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3" r:id="rId2"/>
  </p:sldMasterIdLst>
  <p:notesMasterIdLst>
    <p:notesMasterId r:id="rId33"/>
  </p:notesMasterIdLst>
  <p:sldIdLst>
    <p:sldId id="273" r:id="rId3"/>
    <p:sldId id="397" r:id="rId4"/>
    <p:sldId id="337" r:id="rId5"/>
    <p:sldId id="373" r:id="rId6"/>
    <p:sldId id="365" r:id="rId7"/>
    <p:sldId id="375" r:id="rId8"/>
    <p:sldId id="374" r:id="rId9"/>
    <p:sldId id="377" r:id="rId10"/>
    <p:sldId id="378" r:id="rId11"/>
    <p:sldId id="379" r:id="rId12"/>
    <p:sldId id="338" r:id="rId13"/>
    <p:sldId id="376" r:id="rId14"/>
    <p:sldId id="380" r:id="rId15"/>
    <p:sldId id="381" r:id="rId16"/>
    <p:sldId id="382" r:id="rId17"/>
    <p:sldId id="383" r:id="rId18"/>
    <p:sldId id="384" r:id="rId19"/>
    <p:sldId id="385" r:id="rId20"/>
    <p:sldId id="357" r:id="rId21"/>
    <p:sldId id="387" r:id="rId22"/>
    <p:sldId id="388" r:id="rId23"/>
    <p:sldId id="361" r:id="rId24"/>
    <p:sldId id="391" r:id="rId25"/>
    <p:sldId id="392" r:id="rId26"/>
    <p:sldId id="390" r:id="rId27"/>
    <p:sldId id="393" r:id="rId28"/>
    <p:sldId id="394" r:id="rId29"/>
    <p:sldId id="395" r:id="rId30"/>
    <p:sldId id="396" r:id="rId31"/>
    <p:sldId id="325" r:id="rId32"/>
  </p:sldIdLst>
  <p:sldSz cx="9144000" cy="5143500" type="screen16x9"/>
  <p:notesSz cx="6858000" cy="9144000"/>
  <p:defaultTextStyle>
    <a:defPPr>
      <a:defRPr lang="en-US"/>
    </a:defPPr>
    <a:lvl1pPr marL="0" algn="l" defTabSz="914369" rtl="0" eaLnBrk="1" latinLnBrk="0" hangingPunct="1">
      <a:defRPr sz="1800" kern="1200">
        <a:solidFill>
          <a:schemeClr val="tx1"/>
        </a:solidFill>
        <a:latin typeface="+mn-lt"/>
        <a:ea typeface="+mn-ea"/>
        <a:cs typeface="+mn-cs"/>
      </a:defRPr>
    </a:lvl1pPr>
    <a:lvl2pPr marL="457185" algn="l" defTabSz="914369" rtl="0" eaLnBrk="1" latinLnBrk="0" hangingPunct="1">
      <a:defRPr sz="1800" kern="1200">
        <a:solidFill>
          <a:schemeClr val="tx1"/>
        </a:solidFill>
        <a:latin typeface="+mn-lt"/>
        <a:ea typeface="+mn-ea"/>
        <a:cs typeface="+mn-cs"/>
      </a:defRPr>
    </a:lvl2pPr>
    <a:lvl3pPr marL="914369" algn="l" defTabSz="914369" rtl="0" eaLnBrk="1" latinLnBrk="0" hangingPunct="1">
      <a:defRPr sz="1800" kern="1200">
        <a:solidFill>
          <a:schemeClr val="tx1"/>
        </a:solidFill>
        <a:latin typeface="+mn-lt"/>
        <a:ea typeface="+mn-ea"/>
        <a:cs typeface="+mn-cs"/>
      </a:defRPr>
    </a:lvl3pPr>
    <a:lvl4pPr marL="1371554" algn="l" defTabSz="914369" rtl="0" eaLnBrk="1" latinLnBrk="0" hangingPunct="1">
      <a:defRPr sz="1800" kern="1200">
        <a:solidFill>
          <a:schemeClr val="tx1"/>
        </a:solidFill>
        <a:latin typeface="+mn-lt"/>
        <a:ea typeface="+mn-ea"/>
        <a:cs typeface="+mn-cs"/>
      </a:defRPr>
    </a:lvl4pPr>
    <a:lvl5pPr marL="1828738" algn="l" defTabSz="914369" rtl="0" eaLnBrk="1" latinLnBrk="0" hangingPunct="1">
      <a:defRPr sz="1800" kern="1200">
        <a:solidFill>
          <a:schemeClr val="tx1"/>
        </a:solidFill>
        <a:latin typeface="+mn-lt"/>
        <a:ea typeface="+mn-ea"/>
        <a:cs typeface="+mn-cs"/>
      </a:defRPr>
    </a:lvl5pPr>
    <a:lvl6pPr marL="2285922" algn="l" defTabSz="914369" rtl="0" eaLnBrk="1" latinLnBrk="0" hangingPunct="1">
      <a:defRPr sz="1800" kern="1200">
        <a:solidFill>
          <a:schemeClr val="tx1"/>
        </a:solidFill>
        <a:latin typeface="+mn-lt"/>
        <a:ea typeface="+mn-ea"/>
        <a:cs typeface="+mn-cs"/>
      </a:defRPr>
    </a:lvl6pPr>
    <a:lvl7pPr marL="2743107" algn="l" defTabSz="914369" rtl="0" eaLnBrk="1" latinLnBrk="0" hangingPunct="1">
      <a:defRPr sz="1800" kern="1200">
        <a:solidFill>
          <a:schemeClr val="tx1"/>
        </a:solidFill>
        <a:latin typeface="+mn-lt"/>
        <a:ea typeface="+mn-ea"/>
        <a:cs typeface="+mn-cs"/>
      </a:defRPr>
    </a:lvl7pPr>
    <a:lvl8pPr marL="3200291" algn="l" defTabSz="914369" rtl="0" eaLnBrk="1" latinLnBrk="0" hangingPunct="1">
      <a:defRPr sz="1800" kern="1200">
        <a:solidFill>
          <a:schemeClr val="tx1"/>
        </a:solidFill>
        <a:latin typeface="+mn-lt"/>
        <a:ea typeface="+mn-ea"/>
        <a:cs typeface="+mn-cs"/>
      </a:defRPr>
    </a:lvl8pPr>
    <a:lvl9pPr marL="3657476" algn="l" defTabSz="914369"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FFCCFF"/>
    <a:srgbClr val="3333CC"/>
    <a:srgbClr val="006600"/>
    <a:srgbClr val="CCFF99"/>
    <a:srgbClr val="CC00FF"/>
    <a:srgbClr val="0000CC"/>
    <a:srgbClr val="660066"/>
    <a:srgbClr val="FFFF99"/>
    <a:srgbClr val="33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403" autoAdjust="0"/>
    <p:restoredTop sz="94364" autoAdjust="0"/>
  </p:normalViewPr>
  <p:slideViewPr>
    <p:cSldViewPr>
      <p:cViewPr varScale="1">
        <p:scale>
          <a:sx n="73" d="100"/>
          <a:sy n="73" d="100"/>
        </p:scale>
        <p:origin x="569" y="51"/>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B66E3B0-A42A-4678-B4E8-467EAF198EDF}" type="datetimeFigureOut">
              <a:rPr lang="en-US" smtClean="0"/>
              <a:t>6/22/2022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AD4480-F936-4BF7-8DF7-C28FABE073A7}" type="slidenum">
              <a:rPr lang="en-US" smtClean="0"/>
              <a:t>‹#›</a:t>
            </a:fld>
            <a:endParaRPr lang="en-US"/>
          </a:p>
        </p:txBody>
      </p:sp>
    </p:spTree>
    <p:extLst>
      <p:ext uri="{BB962C8B-B14F-4D97-AF65-F5344CB8AC3E}">
        <p14:creationId xmlns:p14="http://schemas.microsoft.com/office/powerpoint/2010/main" val="1265658313"/>
      </p:ext>
    </p:extLst>
  </p:cSld>
  <p:clrMap bg1="lt1" tx1="dk1" bg2="lt2" tx2="dk2" accent1="accent1" accent2="accent2" accent3="accent3" accent4="accent4" accent5="accent5" accent6="accent6" hlink="hlink" folHlink="folHlink"/>
  <p:notesStyle>
    <a:lvl1pPr marL="0" algn="l" defTabSz="914369" rtl="0" eaLnBrk="1" latinLnBrk="0" hangingPunct="1">
      <a:defRPr sz="1200" kern="1200">
        <a:solidFill>
          <a:schemeClr val="tx1"/>
        </a:solidFill>
        <a:latin typeface="+mn-lt"/>
        <a:ea typeface="+mn-ea"/>
        <a:cs typeface="+mn-cs"/>
      </a:defRPr>
    </a:lvl1pPr>
    <a:lvl2pPr marL="457185" algn="l" defTabSz="914369" rtl="0" eaLnBrk="1" latinLnBrk="0" hangingPunct="1">
      <a:defRPr sz="1200" kern="1200">
        <a:solidFill>
          <a:schemeClr val="tx1"/>
        </a:solidFill>
        <a:latin typeface="+mn-lt"/>
        <a:ea typeface="+mn-ea"/>
        <a:cs typeface="+mn-cs"/>
      </a:defRPr>
    </a:lvl2pPr>
    <a:lvl3pPr marL="914369" algn="l" defTabSz="914369" rtl="0" eaLnBrk="1" latinLnBrk="0" hangingPunct="1">
      <a:defRPr sz="1200" kern="1200">
        <a:solidFill>
          <a:schemeClr val="tx1"/>
        </a:solidFill>
        <a:latin typeface="+mn-lt"/>
        <a:ea typeface="+mn-ea"/>
        <a:cs typeface="+mn-cs"/>
      </a:defRPr>
    </a:lvl3pPr>
    <a:lvl4pPr marL="1371554" algn="l" defTabSz="914369" rtl="0" eaLnBrk="1" latinLnBrk="0" hangingPunct="1">
      <a:defRPr sz="1200" kern="1200">
        <a:solidFill>
          <a:schemeClr val="tx1"/>
        </a:solidFill>
        <a:latin typeface="+mn-lt"/>
        <a:ea typeface="+mn-ea"/>
        <a:cs typeface="+mn-cs"/>
      </a:defRPr>
    </a:lvl4pPr>
    <a:lvl5pPr marL="1828738" algn="l" defTabSz="914369" rtl="0" eaLnBrk="1" latinLnBrk="0" hangingPunct="1">
      <a:defRPr sz="1200" kern="1200">
        <a:solidFill>
          <a:schemeClr val="tx1"/>
        </a:solidFill>
        <a:latin typeface="+mn-lt"/>
        <a:ea typeface="+mn-ea"/>
        <a:cs typeface="+mn-cs"/>
      </a:defRPr>
    </a:lvl5pPr>
    <a:lvl6pPr marL="2285922" algn="l" defTabSz="914369" rtl="0" eaLnBrk="1" latinLnBrk="0" hangingPunct="1">
      <a:defRPr sz="1200" kern="1200">
        <a:solidFill>
          <a:schemeClr val="tx1"/>
        </a:solidFill>
        <a:latin typeface="+mn-lt"/>
        <a:ea typeface="+mn-ea"/>
        <a:cs typeface="+mn-cs"/>
      </a:defRPr>
    </a:lvl6pPr>
    <a:lvl7pPr marL="2743107" algn="l" defTabSz="914369" rtl="0" eaLnBrk="1" latinLnBrk="0" hangingPunct="1">
      <a:defRPr sz="1200" kern="1200">
        <a:solidFill>
          <a:schemeClr val="tx1"/>
        </a:solidFill>
        <a:latin typeface="+mn-lt"/>
        <a:ea typeface="+mn-ea"/>
        <a:cs typeface="+mn-cs"/>
      </a:defRPr>
    </a:lvl7pPr>
    <a:lvl8pPr marL="3200291" algn="l" defTabSz="914369" rtl="0" eaLnBrk="1" latinLnBrk="0" hangingPunct="1">
      <a:defRPr sz="1200" kern="1200">
        <a:solidFill>
          <a:schemeClr val="tx1"/>
        </a:solidFill>
        <a:latin typeface="+mn-lt"/>
        <a:ea typeface="+mn-ea"/>
        <a:cs typeface="+mn-cs"/>
      </a:defRPr>
    </a:lvl8pPr>
    <a:lvl9pPr marL="3657476" algn="l" defTabSz="91436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4C845-2BE2-4423-97B3-49F88020EF3B}" type="slidenum">
              <a:rPr lang="zh-CN" altLang="en-US" smtClean="0"/>
              <a:t>3</a:t>
            </a:fld>
            <a:endParaRPr lang="zh-CN" altLang="en-US"/>
          </a:p>
        </p:txBody>
      </p:sp>
    </p:spTree>
    <p:extLst>
      <p:ext uri="{BB962C8B-B14F-4D97-AF65-F5344CB8AC3E}">
        <p14:creationId xmlns:p14="http://schemas.microsoft.com/office/powerpoint/2010/main" val="23377726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CCC210-1A11-4EB1-B8BF-3AF119DFD271}" type="slidenum">
              <a:rPr lang="en-US" smtClean="0"/>
              <a:t>11</a:t>
            </a:fld>
            <a:endParaRPr lang="en-US"/>
          </a:p>
        </p:txBody>
      </p:sp>
    </p:spTree>
    <p:extLst>
      <p:ext uri="{BB962C8B-B14F-4D97-AF65-F5344CB8AC3E}">
        <p14:creationId xmlns:p14="http://schemas.microsoft.com/office/powerpoint/2010/main" val="9596325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AD4480-F936-4BF7-8DF7-C28FABE073A7}" type="slidenum">
              <a:rPr lang="en-US" smtClean="0"/>
              <a:t>19</a:t>
            </a:fld>
            <a:endParaRPr lang="en-US"/>
          </a:p>
        </p:txBody>
      </p:sp>
    </p:spTree>
    <p:extLst>
      <p:ext uri="{BB962C8B-B14F-4D97-AF65-F5344CB8AC3E}">
        <p14:creationId xmlns:p14="http://schemas.microsoft.com/office/powerpoint/2010/main" val="22198739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85" indent="0" algn="ctr">
              <a:buNone/>
              <a:defRPr>
                <a:solidFill>
                  <a:schemeClr val="tx1">
                    <a:tint val="75000"/>
                  </a:schemeClr>
                </a:solidFill>
              </a:defRPr>
            </a:lvl2pPr>
            <a:lvl3pPr marL="914369" indent="0" algn="ctr">
              <a:buNone/>
              <a:defRPr>
                <a:solidFill>
                  <a:schemeClr val="tx1">
                    <a:tint val="75000"/>
                  </a:schemeClr>
                </a:solidFill>
              </a:defRPr>
            </a:lvl3pPr>
            <a:lvl4pPr marL="1371554" indent="0" algn="ctr">
              <a:buNone/>
              <a:defRPr>
                <a:solidFill>
                  <a:schemeClr val="tx1">
                    <a:tint val="75000"/>
                  </a:schemeClr>
                </a:solidFill>
              </a:defRPr>
            </a:lvl4pPr>
            <a:lvl5pPr marL="1828738" indent="0" algn="ctr">
              <a:buNone/>
              <a:defRPr>
                <a:solidFill>
                  <a:schemeClr val="tx1">
                    <a:tint val="75000"/>
                  </a:schemeClr>
                </a:solidFill>
              </a:defRPr>
            </a:lvl5pPr>
            <a:lvl6pPr marL="2285922" indent="0" algn="ctr">
              <a:buNone/>
              <a:defRPr>
                <a:solidFill>
                  <a:schemeClr val="tx1">
                    <a:tint val="75000"/>
                  </a:schemeClr>
                </a:solidFill>
              </a:defRPr>
            </a:lvl6pPr>
            <a:lvl7pPr marL="2743107" indent="0" algn="ctr">
              <a:buNone/>
              <a:defRPr>
                <a:solidFill>
                  <a:schemeClr val="tx1">
                    <a:tint val="75000"/>
                  </a:schemeClr>
                </a:solidFill>
              </a:defRPr>
            </a:lvl7pPr>
            <a:lvl8pPr marL="3200291" indent="0" algn="ctr">
              <a:buNone/>
              <a:defRPr>
                <a:solidFill>
                  <a:schemeClr val="tx1">
                    <a:tint val="75000"/>
                  </a:schemeClr>
                </a:solidFill>
              </a:defRPr>
            </a:lvl8pPr>
            <a:lvl9pPr marL="3657476"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A33A762-FEAC-4E22-8A81-8143E13ED4D0}" type="datetimeFigureOut">
              <a:rPr lang="en-US" smtClean="0"/>
              <a:t>6/22/2022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37E118-F516-43A2-B5A2-9F146F608874}" type="slidenum">
              <a:rPr lang="en-US" smtClean="0"/>
              <a:t>‹#›</a:t>
            </a:fld>
            <a:endParaRPr lang="en-US"/>
          </a:p>
        </p:txBody>
      </p:sp>
    </p:spTree>
    <p:extLst>
      <p:ext uri="{BB962C8B-B14F-4D97-AF65-F5344CB8AC3E}">
        <p14:creationId xmlns:p14="http://schemas.microsoft.com/office/powerpoint/2010/main" val="17934801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33A762-FEAC-4E22-8A81-8143E13ED4D0}" type="datetimeFigureOut">
              <a:rPr lang="en-US" smtClean="0"/>
              <a:t>6/22/2022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37E118-F516-43A2-B5A2-9F146F608874}" type="slidenum">
              <a:rPr lang="en-US" smtClean="0"/>
              <a:t>‹#›</a:t>
            </a:fld>
            <a:endParaRPr lang="en-US"/>
          </a:p>
        </p:txBody>
      </p:sp>
    </p:spTree>
    <p:extLst>
      <p:ext uri="{BB962C8B-B14F-4D97-AF65-F5344CB8AC3E}">
        <p14:creationId xmlns:p14="http://schemas.microsoft.com/office/powerpoint/2010/main" val="5614828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33A762-FEAC-4E22-8A81-8143E13ED4D0}" type="datetimeFigureOut">
              <a:rPr lang="en-US" smtClean="0"/>
              <a:t>6/22/2022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37E118-F516-43A2-B5A2-9F146F608874}" type="slidenum">
              <a:rPr lang="en-US" smtClean="0"/>
              <a:t>‹#›</a:t>
            </a:fld>
            <a:endParaRPr lang="en-US"/>
          </a:p>
        </p:txBody>
      </p:sp>
    </p:spTree>
    <p:extLst>
      <p:ext uri="{BB962C8B-B14F-4D97-AF65-F5344CB8AC3E}">
        <p14:creationId xmlns:p14="http://schemas.microsoft.com/office/powerpoint/2010/main" val="4629938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标题幻灯片">
    <p:bg>
      <p:bgRef idx="1001">
        <a:schemeClr val="bg1"/>
      </p:bgRef>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5159" cy="5143500"/>
          </a:xfrm>
          <a:prstGeom prst="rect">
            <a:avLst/>
          </a:prstGeom>
        </p:spPr>
      </p:pic>
    </p:spTree>
    <p:extLst>
      <p:ext uri="{BB962C8B-B14F-4D97-AF65-F5344CB8AC3E}">
        <p14:creationId xmlns:p14="http://schemas.microsoft.com/office/powerpoint/2010/main" val="227422115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ext">
  <p:cSld name="Title and Text">
    <p:bg>
      <p:bgPr>
        <a:solidFill>
          <a:schemeClr val="lt2"/>
        </a:solidFill>
        <a:effectLst/>
      </p:bgPr>
    </p:bg>
    <p:spTree>
      <p:nvGrpSpPr>
        <p:cNvPr id="1" name="Shape 472"/>
        <p:cNvGrpSpPr/>
        <p:nvPr/>
      </p:nvGrpSpPr>
      <p:grpSpPr>
        <a:xfrm>
          <a:off x="0" y="0"/>
          <a:ext cx="0" cy="0"/>
          <a:chOff x="0" y="0"/>
          <a:chExt cx="0" cy="0"/>
        </a:xfrm>
      </p:grpSpPr>
      <p:grpSp>
        <p:nvGrpSpPr>
          <p:cNvPr id="473" name="Google Shape;473;p14"/>
          <p:cNvGrpSpPr/>
          <p:nvPr/>
        </p:nvGrpSpPr>
        <p:grpSpPr>
          <a:xfrm rot="10800000" flipH="1">
            <a:off x="7303287" y="-207117"/>
            <a:ext cx="2241432" cy="2283840"/>
            <a:chOff x="5510175" y="238275"/>
            <a:chExt cx="2841932" cy="2895701"/>
          </a:xfrm>
        </p:grpSpPr>
        <p:sp>
          <p:nvSpPr>
            <p:cNvPr id="474" name="Google Shape;474;p14"/>
            <p:cNvSpPr/>
            <p:nvPr/>
          </p:nvSpPr>
          <p:spPr>
            <a:xfrm>
              <a:off x="5510175" y="238275"/>
              <a:ext cx="2841932" cy="2895701"/>
            </a:xfrm>
            <a:custGeom>
              <a:avLst/>
              <a:gdLst/>
              <a:ahLst/>
              <a:cxnLst/>
              <a:rect l="l" t="t" r="r" b="b"/>
              <a:pathLst>
                <a:path w="30761" h="31343" extrusionOk="0">
                  <a:moveTo>
                    <a:pt x="25462" y="1"/>
                  </a:moveTo>
                  <a:cubicBezTo>
                    <a:pt x="25003" y="1"/>
                    <a:pt x="24504" y="84"/>
                    <a:pt x="23962" y="262"/>
                  </a:cubicBezTo>
                  <a:cubicBezTo>
                    <a:pt x="22714" y="644"/>
                    <a:pt x="21848" y="1706"/>
                    <a:pt x="21270" y="2862"/>
                  </a:cubicBezTo>
                  <a:cubicBezTo>
                    <a:pt x="20785" y="3728"/>
                    <a:pt x="20693" y="5740"/>
                    <a:pt x="19919" y="6421"/>
                  </a:cubicBezTo>
                  <a:cubicBezTo>
                    <a:pt x="19549" y="6724"/>
                    <a:pt x="19197" y="6855"/>
                    <a:pt x="18859" y="6855"/>
                  </a:cubicBezTo>
                  <a:cubicBezTo>
                    <a:pt x="16740" y="6855"/>
                    <a:pt x="15176" y="1692"/>
                    <a:pt x="13183" y="1603"/>
                  </a:cubicBezTo>
                  <a:cubicBezTo>
                    <a:pt x="13116" y="1599"/>
                    <a:pt x="13051" y="1598"/>
                    <a:pt x="12987" y="1598"/>
                  </a:cubicBezTo>
                  <a:cubicBezTo>
                    <a:pt x="9937" y="1598"/>
                    <a:pt x="10508" y="5882"/>
                    <a:pt x="11357" y="7762"/>
                  </a:cubicBezTo>
                  <a:cubicBezTo>
                    <a:pt x="11842" y="8917"/>
                    <a:pt x="12420" y="10072"/>
                    <a:pt x="13276" y="11134"/>
                  </a:cubicBezTo>
                  <a:cubicBezTo>
                    <a:pt x="13956" y="12094"/>
                    <a:pt x="15205" y="12867"/>
                    <a:pt x="15586" y="14116"/>
                  </a:cubicBezTo>
                  <a:cubicBezTo>
                    <a:pt x="16357" y="16711"/>
                    <a:pt x="14815" y="17501"/>
                    <a:pt x="12974" y="17501"/>
                  </a:cubicBezTo>
                  <a:cubicBezTo>
                    <a:pt x="11807" y="17501"/>
                    <a:pt x="10520" y="17184"/>
                    <a:pt x="9624" y="16808"/>
                  </a:cubicBezTo>
                  <a:cubicBezTo>
                    <a:pt x="8752" y="16450"/>
                    <a:pt x="7859" y="16277"/>
                    <a:pt x="6986" y="16277"/>
                  </a:cubicBezTo>
                  <a:cubicBezTo>
                    <a:pt x="4586" y="16277"/>
                    <a:pt x="2333" y="17587"/>
                    <a:pt x="1062" y="19985"/>
                  </a:cubicBezTo>
                  <a:cubicBezTo>
                    <a:pt x="0" y="22203"/>
                    <a:pt x="93" y="25472"/>
                    <a:pt x="1248" y="27783"/>
                  </a:cubicBezTo>
                  <a:cubicBezTo>
                    <a:pt x="1953" y="29293"/>
                    <a:pt x="2762" y="29890"/>
                    <a:pt x="3534" y="29890"/>
                  </a:cubicBezTo>
                  <a:cubicBezTo>
                    <a:pt x="4978" y="29890"/>
                    <a:pt x="6291" y="27799"/>
                    <a:pt x="6540" y="25669"/>
                  </a:cubicBezTo>
                  <a:cubicBezTo>
                    <a:pt x="6754" y="23757"/>
                    <a:pt x="7623" y="23083"/>
                    <a:pt x="8725" y="23083"/>
                  </a:cubicBezTo>
                  <a:cubicBezTo>
                    <a:pt x="10121" y="23083"/>
                    <a:pt x="11892" y="24164"/>
                    <a:pt x="13183" y="25184"/>
                  </a:cubicBezTo>
                  <a:cubicBezTo>
                    <a:pt x="14106" y="25895"/>
                    <a:pt x="14783" y="26188"/>
                    <a:pt x="15317" y="26188"/>
                  </a:cubicBezTo>
                  <a:cubicBezTo>
                    <a:pt x="16736" y="26188"/>
                    <a:pt x="17148" y="24117"/>
                    <a:pt x="18474" y="22295"/>
                  </a:cubicBezTo>
                  <a:cubicBezTo>
                    <a:pt x="19049" y="21552"/>
                    <a:pt x="19836" y="21252"/>
                    <a:pt x="20692" y="21252"/>
                  </a:cubicBezTo>
                  <a:cubicBezTo>
                    <a:pt x="22710" y="21252"/>
                    <a:pt x="25108" y="22925"/>
                    <a:pt x="25984" y="24410"/>
                  </a:cubicBezTo>
                  <a:cubicBezTo>
                    <a:pt x="26655" y="25669"/>
                    <a:pt x="26944" y="27010"/>
                    <a:pt x="27336" y="28454"/>
                  </a:cubicBezTo>
                  <a:cubicBezTo>
                    <a:pt x="27624" y="29227"/>
                    <a:pt x="27624" y="30671"/>
                    <a:pt x="28006" y="31342"/>
                  </a:cubicBezTo>
                  <a:lnTo>
                    <a:pt x="28099" y="31146"/>
                  </a:lnTo>
                  <a:cubicBezTo>
                    <a:pt x="28129" y="31161"/>
                    <a:pt x="28159" y="31168"/>
                    <a:pt x="28189" y="31168"/>
                  </a:cubicBezTo>
                  <a:cubicBezTo>
                    <a:pt x="28548" y="31168"/>
                    <a:pt x="28887" y="30143"/>
                    <a:pt x="29069" y="29609"/>
                  </a:cubicBezTo>
                  <a:cubicBezTo>
                    <a:pt x="30502" y="24802"/>
                    <a:pt x="29935" y="19315"/>
                    <a:pt x="30409" y="14311"/>
                  </a:cubicBezTo>
                  <a:cubicBezTo>
                    <a:pt x="30760" y="10859"/>
                    <a:pt x="30710" y="1"/>
                    <a:pt x="254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75" name="Google Shape;475;p14"/>
            <p:cNvSpPr/>
            <p:nvPr/>
          </p:nvSpPr>
          <p:spPr>
            <a:xfrm>
              <a:off x="5774125" y="2413353"/>
              <a:ext cx="160200" cy="180987"/>
            </a:xfrm>
            <a:custGeom>
              <a:avLst/>
              <a:gdLst/>
              <a:ahLst/>
              <a:cxnLst/>
              <a:rect l="l" t="t" r="r" b="b"/>
              <a:pathLst>
                <a:path w="1734" h="1959" extrusionOk="0">
                  <a:moveTo>
                    <a:pt x="991" y="1"/>
                  </a:moveTo>
                  <a:cubicBezTo>
                    <a:pt x="816" y="1"/>
                    <a:pt x="681" y="104"/>
                    <a:pt x="578" y="249"/>
                  </a:cubicBezTo>
                  <a:cubicBezTo>
                    <a:pt x="568" y="258"/>
                    <a:pt x="557" y="279"/>
                    <a:pt x="537" y="300"/>
                  </a:cubicBezTo>
                  <a:cubicBezTo>
                    <a:pt x="351" y="320"/>
                    <a:pt x="217" y="465"/>
                    <a:pt x="145" y="650"/>
                  </a:cubicBezTo>
                  <a:cubicBezTo>
                    <a:pt x="0" y="1012"/>
                    <a:pt x="0" y="1393"/>
                    <a:pt x="248" y="1703"/>
                  </a:cubicBezTo>
                  <a:cubicBezTo>
                    <a:pt x="381" y="1873"/>
                    <a:pt x="606" y="1959"/>
                    <a:pt x="825" y="1959"/>
                  </a:cubicBezTo>
                  <a:cubicBezTo>
                    <a:pt x="910" y="1959"/>
                    <a:pt x="995" y="1946"/>
                    <a:pt x="1073" y="1920"/>
                  </a:cubicBezTo>
                  <a:cubicBezTo>
                    <a:pt x="1373" y="1837"/>
                    <a:pt x="1630" y="1579"/>
                    <a:pt x="1692" y="1269"/>
                  </a:cubicBezTo>
                  <a:cubicBezTo>
                    <a:pt x="1733" y="1074"/>
                    <a:pt x="1713" y="898"/>
                    <a:pt x="1661" y="733"/>
                  </a:cubicBezTo>
                  <a:cubicBezTo>
                    <a:pt x="1692" y="547"/>
                    <a:pt x="1579" y="362"/>
                    <a:pt x="1424" y="258"/>
                  </a:cubicBezTo>
                  <a:cubicBezTo>
                    <a:pt x="1393" y="228"/>
                    <a:pt x="1362" y="187"/>
                    <a:pt x="1331" y="145"/>
                  </a:cubicBezTo>
                  <a:cubicBezTo>
                    <a:pt x="1259" y="52"/>
                    <a:pt x="1104" y="1"/>
                    <a:pt x="9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76" name="Google Shape;476;p14"/>
            <p:cNvSpPr/>
            <p:nvPr/>
          </p:nvSpPr>
          <p:spPr>
            <a:xfrm>
              <a:off x="5898017" y="1960377"/>
              <a:ext cx="158260" cy="159738"/>
            </a:xfrm>
            <a:custGeom>
              <a:avLst/>
              <a:gdLst/>
              <a:ahLst/>
              <a:cxnLst/>
              <a:rect l="l" t="t" r="r" b="b"/>
              <a:pathLst>
                <a:path w="1713" h="1729" extrusionOk="0">
                  <a:moveTo>
                    <a:pt x="814" y="0"/>
                  </a:moveTo>
                  <a:cubicBezTo>
                    <a:pt x="725" y="0"/>
                    <a:pt x="637" y="23"/>
                    <a:pt x="568" y="66"/>
                  </a:cubicBezTo>
                  <a:cubicBezTo>
                    <a:pt x="444" y="138"/>
                    <a:pt x="372" y="242"/>
                    <a:pt x="341" y="375"/>
                  </a:cubicBezTo>
                  <a:cubicBezTo>
                    <a:pt x="341" y="386"/>
                    <a:pt x="330" y="396"/>
                    <a:pt x="330" y="407"/>
                  </a:cubicBezTo>
                  <a:cubicBezTo>
                    <a:pt x="330" y="399"/>
                    <a:pt x="329" y="396"/>
                    <a:pt x="328" y="396"/>
                  </a:cubicBezTo>
                  <a:cubicBezTo>
                    <a:pt x="324" y="396"/>
                    <a:pt x="318" y="412"/>
                    <a:pt x="323" y="412"/>
                  </a:cubicBezTo>
                  <a:cubicBezTo>
                    <a:pt x="324" y="412"/>
                    <a:pt x="327" y="410"/>
                    <a:pt x="330" y="407"/>
                  </a:cubicBezTo>
                  <a:lnTo>
                    <a:pt x="330" y="407"/>
                  </a:lnTo>
                  <a:cubicBezTo>
                    <a:pt x="310" y="437"/>
                    <a:pt x="289" y="478"/>
                    <a:pt x="268" y="510"/>
                  </a:cubicBezTo>
                  <a:cubicBezTo>
                    <a:pt x="217" y="613"/>
                    <a:pt x="155" y="716"/>
                    <a:pt x="103" y="819"/>
                  </a:cubicBezTo>
                  <a:cubicBezTo>
                    <a:pt x="0" y="1005"/>
                    <a:pt x="21" y="1242"/>
                    <a:pt x="176" y="1397"/>
                  </a:cubicBezTo>
                  <a:lnTo>
                    <a:pt x="279" y="1500"/>
                  </a:lnTo>
                  <a:cubicBezTo>
                    <a:pt x="330" y="1551"/>
                    <a:pt x="424" y="1603"/>
                    <a:pt x="506" y="1624"/>
                  </a:cubicBezTo>
                  <a:cubicBezTo>
                    <a:pt x="591" y="1695"/>
                    <a:pt x="696" y="1729"/>
                    <a:pt x="802" y="1729"/>
                  </a:cubicBezTo>
                  <a:cubicBezTo>
                    <a:pt x="926" y="1729"/>
                    <a:pt x="1051" y="1682"/>
                    <a:pt x="1146" y="1592"/>
                  </a:cubicBezTo>
                  <a:cubicBezTo>
                    <a:pt x="1331" y="1417"/>
                    <a:pt x="1527" y="1262"/>
                    <a:pt x="1600" y="1015"/>
                  </a:cubicBezTo>
                  <a:cubicBezTo>
                    <a:pt x="1713" y="581"/>
                    <a:pt x="1362" y="283"/>
                    <a:pt x="1052" y="66"/>
                  </a:cubicBezTo>
                  <a:cubicBezTo>
                    <a:pt x="982" y="21"/>
                    <a:pt x="897" y="0"/>
                    <a:pt x="8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77" name="Google Shape;477;p14"/>
            <p:cNvSpPr/>
            <p:nvPr/>
          </p:nvSpPr>
          <p:spPr>
            <a:xfrm>
              <a:off x="6434602" y="2116420"/>
              <a:ext cx="143016" cy="187085"/>
            </a:xfrm>
            <a:custGeom>
              <a:avLst/>
              <a:gdLst/>
              <a:ahLst/>
              <a:cxnLst/>
              <a:rect l="l" t="t" r="r" b="b"/>
              <a:pathLst>
                <a:path w="1548" h="2025" extrusionOk="0">
                  <a:moveTo>
                    <a:pt x="601" y="0"/>
                  </a:moveTo>
                  <a:cubicBezTo>
                    <a:pt x="436" y="0"/>
                    <a:pt x="276" y="83"/>
                    <a:pt x="175" y="265"/>
                  </a:cubicBezTo>
                  <a:cubicBezTo>
                    <a:pt x="72" y="440"/>
                    <a:pt x="51" y="646"/>
                    <a:pt x="41" y="832"/>
                  </a:cubicBezTo>
                  <a:cubicBezTo>
                    <a:pt x="0" y="1224"/>
                    <a:pt x="10" y="1698"/>
                    <a:pt x="361" y="1946"/>
                  </a:cubicBezTo>
                  <a:cubicBezTo>
                    <a:pt x="443" y="2000"/>
                    <a:pt x="526" y="2024"/>
                    <a:pt x="608" y="2024"/>
                  </a:cubicBezTo>
                  <a:cubicBezTo>
                    <a:pt x="743" y="2024"/>
                    <a:pt x="875" y="1960"/>
                    <a:pt x="990" y="1863"/>
                  </a:cubicBezTo>
                  <a:cubicBezTo>
                    <a:pt x="1186" y="1853"/>
                    <a:pt x="1372" y="1719"/>
                    <a:pt x="1434" y="1523"/>
                  </a:cubicBezTo>
                  <a:cubicBezTo>
                    <a:pt x="1454" y="1420"/>
                    <a:pt x="1475" y="1327"/>
                    <a:pt x="1485" y="1234"/>
                  </a:cubicBezTo>
                  <a:cubicBezTo>
                    <a:pt x="1516" y="1173"/>
                    <a:pt x="1547" y="1100"/>
                    <a:pt x="1547" y="1017"/>
                  </a:cubicBezTo>
                  <a:cubicBezTo>
                    <a:pt x="1547" y="863"/>
                    <a:pt x="1475" y="749"/>
                    <a:pt x="1382" y="667"/>
                  </a:cubicBezTo>
                  <a:cubicBezTo>
                    <a:pt x="1351" y="616"/>
                    <a:pt x="1320" y="574"/>
                    <a:pt x="1279" y="522"/>
                  </a:cubicBezTo>
                  <a:cubicBezTo>
                    <a:pt x="1238" y="471"/>
                    <a:pt x="1186" y="440"/>
                    <a:pt x="1135" y="389"/>
                  </a:cubicBezTo>
                  <a:cubicBezTo>
                    <a:pt x="1124" y="347"/>
                    <a:pt x="1103" y="295"/>
                    <a:pt x="1073" y="254"/>
                  </a:cubicBezTo>
                  <a:cubicBezTo>
                    <a:pt x="951" y="91"/>
                    <a:pt x="774" y="0"/>
                    <a:pt x="6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78" name="Google Shape;478;p14"/>
            <p:cNvSpPr/>
            <p:nvPr/>
          </p:nvSpPr>
          <p:spPr>
            <a:xfrm>
              <a:off x="6864018" y="1933954"/>
              <a:ext cx="156689" cy="160200"/>
            </a:xfrm>
            <a:custGeom>
              <a:avLst/>
              <a:gdLst/>
              <a:ahLst/>
              <a:cxnLst/>
              <a:rect l="l" t="t" r="r" b="b"/>
              <a:pathLst>
                <a:path w="1696" h="1734" extrusionOk="0">
                  <a:moveTo>
                    <a:pt x="1146" y="1"/>
                  </a:moveTo>
                  <a:cubicBezTo>
                    <a:pt x="1140" y="1"/>
                    <a:pt x="1134" y="1"/>
                    <a:pt x="1129" y="1"/>
                  </a:cubicBezTo>
                  <a:cubicBezTo>
                    <a:pt x="973" y="1"/>
                    <a:pt x="829" y="42"/>
                    <a:pt x="705" y="115"/>
                  </a:cubicBezTo>
                  <a:cubicBezTo>
                    <a:pt x="592" y="145"/>
                    <a:pt x="489" y="218"/>
                    <a:pt x="427" y="331"/>
                  </a:cubicBezTo>
                  <a:cubicBezTo>
                    <a:pt x="386" y="414"/>
                    <a:pt x="334" y="476"/>
                    <a:pt x="283" y="548"/>
                  </a:cubicBezTo>
                  <a:cubicBezTo>
                    <a:pt x="180" y="693"/>
                    <a:pt x="128" y="858"/>
                    <a:pt x="86" y="1023"/>
                  </a:cubicBezTo>
                  <a:cubicBezTo>
                    <a:pt x="1" y="1347"/>
                    <a:pt x="259" y="1627"/>
                    <a:pt x="559" y="1627"/>
                  </a:cubicBezTo>
                  <a:cubicBezTo>
                    <a:pt x="584" y="1627"/>
                    <a:pt x="609" y="1625"/>
                    <a:pt x="633" y="1621"/>
                  </a:cubicBezTo>
                  <a:cubicBezTo>
                    <a:pt x="726" y="1683"/>
                    <a:pt x="829" y="1734"/>
                    <a:pt x="932" y="1734"/>
                  </a:cubicBezTo>
                  <a:cubicBezTo>
                    <a:pt x="1149" y="1734"/>
                    <a:pt x="1314" y="1590"/>
                    <a:pt x="1386" y="1404"/>
                  </a:cubicBezTo>
                  <a:cubicBezTo>
                    <a:pt x="1417" y="1383"/>
                    <a:pt x="1448" y="1363"/>
                    <a:pt x="1469" y="1332"/>
                  </a:cubicBezTo>
                  <a:cubicBezTo>
                    <a:pt x="1696" y="1085"/>
                    <a:pt x="1613" y="785"/>
                    <a:pt x="1613" y="476"/>
                  </a:cubicBezTo>
                  <a:cubicBezTo>
                    <a:pt x="1613" y="223"/>
                    <a:pt x="1406" y="1"/>
                    <a:pt x="114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79" name="Google Shape;479;p14"/>
            <p:cNvSpPr/>
            <p:nvPr/>
          </p:nvSpPr>
          <p:spPr>
            <a:xfrm>
              <a:off x="7359861" y="1915384"/>
              <a:ext cx="163988" cy="152162"/>
            </a:xfrm>
            <a:custGeom>
              <a:avLst/>
              <a:gdLst/>
              <a:ahLst/>
              <a:cxnLst/>
              <a:rect l="l" t="t" r="r" b="b"/>
              <a:pathLst>
                <a:path w="1775" h="1647" extrusionOk="0">
                  <a:moveTo>
                    <a:pt x="1056" y="1"/>
                  </a:moveTo>
                  <a:cubicBezTo>
                    <a:pt x="1034" y="1"/>
                    <a:pt x="1013" y="3"/>
                    <a:pt x="991" y="6"/>
                  </a:cubicBezTo>
                  <a:lnTo>
                    <a:pt x="960" y="6"/>
                  </a:lnTo>
                  <a:cubicBezTo>
                    <a:pt x="775" y="6"/>
                    <a:pt x="651" y="99"/>
                    <a:pt x="548" y="243"/>
                  </a:cubicBezTo>
                  <a:cubicBezTo>
                    <a:pt x="465" y="346"/>
                    <a:pt x="383" y="460"/>
                    <a:pt x="321" y="573"/>
                  </a:cubicBezTo>
                  <a:cubicBezTo>
                    <a:pt x="259" y="687"/>
                    <a:pt x="218" y="800"/>
                    <a:pt x="156" y="914"/>
                  </a:cubicBezTo>
                  <a:cubicBezTo>
                    <a:pt x="1" y="1234"/>
                    <a:pt x="186" y="1646"/>
                    <a:pt x="578" y="1646"/>
                  </a:cubicBezTo>
                  <a:cubicBezTo>
                    <a:pt x="672" y="1646"/>
                    <a:pt x="775" y="1636"/>
                    <a:pt x="878" y="1636"/>
                  </a:cubicBezTo>
                  <a:cubicBezTo>
                    <a:pt x="904" y="1641"/>
                    <a:pt x="930" y="1643"/>
                    <a:pt x="954" y="1643"/>
                  </a:cubicBezTo>
                  <a:cubicBezTo>
                    <a:pt x="1045" y="1643"/>
                    <a:pt x="1124" y="1615"/>
                    <a:pt x="1197" y="1574"/>
                  </a:cubicBezTo>
                  <a:cubicBezTo>
                    <a:pt x="1352" y="1522"/>
                    <a:pt x="1486" y="1440"/>
                    <a:pt x="1589" y="1295"/>
                  </a:cubicBezTo>
                  <a:cubicBezTo>
                    <a:pt x="1775" y="1017"/>
                    <a:pt x="1610" y="646"/>
                    <a:pt x="1517" y="357"/>
                  </a:cubicBezTo>
                  <a:cubicBezTo>
                    <a:pt x="1452" y="170"/>
                    <a:pt x="1260" y="1"/>
                    <a:pt x="105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80" name="Google Shape;480;p14"/>
            <p:cNvSpPr/>
            <p:nvPr/>
          </p:nvSpPr>
          <p:spPr>
            <a:xfrm>
              <a:off x="7171206" y="1552025"/>
              <a:ext cx="161124" cy="141538"/>
            </a:xfrm>
            <a:custGeom>
              <a:avLst/>
              <a:gdLst/>
              <a:ahLst/>
              <a:cxnLst/>
              <a:rect l="l" t="t" r="r" b="b"/>
              <a:pathLst>
                <a:path w="1744" h="1532" extrusionOk="0">
                  <a:moveTo>
                    <a:pt x="1074" y="1"/>
                  </a:moveTo>
                  <a:cubicBezTo>
                    <a:pt x="1033" y="1"/>
                    <a:pt x="992" y="4"/>
                    <a:pt x="949" y="9"/>
                  </a:cubicBezTo>
                  <a:cubicBezTo>
                    <a:pt x="867" y="20"/>
                    <a:pt x="795" y="61"/>
                    <a:pt x="733" y="112"/>
                  </a:cubicBezTo>
                  <a:lnTo>
                    <a:pt x="733" y="102"/>
                  </a:lnTo>
                  <a:cubicBezTo>
                    <a:pt x="681" y="91"/>
                    <a:pt x="640" y="82"/>
                    <a:pt x="599" y="82"/>
                  </a:cubicBezTo>
                  <a:lnTo>
                    <a:pt x="589" y="82"/>
                  </a:lnTo>
                  <a:cubicBezTo>
                    <a:pt x="577" y="80"/>
                    <a:pt x="566" y="79"/>
                    <a:pt x="554" y="79"/>
                  </a:cubicBezTo>
                  <a:cubicBezTo>
                    <a:pt x="407" y="79"/>
                    <a:pt x="243" y="195"/>
                    <a:pt x="176" y="318"/>
                  </a:cubicBezTo>
                  <a:cubicBezTo>
                    <a:pt x="83" y="494"/>
                    <a:pt x="62" y="731"/>
                    <a:pt x="32" y="927"/>
                  </a:cubicBezTo>
                  <a:cubicBezTo>
                    <a:pt x="0" y="1102"/>
                    <a:pt x="32" y="1257"/>
                    <a:pt x="155" y="1391"/>
                  </a:cubicBezTo>
                  <a:cubicBezTo>
                    <a:pt x="247" y="1484"/>
                    <a:pt x="372" y="1532"/>
                    <a:pt x="498" y="1532"/>
                  </a:cubicBezTo>
                  <a:cubicBezTo>
                    <a:pt x="583" y="1532"/>
                    <a:pt x="668" y="1510"/>
                    <a:pt x="743" y="1464"/>
                  </a:cubicBezTo>
                  <a:cubicBezTo>
                    <a:pt x="826" y="1412"/>
                    <a:pt x="919" y="1361"/>
                    <a:pt x="1011" y="1319"/>
                  </a:cubicBezTo>
                  <a:cubicBezTo>
                    <a:pt x="1022" y="1319"/>
                    <a:pt x="1032" y="1319"/>
                    <a:pt x="1032" y="1309"/>
                  </a:cubicBezTo>
                  <a:cubicBezTo>
                    <a:pt x="1063" y="1309"/>
                    <a:pt x="1084" y="1299"/>
                    <a:pt x="1104" y="1278"/>
                  </a:cubicBezTo>
                  <a:cubicBezTo>
                    <a:pt x="1125" y="1278"/>
                    <a:pt x="1146" y="1267"/>
                    <a:pt x="1156" y="1257"/>
                  </a:cubicBezTo>
                  <a:cubicBezTo>
                    <a:pt x="1341" y="1164"/>
                    <a:pt x="1465" y="969"/>
                    <a:pt x="1589" y="814"/>
                  </a:cubicBezTo>
                  <a:cubicBezTo>
                    <a:pt x="1744" y="607"/>
                    <a:pt x="1651" y="360"/>
                    <a:pt x="1476" y="215"/>
                  </a:cubicBezTo>
                  <a:cubicBezTo>
                    <a:pt x="1465" y="185"/>
                    <a:pt x="1444" y="153"/>
                    <a:pt x="1414" y="133"/>
                  </a:cubicBezTo>
                  <a:cubicBezTo>
                    <a:pt x="1312" y="32"/>
                    <a:pt x="1199" y="1"/>
                    <a:pt x="10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81" name="Google Shape;481;p14"/>
            <p:cNvSpPr/>
            <p:nvPr/>
          </p:nvSpPr>
          <p:spPr>
            <a:xfrm>
              <a:off x="7460008" y="1266547"/>
              <a:ext cx="133500" cy="156504"/>
            </a:xfrm>
            <a:custGeom>
              <a:avLst/>
              <a:gdLst/>
              <a:ahLst/>
              <a:cxnLst/>
              <a:rect l="l" t="t" r="r" b="b"/>
              <a:pathLst>
                <a:path w="1445" h="1694" extrusionOk="0">
                  <a:moveTo>
                    <a:pt x="564" y="1"/>
                  </a:moveTo>
                  <a:cubicBezTo>
                    <a:pt x="351" y="1"/>
                    <a:pt x="135" y="145"/>
                    <a:pt x="83" y="355"/>
                  </a:cubicBezTo>
                  <a:cubicBezTo>
                    <a:pt x="62" y="448"/>
                    <a:pt x="51" y="541"/>
                    <a:pt x="62" y="634"/>
                  </a:cubicBezTo>
                  <a:cubicBezTo>
                    <a:pt x="21" y="747"/>
                    <a:pt x="0" y="871"/>
                    <a:pt x="0" y="985"/>
                  </a:cubicBezTo>
                  <a:cubicBezTo>
                    <a:pt x="0" y="1180"/>
                    <a:pt x="72" y="1335"/>
                    <a:pt x="196" y="1490"/>
                  </a:cubicBezTo>
                  <a:cubicBezTo>
                    <a:pt x="268" y="1583"/>
                    <a:pt x="413" y="1666"/>
                    <a:pt x="526" y="1686"/>
                  </a:cubicBezTo>
                  <a:cubicBezTo>
                    <a:pt x="571" y="1691"/>
                    <a:pt x="614" y="1694"/>
                    <a:pt x="656" y="1694"/>
                  </a:cubicBezTo>
                  <a:cubicBezTo>
                    <a:pt x="787" y="1694"/>
                    <a:pt x="907" y="1669"/>
                    <a:pt x="1032" y="1614"/>
                  </a:cubicBezTo>
                  <a:cubicBezTo>
                    <a:pt x="1279" y="1510"/>
                    <a:pt x="1444" y="1212"/>
                    <a:pt x="1424" y="943"/>
                  </a:cubicBezTo>
                  <a:cubicBezTo>
                    <a:pt x="1382" y="552"/>
                    <a:pt x="1114" y="273"/>
                    <a:pt x="794" y="66"/>
                  </a:cubicBezTo>
                  <a:cubicBezTo>
                    <a:pt x="724" y="21"/>
                    <a:pt x="644" y="1"/>
                    <a:pt x="5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82" name="Google Shape;482;p14"/>
            <p:cNvSpPr/>
            <p:nvPr/>
          </p:nvSpPr>
          <p:spPr>
            <a:xfrm>
              <a:off x="6821520" y="1081218"/>
              <a:ext cx="162048" cy="180340"/>
            </a:xfrm>
            <a:custGeom>
              <a:avLst/>
              <a:gdLst/>
              <a:ahLst/>
              <a:cxnLst/>
              <a:rect l="l" t="t" r="r" b="b"/>
              <a:pathLst>
                <a:path w="1754" h="1952" extrusionOk="0">
                  <a:moveTo>
                    <a:pt x="850" y="0"/>
                  </a:moveTo>
                  <a:cubicBezTo>
                    <a:pt x="689" y="0"/>
                    <a:pt x="526" y="60"/>
                    <a:pt x="381" y="154"/>
                  </a:cubicBezTo>
                  <a:cubicBezTo>
                    <a:pt x="196" y="277"/>
                    <a:pt x="103" y="504"/>
                    <a:pt x="175" y="721"/>
                  </a:cubicBezTo>
                  <a:cubicBezTo>
                    <a:pt x="41" y="979"/>
                    <a:pt x="0" y="1278"/>
                    <a:pt x="175" y="1547"/>
                  </a:cubicBezTo>
                  <a:cubicBezTo>
                    <a:pt x="335" y="1786"/>
                    <a:pt x="631" y="1952"/>
                    <a:pt x="928" y="1952"/>
                  </a:cubicBezTo>
                  <a:cubicBezTo>
                    <a:pt x="1015" y="1952"/>
                    <a:pt x="1102" y="1938"/>
                    <a:pt x="1186" y="1907"/>
                  </a:cubicBezTo>
                  <a:cubicBezTo>
                    <a:pt x="1424" y="1815"/>
                    <a:pt x="1578" y="1660"/>
                    <a:pt x="1671" y="1423"/>
                  </a:cubicBezTo>
                  <a:cubicBezTo>
                    <a:pt x="1754" y="1185"/>
                    <a:pt x="1671" y="917"/>
                    <a:pt x="1589" y="701"/>
                  </a:cubicBezTo>
                  <a:cubicBezTo>
                    <a:pt x="1495" y="463"/>
                    <a:pt x="1392" y="206"/>
                    <a:pt x="1155" y="82"/>
                  </a:cubicBezTo>
                  <a:cubicBezTo>
                    <a:pt x="1058" y="25"/>
                    <a:pt x="955" y="0"/>
                    <a:pt x="8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83" name="Google Shape;483;p14"/>
            <p:cNvSpPr/>
            <p:nvPr/>
          </p:nvSpPr>
          <p:spPr>
            <a:xfrm>
              <a:off x="7283641" y="981994"/>
              <a:ext cx="146896" cy="132484"/>
            </a:xfrm>
            <a:custGeom>
              <a:avLst/>
              <a:gdLst/>
              <a:ahLst/>
              <a:cxnLst/>
              <a:rect l="l" t="t" r="r" b="b"/>
              <a:pathLst>
                <a:path w="1590" h="1434" extrusionOk="0">
                  <a:moveTo>
                    <a:pt x="1115" y="1"/>
                  </a:moveTo>
                  <a:cubicBezTo>
                    <a:pt x="867" y="10"/>
                    <a:pt x="640" y="93"/>
                    <a:pt x="486" y="289"/>
                  </a:cubicBezTo>
                  <a:cubicBezTo>
                    <a:pt x="300" y="310"/>
                    <a:pt x="124" y="464"/>
                    <a:pt x="73" y="650"/>
                  </a:cubicBezTo>
                  <a:cubicBezTo>
                    <a:pt x="1" y="898"/>
                    <a:pt x="135" y="1115"/>
                    <a:pt x="362" y="1218"/>
                  </a:cubicBezTo>
                  <a:cubicBezTo>
                    <a:pt x="383" y="1228"/>
                    <a:pt x="403" y="1238"/>
                    <a:pt x="413" y="1248"/>
                  </a:cubicBezTo>
                  <a:lnTo>
                    <a:pt x="537" y="1310"/>
                  </a:lnTo>
                  <a:cubicBezTo>
                    <a:pt x="671" y="1383"/>
                    <a:pt x="805" y="1434"/>
                    <a:pt x="950" y="1434"/>
                  </a:cubicBezTo>
                  <a:cubicBezTo>
                    <a:pt x="1167" y="1434"/>
                    <a:pt x="1373" y="1310"/>
                    <a:pt x="1476" y="1115"/>
                  </a:cubicBezTo>
                  <a:cubicBezTo>
                    <a:pt x="1579" y="929"/>
                    <a:pt x="1589" y="702"/>
                    <a:pt x="1589" y="485"/>
                  </a:cubicBezTo>
                  <a:cubicBezTo>
                    <a:pt x="1589" y="228"/>
                    <a:pt x="1373" y="1"/>
                    <a:pt x="11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84" name="Google Shape;484;p14"/>
            <p:cNvSpPr/>
            <p:nvPr/>
          </p:nvSpPr>
          <p:spPr>
            <a:xfrm>
              <a:off x="6712873" y="724603"/>
              <a:ext cx="149483" cy="159461"/>
            </a:xfrm>
            <a:custGeom>
              <a:avLst/>
              <a:gdLst/>
              <a:ahLst/>
              <a:cxnLst/>
              <a:rect l="l" t="t" r="r" b="b"/>
              <a:pathLst>
                <a:path w="1618" h="1726" extrusionOk="0">
                  <a:moveTo>
                    <a:pt x="830" y="0"/>
                  </a:moveTo>
                  <a:cubicBezTo>
                    <a:pt x="792" y="0"/>
                    <a:pt x="752" y="4"/>
                    <a:pt x="711" y="11"/>
                  </a:cubicBezTo>
                  <a:cubicBezTo>
                    <a:pt x="526" y="53"/>
                    <a:pt x="402" y="187"/>
                    <a:pt x="310" y="352"/>
                  </a:cubicBezTo>
                  <a:cubicBezTo>
                    <a:pt x="83" y="497"/>
                    <a:pt x="0" y="785"/>
                    <a:pt x="134" y="1012"/>
                  </a:cubicBezTo>
                  <a:cubicBezTo>
                    <a:pt x="258" y="1229"/>
                    <a:pt x="340" y="1497"/>
                    <a:pt x="557" y="1641"/>
                  </a:cubicBezTo>
                  <a:cubicBezTo>
                    <a:pt x="638" y="1687"/>
                    <a:pt x="735" y="1716"/>
                    <a:pt x="827" y="1716"/>
                  </a:cubicBezTo>
                  <a:cubicBezTo>
                    <a:pt x="840" y="1716"/>
                    <a:pt x="854" y="1715"/>
                    <a:pt x="867" y="1714"/>
                  </a:cubicBezTo>
                  <a:lnTo>
                    <a:pt x="1000" y="1714"/>
                  </a:lnTo>
                  <a:cubicBezTo>
                    <a:pt x="1037" y="1721"/>
                    <a:pt x="1075" y="1725"/>
                    <a:pt x="1112" y="1725"/>
                  </a:cubicBezTo>
                  <a:cubicBezTo>
                    <a:pt x="1374" y="1725"/>
                    <a:pt x="1618" y="1539"/>
                    <a:pt x="1609" y="1249"/>
                  </a:cubicBezTo>
                  <a:cubicBezTo>
                    <a:pt x="1599" y="868"/>
                    <a:pt x="1465" y="548"/>
                    <a:pt x="1259" y="238"/>
                  </a:cubicBezTo>
                  <a:cubicBezTo>
                    <a:pt x="1148" y="78"/>
                    <a:pt x="1004" y="0"/>
                    <a:pt x="8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85" name="Google Shape;485;p14"/>
            <p:cNvSpPr/>
            <p:nvPr/>
          </p:nvSpPr>
          <p:spPr>
            <a:xfrm>
              <a:off x="7596187" y="679887"/>
              <a:ext cx="123984" cy="142462"/>
            </a:xfrm>
            <a:custGeom>
              <a:avLst/>
              <a:gdLst/>
              <a:ahLst/>
              <a:cxnLst/>
              <a:rect l="l" t="t" r="r" b="b"/>
              <a:pathLst>
                <a:path w="1342" h="1542" extrusionOk="0">
                  <a:moveTo>
                    <a:pt x="517" y="0"/>
                  </a:moveTo>
                  <a:cubicBezTo>
                    <a:pt x="362" y="0"/>
                    <a:pt x="166" y="93"/>
                    <a:pt x="104" y="238"/>
                  </a:cubicBezTo>
                  <a:cubicBezTo>
                    <a:pt x="22" y="433"/>
                    <a:pt x="1" y="578"/>
                    <a:pt x="32" y="774"/>
                  </a:cubicBezTo>
                  <a:lnTo>
                    <a:pt x="63" y="867"/>
                  </a:lnTo>
                  <a:cubicBezTo>
                    <a:pt x="22" y="1063"/>
                    <a:pt x="73" y="1259"/>
                    <a:pt x="280" y="1382"/>
                  </a:cubicBezTo>
                  <a:cubicBezTo>
                    <a:pt x="342" y="1414"/>
                    <a:pt x="424" y="1434"/>
                    <a:pt x="507" y="1444"/>
                  </a:cubicBezTo>
                  <a:cubicBezTo>
                    <a:pt x="584" y="1511"/>
                    <a:pt x="691" y="1542"/>
                    <a:pt x="798" y="1542"/>
                  </a:cubicBezTo>
                  <a:cubicBezTo>
                    <a:pt x="890" y="1542"/>
                    <a:pt x="981" y="1519"/>
                    <a:pt x="1053" y="1476"/>
                  </a:cubicBezTo>
                  <a:cubicBezTo>
                    <a:pt x="1291" y="1331"/>
                    <a:pt x="1342" y="1052"/>
                    <a:pt x="1218" y="816"/>
                  </a:cubicBezTo>
                  <a:cubicBezTo>
                    <a:pt x="1218" y="816"/>
                    <a:pt x="1218" y="805"/>
                    <a:pt x="1208" y="795"/>
                  </a:cubicBezTo>
                  <a:cubicBezTo>
                    <a:pt x="1249" y="630"/>
                    <a:pt x="1229" y="465"/>
                    <a:pt x="1136" y="320"/>
                  </a:cubicBezTo>
                  <a:cubicBezTo>
                    <a:pt x="1074" y="227"/>
                    <a:pt x="991" y="145"/>
                    <a:pt x="899" y="93"/>
                  </a:cubicBezTo>
                  <a:cubicBezTo>
                    <a:pt x="816" y="42"/>
                    <a:pt x="723" y="0"/>
                    <a:pt x="6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86" name="Google Shape;486;p14"/>
            <p:cNvSpPr/>
            <p:nvPr/>
          </p:nvSpPr>
          <p:spPr>
            <a:xfrm>
              <a:off x="6845264" y="2369284"/>
              <a:ext cx="134516" cy="124261"/>
            </a:xfrm>
            <a:custGeom>
              <a:avLst/>
              <a:gdLst/>
              <a:ahLst/>
              <a:cxnLst/>
              <a:rect l="l" t="t" r="r" b="b"/>
              <a:pathLst>
                <a:path w="1456" h="1345" extrusionOk="0">
                  <a:moveTo>
                    <a:pt x="894" y="0"/>
                  </a:moveTo>
                  <a:cubicBezTo>
                    <a:pt x="878" y="0"/>
                    <a:pt x="862" y="1"/>
                    <a:pt x="846" y="3"/>
                  </a:cubicBezTo>
                  <a:cubicBezTo>
                    <a:pt x="733" y="13"/>
                    <a:pt x="630" y="55"/>
                    <a:pt x="537" y="107"/>
                  </a:cubicBezTo>
                  <a:cubicBezTo>
                    <a:pt x="496" y="127"/>
                    <a:pt x="465" y="137"/>
                    <a:pt x="434" y="158"/>
                  </a:cubicBezTo>
                  <a:cubicBezTo>
                    <a:pt x="321" y="240"/>
                    <a:pt x="238" y="343"/>
                    <a:pt x="186" y="478"/>
                  </a:cubicBezTo>
                  <a:cubicBezTo>
                    <a:pt x="176" y="488"/>
                    <a:pt x="156" y="509"/>
                    <a:pt x="145" y="529"/>
                  </a:cubicBezTo>
                  <a:cubicBezTo>
                    <a:pt x="1" y="746"/>
                    <a:pt x="104" y="1056"/>
                    <a:pt x="321" y="1189"/>
                  </a:cubicBezTo>
                  <a:cubicBezTo>
                    <a:pt x="351" y="1200"/>
                    <a:pt x="383" y="1221"/>
                    <a:pt x="413" y="1231"/>
                  </a:cubicBezTo>
                  <a:cubicBezTo>
                    <a:pt x="475" y="1272"/>
                    <a:pt x="537" y="1313"/>
                    <a:pt x="619" y="1324"/>
                  </a:cubicBezTo>
                  <a:cubicBezTo>
                    <a:pt x="733" y="1344"/>
                    <a:pt x="836" y="1344"/>
                    <a:pt x="950" y="1344"/>
                  </a:cubicBezTo>
                  <a:cubicBezTo>
                    <a:pt x="1197" y="1344"/>
                    <a:pt x="1435" y="1127"/>
                    <a:pt x="1424" y="870"/>
                  </a:cubicBezTo>
                  <a:cubicBezTo>
                    <a:pt x="1424" y="808"/>
                    <a:pt x="1414" y="756"/>
                    <a:pt x="1403" y="705"/>
                  </a:cubicBezTo>
                  <a:cubicBezTo>
                    <a:pt x="1455" y="509"/>
                    <a:pt x="1393" y="282"/>
                    <a:pt x="1218" y="178"/>
                  </a:cubicBezTo>
                  <a:cubicBezTo>
                    <a:pt x="1144" y="77"/>
                    <a:pt x="1029" y="0"/>
                    <a:pt x="89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87" name="Google Shape;487;p14"/>
            <p:cNvSpPr/>
            <p:nvPr/>
          </p:nvSpPr>
          <p:spPr>
            <a:xfrm>
              <a:off x="7625844" y="1755831"/>
              <a:ext cx="99132" cy="115392"/>
            </a:xfrm>
            <a:custGeom>
              <a:avLst/>
              <a:gdLst/>
              <a:ahLst/>
              <a:cxnLst/>
              <a:rect l="l" t="t" r="r" b="b"/>
              <a:pathLst>
                <a:path w="1073" h="1249" extrusionOk="0">
                  <a:moveTo>
                    <a:pt x="484" y="0"/>
                  </a:moveTo>
                  <a:cubicBezTo>
                    <a:pt x="227" y="0"/>
                    <a:pt x="0" y="217"/>
                    <a:pt x="0" y="485"/>
                  </a:cubicBezTo>
                  <a:cubicBezTo>
                    <a:pt x="0" y="588"/>
                    <a:pt x="41" y="681"/>
                    <a:pt x="103" y="764"/>
                  </a:cubicBezTo>
                  <a:lnTo>
                    <a:pt x="103" y="774"/>
                  </a:lnTo>
                  <a:cubicBezTo>
                    <a:pt x="103" y="1032"/>
                    <a:pt x="319" y="1248"/>
                    <a:pt x="578" y="1248"/>
                  </a:cubicBezTo>
                  <a:cubicBezTo>
                    <a:pt x="846" y="1248"/>
                    <a:pt x="1062" y="1032"/>
                    <a:pt x="1062" y="774"/>
                  </a:cubicBezTo>
                  <a:cubicBezTo>
                    <a:pt x="1062" y="599"/>
                    <a:pt x="1073" y="423"/>
                    <a:pt x="980" y="269"/>
                  </a:cubicBezTo>
                  <a:cubicBezTo>
                    <a:pt x="876" y="83"/>
                    <a:pt x="691" y="0"/>
                    <a:pt x="4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488" name="Google Shape;488;p14"/>
          <p:cNvGrpSpPr/>
          <p:nvPr/>
        </p:nvGrpSpPr>
        <p:grpSpPr>
          <a:xfrm>
            <a:off x="-5101468" y="-829074"/>
            <a:ext cx="6493094" cy="6372526"/>
            <a:chOff x="4654307" y="-1438674"/>
            <a:chExt cx="6493094" cy="6372526"/>
          </a:xfrm>
        </p:grpSpPr>
        <p:sp>
          <p:nvSpPr>
            <p:cNvPr id="489" name="Google Shape;489;p14"/>
            <p:cNvSpPr/>
            <p:nvPr/>
          </p:nvSpPr>
          <p:spPr>
            <a:xfrm rot="5400000">
              <a:off x="4714592" y="-1498958"/>
              <a:ext cx="6372526" cy="6493094"/>
            </a:xfrm>
            <a:custGeom>
              <a:avLst/>
              <a:gdLst/>
              <a:ahLst/>
              <a:cxnLst/>
              <a:rect l="l" t="t" r="r" b="b"/>
              <a:pathLst>
                <a:path w="30761" h="31343" extrusionOk="0">
                  <a:moveTo>
                    <a:pt x="25462" y="1"/>
                  </a:moveTo>
                  <a:cubicBezTo>
                    <a:pt x="25003" y="1"/>
                    <a:pt x="24504" y="84"/>
                    <a:pt x="23962" y="262"/>
                  </a:cubicBezTo>
                  <a:cubicBezTo>
                    <a:pt x="22714" y="644"/>
                    <a:pt x="21848" y="1706"/>
                    <a:pt x="21270" y="2862"/>
                  </a:cubicBezTo>
                  <a:cubicBezTo>
                    <a:pt x="20785" y="3728"/>
                    <a:pt x="20693" y="5740"/>
                    <a:pt x="19919" y="6421"/>
                  </a:cubicBezTo>
                  <a:cubicBezTo>
                    <a:pt x="19549" y="6724"/>
                    <a:pt x="19197" y="6855"/>
                    <a:pt x="18859" y="6855"/>
                  </a:cubicBezTo>
                  <a:cubicBezTo>
                    <a:pt x="16740" y="6855"/>
                    <a:pt x="15176" y="1692"/>
                    <a:pt x="13183" y="1603"/>
                  </a:cubicBezTo>
                  <a:cubicBezTo>
                    <a:pt x="13116" y="1599"/>
                    <a:pt x="13051" y="1598"/>
                    <a:pt x="12987" y="1598"/>
                  </a:cubicBezTo>
                  <a:cubicBezTo>
                    <a:pt x="9937" y="1598"/>
                    <a:pt x="10508" y="5882"/>
                    <a:pt x="11357" y="7762"/>
                  </a:cubicBezTo>
                  <a:cubicBezTo>
                    <a:pt x="11842" y="8917"/>
                    <a:pt x="12420" y="10072"/>
                    <a:pt x="13276" y="11134"/>
                  </a:cubicBezTo>
                  <a:cubicBezTo>
                    <a:pt x="13956" y="12094"/>
                    <a:pt x="15205" y="12867"/>
                    <a:pt x="15586" y="14116"/>
                  </a:cubicBezTo>
                  <a:cubicBezTo>
                    <a:pt x="16357" y="16711"/>
                    <a:pt x="14815" y="17501"/>
                    <a:pt x="12974" y="17501"/>
                  </a:cubicBezTo>
                  <a:cubicBezTo>
                    <a:pt x="11807" y="17501"/>
                    <a:pt x="10520" y="17184"/>
                    <a:pt x="9624" y="16808"/>
                  </a:cubicBezTo>
                  <a:cubicBezTo>
                    <a:pt x="8752" y="16450"/>
                    <a:pt x="7859" y="16277"/>
                    <a:pt x="6986" y="16277"/>
                  </a:cubicBezTo>
                  <a:cubicBezTo>
                    <a:pt x="4586" y="16277"/>
                    <a:pt x="2333" y="17587"/>
                    <a:pt x="1062" y="19985"/>
                  </a:cubicBezTo>
                  <a:cubicBezTo>
                    <a:pt x="0" y="22203"/>
                    <a:pt x="93" y="25472"/>
                    <a:pt x="1248" y="27783"/>
                  </a:cubicBezTo>
                  <a:cubicBezTo>
                    <a:pt x="1953" y="29293"/>
                    <a:pt x="2762" y="29890"/>
                    <a:pt x="3534" y="29890"/>
                  </a:cubicBezTo>
                  <a:cubicBezTo>
                    <a:pt x="4978" y="29890"/>
                    <a:pt x="6291" y="27799"/>
                    <a:pt x="6540" y="25669"/>
                  </a:cubicBezTo>
                  <a:cubicBezTo>
                    <a:pt x="6754" y="23757"/>
                    <a:pt x="7623" y="23083"/>
                    <a:pt x="8725" y="23083"/>
                  </a:cubicBezTo>
                  <a:cubicBezTo>
                    <a:pt x="10121" y="23083"/>
                    <a:pt x="11892" y="24164"/>
                    <a:pt x="13183" y="25184"/>
                  </a:cubicBezTo>
                  <a:cubicBezTo>
                    <a:pt x="14106" y="25895"/>
                    <a:pt x="14783" y="26188"/>
                    <a:pt x="15317" y="26188"/>
                  </a:cubicBezTo>
                  <a:cubicBezTo>
                    <a:pt x="16736" y="26188"/>
                    <a:pt x="17148" y="24117"/>
                    <a:pt x="18474" y="22295"/>
                  </a:cubicBezTo>
                  <a:cubicBezTo>
                    <a:pt x="19049" y="21552"/>
                    <a:pt x="19836" y="21252"/>
                    <a:pt x="20692" y="21252"/>
                  </a:cubicBezTo>
                  <a:cubicBezTo>
                    <a:pt x="22710" y="21252"/>
                    <a:pt x="25108" y="22925"/>
                    <a:pt x="25984" y="24410"/>
                  </a:cubicBezTo>
                  <a:cubicBezTo>
                    <a:pt x="26655" y="25669"/>
                    <a:pt x="26944" y="27010"/>
                    <a:pt x="27336" y="28454"/>
                  </a:cubicBezTo>
                  <a:cubicBezTo>
                    <a:pt x="27624" y="29227"/>
                    <a:pt x="27624" y="30671"/>
                    <a:pt x="28006" y="31342"/>
                  </a:cubicBezTo>
                  <a:lnTo>
                    <a:pt x="28099" y="31146"/>
                  </a:lnTo>
                  <a:cubicBezTo>
                    <a:pt x="28129" y="31161"/>
                    <a:pt x="28159" y="31168"/>
                    <a:pt x="28189" y="31168"/>
                  </a:cubicBezTo>
                  <a:cubicBezTo>
                    <a:pt x="28548" y="31168"/>
                    <a:pt x="28887" y="30143"/>
                    <a:pt x="29069" y="29609"/>
                  </a:cubicBezTo>
                  <a:cubicBezTo>
                    <a:pt x="30502" y="24802"/>
                    <a:pt x="29935" y="19315"/>
                    <a:pt x="30409" y="14311"/>
                  </a:cubicBezTo>
                  <a:cubicBezTo>
                    <a:pt x="30760" y="10859"/>
                    <a:pt x="30710" y="1"/>
                    <a:pt x="254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490" name="Google Shape;490;p14"/>
            <p:cNvGrpSpPr/>
            <p:nvPr/>
          </p:nvGrpSpPr>
          <p:grpSpPr>
            <a:xfrm rot="-5400000" flipH="1">
              <a:off x="9297318" y="3154658"/>
              <a:ext cx="1437133" cy="1280547"/>
              <a:chOff x="5898017" y="679887"/>
              <a:chExt cx="1822155" cy="1623617"/>
            </a:xfrm>
          </p:grpSpPr>
          <p:sp>
            <p:nvSpPr>
              <p:cNvPr id="491" name="Google Shape;491;p14"/>
              <p:cNvSpPr/>
              <p:nvPr/>
            </p:nvSpPr>
            <p:spPr>
              <a:xfrm>
                <a:off x="5898017" y="1960377"/>
                <a:ext cx="158260" cy="159738"/>
              </a:xfrm>
              <a:custGeom>
                <a:avLst/>
                <a:gdLst/>
                <a:ahLst/>
                <a:cxnLst/>
                <a:rect l="l" t="t" r="r" b="b"/>
                <a:pathLst>
                  <a:path w="1713" h="1729" extrusionOk="0">
                    <a:moveTo>
                      <a:pt x="814" y="0"/>
                    </a:moveTo>
                    <a:cubicBezTo>
                      <a:pt x="725" y="0"/>
                      <a:pt x="637" y="23"/>
                      <a:pt x="568" y="66"/>
                    </a:cubicBezTo>
                    <a:cubicBezTo>
                      <a:pt x="444" y="138"/>
                      <a:pt x="372" y="242"/>
                      <a:pt x="341" y="375"/>
                    </a:cubicBezTo>
                    <a:cubicBezTo>
                      <a:pt x="341" y="386"/>
                      <a:pt x="330" y="396"/>
                      <a:pt x="330" y="407"/>
                    </a:cubicBezTo>
                    <a:cubicBezTo>
                      <a:pt x="330" y="399"/>
                      <a:pt x="329" y="396"/>
                      <a:pt x="328" y="396"/>
                    </a:cubicBezTo>
                    <a:cubicBezTo>
                      <a:pt x="324" y="396"/>
                      <a:pt x="318" y="412"/>
                      <a:pt x="323" y="412"/>
                    </a:cubicBezTo>
                    <a:cubicBezTo>
                      <a:pt x="324" y="412"/>
                      <a:pt x="327" y="410"/>
                      <a:pt x="330" y="407"/>
                    </a:cubicBezTo>
                    <a:lnTo>
                      <a:pt x="330" y="407"/>
                    </a:lnTo>
                    <a:cubicBezTo>
                      <a:pt x="310" y="437"/>
                      <a:pt x="289" y="478"/>
                      <a:pt x="268" y="510"/>
                    </a:cubicBezTo>
                    <a:cubicBezTo>
                      <a:pt x="217" y="613"/>
                      <a:pt x="155" y="716"/>
                      <a:pt x="103" y="819"/>
                    </a:cubicBezTo>
                    <a:cubicBezTo>
                      <a:pt x="0" y="1005"/>
                      <a:pt x="21" y="1242"/>
                      <a:pt x="176" y="1397"/>
                    </a:cubicBezTo>
                    <a:lnTo>
                      <a:pt x="279" y="1500"/>
                    </a:lnTo>
                    <a:cubicBezTo>
                      <a:pt x="330" y="1551"/>
                      <a:pt x="424" y="1603"/>
                      <a:pt x="506" y="1624"/>
                    </a:cubicBezTo>
                    <a:cubicBezTo>
                      <a:pt x="591" y="1695"/>
                      <a:pt x="696" y="1729"/>
                      <a:pt x="802" y="1729"/>
                    </a:cubicBezTo>
                    <a:cubicBezTo>
                      <a:pt x="926" y="1729"/>
                      <a:pt x="1051" y="1682"/>
                      <a:pt x="1146" y="1592"/>
                    </a:cubicBezTo>
                    <a:cubicBezTo>
                      <a:pt x="1331" y="1417"/>
                      <a:pt x="1527" y="1262"/>
                      <a:pt x="1600" y="1015"/>
                    </a:cubicBezTo>
                    <a:cubicBezTo>
                      <a:pt x="1713" y="581"/>
                      <a:pt x="1362" y="283"/>
                      <a:pt x="1052" y="66"/>
                    </a:cubicBezTo>
                    <a:cubicBezTo>
                      <a:pt x="982" y="21"/>
                      <a:pt x="897" y="0"/>
                      <a:pt x="8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92" name="Google Shape;492;p14"/>
              <p:cNvSpPr/>
              <p:nvPr/>
            </p:nvSpPr>
            <p:spPr>
              <a:xfrm>
                <a:off x="6434602" y="2116420"/>
                <a:ext cx="143016" cy="187085"/>
              </a:xfrm>
              <a:custGeom>
                <a:avLst/>
                <a:gdLst/>
                <a:ahLst/>
                <a:cxnLst/>
                <a:rect l="l" t="t" r="r" b="b"/>
                <a:pathLst>
                  <a:path w="1548" h="2025" extrusionOk="0">
                    <a:moveTo>
                      <a:pt x="601" y="0"/>
                    </a:moveTo>
                    <a:cubicBezTo>
                      <a:pt x="436" y="0"/>
                      <a:pt x="276" y="83"/>
                      <a:pt x="175" y="265"/>
                    </a:cubicBezTo>
                    <a:cubicBezTo>
                      <a:pt x="72" y="440"/>
                      <a:pt x="51" y="646"/>
                      <a:pt x="41" y="832"/>
                    </a:cubicBezTo>
                    <a:cubicBezTo>
                      <a:pt x="0" y="1224"/>
                      <a:pt x="10" y="1698"/>
                      <a:pt x="361" y="1946"/>
                    </a:cubicBezTo>
                    <a:cubicBezTo>
                      <a:pt x="443" y="2000"/>
                      <a:pt x="526" y="2024"/>
                      <a:pt x="608" y="2024"/>
                    </a:cubicBezTo>
                    <a:cubicBezTo>
                      <a:pt x="743" y="2024"/>
                      <a:pt x="875" y="1960"/>
                      <a:pt x="990" y="1863"/>
                    </a:cubicBezTo>
                    <a:cubicBezTo>
                      <a:pt x="1186" y="1853"/>
                      <a:pt x="1372" y="1719"/>
                      <a:pt x="1434" y="1523"/>
                    </a:cubicBezTo>
                    <a:cubicBezTo>
                      <a:pt x="1454" y="1420"/>
                      <a:pt x="1475" y="1327"/>
                      <a:pt x="1485" y="1234"/>
                    </a:cubicBezTo>
                    <a:cubicBezTo>
                      <a:pt x="1516" y="1173"/>
                      <a:pt x="1547" y="1100"/>
                      <a:pt x="1547" y="1017"/>
                    </a:cubicBezTo>
                    <a:cubicBezTo>
                      <a:pt x="1547" y="863"/>
                      <a:pt x="1475" y="749"/>
                      <a:pt x="1382" y="667"/>
                    </a:cubicBezTo>
                    <a:cubicBezTo>
                      <a:pt x="1351" y="616"/>
                      <a:pt x="1320" y="574"/>
                      <a:pt x="1279" y="522"/>
                    </a:cubicBezTo>
                    <a:cubicBezTo>
                      <a:pt x="1238" y="471"/>
                      <a:pt x="1186" y="440"/>
                      <a:pt x="1135" y="389"/>
                    </a:cubicBezTo>
                    <a:cubicBezTo>
                      <a:pt x="1124" y="347"/>
                      <a:pt x="1103" y="295"/>
                      <a:pt x="1073" y="254"/>
                    </a:cubicBezTo>
                    <a:cubicBezTo>
                      <a:pt x="951" y="91"/>
                      <a:pt x="774" y="0"/>
                      <a:pt x="6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93" name="Google Shape;493;p14"/>
              <p:cNvSpPr/>
              <p:nvPr/>
            </p:nvSpPr>
            <p:spPr>
              <a:xfrm>
                <a:off x="6864018" y="1933954"/>
                <a:ext cx="156689" cy="160200"/>
              </a:xfrm>
              <a:custGeom>
                <a:avLst/>
                <a:gdLst/>
                <a:ahLst/>
                <a:cxnLst/>
                <a:rect l="l" t="t" r="r" b="b"/>
                <a:pathLst>
                  <a:path w="1696" h="1734" extrusionOk="0">
                    <a:moveTo>
                      <a:pt x="1146" y="1"/>
                    </a:moveTo>
                    <a:cubicBezTo>
                      <a:pt x="1140" y="1"/>
                      <a:pt x="1134" y="1"/>
                      <a:pt x="1129" y="1"/>
                    </a:cubicBezTo>
                    <a:cubicBezTo>
                      <a:pt x="973" y="1"/>
                      <a:pt x="829" y="42"/>
                      <a:pt x="705" y="115"/>
                    </a:cubicBezTo>
                    <a:cubicBezTo>
                      <a:pt x="592" y="145"/>
                      <a:pt x="489" y="218"/>
                      <a:pt x="427" y="331"/>
                    </a:cubicBezTo>
                    <a:cubicBezTo>
                      <a:pt x="386" y="414"/>
                      <a:pt x="334" y="476"/>
                      <a:pt x="283" y="548"/>
                    </a:cubicBezTo>
                    <a:cubicBezTo>
                      <a:pt x="180" y="693"/>
                      <a:pt x="128" y="858"/>
                      <a:pt x="86" y="1023"/>
                    </a:cubicBezTo>
                    <a:cubicBezTo>
                      <a:pt x="1" y="1347"/>
                      <a:pt x="259" y="1627"/>
                      <a:pt x="559" y="1627"/>
                    </a:cubicBezTo>
                    <a:cubicBezTo>
                      <a:pt x="584" y="1627"/>
                      <a:pt x="609" y="1625"/>
                      <a:pt x="633" y="1621"/>
                    </a:cubicBezTo>
                    <a:cubicBezTo>
                      <a:pt x="726" y="1683"/>
                      <a:pt x="829" y="1734"/>
                      <a:pt x="932" y="1734"/>
                    </a:cubicBezTo>
                    <a:cubicBezTo>
                      <a:pt x="1149" y="1734"/>
                      <a:pt x="1314" y="1590"/>
                      <a:pt x="1386" y="1404"/>
                    </a:cubicBezTo>
                    <a:cubicBezTo>
                      <a:pt x="1417" y="1383"/>
                      <a:pt x="1448" y="1363"/>
                      <a:pt x="1469" y="1332"/>
                    </a:cubicBezTo>
                    <a:cubicBezTo>
                      <a:pt x="1696" y="1085"/>
                      <a:pt x="1613" y="785"/>
                      <a:pt x="1613" y="476"/>
                    </a:cubicBezTo>
                    <a:cubicBezTo>
                      <a:pt x="1613" y="223"/>
                      <a:pt x="1406" y="1"/>
                      <a:pt x="114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94" name="Google Shape;494;p14"/>
              <p:cNvSpPr/>
              <p:nvPr/>
            </p:nvSpPr>
            <p:spPr>
              <a:xfrm>
                <a:off x="7359861" y="1915384"/>
                <a:ext cx="163988" cy="152162"/>
              </a:xfrm>
              <a:custGeom>
                <a:avLst/>
                <a:gdLst/>
                <a:ahLst/>
                <a:cxnLst/>
                <a:rect l="l" t="t" r="r" b="b"/>
                <a:pathLst>
                  <a:path w="1775" h="1647" extrusionOk="0">
                    <a:moveTo>
                      <a:pt x="1056" y="1"/>
                    </a:moveTo>
                    <a:cubicBezTo>
                      <a:pt x="1034" y="1"/>
                      <a:pt x="1013" y="3"/>
                      <a:pt x="991" y="6"/>
                    </a:cubicBezTo>
                    <a:lnTo>
                      <a:pt x="960" y="6"/>
                    </a:lnTo>
                    <a:cubicBezTo>
                      <a:pt x="775" y="6"/>
                      <a:pt x="651" y="99"/>
                      <a:pt x="548" y="243"/>
                    </a:cubicBezTo>
                    <a:cubicBezTo>
                      <a:pt x="465" y="346"/>
                      <a:pt x="383" y="460"/>
                      <a:pt x="321" y="573"/>
                    </a:cubicBezTo>
                    <a:cubicBezTo>
                      <a:pt x="259" y="687"/>
                      <a:pt x="218" y="800"/>
                      <a:pt x="156" y="914"/>
                    </a:cubicBezTo>
                    <a:cubicBezTo>
                      <a:pt x="1" y="1234"/>
                      <a:pt x="186" y="1646"/>
                      <a:pt x="578" y="1646"/>
                    </a:cubicBezTo>
                    <a:cubicBezTo>
                      <a:pt x="672" y="1646"/>
                      <a:pt x="775" y="1636"/>
                      <a:pt x="878" y="1636"/>
                    </a:cubicBezTo>
                    <a:cubicBezTo>
                      <a:pt x="904" y="1641"/>
                      <a:pt x="930" y="1643"/>
                      <a:pt x="954" y="1643"/>
                    </a:cubicBezTo>
                    <a:cubicBezTo>
                      <a:pt x="1045" y="1643"/>
                      <a:pt x="1124" y="1615"/>
                      <a:pt x="1197" y="1574"/>
                    </a:cubicBezTo>
                    <a:cubicBezTo>
                      <a:pt x="1352" y="1522"/>
                      <a:pt x="1486" y="1440"/>
                      <a:pt x="1589" y="1295"/>
                    </a:cubicBezTo>
                    <a:cubicBezTo>
                      <a:pt x="1775" y="1017"/>
                      <a:pt x="1610" y="646"/>
                      <a:pt x="1517" y="357"/>
                    </a:cubicBezTo>
                    <a:cubicBezTo>
                      <a:pt x="1452" y="170"/>
                      <a:pt x="1260" y="1"/>
                      <a:pt x="105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95" name="Google Shape;495;p14"/>
              <p:cNvSpPr/>
              <p:nvPr/>
            </p:nvSpPr>
            <p:spPr>
              <a:xfrm>
                <a:off x="7171206" y="1552025"/>
                <a:ext cx="161124" cy="141538"/>
              </a:xfrm>
              <a:custGeom>
                <a:avLst/>
                <a:gdLst/>
                <a:ahLst/>
                <a:cxnLst/>
                <a:rect l="l" t="t" r="r" b="b"/>
                <a:pathLst>
                  <a:path w="1744" h="1532" extrusionOk="0">
                    <a:moveTo>
                      <a:pt x="1074" y="1"/>
                    </a:moveTo>
                    <a:cubicBezTo>
                      <a:pt x="1033" y="1"/>
                      <a:pt x="992" y="4"/>
                      <a:pt x="949" y="9"/>
                    </a:cubicBezTo>
                    <a:cubicBezTo>
                      <a:pt x="867" y="20"/>
                      <a:pt x="795" y="61"/>
                      <a:pt x="733" y="112"/>
                    </a:cubicBezTo>
                    <a:lnTo>
                      <a:pt x="733" y="102"/>
                    </a:lnTo>
                    <a:cubicBezTo>
                      <a:pt x="681" y="91"/>
                      <a:pt x="640" y="82"/>
                      <a:pt x="599" y="82"/>
                    </a:cubicBezTo>
                    <a:lnTo>
                      <a:pt x="589" y="82"/>
                    </a:lnTo>
                    <a:cubicBezTo>
                      <a:pt x="577" y="80"/>
                      <a:pt x="566" y="79"/>
                      <a:pt x="554" y="79"/>
                    </a:cubicBezTo>
                    <a:cubicBezTo>
                      <a:pt x="407" y="79"/>
                      <a:pt x="243" y="195"/>
                      <a:pt x="176" y="318"/>
                    </a:cubicBezTo>
                    <a:cubicBezTo>
                      <a:pt x="83" y="494"/>
                      <a:pt x="62" y="731"/>
                      <a:pt x="32" y="927"/>
                    </a:cubicBezTo>
                    <a:cubicBezTo>
                      <a:pt x="0" y="1102"/>
                      <a:pt x="32" y="1257"/>
                      <a:pt x="155" y="1391"/>
                    </a:cubicBezTo>
                    <a:cubicBezTo>
                      <a:pt x="247" y="1484"/>
                      <a:pt x="372" y="1532"/>
                      <a:pt x="498" y="1532"/>
                    </a:cubicBezTo>
                    <a:cubicBezTo>
                      <a:pt x="583" y="1532"/>
                      <a:pt x="668" y="1510"/>
                      <a:pt x="743" y="1464"/>
                    </a:cubicBezTo>
                    <a:cubicBezTo>
                      <a:pt x="826" y="1412"/>
                      <a:pt x="919" y="1361"/>
                      <a:pt x="1011" y="1319"/>
                    </a:cubicBezTo>
                    <a:cubicBezTo>
                      <a:pt x="1022" y="1319"/>
                      <a:pt x="1032" y="1319"/>
                      <a:pt x="1032" y="1309"/>
                    </a:cubicBezTo>
                    <a:cubicBezTo>
                      <a:pt x="1063" y="1309"/>
                      <a:pt x="1084" y="1299"/>
                      <a:pt x="1104" y="1278"/>
                    </a:cubicBezTo>
                    <a:cubicBezTo>
                      <a:pt x="1125" y="1278"/>
                      <a:pt x="1146" y="1267"/>
                      <a:pt x="1156" y="1257"/>
                    </a:cubicBezTo>
                    <a:cubicBezTo>
                      <a:pt x="1341" y="1164"/>
                      <a:pt x="1465" y="969"/>
                      <a:pt x="1589" y="814"/>
                    </a:cubicBezTo>
                    <a:cubicBezTo>
                      <a:pt x="1744" y="607"/>
                      <a:pt x="1651" y="360"/>
                      <a:pt x="1476" y="215"/>
                    </a:cubicBezTo>
                    <a:cubicBezTo>
                      <a:pt x="1465" y="185"/>
                      <a:pt x="1444" y="153"/>
                      <a:pt x="1414" y="133"/>
                    </a:cubicBezTo>
                    <a:cubicBezTo>
                      <a:pt x="1312" y="32"/>
                      <a:pt x="1199" y="1"/>
                      <a:pt x="10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96" name="Google Shape;496;p14"/>
              <p:cNvSpPr/>
              <p:nvPr/>
            </p:nvSpPr>
            <p:spPr>
              <a:xfrm>
                <a:off x="7460008" y="1266547"/>
                <a:ext cx="133500" cy="156504"/>
              </a:xfrm>
              <a:custGeom>
                <a:avLst/>
                <a:gdLst/>
                <a:ahLst/>
                <a:cxnLst/>
                <a:rect l="l" t="t" r="r" b="b"/>
                <a:pathLst>
                  <a:path w="1445" h="1694" extrusionOk="0">
                    <a:moveTo>
                      <a:pt x="564" y="1"/>
                    </a:moveTo>
                    <a:cubicBezTo>
                      <a:pt x="351" y="1"/>
                      <a:pt x="135" y="145"/>
                      <a:pt x="83" y="355"/>
                    </a:cubicBezTo>
                    <a:cubicBezTo>
                      <a:pt x="62" y="448"/>
                      <a:pt x="51" y="541"/>
                      <a:pt x="62" y="634"/>
                    </a:cubicBezTo>
                    <a:cubicBezTo>
                      <a:pt x="21" y="747"/>
                      <a:pt x="0" y="871"/>
                      <a:pt x="0" y="985"/>
                    </a:cubicBezTo>
                    <a:cubicBezTo>
                      <a:pt x="0" y="1180"/>
                      <a:pt x="72" y="1335"/>
                      <a:pt x="196" y="1490"/>
                    </a:cubicBezTo>
                    <a:cubicBezTo>
                      <a:pt x="268" y="1583"/>
                      <a:pt x="413" y="1666"/>
                      <a:pt x="526" y="1686"/>
                    </a:cubicBezTo>
                    <a:cubicBezTo>
                      <a:pt x="571" y="1691"/>
                      <a:pt x="614" y="1694"/>
                      <a:pt x="656" y="1694"/>
                    </a:cubicBezTo>
                    <a:cubicBezTo>
                      <a:pt x="787" y="1694"/>
                      <a:pt x="907" y="1669"/>
                      <a:pt x="1032" y="1614"/>
                    </a:cubicBezTo>
                    <a:cubicBezTo>
                      <a:pt x="1279" y="1510"/>
                      <a:pt x="1444" y="1212"/>
                      <a:pt x="1424" y="943"/>
                    </a:cubicBezTo>
                    <a:cubicBezTo>
                      <a:pt x="1382" y="552"/>
                      <a:pt x="1114" y="273"/>
                      <a:pt x="794" y="66"/>
                    </a:cubicBezTo>
                    <a:cubicBezTo>
                      <a:pt x="724" y="21"/>
                      <a:pt x="644" y="1"/>
                      <a:pt x="5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97" name="Google Shape;497;p14"/>
              <p:cNvSpPr/>
              <p:nvPr/>
            </p:nvSpPr>
            <p:spPr>
              <a:xfrm>
                <a:off x="6821520" y="1081218"/>
                <a:ext cx="162048" cy="180340"/>
              </a:xfrm>
              <a:custGeom>
                <a:avLst/>
                <a:gdLst/>
                <a:ahLst/>
                <a:cxnLst/>
                <a:rect l="l" t="t" r="r" b="b"/>
                <a:pathLst>
                  <a:path w="1754" h="1952" extrusionOk="0">
                    <a:moveTo>
                      <a:pt x="850" y="0"/>
                    </a:moveTo>
                    <a:cubicBezTo>
                      <a:pt x="689" y="0"/>
                      <a:pt x="526" y="60"/>
                      <a:pt x="381" y="154"/>
                    </a:cubicBezTo>
                    <a:cubicBezTo>
                      <a:pt x="196" y="277"/>
                      <a:pt x="103" y="504"/>
                      <a:pt x="175" y="721"/>
                    </a:cubicBezTo>
                    <a:cubicBezTo>
                      <a:pt x="41" y="979"/>
                      <a:pt x="0" y="1278"/>
                      <a:pt x="175" y="1547"/>
                    </a:cubicBezTo>
                    <a:cubicBezTo>
                      <a:pt x="335" y="1786"/>
                      <a:pt x="631" y="1952"/>
                      <a:pt x="928" y="1952"/>
                    </a:cubicBezTo>
                    <a:cubicBezTo>
                      <a:pt x="1015" y="1952"/>
                      <a:pt x="1102" y="1938"/>
                      <a:pt x="1186" y="1907"/>
                    </a:cubicBezTo>
                    <a:cubicBezTo>
                      <a:pt x="1424" y="1815"/>
                      <a:pt x="1578" y="1660"/>
                      <a:pt x="1671" y="1423"/>
                    </a:cubicBezTo>
                    <a:cubicBezTo>
                      <a:pt x="1754" y="1185"/>
                      <a:pt x="1671" y="917"/>
                      <a:pt x="1589" y="701"/>
                    </a:cubicBezTo>
                    <a:cubicBezTo>
                      <a:pt x="1495" y="463"/>
                      <a:pt x="1392" y="206"/>
                      <a:pt x="1155" y="82"/>
                    </a:cubicBezTo>
                    <a:cubicBezTo>
                      <a:pt x="1058" y="25"/>
                      <a:pt x="955" y="0"/>
                      <a:pt x="8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98" name="Google Shape;498;p14"/>
              <p:cNvSpPr/>
              <p:nvPr/>
            </p:nvSpPr>
            <p:spPr>
              <a:xfrm>
                <a:off x="7283641" y="981994"/>
                <a:ext cx="146896" cy="132484"/>
              </a:xfrm>
              <a:custGeom>
                <a:avLst/>
                <a:gdLst/>
                <a:ahLst/>
                <a:cxnLst/>
                <a:rect l="l" t="t" r="r" b="b"/>
                <a:pathLst>
                  <a:path w="1590" h="1434" extrusionOk="0">
                    <a:moveTo>
                      <a:pt x="1115" y="1"/>
                    </a:moveTo>
                    <a:cubicBezTo>
                      <a:pt x="867" y="10"/>
                      <a:pt x="640" y="93"/>
                      <a:pt x="486" y="289"/>
                    </a:cubicBezTo>
                    <a:cubicBezTo>
                      <a:pt x="300" y="310"/>
                      <a:pt x="124" y="464"/>
                      <a:pt x="73" y="650"/>
                    </a:cubicBezTo>
                    <a:cubicBezTo>
                      <a:pt x="1" y="898"/>
                      <a:pt x="135" y="1115"/>
                      <a:pt x="362" y="1218"/>
                    </a:cubicBezTo>
                    <a:cubicBezTo>
                      <a:pt x="383" y="1228"/>
                      <a:pt x="403" y="1238"/>
                      <a:pt x="413" y="1248"/>
                    </a:cubicBezTo>
                    <a:lnTo>
                      <a:pt x="537" y="1310"/>
                    </a:lnTo>
                    <a:cubicBezTo>
                      <a:pt x="671" y="1383"/>
                      <a:pt x="805" y="1434"/>
                      <a:pt x="950" y="1434"/>
                    </a:cubicBezTo>
                    <a:cubicBezTo>
                      <a:pt x="1167" y="1434"/>
                      <a:pt x="1373" y="1310"/>
                      <a:pt x="1476" y="1115"/>
                    </a:cubicBezTo>
                    <a:cubicBezTo>
                      <a:pt x="1579" y="929"/>
                      <a:pt x="1589" y="702"/>
                      <a:pt x="1589" y="485"/>
                    </a:cubicBezTo>
                    <a:cubicBezTo>
                      <a:pt x="1589" y="228"/>
                      <a:pt x="1373" y="1"/>
                      <a:pt x="11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99" name="Google Shape;499;p14"/>
              <p:cNvSpPr/>
              <p:nvPr/>
            </p:nvSpPr>
            <p:spPr>
              <a:xfrm>
                <a:off x="6712873" y="724603"/>
                <a:ext cx="149483" cy="159461"/>
              </a:xfrm>
              <a:custGeom>
                <a:avLst/>
                <a:gdLst/>
                <a:ahLst/>
                <a:cxnLst/>
                <a:rect l="l" t="t" r="r" b="b"/>
                <a:pathLst>
                  <a:path w="1618" h="1726" extrusionOk="0">
                    <a:moveTo>
                      <a:pt x="830" y="0"/>
                    </a:moveTo>
                    <a:cubicBezTo>
                      <a:pt x="792" y="0"/>
                      <a:pt x="752" y="4"/>
                      <a:pt x="711" y="11"/>
                    </a:cubicBezTo>
                    <a:cubicBezTo>
                      <a:pt x="526" y="53"/>
                      <a:pt x="402" y="187"/>
                      <a:pt x="310" y="352"/>
                    </a:cubicBezTo>
                    <a:cubicBezTo>
                      <a:pt x="83" y="497"/>
                      <a:pt x="0" y="785"/>
                      <a:pt x="134" y="1012"/>
                    </a:cubicBezTo>
                    <a:cubicBezTo>
                      <a:pt x="258" y="1229"/>
                      <a:pt x="340" y="1497"/>
                      <a:pt x="557" y="1641"/>
                    </a:cubicBezTo>
                    <a:cubicBezTo>
                      <a:pt x="638" y="1687"/>
                      <a:pt x="735" y="1716"/>
                      <a:pt x="827" y="1716"/>
                    </a:cubicBezTo>
                    <a:cubicBezTo>
                      <a:pt x="840" y="1716"/>
                      <a:pt x="854" y="1715"/>
                      <a:pt x="867" y="1714"/>
                    </a:cubicBezTo>
                    <a:lnTo>
                      <a:pt x="1000" y="1714"/>
                    </a:lnTo>
                    <a:cubicBezTo>
                      <a:pt x="1037" y="1721"/>
                      <a:pt x="1075" y="1725"/>
                      <a:pt x="1112" y="1725"/>
                    </a:cubicBezTo>
                    <a:cubicBezTo>
                      <a:pt x="1374" y="1725"/>
                      <a:pt x="1618" y="1539"/>
                      <a:pt x="1609" y="1249"/>
                    </a:cubicBezTo>
                    <a:cubicBezTo>
                      <a:pt x="1599" y="868"/>
                      <a:pt x="1465" y="548"/>
                      <a:pt x="1259" y="238"/>
                    </a:cubicBezTo>
                    <a:cubicBezTo>
                      <a:pt x="1148" y="78"/>
                      <a:pt x="1004" y="0"/>
                      <a:pt x="8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00" name="Google Shape;500;p14"/>
              <p:cNvSpPr/>
              <p:nvPr/>
            </p:nvSpPr>
            <p:spPr>
              <a:xfrm>
                <a:off x="7596187" y="679887"/>
                <a:ext cx="123984" cy="142462"/>
              </a:xfrm>
              <a:custGeom>
                <a:avLst/>
                <a:gdLst/>
                <a:ahLst/>
                <a:cxnLst/>
                <a:rect l="l" t="t" r="r" b="b"/>
                <a:pathLst>
                  <a:path w="1342" h="1542" extrusionOk="0">
                    <a:moveTo>
                      <a:pt x="517" y="0"/>
                    </a:moveTo>
                    <a:cubicBezTo>
                      <a:pt x="362" y="0"/>
                      <a:pt x="166" y="93"/>
                      <a:pt x="104" y="238"/>
                    </a:cubicBezTo>
                    <a:cubicBezTo>
                      <a:pt x="22" y="433"/>
                      <a:pt x="1" y="578"/>
                      <a:pt x="32" y="774"/>
                    </a:cubicBezTo>
                    <a:lnTo>
                      <a:pt x="63" y="867"/>
                    </a:lnTo>
                    <a:cubicBezTo>
                      <a:pt x="22" y="1063"/>
                      <a:pt x="73" y="1259"/>
                      <a:pt x="280" y="1382"/>
                    </a:cubicBezTo>
                    <a:cubicBezTo>
                      <a:pt x="342" y="1414"/>
                      <a:pt x="424" y="1434"/>
                      <a:pt x="507" y="1444"/>
                    </a:cubicBezTo>
                    <a:cubicBezTo>
                      <a:pt x="584" y="1511"/>
                      <a:pt x="691" y="1542"/>
                      <a:pt x="798" y="1542"/>
                    </a:cubicBezTo>
                    <a:cubicBezTo>
                      <a:pt x="890" y="1542"/>
                      <a:pt x="981" y="1519"/>
                      <a:pt x="1053" y="1476"/>
                    </a:cubicBezTo>
                    <a:cubicBezTo>
                      <a:pt x="1291" y="1331"/>
                      <a:pt x="1342" y="1052"/>
                      <a:pt x="1218" y="816"/>
                    </a:cubicBezTo>
                    <a:cubicBezTo>
                      <a:pt x="1218" y="816"/>
                      <a:pt x="1218" y="805"/>
                      <a:pt x="1208" y="795"/>
                    </a:cubicBezTo>
                    <a:cubicBezTo>
                      <a:pt x="1249" y="630"/>
                      <a:pt x="1229" y="465"/>
                      <a:pt x="1136" y="320"/>
                    </a:cubicBezTo>
                    <a:cubicBezTo>
                      <a:pt x="1074" y="227"/>
                      <a:pt x="991" y="145"/>
                      <a:pt x="899" y="93"/>
                    </a:cubicBezTo>
                    <a:cubicBezTo>
                      <a:pt x="816" y="42"/>
                      <a:pt x="723" y="0"/>
                      <a:pt x="6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501" name="Google Shape;501;p14"/>
            <p:cNvGrpSpPr/>
            <p:nvPr/>
          </p:nvGrpSpPr>
          <p:grpSpPr>
            <a:xfrm rot="4230358" flipH="1">
              <a:off x="6798065" y="2153049"/>
              <a:ext cx="1437155" cy="1280566"/>
              <a:chOff x="5898017" y="679887"/>
              <a:chExt cx="1822155" cy="1623617"/>
            </a:xfrm>
          </p:grpSpPr>
          <p:sp>
            <p:nvSpPr>
              <p:cNvPr id="502" name="Google Shape;502;p14"/>
              <p:cNvSpPr/>
              <p:nvPr/>
            </p:nvSpPr>
            <p:spPr>
              <a:xfrm>
                <a:off x="5898017" y="1960377"/>
                <a:ext cx="158260" cy="159738"/>
              </a:xfrm>
              <a:custGeom>
                <a:avLst/>
                <a:gdLst/>
                <a:ahLst/>
                <a:cxnLst/>
                <a:rect l="l" t="t" r="r" b="b"/>
                <a:pathLst>
                  <a:path w="1713" h="1729" extrusionOk="0">
                    <a:moveTo>
                      <a:pt x="814" y="0"/>
                    </a:moveTo>
                    <a:cubicBezTo>
                      <a:pt x="725" y="0"/>
                      <a:pt x="637" y="23"/>
                      <a:pt x="568" y="66"/>
                    </a:cubicBezTo>
                    <a:cubicBezTo>
                      <a:pt x="444" y="138"/>
                      <a:pt x="372" y="242"/>
                      <a:pt x="341" y="375"/>
                    </a:cubicBezTo>
                    <a:cubicBezTo>
                      <a:pt x="341" y="386"/>
                      <a:pt x="330" y="396"/>
                      <a:pt x="330" y="407"/>
                    </a:cubicBezTo>
                    <a:cubicBezTo>
                      <a:pt x="330" y="399"/>
                      <a:pt x="329" y="396"/>
                      <a:pt x="328" y="396"/>
                    </a:cubicBezTo>
                    <a:cubicBezTo>
                      <a:pt x="324" y="396"/>
                      <a:pt x="318" y="412"/>
                      <a:pt x="323" y="412"/>
                    </a:cubicBezTo>
                    <a:cubicBezTo>
                      <a:pt x="324" y="412"/>
                      <a:pt x="327" y="410"/>
                      <a:pt x="330" y="407"/>
                    </a:cubicBezTo>
                    <a:lnTo>
                      <a:pt x="330" y="407"/>
                    </a:lnTo>
                    <a:cubicBezTo>
                      <a:pt x="310" y="437"/>
                      <a:pt x="289" y="478"/>
                      <a:pt x="268" y="510"/>
                    </a:cubicBezTo>
                    <a:cubicBezTo>
                      <a:pt x="217" y="613"/>
                      <a:pt x="155" y="716"/>
                      <a:pt x="103" y="819"/>
                    </a:cubicBezTo>
                    <a:cubicBezTo>
                      <a:pt x="0" y="1005"/>
                      <a:pt x="21" y="1242"/>
                      <a:pt x="176" y="1397"/>
                    </a:cubicBezTo>
                    <a:lnTo>
                      <a:pt x="279" y="1500"/>
                    </a:lnTo>
                    <a:cubicBezTo>
                      <a:pt x="330" y="1551"/>
                      <a:pt x="424" y="1603"/>
                      <a:pt x="506" y="1624"/>
                    </a:cubicBezTo>
                    <a:cubicBezTo>
                      <a:pt x="591" y="1695"/>
                      <a:pt x="696" y="1729"/>
                      <a:pt x="802" y="1729"/>
                    </a:cubicBezTo>
                    <a:cubicBezTo>
                      <a:pt x="926" y="1729"/>
                      <a:pt x="1051" y="1682"/>
                      <a:pt x="1146" y="1592"/>
                    </a:cubicBezTo>
                    <a:cubicBezTo>
                      <a:pt x="1331" y="1417"/>
                      <a:pt x="1527" y="1262"/>
                      <a:pt x="1600" y="1015"/>
                    </a:cubicBezTo>
                    <a:cubicBezTo>
                      <a:pt x="1713" y="581"/>
                      <a:pt x="1362" y="283"/>
                      <a:pt x="1052" y="66"/>
                    </a:cubicBezTo>
                    <a:cubicBezTo>
                      <a:pt x="982" y="21"/>
                      <a:pt x="897" y="0"/>
                      <a:pt x="8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03" name="Google Shape;503;p14"/>
              <p:cNvSpPr/>
              <p:nvPr/>
            </p:nvSpPr>
            <p:spPr>
              <a:xfrm>
                <a:off x="6434602" y="2116420"/>
                <a:ext cx="143016" cy="187085"/>
              </a:xfrm>
              <a:custGeom>
                <a:avLst/>
                <a:gdLst/>
                <a:ahLst/>
                <a:cxnLst/>
                <a:rect l="l" t="t" r="r" b="b"/>
                <a:pathLst>
                  <a:path w="1548" h="2025" extrusionOk="0">
                    <a:moveTo>
                      <a:pt x="601" y="0"/>
                    </a:moveTo>
                    <a:cubicBezTo>
                      <a:pt x="436" y="0"/>
                      <a:pt x="276" y="83"/>
                      <a:pt x="175" y="265"/>
                    </a:cubicBezTo>
                    <a:cubicBezTo>
                      <a:pt x="72" y="440"/>
                      <a:pt x="51" y="646"/>
                      <a:pt x="41" y="832"/>
                    </a:cubicBezTo>
                    <a:cubicBezTo>
                      <a:pt x="0" y="1224"/>
                      <a:pt x="10" y="1698"/>
                      <a:pt x="361" y="1946"/>
                    </a:cubicBezTo>
                    <a:cubicBezTo>
                      <a:pt x="443" y="2000"/>
                      <a:pt x="526" y="2024"/>
                      <a:pt x="608" y="2024"/>
                    </a:cubicBezTo>
                    <a:cubicBezTo>
                      <a:pt x="743" y="2024"/>
                      <a:pt x="875" y="1960"/>
                      <a:pt x="990" y="1863"/>
                    </a:cubicBezTo>
                    <a:cubicBezTo>
                      <a:pt x="1186" y="1853"/>
                      <a:pt x="1372" y="1719"/>
                      <a:pt x="1434" y="1523"/>
                    </a:cubicBezTo>
                    <a:cubicBezTo>
                      <a:pt x="1454" y="1420"/>
                      <a:pt x="1475" y="1327"/>
                      <a:pt x="1485" y="1234"/>
                    </a:cubicBezTo>
                    <a:cubicBezTo>
                      <a:pt x="1516" y="1173"/>
                      <a:pt x="1547" y="1100"/>
                      <a:pt x="1547" y="1017"/>
                    </a:cubicBezTo>
                    <a:cubicBezTo>
                      <a:pt x="1547" y="863"/>
                      <a:pt x="1475" y="749"/>
                      <a:pt x="1382" y="667"/>
                    </a:cubicBezTo>
                    <a:cubicBezTo>
                      <a:pt x="1351" y="616"/>
                      <a:pt x="1320" y="574"/>
                      <a:pt x="1279" y="522"/>
                    </a:cubicBezTo>
                    <a:cubicBezTo>
                      <a:pt x="1238" y="471"/>
                      <a:pt x="1186" y="440"/>
                      <a:pt x="1135" y="389"/>
                    </a:cubicBezTo>
                    <a:cubicBezTo>
                      <a:pt x="1124" y="347"/>
                      <a:pt x="1103" y="295"/>
                      <a:pt x="1073" y="254"/>
                    </a:cubicBezTo>
                    <a:cubicBezTo>
                      <a:pt x="951" y="91"/>
                      <a:pt x="774" y="0"/>
                      <a:pt x="6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04" name="Google Shape;504;p14"/>
              <p:cNvSpPr/>
              <p:nvPr/>
            </p:nvSpPr>
            <p:spPr>
              <a:xfrm>
                <a:off x="6864018" y="1933954"/>
                <a:ext cx="156689" cy="160200"/>
              </a:xfrm>
              <a:custGeom>
                <a:avLst/>
                <a:gdLst/>
                <a:ahLst/>
                <a:cxnLst/>
                <a:rect l="l" t="t" r="r" b="b"/>
                <a:pathLst>
                  <a:path w="1696" h="1734" extrusionOk="0">
                    <a:moveTo>
                      <a:pt x="1146" y="1"/>
                    </a:moveTo>
                    <a:cubicBezTo>
                      <a:pt x="1140" y="1"/>
                      <a:pt x="1134" y="1"/>
                      <a:pt x="1129" y="1"/>
                    </a:cubicBezTo>
                    <a:cubicBezTo>
                      <a:pt x="973" y="1"/>
                      <a:pt x="829" y="42"/>
                      <a:pt x="705" y="115"/>
                    </a:cubicBezTo>
                    <a:cubicBezTo>
                      <a:pt x="592" y="145"/>
                      <a:pt x="489" y="218"/>
                      <a:pt x="427" y="331"/>
                    </a:cubicBezTo>
                    <a:cubicBezTo>
                      <a:pt x="386" y="414"/>
                      <a:pt x="334" y="476"/>
                      <a:pt x="283" y="548"/>
                    </a:cubicBezTo>
                    <a:cubicBezTo>
                      <a:pt x="180" y="693"/>
                      <a:pt x="128" y="858"/>
                      <a:pt x="86" y="1023"/>
                    </a:cubicBezTo>
                    <a:cubicBezTo>
                      <a:pt x="1" y="1347"/>
                      <a:pt x="259" y="1627"/>
                      <a:pt x="559" y="1627"/>
                    </a:cubicBezTo>
                    <a:cubicBezTo>
                      <a:pt x="584" y="1627"/>
                      <a:pt x="609" y="1625"/>
                      <a:pt x="633" y="1621"/>
                    </a:cubicBezTo>
                    <a:cubicBezTo>
                      <a:pt x="726" y="1683"/>
                      <a:pt x="829" y="1734"/>
                      <a:pt x="932" y="1734"/>
                    </a:cubicBezTo>
                    <a:cubicBezTo>
                      <a:pt x="1149" y="1734"/>
                      <a:pt x="1314" y="1590"/>
                      <a:pt x="1386" y="1404"/>
                    </a:cubicBezTo>
                    <a:cubicBezTo>
                      <a:pt x="1417" y="1383"/>
                      <a:pt x="1448" y="1363"/>
                      <a:pt x="1469" y="1332"/>
                    </a:cubicBezTo>
                    <a:cubicBezTo>
                      <a:pt x="1696" y="1085"/>
                      <a:pt x="1613" y="785"/>
                      <a:pt x="1613" y="476"/>
                    </a:cubicBezTo>
                    <a:cubicBezTo>
                      <a:pt x="1613" y="223"/>
                      <a:pt x="1406" y="1"/>
                      <a:pt x="114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05" name="Google Shape;505;p14"/>
              <p:cNvSpPr/>
              <p:nvPr/>
            </p:nvSpPr>
            <p:spPr>
              <a:xfrm>
                <a:off x="7359861" y="1915384"/>
                <a:ext cx="163988" cy="152162"/>
              </a:xfrm>
              <a:custGeom>
                <a:avLst/>
                <a:gdLst/>
                <a:ahLst/>
                <a:cxnLst/>
                <a:rect l="l" t="t" r="r" b="b"/>
                <a:pathLst>
                  <a:path w="1775" h="1647" extrusionOk="0">
                    <a:moveTo>
                      <a:pt x="1056" y="1"/>
                    </a:moveTo>
                    <a:cubicBezTo>
                      <a:pt x="1034" y="1"/>
                      <a:pt x="1013" y="3"/>
                      <a:pt x="991" y="6"/>
                    </a:cubicBezTo>
                    <a:lnTo>
                      <a:pt x="960" y="6"/>
                    </a:lnTo>
                    <a:cubicBezTo>
                      <a:pt x="775" y="6"/>
                      <a:pt x="651" y="99"/>
                      <a:pt x="548" y="243"/>
                    </a:cubicBezTo>
                    <a:cubicBezTo>
                      <a:pt x="465" y="346"/>
                      <a:pt x="383" y="460"/>
                      <a:pt x="321" y="573"/>
                    </a:cubicBezTo>
                    <a:cubicBezTo>
                      <a:pt x="259" y="687"/>
                      <a:pt x="218" y="800"/>
                      <a:pt x="156" y="914"/>
                    </a:cubicBezTo>
                    <a:cubicBezTo>
                      <a:pt x="1" y="1234"/>
                      <a:pt x="186" y="1646"/>
                      <a:pt x="578" y="1646"/>
                    </a:cubicBezTo>
                    <a:cubicBezTo>
                      <a:pt x="672" y="1646"/>
                      <a:pt x="775" y="1636"/>
                      <a:pt x="878" y="1636"/>
                    </a:cubicBezTo>
                    <a:cubicBezTo>
                      <a:pt x="904" y="1641"/>
                      <a:pt x="930" y="1643"/>
                      <a:pt x="954" y="1643"/>
                    </a:cubicBezTo>
                    <a:cubicBezTo>
                      <a:pt x="1045" y="1643"/>
                      <a:pt x="1124" y="1615"/>
                      <a:pt x="1197" y="1574"/>
                    </a:cubicBezTo>
                    <a:cubicBezTo>
                      <a:pt x="1352" y="1522"/>
                      <a:pt x="1486" y="1440"/>
                      <a:pt x="1589" y="1295"/>
                    </a:cubicBezTo>
                    <a:cubicBezTo>
                      <a:pt x="1775" y="1017"/>
                      <a:pt x="1610" y="646"/>
                      <a:pt x="1517" y="357"/>
                    </a:cubicBezTo>
                    <a:cubicBezTo>
                      <a:pt x="1452" y="170"/>
                      <a:pt x="1260" y="1"/>
                      <a:pt x="105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06" name="Google Shape;506;p14"/>
              <p:cNvSpPr/>
              <p:nvPr/>
            </p:nvSpPr>
            <p:spPr>
              <a:xfrm>
                <a:off x="7171206" y="1552025"/>
                <a:ext cx="161124" cy="141538"/>
              </a:xfrm>
              <a:custGeom>
                <a:avLst/>
                <a:gdLst/>
                <a:ahLst/>
                <a:cxnLst/>
                <a:rect l="l" t="t" r="r" b="b"/>
                <a:pathLst>
                  <a:path w="1744" h="1532" extrusionOk="0">
                    <a:moveTo>
                      <a:pt x="1074" y="1"/>
                    </a:moveTo>
                    <a:cubicBezTo>
                      <a:pt x="1033" y="1"/>
                      <a:pt x="992" y="4"/>
                      <a:pt x="949" y="9"/>
                    </a:cubicBezTo>
                    <a:cubicBezTo>
                      <a:pt x="867" y="20"/>
                      <a:pt x="795" y="61"/>
                      <a:pt x="733" y="112"/>
                    </a:cubicBezTo>
                    <a:lnTo>
                      <a:pt x="733" y="102"/>
                    </a:lnTo>
                    <a:cubicBezTo>
                      <a:pt x="681" y="91"/>
                      <a:pt x="640" y="82"/>
                      <a:pt x="599" y="82"/>
                    </a:cubicBezTo>
                    <a:lnTo>
                      <a:pt x="589" y="82"/>
                    </a:lnTo>
                    <a:cubicBezTo>
                      <a:pt x="577" y="80"/>
                      <a:pt x="566" y="79"/>
                      <a:pt x="554" y="79"/>
                    </a:cubicBezTo>
                    <a:cubicBezTo>
                      <a:pt x="407" y="79"/>
                      <a:pt x="243" y="195"/>
                      <a:pt x="176" y="318"/>
                    </a:cubicBezTo>
                    <a:cubicBezTo>
                      <a:pt x="83" y="494"/>
                      <a:pt x="62" y="731"/>
                      <a:pt x="32" y="927"/>
                    </a:cubicBezTo>
                    <a:cubicBezTo>
                      <a:pt x="0" y="1102"/>
                      <a:pt x="32" y="1257"/>
                      <a:pt x="155" y="1391"/>
                    </a:cubicBezTo>
                    <a:cubicBezTo>
                      <a:pt x="247" y="1484"/>
                      <a:pt x="372" y="1532"/>
                      <a:pt x="498" y="1532"/>
                    </a:cubicBezTo>
                    <a:cubicBezTo>
                      <a:pt x="583" y="1532"/>
                      <a:pt x="668" y="1510"/>
                      <a:pt x="743" y="1464"/>
                    </a:cubicBezTo>
                    <a:cubicBezTo>
                      <a:pt x="826" y="1412"/>
                      <a:pt x="919" y="1361"/>
                      <a:pt x="1011" y="1319"/>
                    </a:cubicBezTo>
                    <a:cubicBezTo>
                      <a:pt x="1022" y="1319"/>
                      <a:pt x="1032" y="1319"/>
                      <a:pt x="1032" y="1309"/>
                    </a:cubicBezTo>
                    <a:cubicBezTo>
                      <a:pt x="1063" y="1309"/>
                      <a:pt x="1084" y="1299"/>
                      <a:pt x="1104" y="1278"/>
                    </a:cubicBezTo>
                    <a:cubicBezTo>
                      <a:pt x="1125" y="1278"/>
                      <a:pt x="1146" y="1267"/>
                      <a:pt x="1156" y="1257"/>
                    </a:cubicBezTo>
                    <a:cubicBezTo>
                      <a:pt x="1341" y="1164"/>
                      <a:pt x="1465" y="969"/>
                      <a:pt x="1589" y="814"/>
                    </a:cubicBezTo>
                    <a:cubicBezTo>
                      <a:pt x="1744" y="607"/>
                      <a:pt x="1651" y="360"/>
                      <a:pt x="1476" y="215"/>
                    </a:cubicBezTo>
                    <a:cubicBezTo>
                      <a:pt x="1465" y="185"/>
                      <a:pt x="1444" y="153"/>
                      <a:pt x="1414" y="133"/>
                    </a:cubicBezTo>
                    <a:cubicBezTo>
                      <a:pt x="1312" y="32"/>
                      <a:pt x="1199" y="1"/>
                      <a:pt x="10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07" name="Google Shape;507;p14"/>
              <p:cNvSpPr/>
              <p:nvPr/>
            </p:nvSpPr>
            <p:spPr>
              <a:xfrm>
                <a:off x="7460008" y="1266547"/>
                <a:ext cx="133500" cy="156504"/>
              </a:xfrm>
              <a:custGeom>
                <a:avLst/>
                <a:gdLst/>
                <a:ahLst/>
                <a:cxnLst/>
                <a:rect l="l" t="t" r="r" b="b"/>
                <a:pathLst>
                  <a:path w="1445" h="1694" extrusionOk="0">
                    <a:moveTo>
                      <a:pt x="564" y="1"/>
                    </a:moveTo>
                    <a:cubicBezTo>
                      <a:pt x="351" y="1"/>
                      <a:pt x="135" y="145"/>
                      <a:pt x="83" y="355"/>
                    </a:cubicBezTo>
                    <a:cubicBezTo>
                      <a:pt x="62" y="448"/>
                      <a:pt x="51" y="541"/>
                      <a:pt x="62" y="634"/>
                    </a:cubicBezTo>
                    <a:cubicBezTo>
                      <a:pt x="21" y="747"/>
                      <a:pt x="0" y="871"/>
                      <a:pt x="0" y="985"/>
                    </a:cubicBezTo>
                    <a:cubicBezTo>
                      <a:pt x="0" y="1180"/>
                      <a:pt x="72" y="1335"/>
                      <a:pt x="196" y="1490"/>
                    </a:cubicBezTo>
                    <a:cubicBezTo>
                      <a:pt x="268" y="1583"/>
                      <a:pt x="413" y="1666"/>
                      <a:pt x="526" y="1686"/>
                    </a:cubicBezTo>
                    <a:cubicBezTo>
                      <a:pt x="571" y="1691"/>
                      <a:pt x="614" y="1694"/>
                      <a:pt x="656" y="1694"/>
                    </a:cubicBezTo>
                    <a:cubicBezTo>
                      <a:pt x="787" y="1694"/>
                      <a:pt x="907" y="1669"/>
                      <a:pt x="1032" y="1614"/>
                    </a:cubicBezTo>
                    <a:cubicBezTo>
                      <a:pt x="1279" y="1510"/>
                      <a:pt x="1444" y="1212"/>
                      <a:pt x="1424" y="943"/>
                    </a:cubicBezTo>
                    <a:cubicBezTo>
                      <a:pt x="1382" y="552"/>
                      <a:pt x="1114" y="273"/>
                      <a:pt x="794" y="66"/>
                    </a:cubicBezTo>
                    <a:cubicBezTo>
                      <a:pt x="724" y="21"/>
                      <a:pt x="644" y="1"/>
                      <a:pt x="5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08" name="Google Shape;508;p14"/>
              <p:cNvSpPr/>
              <p:nvPr/>
            </p:nvSpPr>
            <p:spPr>
              <a:xfrm>
                <a:off x="6821520" y="1081218"/>
                <a:ext cx="162048" cy="180340"/>
              </a:xfrm>
              <a:custGeom>
                <a:avLst/>
                <a:gdLst/>
                <a:ahLst/>
                <a:cxnLst/>
                <a:rect l="l" t="t" r="r" b="b"/>
                <a:pathLst>
                  <a:path w="1754" h="1952" extrusionOk="0">
                    <a:moveTo>
                      <a:pt x="850" y="0"/>
                    </a:moveTo>
                    <a:cubicBezTo>
                      <a:pt x="689" y="0"/>
                      <a:pt x="526" y="60"/>
                      <a:pt x="381" y="154"/>
                    </a:cubicBezTo>
                    <a:cubicBezTo>
                      <a:pt x="196" y="277"/>
                      <a:pt x="103" y="504"/>
                      <a:pt x="175" y="721"/>
                    </a:cubicBezTo>
                    <a:cubicBezTo>
                      <a:pt x="41" y="979"/>
                      <a:pt x="0" y="1278"/>
                      <a:pt x="175" y="1547"/>
                    </a:cubicBezTo>
                    <a:cubicBezTo>
                      <a:pt x="335" y="1786"/>
                      <a:pt x="631" y="1952"/>
                      <a:pt x="928" y="1952"/>
                    </a:cubicBezTo>
                    <a:cubicBezTo>
                      <a:pt x="1015" y="1952"/>
                      <a:pt x="1102" y="1938"/>
                      <a:pt x="1186" y="1907"/>
                    </a:cubicBezTo>
                    <a:cubicBezTo>
                      <a:pt x="1424" y="1815"/>
                      <a:pt x="1578" y="1660"/>
                      <a:pt x="1671" y="1423"/>
                    </a:cubicBezTo>
                    <a:cubicBezTo>
                      <a:pt x="1754" y="1185"/>
                      <a:pt x="1671" y="917"/>
                      <a:pt x="1589" y="701"/>
                    </a:cubicBezTo>
                    <a:cubicBezTo>
                      <a:pt x="1495" y="463"/>
                      <a:pt x="1392" y="206"/>
                      <a:pt x="1155" y="82"/>
                    </a:cubicBezTo>
                    <a:cubicBezTo>
                      <a:pt x="1058" y="25"/>
                      <a:pt x="955" y="0"/>
                      <a:pt x="8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09" name="Google Shape;509;p14"/>
              <p:cNvSpPr/>
              <p:nvPr/>
            </p:nvSpPr>
            <p:spPr>
              <a:xfrm>
                <a:off x="7283641" y="981994"/>
                <a:ext cx="146896" cy="132484"/>
              </a:xfrm>
              <a:custGeom>
                <a:avLst/>
                <a:gdLst/>
                <a:ahLst/>
                <a:cxnLst/>
                <a:rect l="l" t="t" r="r" b="b"/>
                <a:pathLst>
                  <a:path w="1590" h="1434" extrusionOk="0">
                    <a:moveTo>
                      <a:pt x="1115" y="1"/>
                    </a:moveTo>
                    <a:cubicBezTo>
                      <a:pt x="867" y="10"/>
                      <a:pt x="640" y="93"/>
                      <a:pt x="486" y="289"/>
                    </a:cubicBezTo>
                    <a:cubicBezTo>
                      <a:pt x="300" y="310"/>
                      <a:pt x="124" y="464"/>
                      <a:pt x="73" y="650"/>
                    </a:cubicBezTo>
                    <a:cubicBezTo>
                      <a:pt x="1" y="898"/>
                      <a:pt x="135" y="1115"/>
                      <a:pt x="362" y="1218"/>
                    </a:cubicBezTo>
                    <a:cubicBezTo>
                      <a:pt x="383" y="1228"/>
                      <a:pt x="403" y="1238"/>
                      <a:pt x="413" y="1248"/>
                    </a:cubicBezTo>
                    <a:lnTo>
                      <a:pt x="537" y="1310"/>
                    </a:lnTo>
                    <a:cubicBezTo>
                      <a:pt x="671" y="1383"/>
                      <a:pt x="805" y="1434"/>
                      <a:pt x="950" y="1434"/>
                    </a:cubicBezTo>
                    <a:cubicBezTo>
                      <a:pt x="1167" y="1434"/>
                      <a:pt x="1373" y="1310"/>
                      <a:pt x="1476" y="1115"/>
                    </a:cubicBezTo>
                    <a:cubicBezTo>
                      <a:pt x="1579" y="929"/>
                      <a:pt x="1589" y="702"/>
                      <a:pt x="1589" y="485"/>
                    </a:cubicBezTo>
                    <a:cubicBezTo>
                      <a:pt x="1589" y="228"/>
                      <a:pt x="1373" y="1"/>
                      <a:pt x="11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10" name="Google Shape;510;p14"/>
              <p:cNvSpPr/>
              <p:nvPr/>
            </p:nvSpPr>
            <p:spPr>
              <a:xfrm>
                <a:off x="6712873" y="724603"/>
                <a:ext cx="149483" cy="159461"/>
              </a:xfrm>
              <a:custGeom>
                <a:avLst/>
                <a:gdLst/>
                <a:ahLst/>
                <a:cxnLst/>
                <a:rect l="l" t="t" r="r" b="b"/>
                <a:pathLst>
                  <a:path w="1618" h="1726" extrusionOk="0">
                    <a:moveTo>
                      <a:pt x="830" y="0"/>
                    </a:moveTo>
                    <a:cubicBezTo>
                      <a:pt x="792" y="0"/>
                      <a:pt x="752" y="4"/>
                      <a:pt x="711" y="11"/>
                    </a:cubicBezTo>
                    <a:cubicBezTo>
                      <a:pt x="526" y="53"/>
                      <a:pt x="402" y="187"/>
                      <a:pt x="310" y="352"/>
                    </a:cubicBezTo>
                    <a:cubicBezTo>
                      <a:pt x="83" y="497"/>
                      <a:pt x="0" y="785"/>
                      <a:pt x="134" y="1012"/>
                    </a:cubicBezTo>
                    <a:cubicBezTo>
                      <a:pt x="258" y="1229"/>
                      <a:pt x="340" y="1497"/>
                      <a:pt x="557" y="1641"/>
                    </a:cubicBezTo>
                    <a:cubicBezTo>
                      <a:pt x="638" y="1687"/>
                      <a:pt x="735" y="1716"/>
                      <a:pt x="827" y="1716"/>
                    </a:cubicBezTo>
                    <a:cubicBezTo>
                      <a:pt x="840" y="1716"/>
                      <a:pt x="854" y="1715"/>
                      <a:pt x="867" y="1714"/>
                    </a:cubicBezTo>
                    <a:lnTo>
                      <a:pt x="1000" y="1714"/>
                    </a:lnTo>
                    <a:cubicBezTo>
                      <a:pt x="1037" y="1721"/>
                      <a:pt x="1075" y="1725"/>
                      <a:pt x="1112" y="1725"/>
                    </a:cubicBezTo>
                    <a:cubicBezTo>
                      <a:pt x="1374" y="1725"/>
                      <a:pt x="1618" y="1539"/>
                      <a:pt x="1609" y="1249"/>
                    </a:cubicBezTo>
                    <a:cubicBezTo>
                      <a:pt x="1599" y="868"/>
                      <a:pt x="1465" y="548"/>
                      <a:pt x="1259" y="238"/>
                    </a:cubicBezTo>
                    <a:cubicBezTo>
                      <a:pt x="1148" y="78"/>
                      <a:pt x="1004" y="0"/>
                      <a:pt x="8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11" name="Google Shape;511;p14"/>
              <p:cNvSpPr/>
              <p:nvPr/>
            </p:nvSpPr>
            <p:spPr>
              <a:xfrm>
                <a:off x="7596187" y="679887"/>
                <a:ext cx="123984" cy="142462"/>
              </a:xfrm>
              <a:custGeom>
                <a:avLst/>
                <a:gdLst/>
                <a:ahLst/>
                <a:cxnLst/>
                <a:rect l="l" t="t" r="r" b="b"/>
                <a:pathLst>
                  <a:path w="1342" h="1542" extrusionOk="0">
                    <a:moveTo>
                      <a:pt x="517" y="0"/>
                    </a:moveTo>
                    <a:cubicBezTo>
                      <a:pt x="362" y="0"/>
                      <a:pt x="166" y="93"/>
                      <a:pt x="104" y="238"/>
                    </a:cubicBezTo>
                    <a:cubicBezTo>
                      <a:pt x="22" y="433"/>
                      <a:pt x="1" y="578"/>
                      <a:pt x="32" y="774"/>
                    </a:cubicBezTo>
                    <a:lnTo>
                      <a:pt x="63" y="867"/>
                    </a:lnTo>
                    <a:cubicBezTo>
                      <a:pt x="22" y="1063"/>
                      <a:pt x="73" y="1259"/>
                      <a:pt x="280" y="1382"/>
                    </a:cubicBezTo>
                    <a:cubicBezTo>
                      <a:pt x="342" y="1414"/>
                      <a:pt x="424" y="1434"/>
                      <a:pt x="507" y="1444"/>
                    </a:cubicBezTo>
                    <a:cubicBezTo>
                      <a:pt x="584" y="1511"/>
                      <a:pt x="691" y="1542"/>
                      <a:pt x="798" y="1542"/>
                    </a:cubicBezTo>
                    <a:cubicBezTo>
                      <a:pt x="890" y="1542"/>
                      <a:pt x="981" y="1519"/>
                      <a:pt x="1053" y="1476"/>
                    </a:cubicBezTo>
                    <a:cubicBezTo>
                      <a:pt x="1291" y="1331"/>
                      <a:pt x="1342" y="1052"/>
                      <a:pt x="1218" y="816"/>
                    </a:cubicBezTo>
                    <a:cubicBezTo>
                      <a:pt x="1218" y="816"/>
                      <a:pt x="1218" y="805"/>
                      <a:pt x="1208" y="795"/>
                    </a:cubicBezTo>
                    <a:cubicBezTo>
                      <a:pt x="1249" y="630"/>
                      <a:pt x="1229" y="465"/>
                      <a:pt x="1136" y="320"/>
                    </a:cubicBezTo>
                    <a:cubicBezTo>
                      <a:pt x="1074" y="227"/>
                      <a:pt x="991" y="145"/>
                      <a:pt x="899" y="93"/>
                    </a:cubicBezTo>
                    <a:cubicBezTo>
                      <a:pt x="816" y="42"/>
                      <a:pt x="723" y="0"/>
                      <a:pt x="6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sp>
        <p:nvSpPr>
          <p:cNvPr id="512" name="Google Shape;512;p14"/>
          <p:cNvSpPr/>
          <p:nvPr/>
        </p:nvSpPr>
        <p:spPr>
          <a:xfrm>
            <a:off x="3647405" y="4364346"/>
            <a:ext cx="1231155" cy="1179107"/>
          </a:xfrm>
          <a:custGeom>
            <a:avLst/>
            <a:gdLst/>
            <a:ahLst/>
            <a:cxnLst/>
            <a:rect l="l" t="t" r="r" b="b"/>
            <a:pathLst>
              <a:path w="14973" h="14340" extrusionOk="0">
                <a:moveTo>
                  <a:pt x="5804" y="1"/>
                </a:moveTo>
                <a:cubicBezTo>
                  <a:pt x="5569" y="1"/>
                  <a:pt x="5300" y="71"/>
                  <a:pt x="5030" y="212"/>
                </a:cubicBezTo>
                <a:cubicBezTo>
                  <a:pt x="4538" y="469"/>
                  <a:pt x="4327" y="938"/>
                  <a:pt x="4339" y="1431"/>
                </a:cubicBezTo>
                <a:lnTo>
                  <a:pt x="4327" y="1431"/>
                </a:lnTo>
                <a:lnTo>
                  <a:pt x="4339" y="1443"/>
                </a:lnTo>
                <a:cubicBezTo>
                  <a:pt x="4339" y="1501"/>
                  <a:pt x="4339" y="1560"/>
                  <a:pt x="4350" y="1607"/>
                </a:cubicBezTo>
                <a:lnTo>
                  <a:pt x="4350" y="1618"/>
                </a:lnTo>
                <a:cubicBezTo>
                  <a:pt x="4350" y="1665"/>
                  <a:pt x="4362" y="1724"/>
                  <a:pt x="4374" y="1771"/>
                </a:cubicBezTo>
                <a:cubicBezTo>
                  <a:pt x="4374" y="1795"/>
                  <a:pt x="4386" y="1806"/>
                  <a:pt x="4386" y="1829"/>
                </a:cubicBezTo>
                <a:cubicBezTo>
                  <a:pt x="4397" y="1865"/>
                  <a:pt x="4409" y="1900"/>
                  <a:pt x="4420" y="1947"/>
                </a:cubicBezTo>
                <a:cubicBezTo>
                  <a:pt x="4420" y="1959"/>
                  <a:pt x="4433" y="1970"/>
                  <a:pt x="4433" y="1994"/>
                </a:cubicBezTo>
                <a:cubicBezTo>
                  <a:pt x="4456" y="2041"/>
                  <a:pt x="4467" y="2100"/>
                  <a:pt x="4491" y="2147"/>
                </a:cubicBezTo>
                <a:cubicBezTo>
                  <a:pt x="4491" y="2147"/>
                  <a:pt x="4491" y="2158"/>
                  <a:pt x="4503" y="2158"/>
                </a:cubicBezTo>
                <a:cubicBezTo>
                  <a:pt x="4514" y="2205"/>
                  <a:pt x="4550" y="2252"/>
                  <a:pt x="4573" y="2298"/>
                </a:cubicBezTo>
                <a:cubicBezTo>
                  <a:pt x="4573" y="2322"/>
                  <a:pt x="4585" y="2334"/>
                  <a:pt x="4597" y="2345"/>
                </a:cubicBezTo>
                <a:lnTo>
                  <a:pt x="4667" y="2451"/>
                </a:lnTo>
                <a:cubicBezTo>
                  <a:pt x="4667" y="2463"/>
                  <a:pt x="4678" y="2475"/>
                  <a:pt x="4691" y="2498"/>
                </a:cubicBezTo>
                <a:cubicBezTo>
                  <a:pt x="4725" y="2545"/>
                  <a:pt x="4761" y="2580"/>
                  <a:pt x="4796" y="2627"/>
                </a:cubicBezTo>
                <a:cubicBezTo>
                  <a:pt x="4831" y="2674"/>
                  <a:pt x="4866" y="2709"/>
                  <a:pt x="4913" y="2744"/>
                </a:cubicBezTo>
                <a:lnTo>
                  <a:pt x="4949" y="2780"/>
                </a:lnTo>
                <a:cubicBezTo>
                  <a:pt x="4972" y="2814"/>
                  <a:pt x="5007" y="2838"/>
                  <a:pt x="5042" y="2861"/>
                </a:cubicBezTo>
                <a:lnTo>
                  <a:pt x="5077" y="2897"/>
                </a:lnTo>
                <a:cubicBezTo>
                  <a:pt x="5124" y="2932"/>
                  <a:pt x="5171" y="2955"/>
                  <a:pt x="5218" y="2991"/>
                </a:cubicBezTo>
                <a:lnTo>
                  <a:pt x="5230" y="2991"/>
                </a:lnTo>
                <a:lnTo>
                  <a:pt x="5371" y="3061"/>
                </a:lnTo>
                <a:cubicBezTo>
                  <a:pt x="5382" y="3072"/>
                  <a:pt x="5405" y="3072"/>
                  <a:pt x="5417" y="3084"/>
                </a:cubicBezTo>
                <a:cubicBezTo>
                  <a:pt x="5452" y="3096"/>
                  <a:pt x="5488" y="3108"/>
                  <a:pt x="5535" y="3119"/>
                </a:cubicBezTo>
                <a:cubicBezTo>
                  <a:pt x="5546" y="3119"/>
                  <a:pt x="5569" y="3131"/>
                  <a:pt x="5582" y="3131"/>
                </a:cubicBezTo>
                <a:cubicBezTo>
                  <a:pt x="5640" y="3143"/>
                  <a:pt x="5687" y="3155"/>
                  <a:pt x="5746" y="3166"/>
                </a:cubicBezTo>
                <a:lnTo>
                  <a:pt x="5757" y="3166"/>
                </a:lnTo>
                <a:cubicBezTo>
                  <a:pt x="5804" y="3178"/>
                  <a:pt x="5863" y="3178"/>
                  <a:pt x="5921" y="3178"/>
                </a:cubicBezTo>
                <a:lnTo>
                  <a:pt x="5980" y="3178"/>
                </a:lnTo>
                <a:cubicBezTo>
                  <a:pt x="6004" y="3178"/>
                  <a:pt x="6038" y="3166"/>
                  <a:pt x="6074" y="3166"/>
                </a:cubicBezTo>
                <a:cubicBezTo>
                  <a:pt x="6226" y="3788"/>
                  <a:pt x="6426" y="4398"/>
                  <a:pt x="6578" y="5018"/>
                </a:cubicBezTo>
                <a:cubicBezTo>
                  <a:pt x="6531" y="5042"/>
                  <a:pt x="6473" y="5078"/>
                  <a:pt x="6414" y="5101"/>
                </a:cubicBezTo>
                <a:cubicBezTo>
                  <a:pt x="5675" y="5487"/>
                  <a:pt x="5300" y="6144"/>
                  <a:pt x="5218" y="6860"/>
                </a:cubicBezTo>
                <a:cubicBezTo>
                  <a:pt x="4433" y="6953"/>
                  <a:pt x="3670" y="7141"/>
                  <a:pt x="2909" y="7246"/>
                </a:cubicBezTo>
                <a:cubicBezTo>
                  <a:pt x="2674" y="6660"/>
                  <a:pt x="2158" y="6167"/>
                  <a:pt x="1478" y="6167"/>
                </a:cubicBezTo>
                <a:cubicBezTo>
                  <a:pt x="1244" y="6167"/>
                  <a:pt x="974" y="6238"/>
                  <a:pt x="704" y="6379"/>
                </a:cubicBezTo>
                <a:cubicBezTo>
                  <a:pt x="212" y="6636"/>
                  <a:pt x="1" y="7105"/>
                  <a:pt x="12" y="7598"/>
                </a:cubicBezTo>
                <a:lnTo>
                  <a:pt x="1" y="7598"/>
                </a:lnTo>
                <a:cubicBezTo>
                  <a:pt x="12" y="7598"/>
                  <a:pt x="12" y="7610"/>
                  <a:pt x="12" y="7610"/>
                </a:cubicBezTo>
                <a:cubicBezTo>
                  <a:pt x="12" y="7668"/>
                  <a:pt x="12" y="7727"/>
                  <a:pt x="24" y="7774"/>
                </a:cubicBezTo>
                <a:lnTo>
                  <a:pt x="24" y="7785"/>
                </a:lnTo>
                <a:cubicBezTo>
                  <a:pt x="24" y="7832"/>
                  <a:pt x="36" y="7891"/>
                  <a:pt x="48" y="7938"/>
                </a:cubicBezTo>
                <a:cubicBezTo>
                  <a:pt x="48" y="7962"/>
                  <a:pt x="59" y="7973"/>
                  <a:pt x="59" y="7985"/>
                </a:cubicBezTo>
                <a:cubicBezTo>
                  <a:pt x="71" y="8032"/>
                  <a:pt x="83" y="8067"/>
                  <a:pt x="95" y="8114"/>
                </a:cubicBezTo>
                <a:cubicBezTo>
                  <a:pt x="95" y="8126"/>
                  <a:pt x="106" y="8137"/>
                  <a:pt x="106" y="8161"/>
                </a:cubicBezTo>
                <a:cubicBezTo>
                  <a:pt x="129" y="8207"/>
                  <a:pt x="142" y="8267"/>
                  <a:pt x="165" y="8313"/>
                </a:cubicBezTo>
                <a:lnTo>
                  <a:pt x="165" y="8325"/>
                </a:lnTo>
                <a:cubicBezTo>
                  <a:pt x="188" y="8372"/>
                  <a:pt x="223" y="8419"/>
                  <a:pt x="247" y="8465"/>
                </a:cubicBezTo>
                <a:cubicBezTo>
                  <a:pt x="247" y="8489"/>
                  <a:pt x="259" y="8501"/>
                  <a:pt x="270" y="8512"/>
                </a:cubicBezTo>
                <a:lnTo>
                  <a:pt x="340" y="8618"/>
                </a:lnTo>
                <a:cubicBezTo>
                  <a:pt x="340" y="8630"/>
                  <a:pt x="353" y="8642"/>
                  <a:pt x="364" y="8665"/>
                </a:cubicBezTo>
                <a:cubicBezTo>
                  <a:pt x="400" y="8712"/>
                  <a:pt x="434" y="8747"/>
                  <a:pt x="470" y="8794"/>
                </a:cubicBezTo>
                <a:cubicBezTo>
                  <a:pt x="505" y="8841"/>
                  <a:pt x="540" y="8876"/>
                  <a:pt x="587" y="8911"/>
                </a:cubicBezTo>
                <a:lnTo>
                  <a:pt x="622" y="8947"/>
                </a:lnTo>
                <a:cubicBezTo>
                  <a:pt x="645" y="8981"/>
                  <a:pt x="681" y="9005"/>
                  <a:pt x="716" y="9028"/>
                </a:cubicBezTo>
                <a:lnTo>
                  <a:pt x="751" y="9064"/>
                </a:lnTo>
                <a:cubicBezTo>
                  <a:pt x="798" y="9099"/>
                  <a:pt x="845" y="9122"/>
                  <a:pt x="892" y="9158"/>
                </a:cubicBezTo>
                <a:cubicBezTo>
                  <a:pt x="939" y="9181"/>
                  <a:pt x="997" y="9205"/>
                  <a:pt x="1044" y="9228"/>
                </a:cubicBezTo>
                <a:cubicBezTo>
                  <a:pt x="1056" y="9239"/>
                  <a:pt x="1080" y="9239"/>
                  <a:pt x="1091" y="9251"/>
                </a:cubicBezTo>
                <a:cubicBezTo>
                  <a:pt x="1126" y="9263"/>
                  <a:pt x="1161" y="9275"/>
                  <a:pt x="1208" y="9286"/>
                </a:cubicBezTo>
                <a:cubicBezTo>
                  <a:pt x="1220" y="9286"/>
                  <a:pt x="1244" y="9298"/>
                  <a:pt x="1255" y="9298"/>
                </a:cubicBezTo>
                <a:cubicBezTo>
                  <a:pt x="1314" y="9310"/>
                  <a:pt x="1361" y="9322"/>
                  <a:pt x="1419" y="9333"/>
                </a:cubicBezTo>
                <a:cubicBezTo>
                  <a:pt x="1478" y="9345"/>
                  <a:pt x="1536" y="9345"/>
                  <a:pt x="1595" y="9345"/>
                </a:cubicBezTo>
                <a:lnTo>
                  <a:pt x="1654" y="9345"/>
                </a:lnTo>
                <a:cubicBezTo>
                  <a:pt x="1700" y="9333"/>
                  <a:pt x="1736" y="9333"/>
                  <a:pt x="1783" y="9333"/>
                </a:cubicBezTo>
                <a:cubicBezTo>
                  <a:pt x="1806" y="9322"/>
                  <a:pt x="1830" y="9322"/>
                  <a:pt x="1841" y="9322"/>
                </a:cubicBezTo>
                <a:cubicBezTo>
                  <a:pt x="1900" y="9310"/>
                  <a:pt x="1971" y="9298"/>
                  <a:pt x="2029" y="9275"/>
                </a:cubicBezTo>
                <a:cubicBezTo>
                  <a:pt x="2088" y="9251"/>
                  <a:pt x="2146" y="9239"/>
                  <a:pt x="2193" y="9216"/>
                </a:cubicBezTo>
                <a:cubicBezTo>
                  <a:pt x="2205" y="9205"/>
                  <a:pt x="2216" y="9205"/>
                  <a:pt x="2229" y="9192"/>
                </a:cubicBezTo>
                <a:cubicBezTo>
                  <a:pt x="2275" y="9169"/>
                  <a:pt x="2322" y="9145"/>
                  <a:pt x="2357" y="9122"/>
                </a:cubicBezTo>
                <a:cubicBezTo>
                  <a:pt x="2369" y="9111"/>
                  <a:pt x="2380" y="9111"/>
                  <a:pt x="2380" y="9099"/>
                </a:cubicBezTo>
                <a:cubicBezTo>
                  <a:pt x="2427" y="9075"/>
                  <a:pt x="2463" y="9052"/>
                  <a:pt x="2498" y="9028"/>
                </a:cubicBezTo>
                <a:cubicBezTo>
                  <a:pt x="2498" y="9017"/>
                  <a:pt x="2510" y="9017"/>
                  <a:pt x="2521" y="9005"/>
                </a:cubicBezTo>
                <a:cubicBezTo>
                  <a:pt x="2557" y="8981"/>
                  <a:pt x="2591" y="8947"/>
                  <a:pt x="2627" y="8911"/>
                </a:cubicBezTo>
                <a:cubicBezTo>
                  <a:pt x="2627" y="8900"/>
                  <a:pt x="2638" y="8900"/>
                  <a:pt x="2651" y="8887"/>
                </a:cubicBezTo>
                <a:cubicBezTo>
                  <a:pt x="2709" y="8817"/>
                  <a:pt x="2768" y="8747"/>
                  <a:pt x="2815" y="8665"/>
                </a:cubicBezTo>
                <a:cubicBezTo>
                  <a:pt x="2826" y="8653"/>
                  <a:pt x="2826" y="8653"/>
                  <a:pt x="2826" y="8642"/>
                </a:cubicBezTo>
                <a:cubicBezTo>
                  <a:pt x="2849" y="8606"/>
                  <a:pt x="2873" y="8559"/>
                  <a:pt x="2896" y="8525"/>
                </a:cubicBezTo>
                <a:cubicBezTo>
                  <a:pt x="2896" y="8512"/>
                  <a:pt x="2896" y="8512"/>
                  <a:pt x="2909" y="8501"/>
                </a:cubicBezTo>
                <a:cubicBezTo>
                  <a:pt x="2920" y="8465"/>
                  <a:pt x="2932" y="8431"/>
                  <a:pt x="2943" y="8384"/>
                </a:cubicBezTo>
                <a:cubicBezTo>
                  <a:pt x="2955" y="8384"/>
                  <a:pt x="2955" y="8372"/>
                  <a:pt x="2955" y="8372"/>
                </a:cubicBezTo>
                <a:lnTo>
                  <a:pt x="2990" y="8231"/>
                </a:lnTo>
                <a:lnTo>
                  <a:pt x="2990" y="8207"/>
                </a:lnTo>
                <a:cubicBezTo>
                  <a:pt x="3002" y="8161"/>
                  <a:pt x="3014" y="8126"/>
                  <a:pt x="3014" y="8079"/>
                </a:cubicBezTo>
                <a:cubicBezTo>
                  <a:pt x="3026" y="8009"/>
                  <a:pt x="3026" y="7950"/>
                  <a:pt x="3026" y="7879"/>
                </a:cubicBezTo>
                <a:cubicBezTo>
                  <a:pt x="3753" y="7774"/>
                  <a:pt x="4480" y="7598"/>
                  <a:pt x="5206" y="7504"/>
                </a:cubicBezTo>
                <a:cubicBezTo>
                  <a:pt x="5218" y="7527"/>
                  <a:pt x="5218" y="7540"/>
                  <a:pt x="5218" y="7551"/>
                </a:cubicBezTo>
                <a:lnTo>
                  <a:pt x="5218" y="7574"/>
                </a:lnTo>
                <a:cubicBezTo>
                  <a:pt x="5218" y="7610"/>
                  <a:pt x="5230" y="7657"/>
                  <a:pt x="5241" y="7704"/>
                </a:cubicBezTo>
                <a:lnTo>
                  <a:pt x="5241" y="7739"/>
                </a:lnTo>
                <a:cubicBezTo>
                  <a:pt x="5253" y="7785"/>
                  <a:pt x="5253" y="7821"/>
                  <a:pt x="5265" y="7856"/>
                </a:cubicBezTo>
                <a:cubicBezTo>
                  <a:pt x="5265" y="7868"/>
                  <a:pt x="5277" y="7879"/>
                  <a:pt x="5277" y="7891"/>
                </a:cubicBezTo>
                <a:lnTo>
                  <a:pt x="5312" y="8032"/>
                </a:lnTo>
                <a:lnTo>
                  <a:pt x="5312" y="8043"/>
                </a:lnTo>
                <a:cubicBezTo>
                  <a:pt x="5324" y="8090"/>
                  <a:pt x="5335" y="8137"/>
                  <a:pt x="5358" y="8173"/>
                </a:cubicBezTo>
                <a:cubicBezTo>
                  <a:pt x="5358" y="8196"/>
                  <a:pt x="5358" y="8207"/>
                  <a:pt x="5371" y="8220"/>
                </a:cubicBezTo>
                <a:lnTo>
                  <a:pt x="5405" y="8325"/>
                </a:lnTo>
                <a:cubicBezTo>
                  <a:pt x="5417" y="8337"/>
                  <a:pt x="5417" y="8348"/>
                  <a:pt x="5417" y="8360"/>
                </a:cubicBezTo>
                <a:cubicBezTo>
                  <a:pt x="5441" y="8407"/>
                  <a:pt x="5452" y="8454"/>
                  <a:pt x="5476" y="8501"/>
                </a:cubicBezTo>
                <a:cubicBezTo>
                  <a:pt x="5476" y="8501"/>
                  <a:pt x="5476" y="8512"/>
                  <a:pt x="5488" y="8512"/>
                </a:cubicBezTo>
                <a:cubicBezTo>
                  <a:pt x="5499" y="8548"/>
                  <a:pt x="5523" y="8595"/>
                  <a:pt x="5546" y="8642"/>
                </a:cubicBezTo>
                <a:cubicBezTo>
                  <a:pt x="5546" y="8653"/>
                  <a:pt x="5558" y="8665"/>
                  <a:pt x="5558" y="8676"/>
                </a:cubicBezTo>
                <a:cubicBezTo>
                  <a:pt x="5582" y="8712"/>
                  <a:pt x="5593" y="8747"/>
                  <a:pt x="5616" y="8770"/>
                </a:cubicBezTo>
                <a:cubicBezTo>
                  <a:pt x="5616" y="8782"/>
                  <a:pt x="5629" y="8806"/>
                  <a:pt x="5640" y="8817"/>
                </a:cubicBezTo>
                <a:cubicBezTo>
                  <a:pt x="5663" y="8853"/>
                  <a:pt x="5687" y="8900"/>
                  <a:pt x="5710" y="8947"/>
                </a:cubicBezTo>
                <a:cubicBezTo>
                  <a:pt x="5746" y="8993"/>
                  <a:pt x="5769" y="9028"/>
                  <a:pt x="5793" y="9064"/>
                </a:cubicBezTo>
                <a:cubicBezTo>
                  <a:pt x="5804" y="9075"/>
                  <a:pt x="5804" y="9087"/>
                  <a:pt x="5816" y="9099"/>
                </a:cubicBezTo>
                <a:cubicBezTo>
                  <a:pt x="5840" y="9134"/>
                  <a:pt x="5863" y="9158"/>
                  <a:pt x="5886" y="9192"/>
                </a:cubicBezTo>
                <a:cubicBezTo>
                  <a:pt x="5898" y="9205"/>
                  <a:pt x="5898" y="9216"/>
                  <a:pt x="5910" y="9228"/>
                </a:cubicBezTo>
                <a:cubicBezTo>
                  <a:pt x="5945" y="9263"/>
                  <a:pt x="5968" y="9298"/>
                  <a:pt x="6004" y="9345"/>
                </a:cubicBezTo>
                <a:lnTo>
                  <a:pt x="6109" y="9450"/>
                </a:lnTo>
                <a:cubicBezTo>
                  <a:pt x="6109" y="9462"/>
                  <a:pt x="6121" y="9474"/>
                  <a:pt x="6132" y="9486"/>
                </a:cubicBezTo>
                <a:cubicBezTo>
                  <a:pt x="6156" y="9509"/>
                  <a:pt x="6191" y="9533"/>
                  <a:pt x="6215" y="9556"/>
                </a:cubicBezTo>
                <a:cubicBezTo>
                  <a:pt x="6226" y="9567"/>
                  <a:pt x="6238" y="9580"/>
                  <a:pt x="6238" y="9591"/>
                </a:cubicBezTo>
                <a:cubicBezTo>
                  <a:pt x="6273" y="9627"/>
                  <a:pt x="6320" y="9661"/>
                  <a:pt x="6355" y="9685"/>
                </a:cubicBezTo>
                <a:lnTo>
                  <a:pt x="6355" y="9697"/>
                </a:lnTo>
                <a:cubicBezTo>
                  <a:pt x="6390" y="9720"/>
                  <a:pt x="6426" y="9755"/>
                  <a:pt x="6473" y="9779"/>
                </a:cubicBezTo>
                <a:cubicBezTo>
                  <a:pt x="6484" y="9791"/>
                  <a:pt x="6496" y="9802"/>
                  <a:pt x="6507" y="9802"/>
                </a:cubicBezTo>
                <a:cubicBezTo>
                  <a:pt x="6531" y="9825"/>
                  <a:pt x="6566" y="9849"/>
                  <a:pt x="6590" y="9872"/>
                </a:cubicBezTo>
                <a:cubicBezTo>
                  <a:pt x="6601" y="9872"/>
                  <a:pt x="6613" y="9885"/>
                  <a:pt x="6625" y="9896"/>
                </a:cubicBezTo>
                <a:cubicBezTo>
                  <a:pt x="6672" y="9919"/>
                  <a:pt x="6707" y="9943"/>
                  <a:pt x="6754" y="9966"/>
                </a:cubicBezTo>
                <a:cubicBezTo>
                  <a:pt x="6801" y="10002"/>
                  <a:pt x="6836" y="10013"/>
                  <a:pt x="6883" y="10036"/>
                </a:cubicBezTo>
                <a:cubicBezTo>
                  <a:pt x="6895" y="10049"/>
                  <a:pt x="6906" y="10049"/>
                  <a:pt x="6918" y="10060"/>
                </a:cubicBezTo>
                <a:cubicBezTo>
                  <a:pt x="6953" y="10072"/>
                  <a:pt x="6989" y="10096"/>
                  <a:pt x="7023" y="10107"/>
                </a:cubicBezTo>
                <a:cubicBezTo>
                  <a:pt x="7035" y="10107"/>
                  <a:pt x="7047" y="10119"/>
                  <a:pt x="7059" y="10119"/>
                </a:cubicBezTo>
                <a:cubicBezTo>
                  <a:pt x="7106" y="10142"/>
                  <a:pt x="7153" y="10154"/>
                  <a:pt x="7200" y="10177"/>
                </a:cubicBezTo>
                <a:cubicBezTo>
                  <a:pt x="7234" y="10189"/>
                  <a:pt x="7270" y="10201"/>
                  <a:pt x="7293" y="10213"/>
                </a:cubicBezTo>
                <a:cubicBezTo>
                  <a:pt x="7246" y="10529"/>
                  <a:pt x="7200" y="10857"/>
                  <a:pt x="7153" y="11174"/>
                </a:cubicBezTo>
                <a:cubicBezTo>
                  <a:pt x="6929" y="11185"/>
                  <a:pt x="6695" y="11256"/>
                  <a:pt x="6449" y="11385"/>
                </a:cubicBezTo>
                <a:cubicBezTo>
                  <a:pt x="5945" y="11643"/>
                  <a:pt x="5746" y="12112"/>
                  <a:pt x="5746" y="12605"/>
                </a:cubicBezTo>
                <a:lnTo>
                  <a:pt x="5746" y="12616"/>
                </a:lnTo>
                <a:cubicBezTo>
                  <a:pt x="5757" y="12675"/>
                  <a:pt x="5757" y="12722"/>
                  <a:pt x="5757" y="12780"/>
                </a:cubicBezTo>
                <a:cubicBezTo>
                  <a:pt x="5757" y="12780"/>
                  <a:pt x="5769" y="12780"/>
                  <a:pt x="5769" y="12792"/>
                </a:cubicBezTo>
                <a:cubicBezTo>
                  <a:pt x="5769" y="12839"/>
                  <a:pt x="5780" y="12897"/>
                  <a:pt x="5793" y="12944"/>
                </a:cubicBezTo>
                <a:cubicBezTo>
                  <a:pt x="5793" y="12956"/>
                  <a:pt x="5804" y="12980"/>
                  <a:pt x="5804" y="12991"/>
                </a:cubicBezTo>
                <a:cubicBezTo>
                  <a:pt x="5816" y="13038"/>
                  <a:pt x="5827" y="13074"/>
                  <a:pt x="5840" y="13108"/>
                </a:cubicBezTo>
                <a:cubicBezTo>
                  <a:pt x="5840" y="13132"/>
                  <a:pt x="5851" y="13144"/>
                  <a:pt x="5851" y="13167"/>
                </a:cubicBezTo>
                <a:cubicBezTo>
                  <a:pt x="5874" y="13214"/>
                  <a:pt x="5886" y="13261"/>
                  <a:pt x="5910" y="13319"/>
                </a:cubicBezTo>
                <a:lnTo>
                  <a:pt x="5921" y="13331"/>
                </a:lnTo>
                <a:cubicBezTo>
                  <a:pt x="5933" y="13378"/>
                  <a:pt x="5957" y="13425"/>
                  <a:pt x="5992" y="13472"/>
                </a:cubicBezTo>
                <a:cubicBezTo>
                  <a:pt x="5992" y="13483"/>
                  <a:pt x="6004" y="13496"/>
                  <a:pt x="6015" y="13519"/>
                </a:cubicBezTo>
                <a:cubicBezTo>
                  <a:pt x="6038" y="13554"/>
                  <a:pt x="6062" y="13589"/>
                  <a:pt x="6074" y="13624"/>
                </a:cubicBezTo>
                <a:lnTo>
                  <a:pt x="6109" y="13660"/>
                </a:lnTo>
                <a:lnTo>
                  <a:pt x="6215" y="13800"/>
                </a:lnTo>
                <a:cubicBezTo>
                  <a:pt x="6249" y="13847"/>
                  <a:pt x="6285" y="13882"/>
                  <a:pt x="6332" y="13918"/>
                </a:cubicBezTo>
                <a:lnTo>
                  <a:pt x="6367" y="13952"/>
                </a:lnTo>
                <a:cubicBezTo>
                  <a:pt x="6390" y="13976"/>
                  <a:pt x="6426" y="14011"/>
                  <a:pt x="6460" y="14035"/>
                </a:cubicBezTo>
                <a:cubicBezTo>
                  <a:pt x="6473" y="14046"/>
                  <a:pt x="6484" y="14058"/>
                  <a:pt x="6496" y="14058"/>
                </a:cubicBezTo>
                <a:cubicBezTo>
                  <a:pt x="6543" y="14093"/>
                  <a:pt x="6590" y="14129"/>
                  <a:pt x="6637" y="14152"/>
                </a:cubicBezTo>
                <a:lnTo>
                  <a:pt x="6648" y="14163"/>
                </a:lnTo>
                <a:lnTo>
                  <a:pt x="6789" y="14234"/>
                </a:lnTo>
                <a:cubicBezTo>
                  <a:pt x="6801" y="14234"/>
                  <a:pt x="6812" y="14246"/>
                  <a:pt x="6836" y="14246"/>
                </a:cubicBezTo>
                <a:cubicBezTo>
                  <a:pt x="6871" y="14269"/>
                  <a:pt x="6906" y="14281"/>
                  <a:pt x="6953" y="14293"/>
                </a:cubicBezTo>
                <a:cubicBezTo>
                  <a:pt x="6965" y="14293"/>
                  <a:pt x="6976" y="14293"/>
                  <a:pt x="7000" y="14304"/>
                </a:cubicBezTo>
                <a:cubicBezTo>
                  <a:pt x="7059" y="14316"/>
                  <a:pt x="7106" y="14328"/>
                  <a:pt x="7164" y="14340"/>
                </a:cubicBezTo>
                <a:lnTo>
                  <a:pt x="7398" y="14340"/>
                </a:lnTo>
                <a:cubicBezTo>
                  <a:pt x="7445" y="14340"/>
                  <a:pt x="7481" y="14340"/>
                  <a:pt x="7528" y="14328"/>
                </a:cubicBezTo>
                <a:lnTo>
                  <a:pt x="7586" y="14328"/>
                </a:lnTo>
                <a:cubicBezTo>
                  <a:pt x="7645" y="14316"/>
                  <a:pt x="7715" y="14304"/>
                  <a:pt x="7774" y="14281"/>
                </a:cubicBezTo>
                <a:cubicBezTo>
                  <a:pt x="7833" y="14257"/>
                  <a:pt x="7880" y="14234"/>
                  <a:pt x="7938" y="14210"/>
                </a:cubicBezTo>
                <a:cubicBezTo>
                  <a:pt x="7950" y="14210"/>
                  <a:pt x="7961" y="14199"/>
                  <a:pt x="7973" y="14199"/>
                </a:cubicBezTo>
                <a:cubicBezTo>
                  <a:pt x="8020" y="14176"/>
                  <a:pt x="8067" y="14152"/>
                  <a:pt x="8102" y="14117"/>
                </a:cubicBezTo>
                <a:cubicBezTo>
                  <a:pt x="8114" y="14117"/>
                  <a:pt x="8125" y="14117"/>
                  <a:pt x="8125" y="14105"/>
                </a:cubicBezTo>
                <a:cubicBezTo>
                  <a:pt x="8172" y="14082"/>
                  <a:pt x="8208" y="14058"/>
                  <a:pt x="8243" y="14023"/>
                </a:cubicBezTo>
                <a:lnTo>
                  <a:pt x="8255" y="14011"/>
                </a:lnTo>
                <a:cubicBezTo>
                  <a:pt x="8302" y="13976"/>
                  <a:pt x="8336" y="13952"/>
                  <a:pt x="8372" y="13918"/>
                </a:cubicBezTo>
                <a:cubicBezTo>
                  <a:pt x="8372" y="13905"/>
                  <a:pt x="8383" y="13894"/>
                  <a:pt x="8383" y="13894"/>
                </a:cubicBezTo>
                <a:cubicBezTo>
                  <a:pt x="8419" y="13859"/>
                  <a:pt x="8454" y="13824"/>
                  <a:pt x="8477" y="13788"/>
                </a:cubicBezTo>
                <a:cubicBezTo>
                  <a:pt x="8513" y="13741"/>
                  <a:pt x="8536" y="13707"/>
                  <a:pt x="8560" y="13671"/>
                </a:cubicBezTo>
                <a:cubicBezTo>
                  <a:pt x="8571" y="13660"/>
                  <a:pt x="8571" y="13648"/>
                  <a:pt x="8571" y="13648"/>
                </a:cubicBezTo>
                <a:cubicBezTo>
                  <a:pt x="8594" y="13601"/>
                  <a:pt x="8618" y="13566"/>
                  <a:pt x="8641" y="13530"/>
                </a:cubicBezTo>
                <a:lnTo>
                  <a:pt x="8641" y="13507"/>
                </a:lnTo>
                <a:cubicBezTo>
                  <a:pt x="8665" y="13460"/>
                  <a:pt x="8677" y="13425"/>
                  <a:pt x="8688" y="13390"/>
                </a:cubicBezTo>
                <a:cubicBezTo>
                  <a:pt x="8688" y="13378"/>
                  <a:pt x="8700" y="13378"/>
                  <a:pt x="8700" y="13366"/>
                </a:cubicBezTo>
                <a:cubicBezTo>
                  <a:pt x="8712" y="13331"/>
                  <a:pt x="8724" y="13285"/>
                  <a:pt x="8735" y="13238"/>
                </a:cubicBezTo>
                <a:lnTo>
                  <a:pt x="8735" y="13214"/>
                </a:lnTo>
                <a:cubicBezTo>
                  <a:pt x="8747" y="13167"/>
                  <a:pt x="8758" y="13120"/>
                  <a:pt x="8758" y="13085"/>
                </a:cubicBezTo>
                <a:cubicBezTo>
                  <a:pt x="8841" y="12370"/>
                  <a:pt x="8430" y="11584"/>
                  <a:pt x="7774" y="11291"/>
                </a:cubicBezTo>
                <a:lnTo>
                  <a:pt x="7914" y="10307"/>
                </a:lnTo>
                <a:lnTo>
                  <a:pt x="8044" y="10307"/>
                </a:lnTo>
                <a:cubicBezTo>
                  <a:pt x="8091" y="10307"/>
                  <a:pt x="8149" y="10307"/>
                  <a:pt x="8196" y="10294"/>
                </a:cubicBezTo>
                <a:cubicBezTo>
                  <a:pt x="8255" y="10294"/>
                  <a:pt x="8313" y="10283"/>
                  <a:pt x="8360" y="10271"/>
                </a:cubicBezTo>
                <a:lnTo>
                  <a:pt x="8407" y="10271"/>
                </a:lnTo>
                <a:cubicBezTo>
                  <a:pt x="8454" y="10260"/>
                  <a:pt x="8489" y="10248"/>
                  <a:pt x="8536" y="10248"/>
                </a:cubicBezTo>
                <a:cubicBezTo>
                  <a:pt x="8547" y="10236"/>
                  <a:pt x="8571" y="10236"/>
                  <a:pt x="8583" y="10236"/>
                </a:cubicBezTo>
                <a:cubicBezTo>
                  <a:pt x="8641" y="10224"/>
                  <a:pt x="8688" y="10201"/>
                  <a:pt x="8747" y="10189"/>
                </a:cubicBezTo>
                <a:cubicBezTo>
                  <a:pt x="8818" y="10166"/>
                  <a:pt x="8876" y="10142"/>
                  <a:pt x="8935" y="10119"/>
                </a:cubicBezTo>
                <a:cubicBezTo>
                  <a:pt x="8946" y="10107"/>
                  <a:pt x="8969" y="10096"/>
                  <a:pt x="8993" y="10096"/>
                </a:cubicBezTo>
                <a:cubicBezTo>
                  <a:pt x="9029" y="10072"/>
                  <a:pt x="9063" y="10060"/>
                  <a:pt x="9110" y="10036"/>
                </a:cubicBezTo>
                <a:cubicBezTo>
                  <a:pt x="9122" y="10025"/>
                  <a:pt x="9146" y="10013"/>
                  <a:pt x="9169" y="10002"/>
                </a:cubicBezTo>
                <a:cubicBezTo>
                  <a:pt x="9204" y="9990"/>
                  <a:pt x="9240" y="9966"/>
                  <a:pt x="9274" y="9943"/>
                </a:cubicBezTo>
                <a:cubicBezTo>
                  <a:pt x="9298" y="9931"/>
                  <a:pt x="9310" y="9919"/>
                  <a:pt x="9321" y="9919"/>
                </a:cubicBezTo>
                <a:cubicBezTo>
                  <a:pt x="9427" y="9849"/>
                  <a:pt x="9521" y="9779"/>
                  <a:pt x="9603" y="9708"/>
                </a:cubicBezTo>
                <a:cubicBezTo>
                  <a:pt x="9626" y="9697"/>
                  <a:pt x="9638" y="9685"/>
                  <a:pt x="9649" y="9673"/>
                </a:cubicBezTo>
                <a:cubicBezTo>
                  <a:pt x="9673" y="9650"/>
                  <a:pt x="9709" y="9627"/>
                  <a:pt x="9732" y="9603"/>
                </a:cubicBezTo>
                <a:cubicBezTo>
                  <a:pt x="9743" y="9591"/>
                  <a:pt x="9767" y="9580"/>
                  <a:pt x="9779" y="9556"/>
                </a:cubicBezTo>
                <a:lnTo>
                  <a:pt x="9861" y="9474"/>
                </a:lnTo>
                <a:cubicBezTo>
                  <a:pt x="9861" y="9462"/>
                  <a:pt x="9873" y="9450"/>
                  <a:pt x="9884" y="9439"/>
                </a:cubicBezTo>
                <a:cubicBezTo>
                  <a:pt x="9954" y="9356"/>
                  <a:pt x="10025" y="9275"/>
                  <a:pt x="10084" y="9192"/>
                </a:cubicBezTo>
                <a:cubicBezTo>
                  <a:pt x="10095" y="9181"/>
                  <a:pt x="10095" y="9169"/>
                  <a:pt x="10107" y="9145"/>
                </a:cubicBezTo>
                <a:cubicBezTo>
                  <a:pt x="10131" y="9122"/>
                  <a:pt x="10142" y="9087"/>
                  <a:pt x="10165" y="9052"/>
                </a:cubicBezTo>
                <a:cubicBezTo>
                  <a:pt x="10178" y="9040"/>
                  <a:pt x="10178" y="9028"/>
                  <a:pt x="10189" y="9005"/>
                </a:cubicBezTo>
                <a:cubicBezTo>
                  <a:pt x="10212" y="8981"/>
                  <a:pt x="10224" y="8947"/>
                  <a:pt x="10236" y="8911"/>
                </a:cubicBezTo>
                <a:cubicBezTo>
                  <a:pt x="10248" y="8900"/>
                  <a:pt x="10259" y="8887"/>
                  <a:pt x="10259" y="8864"/>
                </a:cubicBezTo>
                <a:cubicBezTo>
                  <a:pt x="10306" y="8770"/>
                  <a:pt x="10342" y="8676"/>
                  <a:pt x="10376" y="8583"/>
                </a:cubicBezTo>
                <a:cubicBezTo>
                  <a:pt x="10376" y="8571"/>
                  <a:pt x="10376" y="8548"/>
                  <a:pt x="10389" y="8536"/>
                </a:cubicBezTo>
                <a:cubicBezTo>
                  <a:pt x="10400" y="8501"/>
                  <a:pt x="10400" y="8465"/>
                  <a:pt x="10412" y="8431"/>
                </a:cubicBezTo>
                <a:cubicBezTo>
                  <a:pt x="10423" y="8419"/>
                  <a:pt x="10423" y="8395"/>
                  <a:pt x="10423" y="8384"/>
                </a:cubicBezTo>
                <a:cubicBezTo>
                  <a:pt x="10435" y="8348"/>
                  <a:pt x="10447" y="8313"/>
                  <a:pt x="10447" y="8278"/>
                </a:cubicBezTo>
                <a:cubicBezTo>
                  <a:pt x="10447" y="8254"/>
                  <a:pt x="10459" y="8243"/>
                  <a:pt x="10459" y="8231"/>
                </a:cubicBezTo>
                <a:cubicBezTo>
                  <a:pt x="10494" y="8020"/>
                  <a:pt x="10506" y="7798"/>
                  <a:pt x="10494" y="7574"/>
                </a:cubicBezTo>
                <a:cubicBezTo>
                  <a:pt x="11009" y="7481"/>
                  <a:pt x="11538" y="7376"/>
                  <a:pt x="12065" y="7293"/>
                </a:cubicBezTo>
                <a:cubicBezTo>
                  <a:pt x="12065" y="7316"/>
                  <a:pt x="12077" y="7340"/>
                  <a:pt x="12088" y="7352"/>
                </a:cubicBezTo>
                <a:lnTo>
                  <a:pt x="12088" y="7363"/>
                </a:lnTo>
                <a:lnTo>
                  <a:pt x="12158" y="7504"/>
                </a:lnTo>
                <a:cubicBezTo>
                  <a:pt x="12171" y="7527"/>
                  <a:pt x="12182" y="7540"/>
                  <a:pt x="12182" y="7551"/>
                </a:cubicBezTo>
                <a:lnTo>
                  <a:pt x="12252" y="7657"/>
                </a:lnTo>
                <a:cubicBezTo>
                  <a:pt x="12264" y="7668"/>
                  <a:pt x="12276" y="7692"/>
                  <a:pt x="12276" y="7704"/>
                </a:cubicBezTo>
                <a:cubicBezTo>
                  <a:pt x="12311" y="7751"/>
                  <a:pt x="12346" y="7798"/>
                  <a:pt x="12382" y="7832"/>
                </a:cubicBezTo>
                <a:lnTo>
                  <a:pt x="12393" y="7832"/>
                </a:lnTo>
                <a:cubicBezTo>
                  <a:pt x="12429" y="7879"/>
                  <a:pt x="12463" y="7915"/>
                  <a:pt x="12499" y="7962"/>
                </a:cubicBezTo>
                <a:lnTo>
                  <a:pt x="12534" y="7996"/>
                </a:lnTo>
                <a:cubicBezTo>
                  <a:pt x="12569" y="8020"/>
                  <a:pt x="12604" y="8043"/>
                  <a:pt x="12627" y="8067"/>
                </a:cubicBezTo>
                <a:cubicBezTo>
                  <a:pt x="12640" y="8079"/>
                  <a:pt x="12663" y="8090"/>
                  <a:pt x="12674" y="8102"/>
                </a:cubicBezTo>
                <a:cubicBezTo>
                  <a:pt x="12721" y="8137"/>
                  <a:pt x="12757" y="8161"/>
                  <a:pt x="12815" y="8196"/>
                </a:cubicBezTo>
                <a:lnTo>
                  <a:pt x="12956" y="8267"/>
                </a:lnTo>
                <a:cubicBezTo>
                  <a:pt x="12979" y="8278"/>
                  <a:pt x="12991" y="8278"/>
                  <a:pt x="13003" y="8290"/>
                </a:cubicBezTo>
                <a:cubicBezTo>
                  <a:pt x="13049" y="8301"/>
                  <a:pt x="13085" y="8313"/>
                  <a:pt x="13120" y="8325"/>
                </a:cubicBezTo>
                <a:cubicBezTo>
                  <a:pt x="13143" y="8337"/>
                  <a:pt x="13155" y="8337"/>
                  <a:pt x="13167" y="8337"/>
                </a:cubicBezTo>
                <a:cubicBezTo>
                  <a:pt x="13226" y="8360"/>
                  <a:pt x="13284" y="8372"/>
                  <a:pt x="13343" y="8372"/>
                </a:cubicBezTo>
                <a:cubicBezTo>
                  <a:pt x="13401" y="8384"/>
                  <a:pt x="13448" y="8384"/>
                  <a:pt x="13507" y="8384"/>
                </a:cubicBezTo>
                <a:lnTo>
                  <a:pt x="13565" y="8384"/>
                </a:lnTo>
                <a:cubicBezTo>
                  <a:pt x="13612" y="8384"/>
                  <a:pt x="13659" y="8372"/>
                  <a:pt x="13706" y="8372"/>
                </a:cubicBezTo>
                <a:cubicBezTo>
                  <a:pt x="13718" y="8372"/>
                  <a:pt x="13742" y="8360"/>
                  <a:pt x="13753" y="8360"/>
                </a:cubicBezTo>
                <a:cubicBezTo>
                  <a:pt x="13823" y="8348"/>
                  <a:pt x="13882" y="8337"/>
                  <a:pt x="13953" y="8313"/>
                </a:cubicBezTo>
                <a:cubicBezTo>
                  <a:pt x="14000" y="8301"/>
                  <a:pt x="14058" y="8278"/>
                  <a:pt x="14105" y="8254"/>
                </a:cubicBezTo>
                <a:cubicBezTo>
                  <a:pt x="14117" y="8243"/>
                  <a:pt x="14128" y="8243"/>
                  <a:pt x="14140" y="8231"/>
                </a:cubicBezTo>
                <a:lnTo>
                  <a:pt x="14281" y="8161"/>
                </a:lnTo>
                <a:cubicBezTo>
                  <a:pt x="14292" y="8149"/>
                  <a:pt x="14292" y="8149"/>
                  <a:pt x="14304" y="8149"/>
                </a:cubicBezTo>
                <a:cubicBezTo>
                  <a:pt x="14339" y="8114"/>
                  <a:pt x="14375" y="8090"/>
                  <a:pt x="14410" y="8067"/>
                </a:cubicBezTo>
                <a:cubicBezTo>
                  <a:pt x="14422" y="8056"/>
                  <a:pt x="14422" y="8056"/>
                  <a:pt x="14433" y="8056"/>
                </a:cubicBezTo>
                <a:lnTo>
                  <a:pt x="14539" y="7950"/>
                </a:lnTo>
                <a:cubicBezTo>
                  <a:pt x="14550" y="7950"/>
                  <a:pt x="14550" y="7938"/>
                  <a:pt x="14562" y="7926"/>
                </a:cubicBezTo>
                <a:cubicBezTo>
                  <a:pt x="14597" y="7891"/>
                  <a:pt x="14621" y="7856"/>
                  <a:pt x="14656" y="7821"/>
                </a:cubicBezTo>
                <a:cubicBezTo>
                  <a:pt x="14680" y="7785"/>
                  <a:pt x="14714" y="7751"/>
                  <a:pt x="14738" y="7704"/>
                </a:cubicBezTo>
                <a:cubicBezTo>
                  <a:pt x="14738" y="7704"/>
                  <a:pt x="14750" y="7692"/>
                  <a:pt x="14750" y="7680"/>
                </a:cubicBezTo>
                <a:cubicBezTo>
                  <a:pt x="14773" y="7645"/>
                  <a:pt x="14797" y="7598"/>
                  <a:pt x="14808" y="7563"/>
                </a:cubicBezTo>
                <a:cubicBezTo>
                  <a:pt x="14808" y="7551"/>
                  <a:pt x="14820" y="7551"/>
                  <a:pt x="14820" y="7540"/>
                </a:cubicBezTo>
                <a:cubicBezTo>
                  <a:pt x="14832" y="7504"/>
                  <a:pt x="14855" y="7469"/>
                  <a:pt x="14867" y="7434"/>
                </a:cubicBezTo>
                <a:lnTo>
                  <a:pt x="14867" y="7410"/>
                </a:lnTo>
                <a:cubicBezTo>
                  <a:pt x="14878" y="7363"/>
                  <a:pt x="14891" y="7316"/>
                  <a:pt x="14902" y="7282"/>
                </a:cubicBezTo>
                <a:cubicBezTo>
                  <a:pt x="14902" y="7270"/>
                  <a:pt x="14914" y="7258"/>
                  <a:pt x="14914" y="7246"/>
                </a:cubicBezTo>
                <a:cubicBezTo>
                  <a:pt x="14925" y="7211"/>
                  <a:pt x="14925" y="7164"/>
                  <a:pt x="14938" y="7118"/>
                </a:cubicBezTo>
                <a:cubicBezTo>
                  <a:pt x="14938" y="7024"/>
                  <a:pt x="14949" y="6930"/>
                  <a:pt x="14938" y="6836"/>
                </a:cubicBezTo>
                <a:cubicBezTo>
                  <a:pt x="14972" y="5969"/>
                  <a:pt x="14328" y="5042"/>
                  <a:pt x="13401" y="5031"/>
                </a:cubicBezTo>
                <a:cubicBezTo>
                  <a:pt x="13155" y="5031"/>
                  <a:pt x="12898" y="5101"/>
                  <a:pt x="12616" y="5242"/>
                </a:cubicBezTo>
                <a:cubicBezTo>
                  <a:pt x="12124" y="5500"/>
                  <a:pt x="11913" y="5969"/>
                  <a:pt x="11924" y="6461"/>
                </a:cubicBezTo>
                <a:lnTo>
                  <a:pt x="11924" y="6472"/>
                </a:lnTo>
                <a:lnTo>
                  <a:pt x="11924" y="6531"/>
                </a:lnTo>
                <a:lnTo>
                  <a:pt x="11924" y="6636"/>
                </a:lnTo>
                <a:lnTo>
                  <a:pt x="11924" y="6649"/>
                </a:lnTo>
                <a:lnTo>
                  <a:pt x="11924" y="6672"/>
                </a:lnTo>
                <a:cubicBezTo>
                  <a:pt x="11408" y="6754"/>
                  <a:pt x="10892" y="6860"/>
                  <a:pt x="10389" y="6941"/>
                </a:cubicBezTo>
                <a:cubicBezTo>
                  <a:pt x="10060" y="5758"/>
                  <a:pt x="9087" y="4737"/>
                  <a:pt x="7786" y="4737"/>
                </a:cubicBezTo>
                <a:cubicBezTo>
                  <a:pt x="7586" y="4737"/>
                  <a:pt x="7387" y="4761"/>
                  <a:pt x="7176" y="4807"/>
                </a:cubicBezTo>
                <a:cubicBezTo>
                  <a:pt x="7023" y="4187"/>
                  <a:pt x="6824" y="3588"/>
                  <a:pt x="6672" y="2967"/>
                </a:cubicBezTo>
                <a:cubicBezTo>
                  <a:pt x="6672" y="2955"/>
                  <a:pt x="6684" y="2955"/>
                  <a:pt x="6684" y="2955"/>
                </a:cubicBezTo>
                <a:cubicBezTo>
                  <a:pt x="6695" y="2944"/>
                  <a:pt x="6707" y="2944"/>
                  <a:pt x="6707" y="2932"/>
                </a:cubicBezTo>
                <a:cubicBezTo>
                  <a:pt x="6754" y="2908"/>
                  <a:pt x="6789" y="2885"/>
                  <a:pt x="6824" y="2861"/>
                </a:cubicBezTo>
                <a:cubicBezTo>
                  <a:pt x="6824" y="2850"/>
                  <a:pt x="6836" y="2850"/>
                  <a:pt x="6848" y="2838"/>
                </a:cubicBezTo>
                <a:cubicBezTo>
                  <a:pt x="6883" y="2814"/>
                  <a:pt x="6918" y="2780"/>
                  <a:pt x="6953" y="2744"/>
                </a:cubicBezTo>
                <a:cubicBezTo>
                  <a:pt x="6953" y="2733"/>
                  <a:pt x="6965" y="2733"/>
                  <a:pt x="6976" y="2721"/>
                </a:cubicBezTo>
                <a:cubicBezTo>
                  <a:pt x="7000" y="2686"/>
                  <a:pt x="7035" y="2650"/>
                  <a:pt x="7070" y="2615"/>
                </a:cubicBezTo>
                <a:cubicBezTo>
                  <a:pt x="7094" y="2580"/>
                  <a:pt x="7117" y="2533"/>
                  <a:pt x="7140" y="2498"/>
                </a:cubicBezTo>
                <a:lnTo>
                  <a:pt x="7164" y="2475"/>
                </a:lnTo>
                <a:cubicBezTo>
                  <a:pt x="7176" y="2439"/>
                  <a:pt x="7200" y="2392"/>
                  <a:pt x="7223" y="2358"/>
                </a:cubicBezTo>
                <a:cubicBezTo>
                  <a:pt x="7223" y="2345"/>
                  <a:pt x="7223" y="2345"/>
                  <a:pt x="7234" y="2334"/>
                </a:cubicBezTo>
                <a:cubicBezTo>
                  <a:pt x="7246" y="2298"/>
                  <a:pt x="7258" y="2264"/>
                  <a:pt x="7270" y="2217"/>
                </a:cubicBezTo>
                <a:cubicBezTo>
                  <a:pt x="7281" y="2217"/>
                  <a:pt x="7281" y="2205"/>
                  <a:pt x="7281" y="2205"/>
                </a:cubicBezTo>
                <a:cubicBezTo>
                  <a:pt x="7293" y="2158"/>
                  <a:pt x="7305" y="2111"/>
                  <a:pt x="7317" y="2076"/>
                </a:cubicBezTo>
                <a:lnTo>
                  <a:pt x="7317" y="2041"/>
                </a:lnTo>
                <a:cubicBezTo>
                  <a:pt x="7328" y="1994"/>
                  <a:pt x="7340" y="1959"/>
                  <a:pt x="7340" y="1912"/>
                </a:cubicBezTo>
                <a:cubicBezTo>
                  <a:pt x="7445" y="1021"/>
                  <a:pt x="6778" y="1"/>
                  <a:pt x="58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13" name="Google Shape;513;p14"/>
          <p:cNvSpPr/>
          <p:nvPr/>
        </p:nvSpPr>
        <p:spPr>
          <a:xfrm>
            <a:off x="5928348" y="240750"/>
            <a:ext cx="868895" cy="778512"/>
          </a:xfrm>
          <a:custGeom>
            <a:avLst/>
            <a:gdLst/>
            <a:ahLst/>
            <a:cxnLst/>
            <a:rect l="l" t="t" r="r" b="b"/>
            <a:pathLst>
              <a:path w="18583" h="16650" extrusionOk="0">
                <a:moveTo>
                  <a:pt x="8583" y="411"/>
                </a:moveTo>
                <a:cubicBezTo>
                  <a:pt x="9474" y="411"/>
                  <a:pt x="10201" y="1068"/>
                  <a:pt x="10763" y="1889"/>
                </a:cubicBezTo>
                <a:cubicBezTo>
                  <a:pt x="9860" y="2264"/>
                  <a:pt x="9005" y="2814"/>
                  <a:pt x="8312" y="3296"/>
                </a:cubicBezTo>
                <a:cubicBezTo>
                  <a:pt x="8067" y="3460"/>
                  <a:pt x="7820" y="3647"/>
                  <a:pt x="7586" y="3823"/>
                </a:cubicBezTo>
                <a:cubicBezTo>
                  <a:pt x="6952" y="3741"/>
                  <a:pt x="6308" y="3682"/>
                  <a:pt x="5663" y="3671"/>
                </a:cubicBezTo>
                <a:cubicBezTo>
                  <a:pt x="5897" y="2405"/>
                  <a:pt x="6449" y="1243"/>
                  <a:pt x="7668" y="634"/>
                </a:cubicBezTo>
                <a:cubicBezTo>
                  <a:pt x="7996" y="482"/>
                  <a:pt x="8301" y="411"/>
                  <a:pt x="8583" y="411"/>
                </a:cubicBezTo>
                <a:close/>
                <a:moveTo>
                  <a:pt x="11032" y="2311"/>
                </a:moveTo>
                <a:cubicBezTo>
                  <a:pt x="11384" y="2897"/>
                  <a:pt x="11654" y="3518"/>
                  <a:pt x="11842" y="4022"/>
                </a:cubicBezTo>
                <a:cubicBezTo>
                  <a:pt x="11947" y="4280"/>
                  <a:pt x="12029" y="4550"/>
                  <a:pt x="12123" y="4820"/>
                </a:cubicBezTo>
                <a:cubicBezTo>
                  <a:pt x="10998" y="4456"/>
                  <a:pt x="9837" y="4198"/>
                  <a:pt x="8711" y="3999"/>
                </a:cubicBezTo>
                <a:cubicBezTo>
                  <a:pt x="8559" y="3976"/>
                  <a:pt x="8395" y="3940"/>
                  <a:pt x="8242" y="3916"/>
                </a:cubicBezTo>
                <a:lnTo>
                  <a:pt x="8735" y="3565"/>
                </a:lnTo>
                <a:cubicBezTo>
                  <a:pt x="9427" y="3096"/>
                  <a:pt x="10212" y="2627"/>
                  <a:pt x="11032" y="2311"/>
                </a:cubicBezTo>
                <a:close/>
                <a:moveTo>
                  <a:pt x="5980" y="4187"/>
                </a:moveTo>
                <a:cubicBezTo>
                  <a:pt x="6332" y="4198"/>
                  <a:pt x="6683" y="4210"/>
                  <a:pt x="7058" y="4245"/>
                </a:cubicBezTo>
                <a:cubicBezTo>
                  <a:pt x="6507" y="4690"/>
                  <a:pt x="5968" y="5183"/>
                  <a:pt x="5475" y="5711"/>
                </a:cubicBezTo>
                <a:cubicBezTo>
                  <a:pt x="5487" y="5218"/>
                  <a:pt x="5511" y="4690"/>
                  <a:pt x="5581" y="4187"/>
                </a:cubicBezTo>
                <a:close/>
                <a:moveTo>
                  <a:pt x="12616" y="1947"/>
                </a:moveTo>
                <a:cubicBezTo>
                  <a:pt x="12674" y="2592"/>
                  <a:pt x="13284" y="3202"/>
                  <a:pt x="13952" y="3202"/>
                </a:cubicBezTo>
                <a:cubicBezTo>
                  <a:pt x="14175" y="3202"/>
                  <a:pt x="14398" y="3131"/>
                  <a:pt x="14620" y="2979"/>
                </a:cubicBezTo>
                <a:cubicBezTo>
                  <a:pt x="14737" y="2885"/>
                  <a:pt x="14831" y="2780"/>
                  <a:pt x="14901" y="2662"/>
                </a:cubicBezTo>
                <a:cubicBezTo>
                  <a:pt x="15852" y="3530"/>
                  <a:pt x="15523" y="4914"/>
                  <a:pt x="14961" y="6074"/>
                </a:cubicBezTo>
                <a:cubicBezTo>
                  <a:pt x="14245" y="5652"/>
                  <a:pt x="13483" y="5300"/>
                  <a:pt x="12686" y="5007"/>
                </a:cubicBezTo>
                <a:cubicBezTo>
                  <a:pt x="12416" y="4010"/>
                  <a:pt x="12041" y="3014"/>
                  <a:pt x="11514" y="2147"/>
                </a:cubicBezTo>
                <a:cubicBezTo>
                  <a:pt x="11877" y="2041"/>
                  <a:pt x="12252" y="1970"/>
                  <a:pt x="12616" y="1947"/>
                </a:cubicBezTo>
                <a:close/>
                <a:moveTo>
                  <a:pt x="12827" y="5534"/>
                </a:moveTo>
                <a:lnTo>
                  <a:pt x="12827" y="5534"/>
                </a:lnTo>
                <a:cubicBezTo>
                  <a:pt x="13495" y="5805"/>
                  <a:pt x="14140" y="6121"/>
                  <a:pt x="14750" y="6485"/>
                </a:cubicBezTo>
                <a:cubicBezTo>
                  <a:pt x="14620" y="6707"/>
                  <a:pt x="14492" y="6918"/>
                  <a:pt x="14374" y="7105"/>
                </a:cubicBezTo>
                <a:cubicBezTo>
                  <a:pt x="14057" y="7574"/>
                  <a:pt x="13718" y="8032"/>
                  <a:pt x="13354" y="8466"/>
                </a:cubicBezTo>
                <a:cubicBezTo>
                  <a:pt x="13296" y="8009"/>
                  <a:pt x="13225" y="7551"/>
                  <a:pt x="13155" y="7105"/>
                </a:cubicBezTo>
                <a:cubicBezTo>
                  <a:pt x="13061" y="6602"/>
                  <a:pt x="12955" y="6074"/>
                  <a:pt x="12827" y="5534"/>
                </a:cubicBezTo>
                <a:close/>
                <a:moveTo>
                  <a:pt x="5077" y="4198"/>
                </a:moveTo>
                <a:lnTo>
                  <a:pt x="5077" y="4198"/>
                </a:lnTo>
                <a:cubicBezTo>
                  <a:pt x="4995" y="4878"/>
                  <a:pt x="4983" y="5581"/>
                  <a:pt x="5006" y="6238"/>
                </a:cubicBezTo>
                <a:cubicBezTo>
                  <a:pt x="4198" y="7188"/>
                  <a:pt x="3529" y="8231"/>
                  <a:pt x="3083" y="9345"/>
                </a:cubicBezTo>
                <a:cubicBezTo>
                  <a:pt x="2169" y="8700"/>
                  <a:pt x="1454" y="7845"/>
                  <a:pt x="1290" y="6660"/>
                </a:cubicBezTo>
                <a:cubicBezTo>
                  <a:pt x="1278" y="6543"/>
                  <a:pt x="1267" y="6414"/>
                  <a:pt x="1267" y="6308"/>
                </a:cubicBezTo>
                <a:lnTo>
                  <a:pt x="1267" y="6308"/>
                </a:lnTo>
                <a:cubicBezTo>
                  <a:pt x="1372" y="6332"/>
                  <a:pt x="1489" y="6355"/>
                  <a:pt x="1595" y="6355"/>
                </a:cubicBezTo>
                <a:cubicBezTo>
                  <a:pt x="1817" y="6355"/>
                  <a:pt x="2040" y="6285"/>
                  <a:pt x="2251" y="6133"/>
                </a:cubicBezTo>
                <a:cubicBezTo>
                  <a:pt x="2767" y="5722"/>
                  <a:pt x="2814" y="5125"/>
                  <a:pt x="2603" y="4656"/>
                </a:cubicBezTo>
                <a:cubicBezTo>
                  <a:pt x="3354" y="4339"/>
                  <a:pt x="4279" y="4234"/>
                  <a:pt x="5077" y="4198"/>
                </a:cubicBezTo>
                <a:close/>
                <a:moveTo>
                  <a:pt x="5030" y="6941"/>
                </a:moveTo>
                <a:cubicBezTo>
                  <a:pt x="5042" y="7024"/>
                  <a:pt x="5042" y="7118"/>
                  <a:pt x="5053" y="7211"/>
                </a:cubicBezTo>
                <a:cubicBezTo>
                  <a:pt x="5123" y="8314"/>
                  <a:pt x="5276" y="9450"/>
                  <a:pt x="5546" y="10576"/>
                </a:cubicBezTo>
                <a:cubicBezTo>
                  <a:pt x="4854" y="10318"/>
                  <a:pt x="4139" y="10002"/>
                  <a:pt x="3482" y="9603"/>
                </a:cubicBezTo>
                <a:cubicBezTo>
                  <a:pt x="3565" y="9392"/>
                  <a:pt x="3658" y="9181"/>
                  <a:pt x="3752" y="8981"/>
                </a:cubicBezTo>
                <a:cubicBezTo>
                  <a:pt x="4092" y="8267"/>
                  <a:pt x="4526" y="7574"/>
                  <a:pt x="5030" y="6941"/>
                </a:cubicBezTo>
                <a:close/>
                <a:moveTo>
                  <a:pt x="15172" y="6754"/>
                </a:moveTo>
                <a:cubicBezTo>
                  <a:pt x="15230" y="6789"/>
                  <a:pt x="15289" y="6836"/>
                  <a:pt x="15359" y="6871"/>
                </a:cubicBezTo>
                <a:cubicBezTo>
                  <a:pt x="15805" y="7199"/>
                  <a:pt x="16261" y="7551"/>
                  <a:pt x="16519" y="7997"/>
                </a:cubicBezTo>
                <a:cubicBezTo>
                  <a:pt x="16321" y="8067"/>
                  <a:pt x="16097" y="8196"/>
                  <a:pt x="15898" y="8419"/>
                </a:cubicBezTo>
                <a:cubicBezTo>
                  <a:pt x="15370" y="9005"/>
                  <a:pt x="15675" y="9814"/>
                  <a:pt x="16250" y="10224"/>
                </a:cubicBezTo>
                <a:cubicBezTo>
                  <a:pt x="16215" y="10271"/>
                  <a:pt x="16168" y="10318"/>
                  <a:pt x="16133" y="10365"/>
                </a:cubicBezTo>
                <a:cubicBezTo>
                  <a:pt x="15500" y="11139"/>
                  <a:pt x="14445" y="11467"/>
                  <a:pt x="13495" y="11631"/>
                </a:cubicBezTo>
                <a:cubicBezTo>
                  <a:pt x="13541" y="10799"/>
                  <a:pt x="13507" y="9943"/>
                  <a:pt x="13424" y="9111"/>
                </a:cubicBezTo>
                <a:cubicBezTo>
                  <a:pt x="14081" y="8384"/>
                  <a:pt x="14703" y="7598"/>
                  <a:pt x="15172" y="6754"/>
                </a:cubicBezTo>
                <a:close/>
                <a:moveTo>
                  <a:pt x="7738" y="4304"/>
                </a:moveTo>
                <a:cubicBezTo>
                  <a:pt x="9250" y="4468"/>
                  <a:pt x="10810" y="4796"/>
                  <a:pt x="12275" y="5323"/>
                </a:cubicBezTo>
                <a:cubicBezTo>
                  <a:pt x="12604" y="6508"/>
                  <a:pt x="12815" y="7727"/>
                  <a:pt x="12932" y="8947"/>
                </a:cubicBezTo>
                <a:cubicBezTo>
                  <a:pt x="12275" y="9650"/>
                  <a:pt x="11572" y="10307"/>
                  <a:pt x="10834" y="10916"/>
                </a:cubicBezTo>
                <a:cubicBezTo>
                  <a:pt x="10517" y="11174"/>
                  <a:pt x="10188" y="11432"/>
                  <a:pt x="9860" y="11678"/>
                </a:cubicBezTo>
                <a:cubicBezTo>
                  <a:pt x="8559" y="11514"/>
                  <a:pt x="7269" y="11174"/>
                  <a:pt x="6061" y="10763"/>
                </a:cubicBezTo>
                <a:cubicBezTo>
                  <a:pt x="5686" y="9333"/>
                  <a:pt x="5511" y="7845"/>
                  <a:pt x="5487" y="6402"/>
                </a:cubicBezTo>
                <a:cubicBezTo>
                  <a:pt x="6167" y="5628"/>
                  <a:pt x="6929" y="4925"/>
                  <a:pt x="7738" y="4304"/>
                </a:cubicBezTo>
                <a:close/>
                <a:moveTo>
                  <a:pt x="12979" y="9568"/>
                </a:moveTo>
                <a:cubicBezTo>
                  <a:pt x="13038" y="10271"/>
                  <a:pt x="13049" y="10987"/>
                  <a:pt x="13014" y="11701"/>
                </a:cubicBezTo>
                <a:cubicBezTo>
                  <a:pt x="12533" y="11760"/>
                  <a:pt x="12064" y="11795"/>
                  <a:pt x="11584" y="11795"/>
                </a:cubicBezTo>
                <a:cubicBezTo>
                  <a:pt x="11232" y="11795"/>
                  <a:pt x="10892" y="11784"/>
                  <a:pt x="10552" y="11748"/>
                </a:cubicBezTo>
                <a:cubicBezTo>
                  <a:pt x="11150" y="11279"/>
                  <a:pt x="11736" y="10776"/>
                  <a:pt x="12275" y="10271"/>
                </a:cubicBezTo>
                <a:cubicBezTo>
                  <a:pt x="12510" y="10049"/>
                  <a:pt x="12744" y="9814"/>
                  <a:pt x="12979" y="9568"/>
                </a:cubicBezTo>
                <a:close/>
                <a:moveTo>
                  <a:pt x="6226" y="11315"/>
                </a:moveTo>
                <a:lnTo>
                  <a:pt x="6226" y="11315"/>
                </a:lnTo>
                <a:cubicBezTo>
                  <a:pt x="6577" y="11420"/>
                  <a:pt x="6918" y="11526"/>
                  <a:pt x="7246" y="11608"/>
                </a:cubicBezTo>
                <a:cubicBezTo>
                  <a:pt x="7903" y="11795"/>
                  <a:pt x="8606" y="11948"/>
                  <a:pt x="9309" y="12065"/>
                </a:cubicBezTo>
                <a:cubicBezTo>
                  <a:pt x="8583" y="12546"/>
                  <a:pt x="7820" y="12968"/>
                  <a:pt x="7012" y="13285"/>
                </a:cubicBezTo>
                <a:cubicBezTo>
                  <a:pt x="6694" y="12652"/>
                  <a:pt x="6437" y="11995"/>
                  <a:pt x="6226" y="11315"/>
                </a:cubicBezTo>
                <a:close/>
                <a:moveTo>
                  <a:pt x="3318" y="10083"/>
                </a:moveTo>
                <a:cubicBezTo>
                  <a:pt x="4057" y="10529"/>
                  <a:pt x="4878" y="10869"/>
                  <a:pt x="5686" y="11139"/>
                </a:cubicBezTo>
                <a:cubicBezTo>
                  <a:pt x="5909" y="11936"/>
                  <a:pt x="6202" y="12710"/>
                  <a:pt x="6566" y="13437"/>
                </a:cubicBezTo>
                <a:cubicBezTo>
                  <a:pt x="6554" y="13449"/>
                  <a:pt x="6543" y="13449"/>
                  <a:pt x="6519" y="13449"/>
                </a:cubicBezTo>
                <a:cubicBezTo>
                  <a:pt x="6061" y="13589"/>
                  <a:pt x="5605" y="13718"/>
                  <a:pt x="5159" y="13718"/>
                </a:cubicBezTo>
                <a:cubicBezTo>
                  <a:pt x="4714" y="13718"/>
                  <a:pt x="4279" y="13589"/>
                  <a:pt x="3904" y="13202"/>
                </a:cubicBezTo>
                <a:cubicBezTo>
                  <a:pt x="3541" y="12850"/>
                  <a:pt x="3330" y="12370"/>
                  <a:pt x="3213" y="11889"/>
                </a:cubicBezTo>
                <a:cubicBezTo>
                  <a:pt x="3083" y="11292"/>
                  <a:pt x="3154" y="10682"/>
                  <a:pt x="3318" y="10083"/>
                </a:cubicBezTo>
                <a:close/>
                <a:moveTo>
                  <a:pt x="10001" y="12159"/>
                </a:moveTo>
                <a:cubicBezTo>
                  <a:pt x="10552" y="12229"/>
                  <a:pt x="11115" y="12264"/>
                  <a:pt x="11666" y="12264"/>
                </a:cubicBezTo>
                <a:cubicBezTo>
                  <a:pt x="12111" y="12264"/>
                  <a:pt x="12545" y="12241"/>
                  <a:pt x="12967" y="12194"/>
                </a:cubicBezTo>
                <a:lnTo>
                  <a:pt x="12967" y="12194"/>
                </a:lnTo>
                <a:cubicBezTo>
                  <a:pt x="12908" y="12874"/>
                  <a:pt x="12780" y="13554"/>
                  <a:pt x="12569" y="14199"/>
                </a:cubicBezTo>
                <a:cubicBezTo>
                  <a:pt x="12252" y="15137"/>
                  <a:pt x="11889" y="15992"/>
                  <a:pt x="10821" y="16169"/>
                </a:cubicBezTo>
                <a:cubicBezTo>
                  <a:pt x="10716" y="16192"/>
                  <a:pt x="10610" y="16192"/>
                  <a:pt x="10505" y="16192"/>
                </a:cubicBezTo>
                <a:cubicBezTo>
                  <a:pt x="10107" y="16192"/>
                  <a:pt x="9708" y="16086"/>
                  <a:pt x="9356" y="15934"/>
                </a:cubicBezTo>
                <a:cubicBezTo>
                  <a:pt x="8395" y="15512"/>
                  <a:pt x="7726" y="14574"/>
                  <a:pt x="7234" y="13695"/>
                </a:cubicBezTo>
                <a:cubicBezTo>
                  <a:pt x="8207" y="13308"/>
                  <a:pt x="9133" y="12780"/>
                  <a:pt x="10001" y="12159"/>
                </a:cubicBezTo>
                <a:close/>
                <a:moveTo>
                  <a:pt x="8570" y="1"/>
                </a:moveTo>
                <a:cubicBezTo>
                  <a:pt x="7668" y="1"/>
                  <a:pt x="6765" y="458"/>
                  <a:pt x="6120" y="1267"/>
                </a:cubicBezTo>
                <a:cubicBezTo>
                  <a:pt x="5605" y="1936"/>
                  <a:pt x="5300" y="2780"/>
                  <a:pt x="5147" y="3682"/>
                </a:cubicBezTo>
                <a:cubicBezTo>
                  <a:pt x="4162" y="3705"/>
                  <a:pt x="3201" y="3870"/>
                  <a:pt x="2345" y="4268"/>
                </a:cubicBezTo>
                <a:cubicBezTo>
                  <a:pt x="2122" y="4010"/>
                  <a:pt x="1806" y="3835"/>
                  <a:pt x="1465" y="3835"/>
                </a:cubicBezTo>
                <a:cubicBezTo>
                  <a:pt x="1161" y="3835"/>
                  <a:pt x="832" y="3976"/>
                  <a:pt x="528" y="4315"/>
                </a:cubicBezTo>
                <a:cubicBezTo>
                  <a:pt x="0" y="4890"/>
                  <a:pt x="293" y="5699"/>
                  <a:pt x="856" y="6097"/>
                </a:cubicBezTo>
                <a:cubicBezTo>
                  <a:pt x="739" y="6941"/>
                  <a:pt x="1032" y="7891"/>
                  <a:pt x="1595" y="8618"/>
                </a:cubicBezTo>
                <a:cubicBezTo>
                  <a:pt x="1947" y="9087"/>
                  <a:pt x="2403" y="9486"/>
                  <a:pt x="2919" y="9826"/>
                </a:cubicBezTo>
                <a:cubicBezTo>
                  <a:pt x="2627" y="10740"/>
                  <a:pt x="2591" y="11737"/>
                  <a:pt x="2966" y="12639"/>
                </a:cubicBezTo>
                <a:cubicBezTo>
                  <a:pt x="3213" y="13202"/>
                  <a:pt x="3646" y="13707"/>
                  <a:pt x="4174" y="13999"/>
                </a:cubicBezTo>
                <a:cubicBezTo>
                  <a:pt x="4467" y="14152"/>
                  <a:pt x="4772" y="14210"/>
                  <a:pt x="5089" y="14210"/>
                </a:cubicBezTo>
                <a:cubicBezTo>
                  <a:pt x="5605" y="14210"/>
                  <a:pt x="6144" y="14058"/>
                  <a:pt x="6613" y="13918"/>
                </a:cubicBezTo>
                <a:cubicBezTo>
                  <a:pt x="6671" y="13894"/>
                  <a:pt x="6730" y="13871"/>
                  <a:pt x="6788" y="13859"/>
                </a:cubicBezTo>
                <a:cubicBezTo>
                  <a:pt x="6999" y="14246"/>
                  <a:pt x="7246" y="14632"/>
                  <a:pt x="7527" y="14996"/>
                </a:cubicBezTo>
                <a:cubicBezTo>
                  <a:pt x="8125" y="15770"/>
                  <a:pt x="8981" y="16450"/>
                  <a:pt x="9977" y="16614"/>
                </a:cubicBezTo>
                <a:cubicBezTo>
                  <a:pt x="10154" y="16638"/>
                  <a:pt x="10329" y="16649"/>
                  <a:pt x="10505" y="16649"/>
                </a:cubicBezTo>
                <a:cubicBezTo>
                  <a:pt x="10904" y="16649"/>
                  <a:pt x="11303" y="16579"/>
                  <a:pt x="11678" y="16391"/>
                </a:cubicBezTo>
                <a:cubicBezTo>
                  <a:pt x="12428" y="16028"/>
                  <a:pt x="12756" y="15090"/>
                  <a:pt x="13014" y="14351"/>
                </a:cubicBezTo>
                <a:cubicBezTo>
                  <a:pt x="13249" y="13636"/>
                  <a:pt x="13389" y="12886"/>
                  <a:pt x="13460" y="12123"/>
                </a:cubicBezTo>
                <a:cubicBezTo>
                  <a:pt x="13940" y="12030"/>
                  <a:pt x="14421" y="11912"/>
                  <a:pt x="14878" y="11737"/>
                </a:cubicBezTo>
                <a:cubicBezTo>
                  <a:pt x="15605" y="11479"/>
                  <a:pt x="16227" y="11034"/>
                  <a:pt x="16672" y="10424"/>
                </a:cubicBezTo>
                <a:cubicBezTo>
                  <a:pt x="16766" y="10447"/>
                  <a:pt x="16871" y="10459"/>
                  <a:pt x="16977" y="10459"/>
                </a:cubicBezTo>
                <a:cubicBezTo>
                  <a:pt x="17188" y="10459"/>
                  <a:pt x="17423" y="10388"/>
                  <a:pt x="17634" y="10236"/>
                </a:cubicBezTo>
                <a:cubicBezTo>
                  <a:pt x="18583" y="9474"/>
                  <a:pt x="17926" y="8103"/>
                  <a:pt x="17001" y="7962"/>
                </a:cubicBezTo>
                <a:cubicBezTo>
                  <a:pt x="16719" y="7399"/>
                  <a:pt x="16203" y="6918"/>
                  <a:pt x="15617" y="6485"/>
                </a:cubicBezTo>
                <a:cubicBezTo>
                  <a:pt x="15535" y="6438"/>
                  <a:pt x="15453" y="6391"/>
                  <a:pt x="15383" y="6332"/>
                </a:cubicBezTo>
                <a:cubicBezTo>
                  <a:pt x="15594" y="5886"/>
                  <a:pt x="15769" y="5417"/>
                  <a:pt x="15886" y="4948"/>
                </a:cubicBezTo>
                <a:cubicBezTo>
                  <a:pt x="16156" y="3788"/>
                  <a:pt x="15805" y="2874"/>
                  <a:pt x="15066" y="2264"/>
                </a:cubicBezTo>
                <a:cubicBezTo>
                  <a:pt x="15195" y="1513"/>
                  <a:pt x="14573" y="693"/>
                  <a:pt x="13823" y="693"/>
                </a:cubicBezTo>
                <a:cubicBezTo>
                  <a:pt x="13518" y="693"/>
                  <a:pt x="13190" y="833"/>
                  <a:pt x="12885" y="1162"/>
                </a:cubicBezTo>
                <a:cubicBezTo>
                  <a:pt x="12803" y="1243"/>
                  <a:pt x="12744" y="1337"/>
                  <a:pt x="12697" y="1431"/>
                </a:cubicBezTo>
                <a:cubicBezTo>
                  <a:pt x="12217" y="1443"/>
                  <a:pt x="11712" y="1548"/>
                  <a:pt x="11232" y="1712"/>
                </a:cubicBezTo>
                <a:cubicBezTo>
                  <a:pt x="10986" y="1361"/>
                  <a:pt x="10716" y="1045"/>
                  <a:pt x="10423" y="763"/>
                </a:cubicBezTo>
                <a:cubicBezTo>
                  <a:pt x="9860" y="235"/>
                  <a:pt x="9216" y="1"/>
                  <a:pt x="85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14" name="Google Shape;514;p14"/>
          <p:cNvSpPr/>
          <p:nvPr/>
        </p:nvSpPr>
        <p:spPr>
          <a:xfrm>
            <a:off x="8602738" y="2418275"/>
            <a:ext cx="941978" cy="949101"/>
          </a:xfrm>
          <a:custGeom>
            <a:avLst/>
            <a:gdLst/>
            <a:ahLst/>
            <a:cxnLst/>
            <a:rect l="l" t="t" r="r" b="b"/>
            <a:pathLst>
              <a:path w="15606" h="15724" extrusionOk="0">
                <a:moveTo>
                  <a:pt x="12171" y="1"/>
                </a:moveTo>
                <a:cubicBezTo>
                  <a:pt x="11362" y="1"/>
                  <a:pt x="10564" y="470"/>
                  <a:pt x="10389" y="1561"/>
                </a:cubicBezTo>
                <a:cubicBezTo>
                  <a:pt x="10272" y="2229"/>
                  <a:pt x="10577" y="2768"/>
                  <a:pt x="11046" y="3108"/>
                </a:cubicBezTo>
                <a:lnTo>
                  <a:pt x="11057" y="3120"/>
                </a:lnTo>
                <a:cubicBezTo>
                  <a:pt x="11080" y="3132"/>
                  <a:pt x="11093" y="3143"/>
                  <a:pt x="11116" y="3155"/>
                </a:cubicBezTo>
                <a:cubicBezTo>
                  <a:pt x="11139" y="3179"/>
                  <a:pt x="11174" y="3213"/>
                  <a:pt x="11210" y="3237"/>
                </a:cubicBezTo>
                <a:cubicBezTo>
                  <a:pt x="11221" y="3237"/>
                  <a:pt x="11221" y="3237"/>
                  <a:pt x="11233" y="3249"/>
                </a:cubicBezTo>
                <a:cubicBezTo>
                  <a:pt x="11233" y="3249"/>
                  <a:pt x="11244" y="3249"/>
                  <a:pt x="11244" y="3260"/>
                </a:cubicBezTo>
                <a:cubicBezTo>
                  <a:pt x="10952" y="3812"/>
                  <a:pt x="10682" y="4375"/>
                  <a:pt x="10389" y="4925"/>
                </a:cubicBezTo>
                <a:cubicBezTo>
                  <a:pt x="9920" y="4738"/>
                  <a:pt x="9415" y="4633"/>
                  <a:pt x="8923" y="4633"/>
                </a:cubicBezTo>
                <a:cubicBezTo>
                  <a:pt x="7751" y="4633"/>
                  <a:pt x="6602" y="5183"/>
                  <a:pt x="6051" y="6438"/>
                </a:cubicBezTo>
                <a:cubicBezTo>
                  <a:pt x="5348" y="6144"/>
                  <a:pt x="4621" y="5899"/>
                  <a:pt x="3917" y="5594"/>
                </a:cubicBezTo>
                <a:lnTo>
                  <a:pt x="3917" y="5570"/>
                </a:lnTo>
                <a:lnTo>
                  <a:pt x="3917" y="5535"/>
                </a:lnTo>
                <a:cubicBezTo>
                  <a:pt x="3929" y="5488"/>
                  <a:pt x="3929" y="5430"/>
                  <a:pt x="3929" y="5371"/>
                </a:cubicBezTo>
                <a:lnTo>
                  <a:pt x="3929" y="5347"/>
                </a:lnTo>
                <a:cubicBezTo>
                  <a:pt x="3929" y="5289"/>
                  <a:pt x="3917" y="5230"/>
                  <a:pt x="3905" y="5172"/>
                </a:cubicBezTo>
                <a:lnTo>
                  <a:pt x="3905" y="5136"/>
                </a:lnTo>
                <a:cubicBezTo>
                  <a:pt x="3894" y="5078"/>
                  <a:pt x="3882" y="5019"/>
                  <a:pt x="3870" y="4972"/>
                </a:cubicBezTo>
                <a:cubicBezTo>
                  <a:pt x="3858" y="4914"/>
                  <a:pt x="3835" y="4867"/>
                  <a:pt x="3811" y="4808"/>
                </a:cubicBezTo>
                <a:cubicBezTo>
                  <a:pt x="3811" y="4797"/>
                  <a:pt x="3811" y="4784"/>
                  <a:pt x="3800" y="4773"/>
                </a:cubicBezTo>
                <a:lnTo>
                  <a:pt x="3730" y="4633"/>
                </a:lnTo>
                <a:cubicBezTo>
                  <a:pt x="3730" y="4620"/>
                  <a:pt x="3730" y="4620"/>
                  <a:pt x="3718" y="4609"/>
                </a:cubicBezTo>
                <a:cubicBezTo>
                  <a:pt x="3694" y="4562"/>
                  <a:pt x="3671" y="4527"/>
                  <a:pt x="3647" y="4480"/>
                </a:cubicBezTo>
                <a:cubicBezTo>
                  <a:pt x="3636" y="4480"/>
                  <a:pt x="3636" y="4468"/>
                  <a:pt x="3624" y="4456"/>
                </a:cubicBezTo>
                <a:cubicBezTo>
                  <a:pt x="3600" y="4421"/>
                  <a:pt x="3566" y="4375"/>
                  <a:pt x="3530" y="4339"/>
                </a:cubicBezTo>
                <a:cubicBezTo>
                  <a:pt x="3519" y="4328"/>
                  <a:pt x="3519" y="4316"/>
                  <a:pt x="3506" y="4316"/>
                </a:cubicBezTo>
                <a:cubicBezTo>
                  <a:pt x="3472" y="4269"/>
                  <a:pt x="3436" y="4234"/>
                  <a:pt x="3389" y="4198"/>
                </a:cubicBezTo>
                <a:cubicBezTo>
                  <a:pt x="3003" y="3823"/>
                  <a:pt x="2451" y="3612"/>
                  <a:pt x="1901" y="3612"/>
                </a:cubicBezTo>
                <a:cubicBezTo>
                  <a:pt x="1080" y="3612"/>
                  <a:pt x="294" y="4081"/>
                  <a:pt x="106" y="5172"/>
                </a:cubicBezTo>
                <a:cubicBezTo>
                  <a:pt x="0" y="5840"/>
                  <a:pt x="294" y="6379"/>
                  <a:pt x="763" y="6719"/>
                </a:cubicBezTo>
                <a:cubicBezTo>
                  <a:pt x="775" y="6719"/>
                  <a:pt x="775" y="6731"/>
                  <a:pt x="786" y="6731"/>
                </a:cubicBezTo>
                <a:cubicBezTo>
                  <a:pt x="833" y="6766"/>
                  <a:pt x="892" y="6801"/>
                  <a:pt x="951" y="6837"/>
                </a:cubicBezTo>
                <a:cubicBezTo>
                  <a:pt x="1010" y="6871"/>
                  <a:pt x="1068" y="6907"/>
                  <a:pt x="1127" y="6930"/>
                </a:cubicBezTo>
                <a:cubicBezTo>
                  <a:pt x="1138" y="6942"/>
                  <a:pt x="1162" y="6942"/>
                  <a:pt x="1185" y="6954"/>
                </a:cubicBezTo>
                <a:cubicBezTo>
                  <a:pt x="1221" y="6977"/>
                  <a:pt x="1268" y="6989"/>
                  <a:pt x="1315" y="7012"/>
                </a:cubicBezTo>
                <a:cubicBezTo>
                  <a:pt x="1338" y="7012"/>
                  <a:pt x="1361" y="7024"/>
                  <a:pt x="1373" y="7024"/>
                </a:cubicBezTo>
                <a:cubicBezTo>
                  <a:pt x="1443" y="7048"/>
                  <a:pt x="1502" y="7071"/>
                  <a:pt x="1572" y="7082"/>
                </a:cubicBezTo>
                <a:cubicBezTo>
                  <a:pt x="1643" y="7106"/>
                  <a:pt x="1701" y="7106"/>
                  <a:pt x="1771" y="7118"/>
                </a:cubicBezTo>
                <a:cubicBezTo>
                  <a:pt x="1795" y="7129"/>
                  <a:pt x="1807" y="7129"/>
                  <a:pt x="1830" y="7129"/>
                </a:cubicBezTo>
                <a:cubicBezTo>
                  <a:pt x="1877" y="7129"/>
                  <a:pt x="1924" y="7142"/>
                  <a:pt x="1982" y="7142"/>
                </a:cubicBezTo>
                <a:lnTo>
                  <a:pt x="2252" y="7142"/>
                </a:lnTo>
                <a:cubicBezTo>
                  <a:pt x="2311" y="7142"/>
                  <a:pt x="2381" y="7129"/>
                  <a:pt x="2440" y="7118"/>
                </a:cubicBezTo>
                <a:cubicBezTo>
                  <a:pt x="2463" y="7118"/>
                  <a:pt x="2487" y="7118"/>
                  <a:pt x="2498" y="7106"/>
                </a:cubicBezTo>
                <a:cubicBezTo>
                  <a:pt x="2545" y="7106"/>
                  <a:pt x="2592" y="7095"/>
                  <a:pt x="2639" y="7082"/>
                </a:cubicBezTo>
                <a:cubicBezTo>
                  <a:pt x="2662" y="7071"/>
                  <a:pt x="2686" y="7071"/>
                  <a:pt x="2698" y="7059"/>
                </a:cubicBezTo>
                <a:cubicBezTo>
                  <a:pt x="2768" y="7048"/>
                  <a:pt x="2826" y="7024"/>
                  <a:pt x="2886" y="7001"/>
                </a:cubicBezTo>
                <a:cubicBezTo>
                  <a:pt x="2897" y="7001"/>
                  <a:pt x="2897" y="6989"/>
                  <a:pt x="2897" y="6989"/>
                </a:cubicBezTo>
                <a:cubicBezTo>
                  <a:pt x="2956" y="6965"/>
                  <a:pt x="3014" y="6942"/>
                  <a:pt x="3073" y="6907"/>
                </a:cubicBezTo>
                <a:cubicBezTo>
                  <a:pt x="3084" y="6895"/>
                  <a:pt x="3108" y="6884"/>
                  <a:pt x="3120" y="6871"/>
                </a:cubicBezTo>
                <a:cubicBezTo>
                  <a:pt x="3167" y="6848"/>
                  <a:pt x="3202" y="6825"/>
                  <a:pt x="3249" y="6790"/>
                </a:cubicBezTo>
                <a:cubicBezTo>
                  <a:pt x="3261" y="6778"/>
                  <a:pt x="3272" y="6766"/>
                  <a:pt x="3295" y="6754"/>
                </a:cubicBezTo>
                <a:cubicBezTo>
                  <a:pt x="3342" y="6719"/>
                  <a:pt x="3401" y="6673"/>
                  <a:pt x="3448" y="6626"/>
                </a:cubicBezTo>
                <a:lnTo>
                  <a:pt x="3448" y="6613"/>
                </a:lnTo>
                <a:cubicBezTo>
                  <a:pt x="3495" y="6567"/>
                  <a:pt x="3542" y="6520"/>
                  <a:pt x="3577" y="6462"/>
                </a:cubicBezTo>
                <a:cubicBezTo>
                  <a:pt x="3589" y="6449"/>
                  <a:pt x="3600" y="6426"/>
                  <a:pt x="3612" y="6402"/>
                </a:cubicBezTo>
                <a:cubicBezTo>
                  <a:pt x="3636" y="6379"/>
                  <a:pt x="3659" y="6344"/>
                  <a:pt x="3683" y="6321"/>
                </a:cubicBezTo>
                <a:cubicBezTo>
                  <a:pt x="4386" y="6613"/>
                  <a:pt x="5113" y="6860"/>
                  <a:pt x="5817" y="7165"/>
                </a:cubicBezTo>
                <a:cubicBezTo>
                  <a:pt x="5804" y="7235"/>
                  <a:pt x="5781" y="7306"/>
                  <a:pt x="5770" y="7376"/>
                </a:cubicBezTo>
                <a:cubicBezTo>
                  <a:pt x="5606" y="8372"/>
                  <a:pt x="5969" y="9205"/>
                  <a:pt x="6590" y="9802"/>
                </a:cubicBezTo>
                <a:cubicBezTo>
                  <a:pt x="6109" y="10612"/>
                  <a:pt x="5734" y="11467"/>
                  <a:pt x="5289" y="12288"/>
                </a:cubicBezTo>
                <a:cubicBezTo>
                  <a:pt x="5078" y="12230"/>
                  <a:pt x="4866" y="12194"/>
                  <a:pt x="4655" y="12194"/>
                </a:cubicBezTo>
                <a:cubicBezTo>
                  <a:pt x="3847" y="12194"/>
                  <a:pt x="3050" y="12663"/>
                  <a:pt x="2873" y="13754"/>
                </a:cubicBezTo>
                <a:cubicBezTo>
                  <a:pt x="2756" y="14422"/>
                  <a:pt x="3061" y="14950"/>
                  <a:pt x="3530" y="15302"/>
                </a:cubicBezTo>
                <a:cubicBezTo>
                  <a:pt x="3530" y="15302"/>
                  <a:pt x="3542" y="15302"/>
                  <a:pt x="3542" y="15313"/>
                </a:cubicBezTo>
                <a:cubicBezTo>
                  <a:pt x="3600" y="15349"/>
                  <a:pt x="3647" y="15383"/>
                  <a:pt x="3706" y="15419"/>
                </a:cubicBezTo>
                <a:lnTo>
                  <a:pt x="3718" y="15419"/>
                </a:lnTo>
                <a:cubicBezTo>
                  <a:pt x="3764" y="15454"/>
                  <a:pt x="3823" y="15477"/>
                  <a:pt x="3882" y="15513"/>
                </a:cubicBezTo>
                <a:cubicBezTo>
                  <a:pt x="3905" y="15513"/>
                  <a:pt x="3917" y="15524"/>
                  <a:pt x="3941" y="15536"/>
                </a:cubicBezTo>
                <a:cubicBezTo>
                  <a:pt x="3988" y="15547"/>
                  <a:pt x="4035" y="15571"/>
                  <a:pt x="4081" y="15583"/>
                </a:cubicBezTo>
                <a:cubicBezTo>
                  <a:pt x="4093" y="15594"/>
                  <a:pt x="4116" y="15606"/>
                  <a:pt x="4140" y="15606"/>
                </a:cubicBezTo>
                <a:cubicBezTo>
                  <a:pt x="4199" y="15630"/>
                  <a:pt x="4269" y="15653"/>
                  <a:pt x="4327" y="15665"/>
                </a:cubicBezTo>
                <a:lnTo>
                  <a:pt x="4339" y="15665"/>
                </a:lnTo>
                <a:cubicBezTo>
                  <a:pt x="4398" y="15677"/>
                  <a:pt x="4468" y="15688"/>
                  <a:pt x="4527" y="15700"/>
                </a:cubicBezTo>
                <a:cubicBezTo>
                  <a:pt x="4550" y="15700"/>
                  <a:pt x="4574" y="15700"/>
                  <a:pt x="4585" y="15711"/>
                </a:cubicBezTo>
                <a:cubicBezTo>
                  <a:pt x="4644" y="15711"/>
                  <a:pt x="4691" y="15724"/>
                  <a:pt x="4738" y="15724"/>
                </a:cubicBezTo>
                <a:lnTo>
                  <a:pt x="5007" y="15724"/>
                </a:lnTo>
                <a:cubicBezTo>
                  <a:pt x="5078" y="15724"/>
                  <a:pt x="5137" y="15711"/>
                  <a:pt x="5207" y="15700"/>
                </a:cubicBezTo>
                <a:cubicBezTo>
                  <a:pt x="5218" y="15700"/>
                  <a:pt x="5242" y="15688"/>
                  <a:pt x="5265" y="15688"/>
                </a:cubicBezTo>
                <a:lnTo>
                  <a:pt x="5406" y="15653"/>
                </a:lnTo>
                <a:cubicBezTo>
                  <a:pt x="5429" y="15653"/>
                  <a:pt x="5441" y="15641"/>
                  <a:pt x="5465" y="15641"/>
                </a:cubicBezTo>
                <a:cubicBezTo>
                  <a:pt x="5523" y="15618"/>
                  <a:pt x="5593" y="15606"/>
                  <a:pt x="5652" y="15571"/>
                </a:cubicBezTo>
                <a:cubicBezTo>
                  <a:pt x="5711" y="15547"/>
                  <a:pt x="5770" y="15513"/>
                  <a:pt x="5828" y="15489"/>
                </a:cubicBezTo>
                <a:cubicBezTo>
                  <a:pt x="5851" y="15477"/>
                  <a:pt x="5864" y="15466"/>
                  <a:pt x="5887" y="15454"/>
                </a:cubicBezTo>
                <a:cubicBezTo>
                  <a:pt x="5922" y="15430"/>
                  <a:pt x="5969" y="15407"/>
                  <a:pt x="6004" y="15372"/>
                </a:cubicBezTo>
                <a:cubicBezTo>
                  <a:pt x="6015" y="15360"/>
                  <a:pt x="6039" y="15349"/>
                  <a:pt x="6051" y="15336"/>
                </a:cubicBezTo>
                <a:cubicBezTo>
                  <a:pt x="6109" y="15289"/>
                  <a:pt x="6156" y="15255"/>
                  <a:pt x="6203" y="15196"/>
                </a:cubicBezTo>
                <a:cubicBezTo>
                  <a:pt x="6250" y="15149"/>
                  <a:pt x="6297" y="15091"/>
                  <a:pt x="6344" y="15044"/>
                </a:cubicBezTo>
                <a:cubicBezTo>
                  <a:pt x="6356" y="15020"/>
                  <a:pt x="6367" y="15008"/>
                  <a:pt x="6379" y="14985"/>
                </a:cubicBezTo>
                <a:cubicBezTo>
                  <a:pt x="6414" y="14938"/>
                  <a:pt x="6438" y="14903"/>
                  <a:pt x="6461" y="14844"/>
                </a:cubicBezTo>
                <a:cubicBezTo>
                  <a:pt x="6473" y="14833"/>
                  <a:pt x="6484" y="14809"/>
                  <a:pt x="6497" y="14797"/>
                </a:cubicBezTo>
                <a:cubicBezTo>
                  <a:pt x="6531" y="14727"/>
                  <a:pt x="6567" y="14656"/>
                  <a:pt x="6590" y="14575"/>
                </a:cubicBezTo>
                <a:cubicBezTo>
                  <a:pt x="6614" y="14516"/>
                  <a:pt x="6625" y="14445"/>
                  <a:pt x="6649" y="14375"/>
                </a:cubicBezTo>
                <a:lnTo>
                  <a:pt x="6649" y="14340"/>
                </a:lnTo>
                <a:cubicBezTo>
                  <a:pt x="6661" y="14270"/>
                  <a:pt x="6672" y="14211"/>
                  <a:pt x="6684" y="14153"/>
                </a:cubicBezTo>
                <a:lnTo>
                  <a:pt x="6684" y="14117"/>
                </a:lnTo>
                <a:lnTo>
                  <a:pt x="6684" y="13953"/>
                </a:lnTo>
                <a:lnTo>
                  <a:pt x="6684" y="13918"/>
                </a:lnTo>
                <a:cubicBezTo>
                  <a:pt x="6684" y="13859"/>
                  <a:pt x="6684" y="13812"/>
                  <a:pt x="6672" y="13754"/>
                </a:cubicBezTo>
                <a:cubicBezTo>
                  <a:pt x="6672" y="13742"/>
                  <a:pt x="6672" y="13731"/>
                  <a:pt x="6661" y="13718"/>
                </a:cubicBezTo>
                <a:cubicBezTo>
                  <a:pt x="6649" y="13601"/>
                  <a:pt x="6614" y="13496"/>
                  <a:pt x="6578" y="13390"/>
                </a:cubicBezTo>
                <a:cubicBezTo>
                  <a:pt x="6567" y="13379"/>
                  <a:pt x="6567" y="13367"/>
                  <a:pt x="6567" y="13355"/>
                </a:cubicBezTo>
                <a:lnTo>
                  <a:pt x="6497" y="13215"/>
                </a:lnTo>
                <a:cubicBezTo>
                  <a:pt x="6484" y="13202"/>
                  <a:pt x="6484" y="13191"/>
                  <a:pt x="6484" y="13191"/>
                </a:cubicBezTo>
                <a:cubicBezTo>
                  <a:pt x="6461" y="13144"/>
                  <a:pt x="6426" y="13097"/>
                  <a:pt x="6403" y="13062"/>
                </a:cubicBezTo>
                <a:cubicBezTo>
                  <a:pt x="6403" y="13051"/>
                  <a:pt x="6391" y="13051"/>
                  <a:pt x="6391" y="13038"/>
                </a:cubicBezTo>
                <a:cubicBezTo>
                  <a:pt x="6356" y="13004"/>
                  <a:pt x="6320" y="12957"/>
                  <a:pt x="6286" y="12910"/>
                </a:cubicBezTo>
                <a:cubicBezTo>
                  <a:pt x="6286" y="12910"/>
                  <a:pt x="6273" y="12898"/>
                  <a:pt x="6273" y="12886"/>
                </a:cubicBezTo>
                <a:cubicBezTo>
                  <a:pt x="6239" y="12851"/>
                  <a:pt x="6192" y="12816"/>
                  <a:pt x="6156" y="12769"/>
                </a:cubicBezTo>
                <a:cubicBezTo>
                  <a:pt x="6098" y="12722"/>
                  <a:pt x="6039" y="12675"/>
                  <a:pt x="5969" y="12628"/>
                </a:cubicBezTo>
                <a:cubicBezTo>
                  <a:pt x="6403" y="11842"/>
                  <a:pt x="6755" y="11034"/>
                  <a:pt x="7200" y="10271"/>
                </a:cubicBezTo>
                <a:cubicBezTo>
                  <a:pt x="7211" y="10284"/>
                  <a:pt x="7235" y="10284"/>
                  <a:pt x="7247" y="10295"/>
                </a:cubicBezTo>
                <a:cubicBezTo>
                  <a:pt x="7247" y="10307"/>
                  <a:pt x="7258" y="10307"/>
                  <a:pt x="7258" y="10307"/>
                </a:cubicBezTo>
                <a:lnTo>
                  <a:pt x="7399" y="10377"/>
                </a:lnTo>
                <a:cubicBezTo>
                  <a:pt x="7422" y="10389"/>
                  <a:pt x="7435" y="10401"/>
                  <a:pt x="7446" y="10412"/>
                </a:cubicBezTo>
                <a:cubicBezTo>
                  <a:pt x="7493" y="10424"/>
                  <a:pt x="7528" y="10448"/>
                  <a:pt x="7563" y="10459"/>
                </a:cubicBezTo>
                <a:cubicBezTo>
                  <a:pt x="7587" y="10471"/>
                  <a:pt x="7599" y="10482"/>
                  <a:pt x="7610" y="10482"/>
                </a:cubicBezTo>
                <a:cubicBezTo>
                  <a:pt x="7669" y="10506"/>
                  <a:pt x="7716" y="10529"/>
                  <a:pt x="7774" y="10553"/>
                </a:cubicBezTo>
                <a:lnTo>
                  <a:pt x="7786" y="10553"/>
                </a:lnTo>
                <a:cubicBezTo>
                  <a:pt x="7833" y="10576"/>
                  <a:pt x="7891" y="10600"/>
                  <a:pt x="7938" y="10612"/>
                </a:cubicBezTo>
                <a:cubicBezTo>
                  <a:pt x="7962" y="10623"/>
                  <a:pt x="7974" y="10623"/>
                  <a:pt x="7997" y="10635"/>
                </a:cubicBezTo>
                <a:cubicBezTo>
                  <a:pt x="8032" y="10647"/>
                  <a:pt x="8079" y="10659"/>
                  <a:pt x="8115" y="10670"/>
                </a:cubicBezTo>
                <a:cubicBezTo>
                  <a:pt x="8138" y="10682"/>
                  <a:pt x="8149" y="10682"/>
                  <a:pt x="8173" y="10682"/>
                </a:cubicBezTo>
                <a:cubicBezTo>
                  <a:pt x="8220" y="10706"/>
                  <a:pt x="8279" y="10717"/>
                  <a:pt x="8337" y="10729"/>
                </a:cubicBezTo>
                <a:lnTo>
                  <a:pt x="8349" y="10729"/>
                </a:lnTo>
                <a:cubicBezTo>
                  <a:pt x="8407" y="10740"/>
                  <a:pt x="8454" y="10753"/>
                  <a:pt x="8513" y="10764"/>
                </a:cubicBezTo>
                <a:cubicBezTo>
                  <a:pt x="8537" y="10776"/>
                  <a:pt x="8548" y="10776"/>
                  <a:pt x="8571" y="10776"/>
                </a:cubicBezTo>
                <a:cubicBezTo>
                  <a:pt x="8607" y="10787"/>
                  <a:pt x="8654" y="10787"/>
                  <a:pt x="8701" y="10799"/>
                </a:cubicBezTo>
                <a:cubicBezTo>
                  <a:pt x="8712" y="10799"/>
                  <a:pt x="8735" y="10799"/>
                  <a:pt x="8748" y="10811"/>
                </a:cubicBezTo>
                <a:cubicBezTo>
                  <a:pt x="8806" y="10811"/>
                  <a:pt x="8865" y="10823"/>
                  <a:pt x="8923" y="10823"/>
                </a:cubicBezTo>
                <a:lnTo>
                  <a:pt x="8935" y="10823"/>
                </a:lnTo>
                <a:cubicBezTo>
                  <a:pt x="8993" y="10834"/>
                  <a:pt x="9052" y="10834"/>
                  <a:pt x="9111" y="10834"/>
                </a:cubicBezTo>
                <a:lnTo>
                  <a:pt x="9158" y="10834"/>
                </a:lnTo>
                <a:cubicBezTo>
                  <a:pt x="9204" y="10846"/>
                  <a:pt x="9251" y="10846"/>
                  <a:pt x="9287" y="10846"/>
                </a:cubicBezTo>
                <a:lnTo>
                  <a:pt x="9345" y="10846"/>
                </a:lnTo>
                <a:cubicBezTo>
                  <a:pt x="9404" y="10846"/>
                  <a:pt x="9462" y="10834"/>
                  <a:pt x="9521" y="10834"/>
                </a:cubicBezTo>
                <a:lnTo>
                  <a:pt x="9533" y="10834"/>
                </a:lnTo>
                <a:cubicBezTo>
                  <a:pt x="9580" y="10834"/>
                  <a:pt x="9639" y="10823"/>
                  <a:pt x="9697" y="10823"/>
                </a:cubicBezTo>
                <a:cubicBezTo>
                  <a:pt x="9709" y="10823"/>
                  <a:pt x="9733" y="10811"/>
                  <a:pt x="9744" y="10811"/>
                </a:cubicBezTo>
                <a:cubicBezTo>
                  <a:pt x="9791" y="10811"/>
                  <a:pt x="9838" y="10799"/>
                  <a:pt x="9884" y="10799"/>
                </a:cubicBezTo>
                <a:cubicBezTo>
                  <a:pt x="9897" y="10787"/>
                  <a:pt x="9908" y="10787"/>
                  <a:pt x="9931" y="10787"/>
                </a:cubicBezTo>
                <a:lnTo>
                  <a:pt x="10108" y="10753"/>
                </a:lnTo>
                <a:cubicBezTo>
                  <a:pt x="10166" y="10740"/>
                  <a:pt x="10225" y="10729"/>
                  <a:pt x="10272" y="10706"/>
                </a:cubicBezTo>
                <a:cubicBezTo>
                  <a:pt x="10295" y="10706"/>
                  <a:pt x="10307" y="10706"/>
                  <a:pt x="10319" y="10694"/>
                </a:cubicBezTo>
                <a:cubicBezTo>
                  <a:pt x="10366" y="10682"/>
                  <a:pt x="10413" y="10670"/>
                  <a:pt x="10447" y="10659"/>
                </a:cubicBezTo>
                <a:cubicBezTo>
                  <a:pt x="10459" y="10647"/>
                  <a:pt x="10483" y="10647"/>
                  <a:pt x="10494" y="10635"/>
                </a:cubicBezTo>
                <a:cubicBezTo>
                  <a:pt x="10553" y="10623"/>
                  <a:pt x="10611" y="10600"/>
                  <a:pt x="10658" y="10576"/>
                </a:cubicBezTo>
                <a:lnTo>
                  <a:pt x="10670" y="10576"/>
                </a:lnTo>
                <a:cubicBezTo>
                  <a:pt x="10717" y="10553"/>
                  <a:pt x="10764" y="10529"/>
                  <a:pt x="10822" y="10506"/>
                </a:cubicBezTo>
                <a:cubicBezTo>
                  <a:pt x="10835" y="10495"/>
                  <a:pt x="10846" y="10482"/>
                  <a:pt x="10869" y="10482"/>
                </a:cubicBezTo>
                <a:cubicBezTo>
                  <a:pt x="10905" y="10459"/>
                  <a:pt x="10940" y="10436"/>
                  <a:pt x="10987" y="10412"/>
                </a:cubicBezTo>
                <a:cubicBezTo>
                  <a:pt x="10999" y="10412"/>
                  <a:pt x="11010" y="10401"/>
                  <a:pt x="11022" y="10389"/>
                </a:cubicBezTo>
                <a:cubicBezTo>
                  <a:pt x="11080" y="10365"/>
                  <a:pt x="11127" y="10331"/>
                  <a:pt x="11174" y="10295"/>
                </a:cubicBezTo>
                <a:lnTo>
                  <a:pt x="11280" y="10225"/>
                </a:lnTo>
                <a:cubicBezTo>
                  <a:pt x="11549" y="10506"/>
                  <a:pt x="11819" y="10787"/>
                  <a:pt x="12101" y="11069"/>
                </a:cubicBezTo>
                <a:cubicBezTo>
                  <a:pt x="11948" y="11280"/>
                  <a:pt x="11843" y="11561"/>
                  <a:pt x="11784" y="11889"/>
                </a:cubicBezTo>
                <a:cubicBezTo>
                  <a:pt x="11679" y="12546"/>
                  <a:pt x="11971" y="13085"/>
                  <a:pt x="12453" y="13426"/>
                </a:cubicBezTo>
                <a:lnTo>
                  <a:pt x="12440" y="13426"/>
                </a:lnTo>
                <a:cubicBezTo>
                  <a:pt x="12453" y="13437"/>
                  <a:pt x="12453" y="13437"/>
                  <a:pt x="12464" y="13437"/>
                </a:cubicBezTo>
                <a:cubicBezTo>
                  <a:pt x="12511" y="13484"/>
                  <a:pt x="12570" y="13520"/>
                  <a:pt x="12628" y="13543"/>
                </a:cubicBezTo>
                <a:cubicBezTo>
                  <a:pt x="12628" y="13554"/>
                  <a:pt x="12628" y="13554"/>
                  <a:pt x="12640" y="13554"/>
                </a:cubicBezTo>
                <a:cubicBezTo>
                  <a:pt x="12687" y="13590"/>
                  <a:pt x="12745" y="13613"/>
                  <a:pt x="12804" y="13637"/>
                </a:cubicBezTo>
                <a:cubicBezTo>
                  <a:pt x="12828" y="13648"/>
                  <a:pt x="12839" y="13660"/>
                  <a:pt x="12862" y="13660"/>
                </a:cubicBezTo>
                <a:cubicBezTo>
                  <a:pt x="12909" y="13684"/>
                  <a:pt x="12956" y="13707"/>
                  <a:pt x="12992" y="13718"/>
                </a:cubicBezTo>
                <a:cubicBezTo>
                  <a:pt x="13015" y="13731"/>
                  <a:pt x="13039" y="13731"/>
                  <a:pt x="13050" y="13742"/>
                </a:cubicBezTo>
                <a:cubicBezTo>
                  <a:pt x="13120" y="13754"/>
                  <a:pt x="13179" y="13777"/>
                  <a:pt x="13250" y="13789"/>
                </a:cubicBezTo>
                <a:cubicBezTo>
                  <a:pt x="13250" y="13801"/>
                  <a:pt x="13261" y="13801"/>
                  <a:pt x="13261" y="13801"/>
                </a:cubicBezTo>
                <a:cubicBezTo>
                  <a:pt x="13320" y="13812"/>
                  <a:pt x="13390" y="13824"/>
                  <a:pt x="13449" y="13836"/>
                </a:cubicBezTo>
                <a:lnTo>
                  <a:pt x="13508" y="13836"/>
                </a:lnTo>
                <a:cubicBezTo>
                  <a:pt x="13555" y="13848"/>
                  <a:pt x="13613" y="13848"/>
                  <a:pt x="13660" y="13848"/>
                </a:cubicBezTo>
                <a:cubicBezTo>
                  <a:pt x="13683" y="13859"/>
                  <a:pt x="13695" y="13859"/>
                  <a:pt x="13719" y="13859"/>
                </a:cubicBezTo>
                <a:lnTo>
                  <a:pt x="13918" y="13859"/>
                </a:lnTo>
                <a:cubicBezTo>
                  <a:pt x="13930" y="13859"/>
                  <a:pt x="13930" y="13848"/>
                  <a:pt x="13930" y="13848"/>
                </a:cubicBezTo>
                <a:cubicBezTo>
                  <a:pt x="14000" y="13848"/>
                  <a:pt x="14058" y="13836"/>
                  <a:pt x="14117" y="13836"/>
                </a:cubicBezTo>
                <a:cubicBezTo>
                  <a:pt x="14141" y="13824"/>
                  <a:pt x="14164" y="13824"/>
                  <a:pt x="14188" y="13824"/>
                </a:cubicBezTo>
                <a:lnTo>
                  <a:pt x="14328" y="13789"/>
                </a:lnTo>
                <a:cubicBezTo>
                  <a:pt x="14340" y="13789"/>
                  <a:pt x="14363" y="13777"/>
                  <a:pt x="14387" y="13777"/>
                </a:cubicBezTo>
                <a:cubicBezTo>
                  <a:pt x="14446" y="13754"/>
                  <a:pt x="14504" y="13731"/>
                  <a:pt x="14574" y="13707"/>
                </a:cubicBezTo>
                <a:cubicBezTo>
                  <a:pt x="14633" y="13671"/>
                  <a:pt x="14691" y="13648"/>
                  <a:pt x="14750" y="13613"/>
                </a:cubicBezTo>
                <a:cubicBezTo>
                  <a:pt x="14762" y="13613"/>
                  <a:pt x="14785" y="13601"/>
                  <a:pt x="14797" y="13590"/>
                </a:cubicBezTo>
                <a:cubicBezTo>
                  <a:pt x="14844" y="13566"/>
                  <a:pt x="14879" y="13531"/>
                  <a:pt x="14926" y="13507"/>
                </a:cubicBezTo>
                <a:cubicBezTo>
                  <a:pt x="14938" y="13496"/>
                  <a:pt x="14962" y="13484"/>
                  <a:pt x="14973" y="13473"/>
                </a:cubicBezTo>
                <a:cubicBezTo>
                  <a:pt x="15020" y="13426"/>
                  <a:pt x="15079" y="13379"/>
                  <a:pt x="15126" y="13332"/>
                </a:cubicBezTo>
                <a:cubicBezTo>
                  <a:pt x="15173" y="13285"/>
                  <a:pt x="15219" y="13226"/>
                  <a:pt x="15254" y="13168"/>
                </a:cubicBezTo>
                <a:cubicBezTo>
                  <a:pt x="15278" y="13156"/>
                  <a:pt x="15290" y="13132"/>
                  <a:pt x="15301" y="13121"/>
                </a:cubicBezTo>
                <a:cubicBezTo>
                  <a:pt x="15324" y="13074"/>
                  <a:pt x="15360" y="13027"/>
                  <a:pt x="15384" y="12980"/>
                </a:cubicBezTo>
                <a:cubicBezTo>
                  <a:pt x="15395" y="12957"/>
                  <a:pt x="15407" y="12945"/>
                  <a:pt x="15418" y="12921"/>
                </a:cubicBezTo>
                <a:cubicBezTo>
                  <a:pt x="15454" y="12851"/>
                  <a:pt x="15489" y="12780"/>
                  <a:pt x="15512" y="12710"/>
                </a:cubicBezTo>
                <a:cubicBezTo>
                  <a:pt x="15536" y="12640"/>
                  <a:pt x="15548" y="12569"/>
                  <a:pt x="15559" y="12511"/>
                </a:cubicBezTo>
                <a:cubicBezTo>
                  <a:pt x="15571" y="12499"/>
                  <a:pt x="15571" y="12476"/>
                  <a:pt x="15571" y="12464"/>
                </a:cubicBezTo>
                <a:cubicBezTo>
                  <a:pt x="15582" y="12405"/>
                  <a:pt x="15595" y="12335"/>
                  <a:pt x="15595" y="12277"/>
                </a:cubicBezTo>
                <a:lnTo>
                  <a:pt x="15595" y="12253"/>
                </a:lnTo>
                <a:cubicBezTo>
                  <a:pt x="15606" y="12194"/>
                  <a:pt x="15606" y="12136"/>
                  <a:pt x="15606" y="12089"/>
                </a:cubicBezTo>
                <a:lnTo>
                  <a:pt x="15606" y="12054"/>
                </a:lnTo>
                <a:cubicBezTo>
                  <a:pt x="15606" y="11995"/>
                  <a:pt x="15595" y="11936"/>
                  <a:pt x="15595" y="11878"/>
                </a:cubicBezTo>
                <a:cubicBezTo>
                  <a:pt x="15582" y="11866"/>
                  <a:pt x="15582" y="11855"/>
                  <a:pt x="15582" y="11842"/>
                </a:cubicBezTo>
                <a:cubicBezTo>
                  <a:pt x="15571" y="11784"/>
                  <a:pt x="15559" y="11737"/>
                  <a:pt x="15548" y="11678"/>
                </a:cubicBezTo>
                <a:cubicBezTo>
                  <a:pt x="15536" y="11620"/>
                  <a:pt x="15512" y="11573"/>
                  <a:pt x="15501" y="11526"/>
                </a:cubicBezTo>
                <a:cubicBezTo>
                  <a:pt x="15489" y="11514"/>
                  <a:pt x="15489" y="11503"/>
                  <a:pt x="15477" y="11491"/>
                </a:cubicBezTo>
                <a:cubicBezTo>
                  <a:pt x="15465" y="11433"/>
                  <a:pt x="15442" y="11386"/>
                  <a:pt x="15418" y="11339"/>
                </a:cubicBezTo>
                <a:cubicBezTo>
                  <a:pt x="15407" y="11339"/>
                  <a:pt x="15407" y="11327"/>
                  <a:pt x="15395" y="11315"/>
                </a:cubicBezTo>
                <a:cubicBezTo>
                  <a:pt x="15371" y="11280"/>
                  <a:pt x="15348" y="11233"/>
                  <a:pt x="15324" y="11198"/>
                </a:cubicBezTo>
                <a:cubicBezTo>
                  <a:pt x="15313" y="11186"/>
                  <a:pt x="15313" y="11175"/>
                  <a:pt x="15313" y="11175"/>
                </a:cubicBezTo>
                <a:cubicBezTo>
                  <a:pt x="15278" y="11128"/>
                  <a:pt x="15243" y="11092"/>
                  <a:pt x="15207" y="11045"/>
                </a:cubicBezTo>
                <a:cubicBezTo>
                  <a:pt x="15207" y="11034"/>
                  <a:pt x="15196" y="11034"/>
                  <a:pt x="15184" y="11022"/>
                </a:cubicBezTo>
                <a:cubicBezTo>
                  <a:pt x="15149" y="10975"/>
                  <a:pt x="15113" y="10940"/>
                  <a:pt x="15079" y="10905"/>
                </a:cubicBezTo>
                <a:cubicBezTo>
                  <a:pt x="14680" y="10529"/>
                  <a:pt x="14129" y="10318"/>
                  <a:pt x="13578" y="10318"/>
                </a:cubicBezTo>
                <a:cubicBezTo>
                  <a:pt x="13261" y="10318"/>
                  <a:pt x="12933" y="10401"/>
                  <a:pt x="12664" y="10553"/>
                </a:cubicBezTo>
                <a:cubicBezTo>
                  <a:pt x="12370" y="10271"/>
                  <a:pt x="12089" y="9990"/>
                  <a:pt x="11819" y="9709"/>
                </a:cubicBezTo>
                <a:cubicBezTo>
                  <a:pt x="11843" y="9685"/>
                  <a:pt x="11854" y="9651"/>
                  <a:pt x="11878" y="9627"/>
                </a:cubicBezTo>
                <a:lnTo>
                  <a:pt x="11913" y="9591"/>
                </a:lnTo>
                <a:cubicBezTo>
                  <a:pt x="11948" y="9533"/>
                  <a:pt x="11984" y="9486"/>
                  <a:pt x="12018" y="9427"/>
                </a:cubicBezTo>
                <a:cubicBezTo>
                  <a:pt x="12054" y="9369"/>
                  <a:pt x="12089" y="9322"/>
                  <a:pt x="12112" y="9263"/>
                </a:cubicBezTo>
                <a:cubicBezTo>
                  <a:pt x="12124" y="9240"/>
                  <a:pt x="12135" y="9228"/>
                  <a:pt x="12148" y="9205"/>
                </a:cubicBezTo>
                <a:cubicBezTo>
                  <a:pt x="12159" y="9169"/>
                  <a:pt x="12182" y="9122"/>
                  <a:pt x="12206" y="9076"/>
                </a:cubicBezTo>
                <a:cubicBezTo>
                  <a:pt x="12218" y="9052"/>
                  <a:pt x="12229" y="9041"/>
                  <a:pt x="12229" y="9017"/>
                </a:cubicBezTo>
                <a:cubicBezTo>
                  <a:pt x="12265" y="8958"/>
                  <a:pt x="12288" y="8888"/>
                  <a:pt x="12312" y="8830"/>
                </a:cubicBezTo>
                <a:cubicBezTo>
                  <a:pt x="12335" y="8747"/>
                  <a:pt x="12359" y="8677"/>
                  <a:pt x="12370" y="8595"/>
                </a:cubicBezTo>
                <a:cubicBezTo>
                  <a:pt x="12382" y="8572"/>
                  <a:pt x="12382" y="8548"/>
                  <a:pt x="12393" y="8525"/>
                </a:cubicBezTo>
                <a:cubicBezTo>
                  <a:pt x="12406" y="8478"/>
                  <a:pt x="12417" y="8431"/>
                  <a:pt x="12417" y="8372"/>
                </a:cubicBezTo>
                <a:cubicBezTo>
                  <a:pt x="12429" y="8349"/>
                  <a:pt x="12429" y="8325"/>
                  <a:pt x="12440" y="8302"/>
                </a:cubicBezTo>
                <a:cubicBezTo>
                  <a:pt x="12440" y="8244"/>
                  <a:pt x="12453" y="8197"/>
                  <a:pt x="12453" y="8150"/>
                </a:cubicBezTo>
                <a:cubicBezTo>
                  <a:pt x="12464" y="8126"/>
                  <a:pt x="12464" y="8103"/>
                  <a:pt x="12464" y="8079"/>
                </a:cubicBezTo>
                <a:cubicBezTo>
                  <a:pt x="12476" y="7939"/>
                  <a:pt x="12476" y="7798"/>
                  <a:pt x="12476" y="7669"/>
                </a:cubicBezTo>
                <a:lnTo>
                  <a:pt x="12476" y="7598"/>
                </a:lnTo>
                <a:cubicBezTo>
                  <a:pt x="12464" y="7551"/>
                  <a:pt x="12464" y="7505"/>
                  <a:pt x="12464" y="7470"/>
                </a:cubicBezTo>
                <a:cubicBezTo>
                  <a:pt x="12464" y="7446"/>
                  <a:pt x="12453" y="7423"/>
                  <a:pt x="12453" y="7399"/>
                </a:cubicBezTo>
                <a:cubicBezTo>
                  <a:pt x="12453" y="7353"/>
                  <a:pt x="12440" y="7306"/>
                  <a:pt x="12429" y="7259"/>
                </a:cubicBezTo>
                <a:cubicBezTo>
                  <a:pt x="12429" y="7235"/>
                  <a:pt x="12429" y="7223"/>
                  <a:pt x="12417" y="7200"/>
                </a:cubicBezTo>
                <a:cubicBezTo>
                  <a:pt x="12393" y="7071"/>
                  <a:pt x="12359" y="6954"/>
                  <a:pt x="12323" y="6837"/>
                </a:cubicBezTo>
                <a:cubicBezTo>
                  <a:pt x="12312" y="6813"/>
                  <a:pt x="12312" y="6801"/>
                  <a:pt x="12300" y="6778"/>
                </a:cubicBezTo>
                <a:cubicBezTo>
                  <a:pt x="12288" y="6743"/>
                  <a:pt x="12265" y="6696"/>
                  <a:pt x="12253" y="6660"/>
                </a:cubicBezTo>
                <a:cubicBezTo>
                  <a:pt x="12241" y="6637"/>
                  <a:pt x="12229" y="6626"/>
                  <a:pt x="12229" y="6602"/>
                </a:cubicBezTo>
                <a:cubicBezTo>
                  <a:pt x="12206" y="6567"/>
                  <a:pt x="12195" y="6520"/>
                  <a:pt x="12171" y="6485"/>
                </a:cubicBezTo>
                <a:cubicBezTo>
                  <a:pt x="12159" y="6462"/>
                  <a:pt x="12148" y="6449"/>
                  <a:pt x="12148" y="6438"/>
                </a:cubicBezTo>
                <a:cubicBezTo>
                  <a:pt x="12089" y="6321"/>
                  <a:pt x="12018" y="6215"/>
                  <a:pt x="11948" y="6121"/>
                </a:cubicBezTo>
                <a:cubicBezTo>
                  <a:pt x="11937" y="6110"/>
                  <a:pt x="11924" y="6086"/>
                  <a:pt x="11913" y="6074"/>
                </a:cubicBezTo>
                <a:lnTo>
                  <a:pt x="11843" y="5969"/>
                </a:lnTo>
                <a:cubicBezTo>
                  <a:pt x="11819" y="5957"/>
                  <a:pt x="11807" y="5946"/>
                  <a:pt x="11796" y="5922"/>
                </a:cubicBezTo>
                <a:cubicBezTo>
                  <a:pt x="11773" y="5887"/>
                  <a:pt x="11737" y="5863"/>
                  <a:pt x="11713" y="5828"/>
                </a:cubicBezTo>
                <a:cubicBezTo>
                  <a:pt x="11702" y="5816"/>
                  <a:pt x="11690" y="5793"/>
                  <a:pt x="11679" y="5782"/>
                </a:cubicBezTo>
                <a:cubicBezTo>
                  <a:pt x="11491" y="5594"/>
                  <a:pt x="11291" y="5430"/>
                  <a:pt x="11069" y="5277"/>
                </a:cubicBezTo>
                <a:cubicBezTo>
                  <a:pt x="11362" y="4714"/>
                  <a:pt x="11632" y="4140"/>
                  <a:pt x="11937" y="3577"/>
                </a:cubicBezTo>
                <a:cubicBezTo>
                  <a:pt x="11960" y="3589"/>
                  <a:pt x="11995" y="3601"/>
                  <a:pt x="12018" y="3601"/>
                </a:cubicBezTo>
                <a:cubicBezTo>
                  <a:pt x="12089" y="3612"/>
                  <a:pt x="12148" y="3624"/>
                  <a:pt x="12218" y="3636"/>
                </a:cubicBezTo>
                <a:cubicBezTo>
                  <a:pt x="12241" y="3636"/>
                  <a:pt x="12253" y="3648"/>
                  <a:pt x="12276" y="3648"/>
                </a:cubicBezTo>
                <a:cubicBezTo>
                  <a:pt x="12323" y="3648"/>
                  <a:pt x="12382" y="3659"/>
                  <a:pt x="12429" y="3659"/>
                </a:cubicBezTo>
                <a:lnTo>
                  <a:pt x="12698" y="3659"/>
                </a:lnTo>
                <a:cubicBezTo>
                  <a:pt x="12757" y="3659"/>
                  <a:pt x="12828" y="3648"/>
                  <a:pt x="12886" y="3636"/>
                </a:cubicBezTo>
                <a:cubicBezTo>
                  <a:pt x="12909" y="3636"/>
                  <a:pt x="12933" y="3636"/>
                  <a:pt x="12945" y="3624"/>
                </a:cubicBezTo>
                <a:cubicBezTo>
                  <a:pt x="12992" y="3624"/>
                  <a:pt x="13050" y="3612"/>
                  <a:pt x="13097" y="3589"/>
                </a:cubicBezTo>
                <a:cubicBezTo>
                  <a:pt x="13109" y="3589"/>
                  <a:pt x="13133" y="3589"/>
                  <a:pt x="13156" y="3577"/>
                </a:cubicBezTo>
                <a:cubicBezTo>
                  <a:pt x="13214" y="3565"/>
                  <a:pt x="13273" y="3542"/>
                  <a:pt x="13344" y="3518"/>
                </a:cubicBezTo>
                <a:lnTo>
                  <a:pt x="13344" y="3507"/>
                </a:lnTo>
                <a:cubicBezTo>
                  <a:pt x="13402" y="3484"/>
                  <a:pt x="13461" y="3460"/>
                  <a:pt x="13519" y="3424"/>
                </a:cubicBezTo>
                <a:cubicBezTo>
                  <a:pt x="13531" y="3413"/>
                  <a:pt x="13555" y="3401"/>
                  <a:pt x="13566" y="3390"/>
                </a:cubicBezTo>
                <a:cubicBezTo>
                  <a:pt x="13613" y="3366"/>
                  <a:pt x="13648" y="3343"/>
                  <a:pt x="13695" y="3307"/>
                </a:cubicBezTo>
                <a:cubicBezTo>
                  <a:pt x="13707" y="3296"/>
                  <a:pt x="13719" y="3284"/>
                  <a:pt x="13742" y="3273"/>
                </a:cubicBezTo>
                <a:cubicBezTo>
                  <a:pt x="13789" y="3237"/>
                  <a:pt x="13847" y="3190"/>
                  <a:pt x="13894" y="3143"/>
                </a:cubicBezTo>
                <a:lnTo>
                  <a:pt x="13894" y="3132"/>
                </a:lnTo>
                <a:cubicBezTo>
                  <a:pt x="13941" y="3085"/>
                  <a:pt x="13988" y="3038"/>
                  <a:pt x="14024" y="2979"/>
                </a:cubicBezTo>
                <a:cubicBezTo>
                  <a:pt x="14047" y="2955"/>
                  <a:pt x="14058" y="2944"/>
                  <a:pt x="14070" y="2921"/>
                </a:cubicBezTo>
                <a:cubicBezTo>
                  <a:pt x="14094" y="2885"/>
                  <a:pt x="14129" y="2838"/>
                  <a:pt x="14152" y="2791"/>
                </a:cubicBezTo>
                <a:cubicBezTo>
                  <a:pt x="14164" y="2768"/>
                  <a:pt x="14176" y="2744"/>
                  <a:pt x="14188" y="2733"/>
                </a:cubicBezTo>
                <a:cubicBezTo>
                  <a:pt x="14222" y="2663"/>
                  <a:pt x="14246" y="2593"/>
                  <a:pt x="14282" y="2522"/>
                </a:cubicBezTo>
                <a:cubicBezTo>
                  <a:pt x="14305" y="2452"/>
                  <a:pt x="14316" y="2381"/>
                  <a:pt x="14328" y="2311"/>
                </a:cubicBezTo>
                <a:cubicBezTo>
                  <a:pt x="14328" y="2299"/>
                  <a:pt x="14340" y="2288"/>
                  <a:pt x="14340" y="2275"/>
                </a:cubicBezTo>
                <a:cubicBezTo>
                  <a:pt x="14352" y="2205"/>
                  <a:pt x="14363" y="2147"/>
                  <a:pt x="14363" y="2088"/>
                </a:cubicBezTo>
                <a:lnTo>
                  <a:pt x="14363" y="2053"/>
                </a:lnTo>
                <a:cubicBezTo>
                  <a:pt x="14375" y="1994"/>
                  <a:pt x="14375" y="1947"/>
                  <a:pt x="14375" y="1889"/>
                </a:cubicBezTo>
                <a:lnTo>
                  <a:pt x="14375" y="1866"/>
                </a:lnTo>
                <a:cubicBezTo>
                  <a:pt x="14375" y="1807"/>
                  <a:pt x="14363" y="1748"/>
                  <a:pt x="14363" y="1689"/>
                </a:cubicBezTo>
                <a:cubicBezTo>
                  <a:pt x="14352" y="1678"/>
                  <a:pt x="14352" y="1666"/>
                  <a:pt x="14352" y="1655"/>
                </a:cubicBezTo>
                <a:cubicBezTo>
                  <a:pt x="14340" y="1595"/>
                  <a:pt x="14328" y="1537"/>
                  <a:pt x="14316" y="1490"/>
                </a:cubicBezTo>
                <a:lnTo>
                  <a:pt x="14316" y="1478"/>
                </a:lnTo>
                <a:cubicBezTo>
                  <a:pt x="14305" y="1431"/>
                  <a:pt x="14282" y="1373"/>
                  <a:pt x="14258" y="1326"/>
                </a:cubicBezTo>
                <a:cubicBezTo>
                  <a:pt x="14258" y="1314"/>
                  <a:pt x="14258" y="1303"/>
                  <a:pt x="14246" y="1291"/>
                </a:cubicBezTo>
                <a:cubicBezTo>
                  <a:pt x="14235" y="1244"/>
                  <a:pt x="14211" y="1197"/>
                  <a:pt x="14176" y="1150"/>
                </a:cubicBezTo>
                <a:cubicBezTo>
                  <a:pt x="14176" y="1139"/>
                  <a:pt x="14176" y="1139"/>
                  <a:pt x="14164" y="1127"/>
                </a:cubicBezTo>
                <a:cubicBezTo>
                  <a:pt x="14141" y="1080"/>
                  <a:pt x="14117" y="1045"/>
                  <a:pt x="14094" y="998"/>
                </a:cubicBezTo>
                <a:cubicBezTo>
                  <a:pt x="14082" y="998"/>
                  <a:pt x="14082" y="986"/>
                  <a:pt x="14070" y="975"/>
                </a:cubicBezTo>
                <a:cubicBezTo>
                  <a:pt x="14047" y="939"/>
                  <a:pt x="14011" y="892"/>
                  <a:pt x="13977" y="857"/>
                </a:cubicBezTo>
                <a:cubicBezTo>
                  <a:pt x="13977" y="845"/>
                  <a:pt x="13964" y="834"/>
                  <a:pt x="13953" y="822"/>
                </a:cubicBezTo>
                <a:lnTo>
                  <a:pt x="13847" y="717"/>
                </a:lnTo>
                <a:cubicBezTo>
                  <a:pt x="13766" y="634"/>
                  <a:pt x="13672" y="564"/>
                  <a:pt x="13578" y="506"/>
                </a:cubicBezTo>
                <a:cubicBezTo>
                  <a:pt x="13191" y="189"/>
                  <a:pt x="12675" y="1"/>
                  <a:pt x="121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15" name="Google Shape;515;p14"/>
          <p:cNvSpPr/>
          <p:nvPr/>
        </p:nvSpPr>
        <p:spPr>
          <a:xfrm>
            <a:off x="6632924" y="4119767"/>
            <a:ext cx="670341" cy="1234317"/>
          </a:xfrm>
          <a:custGeom>
            <a:avLst/>
            <a:gdLst/>
            <a:ahLst/>
            <a:cxnLst/>
            <a:rect l="l" t="t" r="r" b="b"/>
            <a:pathLst>
              <a:path w="13309" h="24505" extrusionOk="0">
                <a:moveTo>
                  <a:pt x="8220" y="2322"/>
                </a:moveTo>
                <a:lnTo>
                  <a:pt x="11936" y="3811"/>
                </a:lnTo>
                <a:cubicBezTo>
                  <a:pt x="11748" y="4186"/>
                  <a:pt x="11514" y="4585"/>
                  <a:pt x="11209" y="4984"/>
                </a:cubicBezTo>
                <a:lnTo>
                  <a:pt x="8009" y="3647"/>
                </a:lnTo>
                <a:cubicBezTo>
                  <a:pt x="8043" y="3166"/>
                  <a:pt x="8126" y="2720"/>
                  <a:pt x="8220" y="2322"/>
                </a:cubicBezTo>
                <a:close/>
                <a:moveTo>
                  <a:pt x="8009" y="4444"/>
                </a:moveTo>
                <a:lnTo>
                  <a:pt x="10705" y="5570"/>
                </a:lnTo>
                <a:cubicBezTo>
                  <a:pt x="10424" y="5851"/>
                  <a:pt x="10107" y="6120"/>
                  <a:pt x="9732" y="6367"/>
                </a:cubicBezTo>
                <a:cubicBezTo>
                  <a:pt x="9521" y="6508"/>
                  <a:pt x="9228" y="6672"/>
                  <a:pt x="8876" y="6860"/>
                </a:cubicBezTo>
                <a:cubicBezTo>
                  <a:pt x="8817" y="6894"/>
                  <a:pt x="8747" y="6930"/>
                  <a:pt x="8677" y="6977"/>
                </a:cubicBezTo>
                <a:cubicBezTo>
                  <a:pt x="8642" y="6894"/>
                  <a:pt x="8618" y="6813"/>
                  <a:pt x="8583" y="6742"/>
                </a:cubicBezTo>
                <a:cubicBezTo>
                  <a:pt x="8442" y="6367"/>
                  <a:pt x="8314" y="6050"/>
                  <a:pt x="8243" y="5804"/>
                </a:cubicBezTo>
                <a:cubicBezTo>
                  <a:pt x="8103" y="5335"/>
                  <a:pt x="8032" y="4890"/>
                  <a:pt x="8009" y="4444"/>
                </a:cubicBezTo>
                <a:close/>
                <a:moveTo>
                  <a:pt x="8290" y="8043"/>
                </a:moveTo>
                <a:cubicBezTo>
                  <a:pt x="8466" y="8559"/>
                  <a:pt x="8642" y="9111"/>
                  <a:pt x="8759" y="9697"/>
                </a:cubicBezTo>
                <a:lnTo>
                  <a:pt x="6777" y="9075"/>
                </a:lnTo>
                <a:cubicBezTo>
                  <a:pt x="7270" y="8676"/>
                  <a:pt x="7798" y="8337"/>
                  <a:pt x="8290" y="8043"/>
                </a:cubicBezTo>
                <a:close/>
                <a:moveTo>
                  <a:pt x="6156" y="9650"/>
                </a:moveTo>
                <a:lnTo>
                  <a:pt x="8888" y="10505"/>
                </a:lnTo>
                <a:cubicBezTo>
                  <a:pt x="8947" y="11104"/>
                  <a:pt x="8923" y="11713"/>
                  <a:pt x="8794" y="12323"/>
                </a:cubicBezTo>
                <a:lnTo>
                  <a:pt x="5218" y="10869"/>
                </a:lnTo>
                <a:cubicBezTo>
                  <a:pt x="5476" y="10412"/>
                  <a:pt x="5792" y="10013"/>
                  <a:pt x="6156" y="9650"/>
                </a:cubicBezTo>
                <a:close/>
                <a:moveTo>
                  <a:pt x="4901" y="11537"/>
                </a:moveTo>
                <a:lnTo>
                  <a:pt x="8583" y="13026"/>
                </a:lnTo>
                <a:cubicBezTo>
                  <a:pt x="8395" y="13507"/>
                  <a:pt x="8126" y="13976"/>
                  <a:pt x="7739" y="14421"/>
                </a:cubicBezTo>
                <a:lnTo>
                  <a:pt x="4597" y="13108"/>
                </a:lnTo>
                <a:cubicBezTo>
                  <a:pt x="4620" y="12534"/>
                  <a:pt x="4726" y="12006"/>
                  <a:pt x="4901" y="11537"/>
                </a:cubicBezTo>
                <a:close/>
                <a:moveTo>
                  <a:pt x="4643" y="13918"/>
                </a:moveTo>
                <a:lnTo>
                  <a:pt x="7188" y="14996"/>
                </a:lnTo>
                <a:cubicBezTo>
                  <a:pt x="7165" y="15007"/>
                  <a:pt x="7152" y="15031"/>
                  <a:pt x="7129" y="15043"/>
                </a:cubicBezTo>
                <a:cubicBezTo>
                  <a:pt x="6531" y="15559"/>
                  <a:pt x="5886" y="15992"/>
                  <a:pt x="5242" y="16403"/>
                </a:cubicBezTo>
                <a:cubicBezTo>
                  <a:pt x="5019" y="15687"/>
                  <a:pt x="4796" y="14949"/>
                  <a:pt x="4667" y="14175"/>
                </a:cubicBezTo>
                <a:cubicBezTo>
                  <a:pt x="4656" y="14082"/>
                  <a:pt x="4656" y="13999"/>
                  <a:pt x="4643" y="13918"/>
                </a:cubicBezTo>
                <a:close/>
                <a:moveTo>
                  <a:pt x="4831" y="17529"/>
                </a:moveTo>
                <a:cubicBezTo>
                  <a:pt x="5019" y="18103"/>
                  <a:pt x="5183" y="18689"/>
                  <a:pt x="5300" y="19275"/>
                </a:cubicBezTo>
                <a:lnTo>
                  <a:pt x="3354" y="18584"/>
                </a:lnTo>
                <a:cubicBezTo>
                  <a:pt x="3823" y="18196"/>
                  <a:pt x="4327" y="17857"/>
                  <a:pt x="4831" y="17529"/>
                </a:cubicBezTo>
                <a:close/>
                <a:moveTo>
                  <a:pt x="2733" y="19147"/>
                </a:moveTo>
                <a:lnTo>
                  <a:pt x="5417" y="20108"/>
                </a:lnTo>
                <a:cubicBezTo>
                  <a:pt x="5464" y="20647"/>
                  <a:pt x="5464" y="21221"/>
                  <a:pt x="5370" y="21831"/>
                </a:cubicBezTo>
                <a:lnTo>
                  <a:pt x="1712" y="20424"/>
                </a:lnTo>
                <a:cubicBezTo>
                  <a:pt x="2029" y="19932"/>
                  <a:pt x="2369" y="19510"/>
                  <a:pt x="2733" y="19147"/>
                </a:cubicBezTo>
                <a:close/>
                <a:moveTo>
                  <a:pt x="8642" y="0"/>
                </a:moveTo>
                <a:cubicBezTo>
                  <a:pt x="8512" y="0"/>
                  <a:pt x="8395" y="59"/>
                  <a:pt x="8325" y="165"/>
                </a:cubicBezTo>
                <a:cubicBezTo>
                  <a:pt x="8254" y="270"/>
                  <a:pt x="6602" y="2850"/>
                  <a:pt x="7540" y="6015"/>
                </a:cubicBezTo>
                <a:cubicBezTo>
                  <a:pt x="7621" y="6285"/>
                  <a:pt x="7751" y="6625"/>
                  <a:pt x="7903" y="7011"/>
                </a:cubicBezTo>
                <a:cubicBezTo>
                  <a:pt x="7938" y="7117"/>
                  <a:pt x="7985" y="7223"/>
                  <a:pt x="8032" y="7340"/>
                </a:cubicBezTo>
                <a:cubicBezTo>
                  <a:pt x="6027" y="8512"/>
                  <a:pt x="3342" y="10529"/>
                  <a:pt x="3952" y="14293"/>
                </a:cubicBezTo>
                <a:cubicBezTo>
                  <a:pt x="4093" y="15184"/>
                  <a:pt x="4351" y="16004"/>
                  <a:pt x="4609" y="16802"/>
                </a:cubicBezTo>
                <a:cubicBezTo>
                  <a:pt x="3835" y="17294"/>
                  <a:pt x="3072" y="17798"/>
                  <a:pt x="2369" y="18467"/>
                </a:cubicBezTo>
                <a:cubicBezTo>
                  <a:pt x="1818" y="18994"/>
                  <a:pt x="1314" y="19616"/>
                  <a:pt x="868" y="20413"/>
                </a:cubicBezTo>
                <a:cubicBezTo>
                  <a:pt x="563" y="20963"/>
                  <a:pt x="294" y="21585"/>
                  <a:pt x="60" y="22312"/>
                </a:cubicBezTo>
                <a:cubicBezTo>
                  <a:pt x="1" y="22511"/>
                  <a:pt x="107" y="22711"/>
                  <a:pt x="305" y="22781"/>
                </a:cubicBezTo>
                <a:cubicBezTo>
                  <a:pt x="329" y="22781"/>
                  <a:pt x="352" y="22792"/>
                  <a:pt x="388" y="22792"/>
                </a:cubicBezTo>
                <a:lnTo>
                  <a:pt x="411" y="22792"/>
                </a:lnTo>
                <a:cubicBezTo>
                  <a:pt x="576" y="22792"/>
                  <a:pt x="716" y="22687"/>
                  <a:pt x="763" y="22534"/>
                </a:cubicBezTo>
                <a:cubicBezTo>
                  <a:pt x="939" y="21984"/>
                  <a:pt x="1126" y="21503"/>
                  <a:pt x="1349" y="21069"/>
                </a:cubicBezTo>
                <a:lnTo>
                  <a:pt x="5230" y="22570"/>
                </a:lnTo>
                <a:cubicBezTo>
                  <a:pt x="5125" y="23016"/>
                  <a:pt x="4972" y="23496"/>
                  <a:pt x="4761" y="24000"/>
                </a:cubicBezTo>
                <a:cubicBezTo>
                  <a:pt x="4679" y="24188"/>
                  <a:pt x="4773" y="24399"/>
                  <a:pt x="4960" y="24481"/>
                </a:cubicBezTo>
                <a:cubicBezTo>
                  <a:pt x="4995" y="24493"/>
                  <a:pt x="5031" y="24504"/>
                  <a:pt x="5065" y="24504"/>
                </a:cubicBezTo>
                <a:lnTo>
                  <a:pt x="5101" y="24504"/>
                </a:lnTo>
                <a:cubicBezTo>
                  <a:pt x="5242" y="24504"/>
                  <a:pt x="5383" y="24422"/>
                  <a:pt x="5441" y="24282"/>
                </a:cubicBezTo>
                <a:cubicBezTo>
                  <a:pt x="5711" y="23613"/>
                  <a:pt x="5898" y="22992"/>
                  <a:pt x="6016" y="22406"/>
                </a:cubicBezTo>
                <a:cubicBezTo>
                  <a:pt x="6016" y="22406"/>
                  <a:pt x="6016" y="22394"/>
                  <a:pt x="6027" y="22394"/>
                </a:cubicBezTo>
                <a:cubicBezTo>
                  <a:pt x="6438" y="20330"/>
                  <a:pt x="5980" y="18689"/>
                  <a:pt x="5476" y="17118"/>
                </a:cubicBezTo>
                <a:cubicBezTo>
                  <a:pt x="6191" y="16672"/>
                  <a:pt x="6918" y="16203"/>
                  <a:pt x="7610" y="15606"/>
                </a:cubicBezTo>
                <a:cubicBezTo>
                  <a:pt x="10471" y="13108"/>
                  <a:pt x="9720" y="9861"/>
                  <a:pt x="8934" y="7668"/>
                </a:cubicBezTo>
                <a:cubicBezTo>
                  <a:pt x="9040" y="7610"/>
                  <a:pt x="9134" y="7563"/>
                  <a:pt x="9228" y="7504"/>
                </a:cubicBezTo>
                <a:cubicBezTo>
                  <a:pt x="9591" y="7305"/>
                  <a:pt x="9908" y="7141"/>
                  <a:pt x="10143" y="6977"/>
                </a:cubicBezTo>
                <a:cubicBezTo>
                  <a:pt x="12886" y="5136"/>
                  <a:pt x="13272" y="2099"/>
                  <a:pt x="13285" y="1982"/>
                </a:cubicBezTo>
                <a:cubicBezTo>
                  <a:pt x="13308" y="1771"/>
                  <a:pt x="13167" y="1595"/>
                  <a:pt x="12968" y="1571"/>
                </a:cubicBezTo>
                <a:lnTo>
                  <a:pt x="12921" y="1571"/>
                </a:lnTo>
                <a:cubicBezTo>
                  <a:pt x="12733" y="1571"/>
                  <a:pt x="12581" y="1701"/>
                  <a:pt x="12558" y="1888"/>
                </a:cubicBezTo>
                <a:cubicBezTo>
                  <a:pt x="12558" y="1900"/>
                  <a:pt x="12487" y="2416"/>
                  <a:pt x="12217" y="3131"/>
                </a:cubicBezTo>
                <a:lnTo>
                  <a:pt x="8442" y="1618"/>
                </a:lnTo>
                <a:cubicBezTo>
                  <a:pt x="8689" y="974"/>
                  <a:pt x="8934" y="575"/>
                  <a:pt x="8947" y="563"/>
                </a:cubicBezTo>
                <a:cubicBezTo>
                  <a:pt x="9052" y="399"/>
                  <a:pt x="9005" y="165"/>
                  <a:pt x="8841" y="59"/>
                </a:cubicBezTo>
                <a:cubicBezTo>
                  <a:pt x="8783" y="13"/>
                  <a:pt x="8712" y="0"/>
                  <a:pt x="86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516" name="Google Shape;516;p14"/>
          <p:cNvGrpSpPr/>
          <p:nvPr/>
        </p:nvGrpSpPr>
        <p:grpSpPr>
          <a:xfrm rot="-9000002">
            <a:off x="7963691" y="3374312"/>
            <a:ext cx="609388" cy="1009690"/>
            <a:chOff x="3330825" y="1367375"/>
            <a:chExt cx="280075" cy="464025"/>
          </a:xfrm>
        </p:grpSpPr>
        <p:sp>
          <p:nvSpPr>
            <p:cNvPr id="517" name="Google Shape;517;p14"/>
            <p:cNvSpPr/>
            <p:nvPr/>
          </p:nvSpPr>
          <p:spPr>
            <a:xfrm>
              <a:off x="3484800" y="1720525"/>
              <a:ext cx="115550" cy="110875"/>
            </a:xfrm>
            <a:custGeom>
              <a:avLst/>
              <a:gdLst/>
              <a:ahLst/>
              <a:cxnLst/>
              <a:rect l="l" t="t" r="r" b="b"/>
              <a:pathLst>
                <a:path w="4622" h="4435" extrusionOk="0">
                  <a:moveTo>
                    <a:pt x="2311" y="0"/>
                  </a:moveTo>
                  <a:cubicBezTo>
                    <a:pt x="2159" y="0"/>
                    <a:pt x="2006" y="13"/>
                    <a:pt x="1857" y="37"/>
                  </a:cubicBezTo>
                  <a:cubicBezTo>
                    <a:pt x="764" y="233"/>
                    <a:pt x="0" y="1265"/>
                    <a:pt x="51" y="2348"/>
                  </a:cubicBezTo>
                  <a:cubicBezTo>
                    <a:pt x="51" y="2461"/>
                    <a:pt x="72" y="2574"/>
                    <a:pt x="93" y="2678"/>
                  </a:cubicBezTo>
                  <a:cubicBezTo>
                    <a:pt x="113" y="2998"/>
                    <a:pt x="196" y="3307"/>
                    <a:pt x="351" y="3606"/>
                  </a:cubicBezTo>
                  <a:cubicBezTo>
                    <a:pt x="665" y="4200"/>
                    <a:pt x="1226" y="4435"/>
                    <a:pt x="1815" y="4435"/>
                  </a:cubicBezTo>
                  <a:cubicBezTo>
                    <a:pt x="2249" y="4435"/>
                    <a:pt x="2698" y="4307"/>
                    <a:pt x="3074" y="4101"/>
                  </a:cubicBezTo>
                  <a:cubicBezTo>
                    <a:pt x="4054" y="3555"/>
                    <a:pt x="4621" y="2430"/>
                    <a:pt x="4312" y="1337"/>
                  </a:cubicBezTo>
                  <a:cubicBezTo>
                    <a:pt x="4057" y="414"/>
                    <a:pt x="3188" y="0"/>
                    <a:pt x="23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18" name="Google Shape;518;p14"/>
            <p:cNvSpPr/>
            <p:nvPr/>
          </p:nvSpPr>
          <p:spPr>
            <a:xfrm>
              <a:off x="3477400" y="1543325"/>
              <a:ext cx="133500" cy="103775"/>
            </a:xfrm>
            <a:custGeom>
              <a:avLst/>
              <a:gdLst/>
              <a:ahLst/>
              <a:cxnLst/>
              <a:rect l="l" t="t" r="r" b="b"/>
              <a:pathLst>
                <a:path w="5340" h="4151" extrusionOk="0">
                  <a:moveTo>
                    <a:pt x="2983" y="1"/>
                  </a:moveTo>
                  <a:cubicBezTo>
                    <a:pt x="2469" y="1"/>
                    <a:pt x="1956" y="154"/>
                    <a:pt x="1575" y="451"/>
                  </a:cubicBezTo>
                  <a:cubicBezTo>
                    <a:pt x="0" y="1662"/>
                    <a:pt x="1018" y="4151"/>
                    <a:pt x="2737" y="4151"/>
                  </a:cubicBezTo>
                  <a:cubicBezTo>
                    <a:pt x="2819" y="4151"/>
                    <a:pt x="2903" y="4145"/>
                    <a:pt x="2988" y="4134"/>
                  </a:cubicBezTo>
                  <a:cubicBezTo>
                    <a:pt x="3494" y="4134"/>
                    <a:pt x="3999" y="3938"/>
                    <a:pt x="4432" y="3576"/>
                  </a:cubicBezTo>
                  <a:cubicBezTo>
                    <a:pt x="5340" y="2834"/>
                    <a:pt x="5340" y="1555"/>
                    <a:pt x="4629" y="699"/>
                  </a:cubicBezTo>
                  <a:cubicBezTo>
                    <a:pt x="4237" y="228"/>
                    <a:pt x="3610" y="1"/>
                    <a:pt x="29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19" name="Google Shape;519;p14"/>
            <p:cNvSpPr/>
            <p:nvPr/>
          </p:nvSpPr>
          <p:spPr>
            <a:xfrm>
              <a:off x="3330825" y="1489400"/>
              <a:ext cx="143400" cy="134750"/>
            </a:xfrm>
            <a:custGeom>
              <a:avLst/>
              <a:gdLst/>
              <a:ahLst/>
              <a:cxnLst/>
              <a:rect l="l" t="t" r="r" b="b"/>
              <a:pathLst>
                <a:path w="5736" h="5390" extrusionOk="0">
                  <a:moveTo>
                    <a:pt x="2327" y="0"/>
                  </a:moveTo>
                  <a:cubicBezTo>
                    <a:pt x="1872" y="0"/>
                    <a:pt x="1427" y="134"/>
                    <a:pt x="1043" y="452"/>
                  </a:cubicBezTo>
                  <a:cubicBezTo>
                    <a:pt x="775" y="669"/>
                    <a:pt x="610" y="947"/>
                    <a:pt x="506" y="1267"/>
                  </a:cubicBezTo>
                  <a:cubicBezTo>
                    <a:pt x="32" y="2134"/>
                    <a:pt x="1" y="3361"/>
                    <a:pt x="424" y="4145"/>
                  </a:cubicBezTo>
                  <a:cubicBezTo>
                    <a:pt x="881" y="4994"/>
                    <a:pt x="1728" y="5389"/>
                    <a:pt x="2600" y="5389"/>
                  </a:cubicBezTo>
                  <a:cubicBezTo>
                    <a:pt x="3223" y="5389"/>
                    <a:pt x="3859" y="5188"/>
                    <a:pt x="4374" y="4805"/>
                  </a:cubicBezTo>
                  <a:cubicBezTo>
                    <a:pt x="5664" y="3836"/>
                    <a:pt x="5736" y="2134"/>
                    <a:pt x="4612" y="1030"/>
                  </a:cubicBezTo>
                  <a:cubicBezTo>
                    <a:pt x="4019" y="444"/>
                    <a:pt x="3156" y="0"/>
                    <a:pt x="23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20" name="Google Shape;520;p14"/>
            <p:cNvSpPr/>
            <p:nvPr/>
          </p:nvSpPr>
          <p:spPr>
            <a:xfrm>
              <a:off x="3451275" y="1367375"/>
              <a:ext cx="111650" cy="100400"/>
            </a:xfrm>
            <a:custGeom>
              <a:avLst/>
              <a:gdLst/>
              <a:ahLst/>
              <a:cxnLst/>
              <a:rect l="l" t="t" r="r" b="b"/>
              <a:pathLst>
                <a:path w="4466" h="4016" extrusionOk="0">
                  <a:moveTo>
                    <a:pt x="2077" y="0"/>
                  </a:moveTo>
                  <a:cubicBezTo>
                    <a:pt x="1557" y="0"/>
                    <a:pt x="1026" y="185"/>
                    <a:pt x="660" y="506"/>
                  </a:cubicBezTo>
                  <a:cubicBezTo>
                    <a:pt x="640" y="537"/>
                    <a:pt x="608" y="558"/>
                    <a:pt x="588" y="578"/>
                  </a:cubicBezTo>
                  <a:cubicBezTo>
                    <a:pt x="299" y="805"/>
                    <a:pt x="134" y="1145"/>
                    <a:pt x="83" y="1517"/>
                  </a:cubicBezTo>
                  <a:cubicBezTo>
                    <a:pt x="0" y="1950"/>
                    <a:pt x="62" y="2404"/>
                    <a:pt x="258" y="2827"/>
                  </a:cubicBezTo>
                  <a:cubicBezTo>
                    <a:pt x="340" y="3002"/>
                    <a:pt x="443" y="3146"/>
                    <a:pt x="567" y="3270"/>
                  </a:cubicBezTo>
                  <a:cubicBezTo>
                    <a:pt x="805" y="3570"/>
                    <a:pt x="1104" y="3817"/>
                    <a:pt x="1465" y="3930"/>
                  </a:cubicBezTo>
                  <a:cubicBezTo>
                    <a:pt x="1650" y="3988"/>
                    <a:pt x="1827" y="4015"/>
                    <a:pt x="1997" y="4015"/>
                  </a:cubicBezTo>
                  <a:cubicBezTo>
                    <a:pt x="3607" y="4015"/>
                    <a:pt x="4465" y="1592"/>
                    <a:pt x="3280" y="444"/>
                  </a:cubicBezTo>
                  <a:cubicBezTo>
                    <a:pt x="2965" y="138"/>
                    <a:pt x="2525" y="0"/>
                    <a:pt x="20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21" name="Google Shape;521;p14"/>
            <p:cNvSpPr/>
            <p:nvPr/>
          </p:nvSpPr>
          <p:spPr>
            <a:xfrm>
              <a:off x="3353000" y="1520100"/>
              <a:ext cx="54450" cy="76825"/>
            </a:xfrm>
            <a:custGeom>
              <a:avLst/>
              <a:gdLst/>
              <a:ahLst/>
              <a:cxnLst/>
              <a:rect l="l" t="t" r="r" b="b"/>
              <a:pathLst>
                <a:path w="2178" h="3073" extrusionOk="0">
                  <a:moveTo>
                    <a:pt x="1092" y="1"/>
                  </a:moveTo>
                  <a:cubicBezTo>
                    <a:pt x="1037" y="1"/>
                    <a:pt x="980" y="21"/>
                    <a:pt x="929" y="70"/>
                  </a:cubicBezTo>
                  <a:cubicBezTo>
                    <a:pt x="1" y="906"/>
                    <a:pt x="558" y="2999"/>
                    <a:pt x="1868" y="3072"/>
                  </a:cubicBezTo>
                  <a:cubicBezTo>
                    <a:pt x="1875" y="3073"/>
                    <a:pt x="1881" y="3073"/>
                    <a:pt x="1887" y="3073"/>
                  </a:cubicBezTo>
                  <a:cubicBezTo>
                    <a:pt x="2178" y="3073"/>
                    <a:pt x="2171" y="2607"/>
                    <a:pt x="1868" y="2598"/>
                  </a:cubicBezTo>
                  <a:cubicBezTo>
                    <a:pt x="960" y="2546"/>
                    <a:pt x="672" y="947"/>
                    <a:pt x="1270" y="411"/>
                  </a:cubicBezTo>
                  <a:cubicBezTo>
                    <a:pt x="1446" y="243"/>
                    <a:pt x="1281" y="1"/>
                    <a:pt x="10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22" name="Google Shape;522;p14"/>
            <p:cNvSpPr/>
            <p:nvPr/>
          </p:nvSpPr>
          <p:spPr>
            <a:xfrm>
              <a:off x="3451525" y="1381525"/>
              <a:ext cx="55450" cy="76050"/>
            </a:xfrm>
            <a:custGeom>
              <a:avLst/>
              <a:gdLst/>
              <a:ahLst/>
              <a:cxnLst/>
              <a:rect l="l" t="t" r="r" b="b"/>
              <a:pathLst>
                <a:path w="2218" h="3042" extrusionOk="0">
                  <a:moveTo>
                    <a:pt x="1304" y="0"/>
                  </a:moveTo>
                  <a:cubicBezTo>
                    <a:pt x="1263" y="0"/>
                    <a:pt x="1220" y="13"/>
                    <a:pt x="1176" y="43"/>
                  </a:cubicBezTo>
                  <a:cubicBezTo>
                    <a:pt x="0" y="827"/>
                    <a:pt x="815" y="2395"/>
                    <a:pt x="1754" y="3004"/>
                  </a:cubicBezTo>
                  <a:cubicBezTo>
                    <a:pt x="1795" y="3030"/>
                    <a:pt x="1837" y="3042"/>
                    <a:pt x="1876" y="3042"/>
                  </a:cubicBezTo>
                  <a:cubicBezTo>
                    <a:pt x="2079" y="3042"/>
                    <a:pt x="2218" y="2729"/>
                    <a:pt x="2001" y="2591"/>
                  </a:cubicBezTo>
                  <a:cubicBezTo>
                    <a:pt x="1382" y="2188"/>
                    <a:pt x="578" y="1012"/>
                    <a:pt x="1424" y="455"/>
                  </a:cubicBezTo>
                  <a:cubicBezTo>
                    <a:pt x="1638" y="310"/>
                    <a:pt x="1504" y="0"/>
                    <a:pt x="13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23" name="Google Shape;523;p14"/>
            <p:cNvSpPr/>
            <p:nvPr/>
          </p:nvSpPr>
          <p:spPr>
            <a:xfrm>
              <a:off x="3507475" y="1562550"/>
              <a:ext cx="38475" cy="55175"/>
            </a:xfrm>
            <a:custGeom>
              <a:avLst/>
              <a:gdLst/>
              <a:ahLst/>
              <a:cxnLst/>
              <a:rect l="l" t="t" r="r" b="b"/>
              <a:pathLst>
                <a:path w="1539" h="2207" extrusionOk="0">
                  <a:moveTo>
                    <a:pt x="743" y="0"/>
                  </a:moveTo>
                  <a:cubicBezTo>
                    <a:pt x="669" y="0"/>
                    <a:pt x="593" y="31"/>
                    <a:pt x="537" y="105"/>
                  </a:cubicBezTo>
                  <a:cubicBezTo>
                    <a:pt x="1" y="817"/>
                    <a:pt x="372" y="1859"/>
                    <a:pt x="1166" y="2189"/>
                  </a:cubicBezTo>
                  <a:cubicBezTo>
                    <a:pt x="1196" y="2201"/>
                    <a:pt x="1224" y="2206"/>
                    <a:pt x="1251" y="2206"/>
                  </a:cubicBezTo>
                  <a:cubicBezTo>
                    <a:pt x="1467" y="2206"/>
                    <a:pt x="1539" y="1826"/>
                    <a:pt x="1290" y="1725"/>
                  </a:cubicBezTo>
                  <a:cubicBezTo>
                    <a:pt x="754" y="1508"/>
                    <a:pt x="630" y="786"/>
                    <a:pt x="950" y="343"/>
                  </a:cubicBezTo>
                  <a:cubicBezTo>
                    <a:pt x="1080" y="169"/>
                    <a:pt x="916" y="0"/>
                    <a:pt x="7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24" name="Google Shape;524;p14"/>
            <p:cNvSpPr/>
            <p:nvPr/>
          </p:nvSpPr>
          <p:spPr>
            <a:xfrm>
              <a:off x="3501025" y="1742650"/>
              <a:ext cx="41675" cy="55450"/>
            </a:xfrm>
            <a:custGeom>
              <a:avLst/>
              <a:gdLst/>
              <a:ahLst/>
              <a:cxnLst/>
              <a:rect l="l" t="t" r="r" b="b"/>
              <a:pathLst>
                <a:path w="1667" h="2218" extrusionOk="0">
                  <a:moveTo>
                    <a:pt x="651" y="1"/>
                  </a:moveTo>
                  <a:cubicBezTo>
                    <a:pt x="578" y="1"/>
                    <a:pt x="505" y="33"/>
                    <a:pt x="454" y="112"/>
                  </a:cubicBezTo>
                  <a:cubicBezTo>
                    <a:pt x="1" y="875"/>
                    <a:pt x="454" y="1927"/>
                    <a:pt x="1280" y="2205"/>
                  </a:cubicBezTo>
                  <a:cubicBezTo>
                    <a:pt x="1306" y="2214"/>
                    <a:pt x="1331" y="2218"/>
                    <a:pt x="1354" y="2218"/>
                  </a:cubicBezTo>
                  <a:cubicBezTo>
                    <a:pt x="1588" y="2218"/>
                    <a:pt x="1666" y="1826"/>
                    <a:pt x="1403" y="1741"/>
                  </a:cubicBezTo>
                  <a:cubicBezTo>
                    <a:pt x="867" y="1556"/>
                    <a:pt x="578" y="844"/>
                    <a:pt x="878" y="359"/>
                  </a:cubicBezTo>
                  <a:cubicBezTo>
                    <a:pt x="985" y="172"/>
                    <a:pt x="818" y="1"/>
                    <a:pt x="6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525" name="Google Shape;525;p14"/>
          <p:cNvGrpSpPr/>
          <p:nvPr/>
        </p:nvGrpSpPr>
        <p:grpSpPr>
          <a:xfrm rot="-9000043">
            <a:off x="575247" y="371685"/>
            <a:ext cx="941968" cy="1560706"/>
            <a:chOff x="3330825" y="1367375"/>
            <a:chExt cx="280075" cy="464025"/>
          </a:xfrm>
        </p:grpSpPr>
        <p:sp>
          <p:nvSpPr>
            <p:cNvPr id="526" name="Google Shape;526;p14"/>
            <p:cNvSpPr/>
            <p:nvPr/>
          </p:nvSpPr>
          <p:spPr>
            <a:xfrm>
              <a:off x="3484800" y="1720525"/>
              <a:ext cx="115550" cy="110875"/>
            </a:xfrm>
            <a:custGeom>
              <a:avLst/>
              <a:gdLst/>
              <a:ahLst/>
              <a:cxnLst/>
              <a:rect l="l" t="t" r="r" b="b"/>
              <a:pathLst>
                <a:path w="4622" h="4435" extrusionOk="0">
                  <a:moveTo>
                    <a:pt x="2311" y="0"/>
                  </a:moveTo>
                  <a:cubicBezTo>
                    <a:pt x="2159" y="0"/>
                    <a:pt x="2006" y="13"/>
                    <a:pt x="1857" y="37"/>
                  </a:cubicBezTo>
                  <a:cubicBezTo>
                    <a:pt x="764" y="233"/>
                    <a:pt x="0" y="1265"/>
                    <a:pt x="51" y="2348"/>
                  </a:cubicBezTo>
                  <a:cubicBezTo>
                    <a:pt x="51" y="2461"/>
                    <a:pt x="72" y="2574"/>
                    <a:pt x="93" y="2678"/>
                  </a:cubicBezTo>
                  <a:cubicBezTo>
                    <a:pt x="113" y="2998"/>
                    <a:pt x="196" y="3307"/>
                    <a:pt x="351" y="3606"/>
                  </a:cubicBezTo>
                  <a:cubicBezTo>
                    <a:pt x="665" y="4200"/>
                    <a:pt x="1226" y="4435"/>
                    <a:pt x="1815" y="4435"/>
                  </a:cubicBezTo>
                  <a:cubicBezTo>
                    <a:pt x="2249" y="4435"/>
                    <a:pt x="2698" y="4307"/>
                    <a:pt x="3074" y="4101"/>
                  </a:cubicBezTo>
                  <a:cubicBezTo>
                    <a:pt x="4054" y="3555"/>
                    <a:pt x="4621" y="2430"/>
                    <a:pt x="4312" y="1337"/>
                  </a:cubicBezTo>
                  <a:cubicBezTo>
                    <a:pt x="4057" y="414"/>
                    <a:pt x="3188" y="0"/>
                    <a:pt x="23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27" name="Google Shape;527;p14"/>
            <p:cNvSpPr/>
            <p:nvPr/>
          </p:nvSpPr>
          <p:spPr>
            <a:xfrm>
              <a:off x="3477400" y="1543325"/>
              <a:ext cx="133500" cy="103775"/>
            </a:xfrm>
            <a:custGeom>
              <a:avLst/>
              <a:gdLst/>
              <a:ahLst/>
              <a:cxnLst/>
              <a:rect l="l" t="t" r="r" b="b"/>
              <a:pathLst>
                <a:path w="5340" h="4151" extrusionOk="0">
                  <a:moveTo>
                    <a:pt x="2983" y="1"/>
                  </a:moveTo>
                  <a:cubicBezTo>
                    <a:pt x="2469" y="1"/>
                    <a:pt x="1956" y="154"/>
                    <a:pt x="1575" y="451"/>
                  </a:cubicBezTo>
                  <a:cubicBezTo>
                    <a:pt x="0" y="1662"/>
                    <a:pt x="1018" y="4151"/>
                    <a:pt x="2737" y="4151"/>
                  </a:cubicBezTo>
                  <a:cubicBezTo>
                    <a:pt x="2819" y="4151"/>
                    <a:pt x="2903" y="4145"/>
                    <a:pt x="2988" y="4134"/>
                  </a:cubicBezTo>
                  <a:cubicBezTo>
                    <a:pt x="3494" y="4134"/>
                    <a:pt x="3999" y="3938"/>
                    <a:pt x="4432" y="3576"/>
                  </a:cubicBezTo>
                  <a:cubicBezTo>
                    <a:pt x="5340" y="2834"/>
                    <a:pt x="5340" y="1555"/>
                    <a:pt x="4629" y="699"/>
                  </a:cubicBezTo>
                  <a:cubicBezTo>
                    <a:pt x="4237" y="228"/>
                    <a:pt x="3610" y="1"/>
                    <a:pt x="29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28" name="Google Shape;528;p14"/>
            <p:cNvSpPr/>
            <p:nvPr/>
          </p:nvSpPr>
          <p:spPr>
            <a:xfrm>
              <a:off x="3330825" y="1489400"/>
              <a:ext cx="143400" cy="134750"/>
            </a:xfrm>
            <a:custGeom>
              <a:avLst/>
              <a:gdLst/>
              <a:ahLst/>
              <a:cxnLst/>
              <a:rect l="l" t="t" r="r" b="b"/>
              <a:pathLst>
                <a:path w="5736" h="5390" extrusionOk="0">
                  <a:moveTo>
                    <a:pt x="2327" y="0"/>
                  </a:moveTo>
                  <a:cubicBezTo>
                    <a:pt x="1872" y="0"/>
                    <a:pt x="1427" y="134"/>
                    <a:pt x="1043" y="452"/>
                  </a:cubicBezTo>
                  <a:cubicBezTo>
                    <a:pt x="775" y="669"/>
                    <a:pt x="610" y="947"/>
                    <a:pt x="506" y="1267"/>
                  </a:cubicBezTo>
                  <a:cubicBezTo>
                    <a:pt x="32" y="2134"/>
                    <a:pt x="1" y="3361"/>
                    <a:pt x="424" y="4145"/>
                  </a:cubicBezTo>
                  <a:cubicBezTo>
                    <a:pt x="881" y="4994"/>
                    <a:pt x="1728" y="5389"/>
                    <a:pt x="2600" y="5389"/>
                  </a:cubicBezTo>
                  <a:cubicBezTo>
                    <a:pt x="3223" y="5389"/>
                    <a:pt x="3859" y="5188"/>
                    <a:pt x="4374" y="4805"/>
                  </a:cubicBezTo>
                  <a:cubicBezTo>
                    <a:pt x="5664" y="3836"/>
                    <a:pt x="5736" y="2134"/>
                    <a:pt x="4612" y="1030"/>
                  </a:cubicBezTo>
                  <a:cubicBezTo>
                    <a:pt x="4019" y="444"/>
                    <a:pt x="3156" y="0"/>
                    <a:pt x="23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29" name="Google Shape;529;p14"/>
            <p:cNvSpPr/>
            <p:nvPr/>
          </p:nvSpPr>
          <p:spPr>
            <a:xfrm>
              <a:off x="3451275" y="1367375"/>
              <a:ext cx="111650" cy="100400"/>
            </a:xfrm>
            <a:custGeom>
              <a:avLst/>
              <a:gdLst/>
              <a:ahLst/>
              <a:cxnLst/>
              <a:rect l="l" t="t" r="r" b="b"/>
              <a:pathLst>
                <a:path w="4466" h="4016" extrusionOk="0">
                  <a:moveTo>
                    <a:pt x="2077" y="0"/>
                  </a:moveTo>
                  <a:cubicBezTo>
                    <a:pt x="1557" y="0"/>
                    <a:pt x="1026" y="185"/>
                    <a:pt x="660" y="506"/>
                  </a:cubicBezTo>
                  <a:cubicBezTo>
                    <a:pt x="640" y="537"/>
                    <a:pt x="608" y="558"/>
                    <a:pt x="588" y="578"/>
                  </a:cubicBezTo>
                  <a:cubicBezTo>
                    <a:pt x="299" y="805"/>
                    <a:pt x="134" y="1145"/>
                    <a:pt x="83" y="1517"/>
                  </a:cubicBezTo>
                  <a:cubicBezTo>
                    <a:pt x="0" y="1950"/>
                    <a:pt x="62" y="2404"/>
                    <a:pt x="258" y="2827"/>
                  </a:cubicBezTo>
                  <a:cubicBezTo>
                    <a:pt x="340" y="3002"/>
                    <a:pt x="443" y="3146"/>
                    <a:pt x="567" y="3270"/>
                  </a:cubicBezTo>
                  <a:cubicBezTo>
                    <a:pt x="805" y="3570"/>
                    <a:pt x="1104" y="3817"/>
                    <a:pt x="1465" y="3930"/>
                  </a:cubicBezTo>
                  <a:cubicBezTo>
                    <a:pt x="1650" y="3988"/>
                    <a:pt x="1827" y="4015"/>
                    <a:pt x="1997" y="4015"/>
                  </a:cubicBezTo>
                  <a:cubicBezTo>
                    <a:pt x="3607" y="4015"/>
                    <a:pt x="4465" y="1592"/>
                    <a:pt x="3280" y="444"/>
                  </a:cubicBezTo>
                  <a:cubicBezTo>
                    <a:pt x="2965" y="138"/>
                    <a:pt x="2525" y="0"/>
                    <a:pt x="20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30" name="Google Shape;530;p14"/>
            <p:cNvSpPr/>
            <p:nvPr/>
          </p:nvSpPr>
          <p:spPr>
            <a:xfrm>
              <a:off x="3353000" y="1520100"/>
              <a:ext cx="54450" cy="76825"/>
            </a:xfrm>
            <a:custGeom>
              <a:avLst/>
              <a:gdLst/>
              <a:ahLst/>
              <a:cxnLst/>
              <a:rect l="l" t="t" r="r" b="b"/>
              <a:pathLst>
                <a:path w="2178" h="3073" extrusionOk="0">
                  <a:moveTo>
                    <a:pt x="1092" y="1"/>
                  </a:moveTo>
                  <a:cubicBezTo>
                    <a:pt x="1037" y="1"/>
                    <a:pt x="980" y="21"/>
                    <a:pt x="929" y="70"/>
                  </a:cubicBezTo>
                  <a:cubicBezTo>
                    <a:pt x="1" y="906"/>
                    <a:pt x="558" y="2999"/>
                    <a:pt x="1868" y="3072"/>
                  </a:cubicBezTo>
                  <a:cubicBezTo>
                    <a:pt x="1875" y="3073"/>
                    <a:pt x="1881" y="3073"/>
                    <a:pt x="1887" y="3073"/>
                  </a:cubicBezTo>
                  <a:cubicBezTo>
                    <a:pt x="2178" y="3073"/>
                    <a:pt x="2171" y="2607"/>
                    <a:pt x="1868" y="2598"/>
                  </a:cubicBezTo>
                  <a:cubicBezTo>
                    <a:pt x="960" y="2546"/>
                    <a:pt x="672" y="947"/>
                    <a:pt x="1270" y="411"/>
                  </a:cubicBezTo>
                  <a:cubicBezTo>
                    <a:pt x="1446" y="243"/>
                    <a:pt x="1281" y="1"/>
                    <a:pt x="10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31" name="Google Shape;531;p14"/>
            <p:cNvSpPr/>
            <p:nvPr/>
          </p:nvSpPr>
          <p:spPr>
            <a:xfrm>
              <a:off x="3451525" y="1381525"/>
              <a:ext cx="55450" cy="76050"/>
            </a:xfrm>
            <a:custGeom>
              <a:avLst/>
              <a:gdLst/>
              <a:ahLst/>
              <a:cxnLst/>
              <a:rect l="l" t="t" r="r" b="b"/>
              <a:pathLst>
                <a:path w="2218" h="3042" extrusionOk="0">
                  <a:moveTo>
                    <a:pt x="1304" y="0"/>
                  </a:moveTo>
                  <a:cubicBezTo>
                    <a:pt x="1263" y="0"/>
                    <a:pt x="1220" y="13"/>
                    <a:pt x="1176" y="43"/>
                  </a:cubicBezTo>
                  <a:cubicBezTo>
                    <a:pt x="0" y="827"/>
                    <a:pt x="815" y="2395"/>
                    <a:pt x="1754" y="3004"/>
                  </a:cubicBezTo>
                  <a:cubicBezTo>
                    <a:pt x="1795" y="3030"/>
                    <a:pt x="1837" y="3042"/>
                    <a:pt x="1876" y="3042"/>
                  </a:cubicBezTo>
                  <a:cubicBezTo>
                    <a:pt x="2079" y="3042"/>
                    <a:pt x="2218" y="2729"/>
                    <a:pt x="2001" y="2591"/>
                  </a:cubicBezTo>
                  <a:cubicBezTo>
                    <a:pt x="1382" y="2188"/>
                    <a:pt x="578" y="1012"/>
                    <a:pt x="1424" y="455"/>
                  </a:cubicBezTo>
                  <a:cubicBezTo>
                    <a:pt x="1638" y="310"/>
                    <a:pt x="1504" y="0"/>
                    <a:pt x="13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32" name="Google Shape;532;p14"/>
            <p:cNvSpPr/>
            <p:nvPr/>
          </p:nvSpPr>
          <p:spPr>
            <a:xfrm>
              <a:off x="3507475" y="1562550"/>
              <a:ext cx="38475" cy="55175"/>
            </a:xfrm>
            <a:custGeom>
              <a:avLst/>
              <a:gdLst/>
              <a:ahLst/>
              <a:cxnLst/>
              <a:rect l="l" t="t" r="r" b="b"/>
              <a:pathLst>
                <a:path w="1539" h="2207" extrusionOk="0">
                  <a:moveTo>
                    <a:pt x="743" y="0"/>
                  </a:moveTo>
                  <a:cubicBezTo>
                    <a:pt x="669" y="0"/>
                    <a:pt x="593" y="31"/>
                    <a:pt x="537" y="105"/>
                  </a:cubicBezTo>
                  <a:cubicBezTo>
                    <a:pt x="1" y="817"/>
                    <a:pt x="372" y="1859"/>
                    <a:pt x="1166" y="2189"/>
                  </a:cubicBezTo>
                  <a:cubicBezTo>
                    <a:pt x="1196" y="2201"/>
                    <a:pt x="1224" y="2206"/>
                    <a:pt x="1251" y="2206"/>
                  </a:cubicBezTo>
                  <a:cubicBezTo>
                    <a:pt x="1467" y="2206"/>
                    <a:pt x="1539" y="1826"/>
                    <a:pt x="1290" y="1725"/>
                  </a:cubicBezTo>
                  <a:cubicBezTo>
                    <a:pt x="754" y="1508"/>
                    <a:pt x="630" y="786"/>
                    <a:pt x="950" y="343"/>
                  </a:cubicBezTo>
                  <a:cubicBezTo>
                    <a:pt x="1080" y="169"/>
                    <a:pt x="916" y="0"/>
                    <a:pt x="7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33" name="Google Shape;533;p14"/>
            <p:cNvSpPr/>
            <p:nvPr/>
          </p:nvSpPr>
          <p:spPr>
            <a:xfrm>
              <a:off x="3501025" y="1742650"/>
              <a:ext cx="41675" cy="55450"/>
            </a:xfrm>
            <a:custGeom>
              <a:avLst/>
              <a:gdLst/>
              <a:ahLst/>
              <a:cxnLst/>
              <a:rect l="l" t="t" r="r" b="b"/>
              <a:pathLst>
                <a:path w="1667" h="2218" extrusionOk="0">
                  <a:moveTo>
                    <a:pt x="651" y="1"/>
                  </a:moveTo>
                  <a:cubicBezTo>
                    <a:pt x="578" y="1"/>
                    <a:pt x="505" y="33"/>
                    <a:pt x="454" y="112"/>
                  </a:cubicBezTo>
                  <a:cubicBezTo>
                    <a:pt x="1" y="875"/>
                    <a:pt x="454" y="1927"/>
                    <a:pt x="1280" y="2205"/>
                  </a:cubicBezTo>
                  <a:cubicBezTo>
                    <a:pt x="1306" y="2214"/>
                    <a:pt x="1331" y="2218"/>
                    <a:pt x="1354" y="2218"/>
                  </a:cubicBezTo>
                  <a:cubicBezTo>
                    <a:pt x="1588" y="2218"/>
                    <a:pt x="1666" y="1826"/>
                    <a:pt x="1403" y="1741"/>
                  </a:cubicBezTo>
                  <a:cubicBezTo>
                    <a:pt x="867" y="1556"/>
                    <a:pt x="578" y="844"/>
                    <a:pt x="878" y="359"/>
                  </a:cubicBezTo>
                  <a:cubicBezTo>
                    <a:pt x="985" y="172"/>
                    <a:pt x="818" y="1"/>
                    <a:pt x="6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534" name="Google Shape;534;p14"/>
          <p:cNvSpPr/>
          <p:nvPr/>
        </p:nvSpPr>
        <p:spPr>
          <a:xfrm>
            <a:off x="1735951" y="871271"/>
            <a:ext cx="268771" cy="293851"/>
          </a:xfrm>
          <a:custGeom>
            <a:avLst/>
            <a:gdLst/>
            <a:ahLst/>
            <a:cxnLst/>
            <a:rect l="l" t="t" r="r" b="b"/>
            <a:pathLst>
              <a:path w="5337" h="5835" extrusionOk="0">
                <a:moveTo>
                  <a:pt x="1857" y="0"/>
                </a:moveTo>
                <a:cubicBezTo>
                  <a:pt x="1460" y="0"/>
                  <a:pt x="1059" y="321"/>
                  <a:pt x="1209" y="807"/>
                </a:cubicBezTo>
                <a:cubicBezTo>
                  <a:pt x="1374" y="1323"/>
                  <a:pt x="1590" y="1829"/>
                  <a:pt x="1828" y="2313"/>
                </a:cubicBezTo>
                <a:cubicBezTo>
                  <a:pt x="1456" y="2448"/>
                  <a:pt x="1074" y="2571"/>
                  <a:pt x="703" y="2716"/>
                </a:cubicBezTo>
                <a:cubicBezTo>
                  <a:pt x="1" y="2983"/>
                  <a:pt x="201" y="4030"/>
                  <a:pt x="821" y="4030"/>
                </a:cubicBezTo>
                <a:cubicBezTo>
                  <a:pt x="893" y="4030"/>
                  <a:pt x="971" y="4015"/>
                  <a:pt x="1054" y="3984"/>
                </a:cubicBezTo>
                <a:cubicBezTo>
                  <a:pt x="1498" y="3809"/>
                  <a:pt x="1952" y="3654"/>
                  <a:pt x="2395" y="3500"/>
                </a:cubicBezTo>
                <a:cubicBezTo>
                  <a:pt x="2674" y="4098"/>
                  <a:pt x="2921" y="4706"/>
                  <a:pt x="3045" y="5356"/>
                </a:cubicBezTo>
                <a:cubicBezTo>
                  <a:pt x="3111" y="5690"/>
                  <a:pt x="3353" y="5834"/>
                  <a:pt x="3609" y="5834"/>
                </a:cubicBezTo>
                <a:cubicBezTo>
                  <a:pt x="3994" y="5834"/>
                  <a:pt x="4413" y="5507"/>
                  <a:pt x="4313" y="5006"/>
                </a:cubicBezTo>
                <a:cubicBezTo>
                  <a:pt x="4180" y="4314"/>
                  <a:pt x="3911" y="3675"/>
                  <a:pt x="3612" y="3035"/>
                </a:cubicBezTo>
                <a:cubicBezTo>
                  <a:pt x="3983" y="2881"/>
                  <a:pt x="4355" y="2716"/>
                  <a:pt x="4716" y="2510"/>
                </a:cubicBezTo>
                <a:cubicBezTo>
                  <a:pt x="5336" y="2160"/>
                  <a:pt x="4957" y="1292"/>
                  <a:pt x="4375" y="1292"/>
                </a:cubicBezTo>
                <a:cubicBezTo>
                  <a:pt x="4270" y="1292"/>
                  <a:pt x="4159" y="1320"/>
                  <a:pt x="4045" y="1385"/>
                </a:cubicBezTo>
                <a:cubicBezTo>
                  <a:pt x="3726" y="1561"/>
                  <a:pt x="3385" y="1715"/>
                  <a:pt x="3045" y="1859"/>
                </a:cubicBezTo>
                <a:cubicBezTo>
                  <a:pt x="2828" y="1405"/>
                  <a:pt x="2632" y="942"/>
                  <a:pt x="2477" y="456"/>
                </a:cubicBezTo>
                <a:cubicBezTo>
                  <a:pt x="2375" y="138"/>
                  <a:pt x="2117" y="0"/>
                  <a:pt x="18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35" name="Google Shape;535;p14"/>
          <p:cNvSpPr/>
          <p:nvPr/>
        </p:nvSpPr>
        <p:spPr>
          <a:xfrm>
            <a:off x="8602742" y="4513505"/>
            <a:ext cx="204305" cy="196751"/>
          </a:xfrm>
          <a:custGeom>
            <a:avLst/>
            <a:gdLst/>
            <a:ahLst/>
            <a:cxnLst/>
            <a:rect l="l" t="t" r="r" b="b"/>
            <a:pathLst>
              <a:path w="3470" h="3341" extrusionOk="0">
                <a:moveTo>
                  <a:pt x="697" y="1"/>
                </a:moveTo>
                <a:cubicBezTo>
                  <a:pt x="330" y="1"/>
                  <a:pt x="1" y="450"/>
                  <a:pt x="339" y="749"/>
                </a:cubicBezTo>
                <a:cubicBezTo>
                  <a:pt x="587" y="965"/>
                  <a:pt x="824" y="1192"/>
                  <a:pt x="1051" y="1429"/>
                </a:cubicBezTo>
                <a:cubicBezTo>
                  <a:pt x="855" y="1563"/>
                  <a:pt x="669" y="1708"/>
                  <a:pt x="494" y="1873"/>
                </a:cubicBezTo>
                <a:cubicBezTo>
                  <a:pt x="173" y="2185"/>
                  <a:pt x="475" y="2654"/>
                  <a:pt x="824" y="2654"/>
                </a:cubicBezTo>
                <a:cubicBezTo>
                  <a:pt x="925" y="2654"/>
                  <a:pt x="1029" y="2615"/>
                  <a:pt x="1123" y="2523"/>
                </a:cubicBezTo>
                <a:cubicBezTo>
                  <a:pt x="1288" y="2368"/>
                  <a:pt x="1463" y="2234"/>
                  <a:pt x="1649" y="2100"/>
                </a:cubicBezTo>
                <a:cubicBezTo>
                  <a:pt x="1958" y="2450"/>
                  <a:pt x="2247" y="2812"/>
                  <a:pt x="2547" y="3183"/>
                </a:cubicBezTo>
                <a:cubicBezTo>
                  <a:pt x="2635" y="3294"/>
                  <a:pt x="2740" y="3340"/>
                  <a:pt x="2844" y="3340"/>
                </a:cubicBezTo>
                <a:cubicBezTo>
                  <a:pt x="3164" y="3340"/>
                  <a:pt x="3469" y="2897"/>
                  <a:pt x="3196" y="2553"/>
                </a:cubicBezTo>
                <a:cubicBezTo>
                  <a:pt x="2928" y="2223"/>
                  <a:pt x="2660" y="1893"/>
                  <a:pt x="2392" y="1574"/>
                </a:cubicBezTo>
                <a:cubicBezTo>
                  <a:pt x="2609" y="1419"/>
                  <a:pt x="2804" y="1244"/>
                  <a:pt x="2990" y="1047"/>
                </a:cubicBezTo>
                <a:cubicBezTo>
                  <a:pt x="3283" y="715"/>
                  <a:pt x="2987" y="255"/>
                  <a:pt x="2656" y="255"/>
                </a:cubicBezTo>
                <a:cubicBezTo>
                  <a:pt x="2556" y="255"/>
                  <a:pt x="2452" y="297"/>
                  <a:pt x="2361" y="398"/>
                </a:cubicBezTo>
                <a:cubicBezTo>
                  <a:pt x="2185" y="584"/>
                  <a:pt x="2000" y="749"/>
                  <a:pt x="1793" y="903"/>
                </a:cubicBezTo>
                <a:cubicBezTo>
                  <a:pt x="1536" y="635"/>
                  <a:pt x="1278" y="367"/>
                  <a:pt x="999" y="119"/>
                </a:cubicBezTo>
                <a:cubicBezTo>
                  <a:pt x="905" y="36"/>
                  <a:pt x="799" y="1"/>
                  <a:pt x="6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36" name="Google Shape;536;p14"/>
          <p:cNvSpPr/>
          <p:nvPr/>
        </p:nvSpPr>
        <p:spPr>
          <a:xfrm>
            <a:off x="4086800" y="310479"/>
            <a:ext cx="204300" cy="223364"/>
          </a:xfrm>
          <a:custGeom>
            <a:avLst/>
            <a:gdLst/>
            <a:ahLst/>
            <a:cxnLst/>
            <a:rect l="l" t="t" r="r" b="b"/>
            <a:pathLst>
              <a:path w="5337" h="5835" extrusionOk="0">
                <a:moveTo>
                  <a:pt x="1857" y="0"/>
                </a:moveTo>
                <a:cubicBezTo>
                  <a:pt x="1460" y="0"/>
                  <a:pt x="1059" y="321"/>
                  <a:pt x="1209" y="807"/>
                </a:cubicBezTo>
                <a:cubicBezTo>
                  <a:pt x="1374" y="1323"/>
                  <a:pt x="1590" y="1829"/>
                  <a:pt x="1828" y="2313"/>
                </a:cubicBezTo>
                <a:cubicBezTo>
                  <a:pt x="1456" y="2448"/>
                  <a:pt x="1074" y="2571"/>
                  <a:pt x="703" y="2716"/>
                </a:cubicBezTo>
                <a:cubicBezTo>
                  <a:pt x="1" y="2983"/>
                  <a:pt x="201" y="4030"/>
                  <a:pt x="821" y="4030"/>
                </a:cubicBezTo>
                <a:cubicBezTo>
                  <a:pt x="893" y="4030"/>
                  <a:pt x="971" y="4015"/>
                  <a:pt x="1054" y="3984"/>
                </a:cubicBezTo>
                <a:cubicBezTo>
                  <a:pt x="1498" y="3809"/>
                  <a:pt x="1952" y="3654"/>
                  <a:pt x="2395" y="3500"/>
                </a:cubicBezTo>
                <a:cubicBezTo>
                  <a:pt x="2674" y="4098"/>
                  <a:pt x="2921" y="4706"/>
                  <a:pt x="3045" y="5356"/>
                </a:cubicBezTo>
                <a:cubicBezTo>
                  <a:pt x="3111" y="5690"/>
                  <a:pt x="3353" y="5834"/>
                  <a:pt x="3609" y="5834"/>
                </a:cubicBezTo>
                <a:cubicBezTo>
                  <a:pt x="3994" y="5834"/>
                  <a:pt x="4413" y="5507"/>
                  <a:pt x="4313" y="5006"/>
                </a:cubicBezTo>
                <a:cubicBezTo>
                  <a:pt x="4180" y="4314"/>
                  <a:pt x="3911" y="3675"/>
                  <a:pt x="3612" y="3035"/>
                </a:cubicBezTo>
                <a:cubicBezTo>
                  <a:pt x="3983" y="2881"/>
                  <a:pt x="4355" y="2716"/>
                  <a:pt x="4716" y="2510"/>
                </a:cubicBezTo>
                <a:cubicBezTo>
                  <a:pt x="5336" y="2160"/>
                  <a:pt x="4957" y="1292"/>
                  <a:pt x="4375" y="1292"/>
                </a:cubicBezTo>
                <a:cubicBezTo>
                  <a:pt x="4270" y="1292"/>
                  <a:pt x="4159" y="1320"/>
                  <a:pt x="4045" y="1385"/>
                </a:cubicBezTo>
                <a:cubicBezTo>
                  <a:pt x="3726" y="1561"/>
                  <a:pt x="3385" y="1715"/>
                  <a:pt x="3045" y="1859"/>
                </a:cubicBezTo>
                <a:cubicBezTo>
                  <a:pt x="2828" y="1405"/>
                  <a:pt x="2632" y="942"/>
                  <a:pt x="2477" y="456"/>
                </a:cubicBezTo>
                <a:cubicBezTo>
                  <a:pt x="2375" y="138"/>
                  <a:pt x="2117" y="0"/>
                  <a:pt x="18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37" name="Google Shape;537;p14"/>
          <p:cNvSpPr/>
          <p:nvPr/>
        </p:nvSpPr>
        <p:spPr>
          <a:xfrm>
            <a:off x="532635" y="2879901"/>
            <a:ext cx="374724" cy="409690"/>
          </a:xfrm>
          <a:custGeom>
            <a:avLst/>
            <a:gdLst/>
            <a:ahLst/>
            <a:cxnLst/>
            <a:rect l="l" t="t" r="r" b="b"/>
            <a:pathLst>
              <a:path w="5337" h="5835" extrusionOk="0">
                <a:moveTo>
                  <a:pt x="1857" y="0"/>
                </a:moveTo>
                <a:cubicBezTo>
                  <a:pt x="1460" y="0"/>
                  <a:pt x="1059" y="321"/>
                  <a:pt x="1209" y="807"/>
                </a:cubicBezTo>
                <a:cubicBezTo>
                  <a:pt x="1374" y="1323"/>
                  <a:pt x="1590" y="1829"/>
                  <a:pt x="1828" y="2313"/>
                </a:cubicBezTo>
                <a:cubicBezTo>
                  <a:pt x="1456" y="2448"/>
                  <a:pt x="1074" y="2571"/>
                  <a:pt x="703" y="2716"/>
                </a:cubicBezTo>
                <a:cubicBezTo>
                  <a:pt x="1" y="2983"/>
                  <a:pt x="201" y="4030"/>
                  <a:pt x="821" y="4030"/>
                </a:cubicBezTo>
                <a:cubicBezTo>
                  <a:pt x="893" y="4030"/>
                  <a:pt x="971" y="4015"/>
                  <a:pt x="1054" y="3984"/>
                </a:cubicBezTo>
                <a:cubicBezTo>
                  <a:pt x="1498" y="3809"/>
                  <a:pt x="1952" y="3654"/>
                  <a:pt x="2395" y="3500"/>
                </a:cubicBezTo>
                <a:cubicBezTo>
                  <a:pt x="2674" y="4098"/>
                  <a:pt x="2921" y="4706"/>
                  <a:pt x="3045" y="5356"/>
                </a:cubicBezTo>
                <a:cubicBezTo>
                  <a:pt x="3111" y="5690"/>
                  <a:pt x="3353" y="5834"/>
                  <a:pt x="3609" y="5834"/>
                </a:cubicBezTo>
                <a:cubicBezTo>
                  <a:pt x="3994" y="5834"/>
                  <a:pt x="4413" y="5507"/>
                  <a:pt x="4313" y="5006"/>
                </a:cubicBezTo>
                <a:cubicBezTo>
                  <a:pt x="4180" y="4314"/>
                  <a:pt x="3911" y="3675"/>
                  <a:pt x="3612" y="3035"/>
                </a:cubicBezTo>
                <a:cubicBezTo>
                  <a:pt x="3983" y="2881"/>
                  <a:pt x="4355" y="2716"/>
                  <a:pt x="4716" y="2510"/>
                </a:cubicBezTo>
                <a:cubicBezTo>
                  <a:pt x="5336" y="2160"/>
                  <a:pt x="4957" y="1292"/>
                  <a:pt x="4375" y="1292"/>
                </a:cubicBezTo>
                <a:cubicBezTo>
                  <a:pt x="4270" y="1292"/>
                  <a:pt x="4159" y="1320"/>
                  <a:pt x="4045" y="1385"/>
                </a:cubicBezTo>
                <a:cubicBezTo>
                  <a:pt x="3726" y="1561"/>
                  <a:pt x="3385" y="1715"/>
                  <a:pt x="3045" y="1859"/>
                </a:cubicBezTo>
                <a:cubicBezTo>
                  <a:pt x="2828" y="1405"/>
                  <a:pt x="2632" y="942"/>
                  <a:pt x="2477" y="456"/>
                </a:cubicBezTo>
                <a:cubicBezTo>
                  <a:pt x="2375" y="138"/>
                  <a:pt x="2117" y="0"/>
                  <a:pt x="18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38" name="Google Shape;538;p14"/>
          <p:cNvSpPr txBox="1">
            <a:spLocks noGrp="1"/>
          </p:cNvSpPr>
          <p:nvPr>
            <p:ph type="title"/>
          </p:nvPr>
        </p:nvSpPr>
        <p:spPr>
          <a:xfrm>
            <a:off x="1361225" y="1397563"/>
            <a:ext cx="6514500" cy="1964400"/>
          </a:xfrm>
          <a:prstGeom prst="rect">
            <a:avLst/>
          </a:prstGeom>
        </p:spPr>
        <p:txBody>
          <a:bodyPr spcFirstLastPara="1" wrap="square" lIns="68569" tIns="68569" rIns="68569" bIns="68569" anchor="ctr" anchorCtr="0">
            <a:noAutofit/>
          </a:bodyPr>
          <a:lstStyle>
            <a:lvl1pPr lvl="0" algn="ctr" rtl="0">
              <a:spcBef>
                <a:spcPts val="0"/>
              </a:spcBef>
              <a:spcAft>
                <a:spcPts val="0"/>
              </a:spcAft>
              <a:buSzPts val="3000"/>
              <a:buNone/>
              <a:defRPr sz="7000"/>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539" name="Google Shape;539;p14"/>
          <p:cNvSpPr txBox="1">
            <a:spLocks noGrp="1"/>
          </p:cNvSpPr>
          <p:nvPr>
            <p:ph type="subTitle" idx="1"/>
          </p:nvPr>
        </p:nvSpPr>
        <p:spPr>
          <a:xfrm>
            <a:off x="2158550" y="2924900"/>
            <a:ext cx="4872900" cy="801000"/>
          </a:xfrm>
          <a:prstGeom prst="rect">
            <a:avLst/>
          </a:prstGeom>
        </p:spPr>
        <p:txBody>
          <a:bodyPr spcFirstLastPara="1" wrap="square" lIns="68569" tIns="68569" rIns="68569" bIns="68569" anchor="ctr" anchorCtr="0">
            <a:noAutofit/>
          </a:bodyPr>
          <a:lstStyle>
            <a:lvl1pPr lvl="0" algn="ctr" rtl="0">
              <a:lnSpc>
                <a:spcPct val="100000"/>
              </a:lnSpc>
              <a:spcBef>
                <a:spcPts val="0"/>
              </a:spcBef>
              <a:spcAft>
                <a:spcPts val="0"/>
              </a:spcAft>
              <a:buSzPts val="1400"/>
              <a:buNone/>
              <a:defRPr>
                <a:latin typeface="Oxygen"/>
                <a:ea typeface="Oxygen"/>
                <a:cs typeface="Oxygen"/>
                <a:sym typeface="Oxygen"/>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extLst>
      <p:ext uri="{BB962C8B-B14F-4D97-AF65-F5344CB8AC3E}">
        <p14:creationId xmlns:p14="http://schemas.microsoft.com/office/powerpoint/2010/main" val="12296421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05979"/>
            <a:ext cx="8229600" cy="43886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4683919"/>
            <a:ext cx="2133600" cy="357188"/>
          </a:xfrm>
        </p:spPr>
        <p:txBody>
          <a:bodyPr/>
          <a:lstStyle>
            <a:lvl1pPr>
              <a:defRPr/>
            </a:lvl1pPr>
          </a:lstStyle>
          <a:p>
            <a:endParaRPr lang="en-US"/>
          </a:p>
        </p:txBody>
      </p:sp>
      <p:sp>
        <p:nvSpPr>
          <p:cNvPr id="4" name="Footer Placeholder 3"/>
          <p:cNvSpPr>
            <a:spLocks noGrp="1"/>
          </p:cNvSpPr>
          <p:nvPr>
            <p:ph type="ftr" sz="quarter" idx="11"/>
          </p:nvPr>
        </p:nvSpPr>
        <p:spPr>
          <a:xfrm>
            <a:off x="3124200" y="4683919"/>
            <a:ext cx="2895600" cy="357188"/>
          </a:xfrm>
        </p:spPr>
        <p:txBody>
          <a:bodyPr/>
          <a:lstStyle>
            <a:lvl1pPr>
              <a:defRPr/>
            </a:lvl1pPr>
          </a:lstStyle>
          <a:p>
            <a:endParaRPr lang="en-US"/>
          </a:p>
        </p:txBody>
      </p:sp>
      <p:sp>
        <p:nvSpPr>
          <p:cNvPr id="5" name="Slide Number Placeholder 4"/>
          <p:cNvSpPr>
            <a:spLocks noGrp="1"/>
          </p:cNvSpPr>
          <p:nvPr>
            <p:ph type="sldNum" sz="quarter" idx="12"/>
          </p:nvPr>
        </p:nvSpPr>
        <p:spPr>
          <a:xfrm>
            <a:off x="6553200" y="4683919"/>
            <a:ext cx="2133600" cy="357188"/>
          </a:xfrm>
        </p:spPr>
        <p:txBody>
          <a:bodyPr/>
          <a:lstStyle>
            <a:lvl1pPr>
              <a:defRPr/>
            </a:lvl1pPr>
          </a:lstStyle>
          <a:p>
            <a:fld id="{35D9E187-BDBB-46E7-A459-C47B149F85A2}" type="slidenum">
              <a:rPr lang="en-US"/>
              <a:pPr/>
              <a:t>‹#›</a:t>
            </a:fld>
            <a:endParaRPr lang="en-US"/>
          </a:p>
        </p:txBody>
      </p:sp>
    </p:spTree>
    <p:extLst>
      <p:ext uri="{BB962C8B-B14F-4D97-AF65-F5344CB8AC3E}">
        <p14:creationId xmlns:p14="http://schemas.microsoft.com/office/powerpoint/2010/main" val="3457894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1910" y="1885950"/>
            <a:ext cx="6686549" cy="1697086"/>
          </a:xfrm>
        </p:spPr>
        <p:txBody>
          <a:bodyPr anchor="b">
            <a:normAutofit/>
          </a:bodyPr>
          <a:lstStyle>
            <a:lvl1pPr>
              <a:defRPr sz="4050"/>
            </a:lvl1pPr>
          </a:lstStyle>
          <a:p>
            <a:r>
              <a:rPr lang="en-US" smtClean="0"/>
              <a:t>Click to edit Master title style</a:t>
            </a:r>
            <a:endParaRPr lang="en-US" dirty="0"/>
          </a:p>
        </p:txBody>
      </p:sp>
      <p:sp>
        <p:nvSpPr>
          <p:cNvPr id="3" name="Subtitle 2"/>
          <p:cNvSpPr>
            <a:spLocks noGrp="1"/>
          </p:cNvSpPr>
          <p:nvPr>
            <p:ph type="subTitle" idx="1"/>
          </p:nvPr>
        </p:nvSpPr>
        <p:spPr>
          <a:xfrm>
            <a:off x="1941910" y="3583035"/>
            <a:ext cx="6686549" cy="844712"/>
          </a:xfrm>
        </p:spPr>
        <p:txBody>
          <a:bodyPr anchor="t"/>
          <a:lstStyle>
            <a:lvl1pPr marL="0" indent="0" algn="l">
              <a:buNone/>
              <a:defRPr>
                <a:solidFill>
                  <a:schemeClr val="tx1">
                    <a:lumMod val="65000"/>
                    <a:lumOff val="3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A33A762-FEAC-4E22-8A81-8143E13ED4D0}" type="datetimeFigureOut">
              <a:rPr lang="en-US" smtClean="0"/>
              <a:t>6/22/2022</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3242858"/>
            <a:ext cx="1308489" cy="583942"/>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398860" y="3397155"/>
            <a:ext cx="584825" cy="273844"/>
          </a:xfrm>
        </p:spPr>
        <p:txBody>
          <a:bodyPr/>
          <a:lstStyle/>
          <a:p>
            <a:fld id="{E337E118-F516-43A2-B5A2-9F146F608874}" type="slidenum">
              <a:rPr lang="en-US" smtClean="0"/>
              <a:t>‹#›</a:t>
            </a:fld>
            <a:endParaRPr lang="en-US"/>
          </a:p>
        </p:txBody>
      </p:sp>
    </p:spTree>
    <p:extLst>
      <p:ext uri="{BB962C8B-B14F-4D97-AF65-F5344CB8AC3E}">
        <p14:creationId xmlns:p14="http://schemas.microsoft.com/office/powerpoint/2010/main" val="35093895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4694" y="468082"/>
            <a:ext cx="6683765" cy="960668"/>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1941909" y="1600200"/>
            <a:ext cx="6686550" cy="283321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A33A762-FEAC-4E22-8A81-8143E13ED4D0}" type="datetimeFigureOut">
              <a:rPr lang="en-US" smtClean="0"/>
              <a:t>6/22/2022</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3141" y="53578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337E118-F516-43A2-B5A2-9F146F608874}" type="slidenum">
              <a:rPr lang="en-US" smtClean="0"/>
              <a:t>‹#›</a:t>
            </a:fld>
            <a:endParaRPr lang="en-US"/>
          </a:p>
        </p:txBody>
      </p:sp>
    </p:spTree>
    <p:extLst>
      <p:ext uri="{BB962C8B-B14F-4D97-AF65-F5344CB8AC3E}">
        <p14:creationId xmlns:p14="http://schemas.microsoft.com/office/powerpoint/2010/main" val="21200263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1910" y="1544063"/>
            <a:ext cx="6686549" cy="1101600"/>
          </a:xfrm>
        </p:spPr>
        <p:txBody>
          <a:bodyPr anchor="b"/>
          <a:lstStyle>
            <a:lvl1pPr algn="l">
              <a:defRPr sz="3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41910" y="2647597"/>
            <a:ext cx="6686549" cy="645300"/>
          </a:xfrm>
        </p:spPr>
        <p:txBody>
          <a:bodyPr anchor="t"/>
          <a:lstStyle>
            <a:lvl1pPr marL="0" indent="0" algn="l">
              <a:buNone/>
              <a:defRPr sz="150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A33A762-FEAC-4E22-8A81-8143E13ED4D0}" type="datetimeFigureOut">
              <a:rPr lang="en-US" smtClean="0"/>
              <a:t>6/22/2022</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3141" y="238363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2433105"/>
            <a:ext cx="584825" cy="273844"/>
          </a:xfrm>
        </p:spPr>
        <p:txBody>
          <a:bodyPr/>
          <a:lstStyle/>
          <a:p>
            <a:fld id="{E337E118-F516-43A2-B5A2-9F146F608874}" type="slidenum">
              <a:rPr lang="en-US" smtClean="0"/>
              <a:t>‹#›</a:t>
            </a:fld>
            <a:endParaRPr lang="en-US"/>
          </a:p>
        </p:txBody>
      </p:sp>
    </p:spTree>
    <p:extLst>
      <p:ext uri="{BB962C8B-B14F-4D97-AF65-F5344CB8AC3E}">
        <p14:creationId xmlns:p14="http://schemas.microsoft.com/office/powerpoint/2010/main" val="8215047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941909" y="1600200"/>
            <a:ext cx="3235398" cy="28332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393060" y="1594666"/>
            <a:ext cx="3235398" cy="28332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A33A762-FEAC-4E22-8A81-8143E13ED4D0}" type="datetimeFigureOut">
              <a:rPr lang="en-US" smtClean="0"/>
              <a:t>6/22/2022</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3141" y="53578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398860" y="590837"/>
            <a:ext cx="584825" cy="273844"/>
          </a:xfrm>
        </p:spPr>
        <p:txBody>
          <a:bodyPr/>
          <a:lstStyle/>
          <a:p>
            <a:fld id="{E337E118-F516-43A2-B5A2-9F146F608874}" type="slidenum">
              <a:rPr lang="en-US" smtClean="0"/>
              <a:t>‹#›</a:t>
            </a:fld>
            <a:endParaRPr lang="en-US"/>
          </a:p>
        </p:txBody>
      </p:sp>
    </p:spTree>
    <p:extLst>
      <p:ext uri="{BB962C8B-B14F-4D97-AF65-F5344CB8AC3E}">
        <p14:creationId xmlns:p14="http://schemas.microsoft.com/office/powerpoint/2010/main" val="14069344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204530" y="1479527"/>
            <a:ext cx="2994549" cy="432197"/>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1941909" y="1911725"/>
            <a:ext cx="3257170" cy="2515545"/>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29972" y="1477106"/>
            <a:ext cx="2999251" cy="432197"/>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5375218" y="1909304"/>
            <a:ext cx="3254006" cy="2515545"/>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A33A762-FEAC-4E22-8A81-8143E13ED4D0}" type="datetimeFigureOut">
              <a:rPr lang="en-US" smtClean="0"/>
              <a:t>6/22/2022</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3141" y="53578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398860" y="590837"/>
            <a:ext cx="584825" cy="273844"/>
          </a:xfrm>
        </p:spPr>
        <p:txBody>
          <a:bodyPr/>
          <a:lstStyle/>
          <a:p>
            <a:fld id="{E337E118-F516-43A2-B5A2-9F146F608874}" type="slidenum">
              <a:rPr lang="en-US" smtClean="0"/>
              <a:t>‹#›</a:t>
            </a:fld>
            <a:endParaRPr lang="en-US"/>
          </a:p>
        </p:txBody>
      </p:sp>
    </p:spTree>
    <p:extLst>
      <p:ext uri="{BB962C8B-B14F-4D97-AF65-F5344CB8AC3E}">
        <p14:creationId xmlns:p14="http://schemas.microsoft.com/office/powerpoint/2010/main" val="221392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33A762-FEAC-4E22-8A81-8143E13ED4D0}" type="datetimeFigureOut">
              <a:rPr lang="en-US" smtClean="0"/>
              <a:t>6/22/2022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37E118-F516-43A2-B5A2-9F146F608874}" type="slidenum">
              <a:rPr lang="en-US" smtClean="0"/>
              <a:t>‹#›</a:t>
            </a:fld>
            <a:endParaRPr lang="en-US"/>
          </a:p>
        </p:txBody>
      </p:sp>
    </p:spTree>
    <p:extLst>
      <p:ext uri="{BB962C8B-B14F-4D97-AF65-F5344CB8AC3E}">
        <p14:creationId xmlns:p14="http://schemas.microsoft.com/office/powerpoint/2010/main" val="23532114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A33A762-FEAC-4E22-8A81-8143E13ED4D0}" type="datetimeFigureOut">
              <a:rPr lang="en-US" smtClean="0"/>
              <a:t>6/22/2022</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3141" y="53578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E337E118-F516-43A2-B5A2-9F146F608874}" type="slidenum">
              <a:rPr lang="en-US" smtClean="0"/>
              <a:t>‹#›</a:t>
            </a:fld>
            <a:endParaRPr lang="en-US"/>
          </a:p>
        </p:txBody>
      </p:sp>
    </p:spTree>
    <p:extLst>
      <p:ext uri="{BB962C8B-B14F-4D97-AF65-F5344CB8AC3E}">
        <p14:creationId xmlns:p14="http://schemas.microsoft.com/office/powerpoint/2010/main" val="19686326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33A762-FEAC-4E22-8A81-8143E13ED4D0}" type="datetimeFigureOut">
              <a:rPr lang="en-US" smtClean="0"/>
              <a:t>6/22/2022</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3141" y="53578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E337E118-F516-43A2-B5A2-9F146F608874}" type="slidenum">
              <a:rPr lang="en-US" smtClean="0"/>
              <a:t>‹#›</a:t>
            </a:fld>
            <a:endParaRPr lang="en-US"/>
          </a:p>
        </p:txBody>
      </p:sp>
    </p:spTree>
    <p:extLst>
      <p:ext uri="{BB962C8B-B14F-4D97-AF65-F5344CB8AC3E}">
        <p14:creationId xmlns:p14="http://schemas.microsoft.com/office/powerpoint/2010/main" val="30877770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910" y="334566"/>
            <a:ext cx="2628899" cy="732234"/>
          </a:xfrm>
        </p:spPr>
        <p:txBody>
          <a:bodyPr anchor="b"/>
          <a:lstStyle>
            <a:lvl1pPr algn="l">
              <a:defRPr sz="1500" b="0"/>
            </a:lvl1pPr>
          </a:lstStyle>
          <a:p>
            <a:r>
              <a:rPr lang="en-US" smtClean="0"/>
              <a:t>Click to edit Master title style</a:t>
            </a:r>
            <a:endParaRPr lang="en-US" dirty="0"/>
          </a:p>
        </p:txBody>
      </p:sp>
      <p:sp>
        <p:nvSpPr>
          <p:cNvPr id="3" name="Content Placeholder 2"/>
          <p:cNvSpPr>
            <a:spLocks noGrp="1"/>
          </p:cNvSpPr>
          <p:nvPr>
            <p:ph idx="1"/>
          </p:nvPr>
        </p:nvSpPr>
        <p:spPr>
          <a:xfrm>
            <a:off x="4742259" y="334567"/>
            <a:ext cx="3886200" cy="4061222"/>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941910" y="1198960"/>
            <a:ext cx="2628899" cy="319682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5" name="Date Placeholder 4"/>
          <p:cNvSpPr>
            <a:spLocks noGrp="1"/>
          </p:cNvSpPr>
          <p:nvPr>
            <p:ph type="dt" sz="half" idx="10"/>
          </p:nvPr>
        </p:nvSpPr>
        <p:spPr/>
        <p:txBody>
          <a:bodyPr/>
          <a:lstStyle/>
          <a:p>
            <a:fld id="{0A33A762-FEAC-4E22-8A81-8143E13ED4D0}" type="datetimeFigureOut">
              <a:rPr lang="en-US" smtClean="0"/>
              <a:t>6/22/2022</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3141" y="53578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E337E118-F516-43A2-B5A2-9F146F608874}" type="slidenum">
              <a:rPr lang="en-US" smtClean="0"/>
              <a:t>‹#›</a:t>
            </a:fld>
            <a:endParaRPr lang="en-US"/>
          </a:p>
        </p:txBody>
      </p:sp>
    </p:spTree>
    <p:extLst>
      <p:ext uri="{BB962C8B-B14F-4D97-AF65-F5344CB8AC3E}">
        <p14:creationId xmlns:p14="http://schemas.microsoft.com/office/powerpoint/2010/main" val="42587185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910" y="3600450"/>
            <a:ext cx="6686550" cy="425054"/>
          </a:xfrm>
        </p:spPr>
        <p:txBody>
          <a:bodyPr anchor="b">
            <a:normAutofit/>
          </a:bodyPr>
          <a:lstStyle>
            <a:lvl1pPr algn="l">
              <a:defRPr sz="18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941909" y="476224"/>
            <a:ext cx="6686550" cy="2891228"/>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4" name="Text Placeholder 3"/>
          <p:cNvSpPr>
            <a:spLocks noGrp="1"/>
          </p:cNvSpPr>
          <p:nvPr>
            <p:ph type="body" sz="half" idx="2"/>
          </p:nvPr>
        </p:nvSpPr>
        <p:spPr>
          <a:xfrm>
            <a:off x="1941910" y="4025504"/>
            <a:ext cx="6686550" cy="370284"/>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5" name="Date Placeholder 4"/>
          <p:cNvSpPr>
            <a:spLocks noGrp="1"/>
          </p:cNvSpPr>
          <p:nvPr>
            <p:ph type="dt" sz="half" idx="10"/>
          </p:nvPr>
        </p:nvSpPr>
        <p:spPr/>
        <p:txBody>
          <a:bodyPr/>
          <a:lstStyle/>
          <a:p>
            <a:fld id="{0A33A762-FEAC-4E22-8A81-8143E13ED4D0}" type="datetimeFigureOut">
              <a:rPr lang="en-US" smtClean="0"/>
              <a:t>6/22/2022</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3141" y="3683794"/>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3737316"/>
            <a:ext cx="584825" cy="273844"/>
          </a:xfrm>
        </p:spPr>
        <p:txBody>
          <a:bodyPr/>
          <a:lstStyle/>
          <a:p>
            <a:fld id="{E337E118-F516-43A2-B5A2-9F146F608874}" type="slidenum">
              <a:rPr lang="en-US" smtClean="0"/>
              <a:t>‹#›</a:t>
            </a:fld>
            <a:endParaRPr lang="en-US"/>
          </a:p>
        </p:txBody>
      </p:sp>
    </p:spTree>
    <p:extLst>
      <p:ext uri="{BB962C8B-B14F-4D97-AF65-F5344CB8AC3E}">
        <p14:creationId xmlns:p14="http://schemas.microsoft.com/office/powerpoint/2010/main" val="28507418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910" y="457200"/>
            <a:ext cx="6686549" cy="2337780"/>
          </a:xfrm>
        </p:spPr>
        <p:txBody>
          <a:bodyPr anchor="ctr">
            <a:normAutofit/>
          </a:bodyPr>
          <a:lstStyle>
            <a:lvl1pPr algn="l">
              <a:defRPr sz="36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41910" y="3265535"/>
            <a:ext cx="6686549" cy="1166898"/>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A33A762-FEAC-4E22-8A81-8143E13ED4D0}" type="datetimeFigureOut">
              <a:rPr lang="en-US" smtClean="0"/>
              <a:t>6/22/2022</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3141" y="238363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2433105"/>
            <a:ext cx="584825" cy="273844"/>
          </a:xfrm>
        </p:spPr>
        <p:txBody>
          <a:bodyPr/>
          <a:lstStyle/>
          <a:p>
            <a:fld id="{E337E118-F516-43A2-B5A2-9F146F608874}" type="slidenum">
              <a:rPr lang="en-US" smtClean="0"/>
              <a:t>‹#›</a:t>
            </a:fld>
            <a:endParaRPr lang="en-US"/>
          </a:p>
        </p:txBody>
      </p:sp>
    </p:spTree>
    <p:extLst>
      <p:ext uri="{BB962C8B-B14F-4D97-AF65-F5344CB8AC3E}">
        <p14:creationId xmlns:p14="http://schemas.microsoft.com/office/powerpoint/2010/main" val="37702592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37462" y="457200"/>
            <a:ext cx="6295445" cy="2171700"/>
          </a:xfrm>
        </p:spPr>
        <p:txBody>
          <a:bodyPr anchor="ctr">
            <a:normAutofit/>
          </a:bodyPr>
          <a:lstStyle>
            <a:lvl1pPr algn="l">
              <a:defRPr sz="36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2456259" y="2628900"/>
            <a:ext cx="5652416" cy="28575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smtClean="0"/>
              <a:t>Edit Master text styles</a:t>
            </a:r>
          </a:p>
        </p:txBody>
      </p:sp>
      <p:sp>
        <p:nvSpPr>
          <p:cNvPr id="3" name="Text Placeholder 2"/>
          <p:cNvSpPr>
            <a:spLocks noGrp="1"/>
          </p:cNvSpPr>
          <p:nvPr>
            <p:ph type="body" idx="1"/>
          </p:nvPr>
        </p:nvSpPr>
        <p:spPr>
          <a:xfrm>
            <a:off x="1941910" y="3265535"/>
            <a:ext cx="6686549" cy="1166898"/>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A33A762-FEAC-4E22-8A81-8143E13ED4D0}" type="datetimeFigureOut">
              <a:rPr lang="en-US" smtClean="0"/>
              <a:t>6/22/2022</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3141" y="238363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2433105"/>
            <a:ext cx="584825" cy="273844"/>
          </a:xfrm>
        </p:spPr>
        <p:txBody>
          <a:bodyPr/>
          <a:lstStyle/>
          <a:p>
            <a:fld id="{E337E118-F516-43A2-B5A2-9F146F608874}" type="slidenum">
              <a:rPr lang="en-US" smtClean="0"/>
              <a:t>‹#›</a:t>
            </a:fld>
            <a:endParaRPr lang="en-US"/>
          </a:p>
        </p:txBody>
      </p:sp>
      <p:sp>
        <p:nvSpPr>
          <p:cNvPr id="14" name="TextBox 13"/>
          <p:cNvSpPr txBox="1"/>
          <p:nvPr/>
        </p:nvSpPr>
        <p:spPr>
          <a:xfrm>
            <a:off x="1850739" y="486004"/>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
        <p:nvSpPr>
          <p:cNvPr id="15" name="TextBox 14"/>
          <p:cNvSpPr txBox="1"/>
          <p:nvPr/>
        </p:nvSpPr>
        <p:spPr>
          <a:xfrm>
            <a:off x="8336139" y="2178980"/>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601564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1910" y="1828800"/>
            <a:ext cx="6686550" cy="2043634"/>
          </a:xfrm>
        </p:spPr>
        <p:txBody>
          <a:bodyPr anchor="b">
            <a:normAutofit/>
          </a:bodyPr>
          <a:lstStyle>
            <a:lvl1pPr algn="l">
              <a:defRPr sz="36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1941910" y="3886200"/>
            <a:ext cx="6686550" cy="547217"/>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0A33A762-FEAC-4E22-8A81-8143E13ED4D0}" type="datetimeFigureOut">
              <a:rPr lang="en-US" smtClean="0"/>
              <a:t>6/22/2022</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3141" y="3683794"/>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3737316"/>
            <a:ext cx="584825" cy="273844"/>
          </a:xfrm>
        </p:spPr>
        <p:txBody>
          <a:bodyPr/>
          <a:lstStyle/>
          <a:p>
            <a:fld id="{E337E118-F516-43A2-B5A2-9F146F608874}" type="slidenum">
              <a:rPr lang="en-US" smtClean="0"/>
              <a:t>‹#›</a:t>
            </a:fld>
            <a:endParaRPr lang="en-US"/>
          </a:p>
        </p:txBody>
      </p:sp>
    </p:spTree>
    <p:extLst>
      <p:ext uri="{BB962C8B-B14F-4D97-AF65-F5344CB8AC3E}">
        <p14:creationId xmlns:p14="http://schemas.microsoft.com/office/powerpoint/2010/main" val="11947837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137462" y="457200"/>
            <a:ext cx="6295445" cy="2171700"/>
          </a:xfrm>
        </p:spPr>
        <p:txBody>
          <a:bodyPr anchor="ctr">
            <a:normAutofit/>
          </a:bodyPr>
          <a:lstStyle>
            <a:lvl1pPr algn="l">
              <a:defRPr sz="36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1941909" y="3257550"/>
            <a:ext cx="6686550" cy="62865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1941910" y="3886200"/>
            <a:ext cx="6686550" cy="547217"/>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0A33A762-FEAC-4E22-8A81-8143E13ED4D0}" type="datetimeFigureOut">
              <a:rPr lang="en-US" smtClean="0"/>
              <a:t>6/22/2022</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3141" y="3683794"/>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3737316"/>
            <a:ext cx="584825" cy="273844"/>
          </a:xfrm>
        </p:spPr>
        <p:txBody>
          <a:bodyPr/>
          <a:lstStyle/>
          <a:p>
            <a:fld id="{E337E118-F516-43A2-B5A2-9F146F608874}" type="slidenum">
              <a:rPr lang="en-US" smtClean="0"/>
              <a:t>‹#›</a:t>
            </a:fld>
            <a:endParaRPr lang="en-US"/>
          </a:p>
        </p:txBody>
      </p:sp>
      <p:sp>
        <p:nvSpPr>
          <p:cNvPr id="17" name="TextBox 16"/>
          <p:cNvSpPr txBox="1"/>
          <p:nvPr/>
        </p:nvSpPr>
        <p:spPr>
          <a:xfrm>
            <a:off x="1850739" y="486004"/>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
        <p:nvSpPr>
          <p:cNvPr id="18" name="TextBox 17"/>
          <p:cNvSpPr txBox="1"/>
          <p:nvPr/>
        </p:nvSpPr>
        <p:spPr>
          <a:xfrm>
            <a:off x="8336139" y="2178980"/>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5276708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1910" y="470555"/>
            <a:ext cx="6686549" cy="2160015"/>
          </a:xfrm>
        </p:spPr>
        <p:txBody>
          <a:bodyPr anchor="ctr">
            <a:normAutofit/>
          </a:bodyPr>
          <a:lstStyle>
            <a:lvl1pPr algn="l">
              <a:defRPr sz="36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1941909" y="3257550"/>
            <a:ext cx="6686550" cy="62865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1941910" y="3886200"/>
            <a:ext cx="6686550" cy="547217"/>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0A33A762-FEAC-4E22-8A81-8143E13ED4D0}" type="datetimeFigureOut">
              <a:rPr lang="en-US" smtClean="0"/>
              <a:t>6/22/2022</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3141" y="3683794"/>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3737316"/>
            <a:ext cx="584825" cy="273844"/>
          </a:xfrm>
        </p:spPr>
        <p:txBody>
          <a:bodyPr/>
          <a:lstStyle/>
          <a:p>
            <a:fld id="{E337E118-F516-43A2-B5A2-9F146F608874}" type="slidenum">
              <a:rPr lang="en-US" smtClean="0"/>
              <a:t>‹#›</a:t>
            </a:fld>
            <a:endParaRPr lang="en-US"/>
          </a:p>
        </p:txBody>
      </p:sp>
    </p:spTree>
    <p:extLst>
      <p:ext uri="{BB962C8B-B14F-4D97-AF65-F5344CB8AC3E}">
        <p14:creationId xmlns:p14="http://schemas.microsoft.com/office/powerpoint/2010/main" val="22339277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A33A762-FEAC-4E22-8A81-8143E13ED4D0}" type="datetimeFigureOut">
              <a:rPr lang="en-US" smtClean="0"/>
              <a:t>6/22/2022</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3141" y="53578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337E118-F516-43A2-B5A2-9F146F608874}" type="slidenum">
              <a:rPr lang="en-US" smtClean="0"/>
              <a:t>‹#›</a:t>
            </a:fld>
            <a:endParaRPr lang="en-US"/>
          </a:p>
        </p:txBody>
      </p:sp>
    </p:spTree>
    <p:extLst>
      <p:ext uri="{BB962C8B-B14F-4D97-AF65-F5344CB8AC3E}">
        <p14:creationId xmlns:p14="http://schemas.microsoft.com/office/powerpoint/2010/main" val="38521859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85" indent="0">
              <a:buNone/>
              <a:defRPr sz="1800">
                <a:solidFill>
                  <a:schemeClr val="tx1">
                    <a:tint val="75000"/>
                  </a:schemeClr>
                </a:solidFill>
              </a:defRPr>
            </a:lvl2pPr>
            <a:lvl3pPr marL="914369" indent="0">
              <a:buNone/>
              <a:defRPr sz="1600">
                <a:solidFill>
                  <a:schemeClr val="tx1">
                    <a:tint val="75000"/>
                  </a:schemeClr>
                </a:solidFill>
              </a:defRPr>
            </a:lvl3pPr>
            <a:lvl4pPr marL="1371554" indent="0">
              <a:buNone/>
              <a:defRPr sz="1400">
                <a:solidFill>
                  <a:schemeClr val="tx1">
                    <a:tint val="75000"/>
                  </a:schemeClr>
                </a:solidFill>
              </a:defRPr>
            </a:lvl4pPr>
            <a:lvl5pPr marL="1828738" indent="0">
              <a:buNone/>
              <a:defRPr sz="1400">
                <a:solidFill>
                  <a:schemeClr val="tx1">
                    <a:tint val="75000"/>
                  </a:schemeClr>
                </a:solidFill>
              </a:defRPr>
            </a:lvl5pPr>
            <a:lvl6pPr marL="2285922" indent="0">
              <a:buNone/>
              <a:defRPr sz="1400">
                <a:solidFill>
                  <a:schemeClr val="tx1">
                    <a:tint val="75000"/>
                  </a:schemeClr>
                </a:solidFill>
              </a:defRPr>
            </a:lvl6pPr>
            <a:lvl7pPr marL="2743107" indent="0">
              <a:buNone/>
              <a:defRPr sz="1400">
                <a:solidFill>
                  <a:schemeClr val="tx1">
                    <a:tint val="75000"/>
                  </a:schemeClr>
                </a:solidFill>
              </a:defRPr>
            </a:lvl7pPr>
            <a:lvl8pPr marL="3200291" indent="0">
              <a:buNone/>
              <a:defRPr sz="1400">
                <a:solidFill>
                  <a:schemeClr val="tx1">
                    <a:tint val="75000"/>
                  </a:schemeClr>
                </a:solidFill>
              </a:defRPr>
            </a:lvl8pPr>
            <a:lvl9pPr marL="3657476"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A33A762-FEAC-4E22-8A81-8143E13ED4D0}" type="datetimeFigureOut">
              <a:rPr lang="en-US" smtClean="0"/>
              <a:t>6/22/2022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37E118-F516-43A2-B5A2-9F146F608874}" type="slidenum">
              <a:rPr lang="en-US" smtClean="0"/>
              <a:t>‹#›</a:t>
            </a:fld>
            <a:endParaRPr lang="en-US"/>
          </a:p>
        </p:txBody>
      </p:sp>
    </p:spTree>
    <p:extLst>
      <p:ext uri="{BB962C8B-B14F-4D97-AF65-F5344CB8AC3E}">
        <p14:creationId xmlns:p14="http://schemas.microsoft.com/office/powerpoint/2010/main" val="354149706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1109" y="470554"/>
            <a:ext cx="1655701" cy="3962863"/>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941909" y="470554"/>
            <a:ext cx="4857750" cy="3962863"/>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A33A762-FEAC-4E22-8A81-8143E13ED4D0}" type="datetimeFigureOut">
              <a:rPr lang="en-US" smtClean="0"/>
              <a:t>6/22/2022</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3141" y="53578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337E118-F516-43A2-B5A2-9F146F608874}" type="slidenum">
              <a:rPr lang="en-US" smtClean="0"/>
              <a:t>‹#›</a:t>
            </a:fld>
            <a:endParaRPr lang="en-US"/>
          </a:p>
        </p:txBody>
      </p:sp>
    </p:spTree>
    <p:extLst>
      <p:ext uri="{BB962C8B-B14F-4D97-AF65-F5344CB8AC3E}">
        <p14:creationId xmlns:p14="http://schemas.microsoft.com/office/powerpoint/2010/main" val="1160152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A33A762-FEAC-4E22-8A81-8143E13ED4D0}" type="datetimeFigureOut">
              <a:rPr lang="en-US" smtClean="0"/>
              <a:t>6/22/2022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37E118-F516-43A2-B5A2-9F146F608874}" type="slidenum">
              <a:rPr lang="en-US" smtClean="0"/>
              <a:t>‹#›</a:t>
            </a:fld>
            <a:endParaRPr lang="en-US"/>
          </a:p>
        </p:txBody>
      </p:sp>
    </p:spTree>
    <p:extLst>
      <p:ext uri="{BB962C8B-B14F-4D97-AF65-F5344CB8AC3E}">
        <p14:creationId xmlns:p14="http://schemas.microsoft.com/office/powerpoint/2010/main" val="756659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151335"/>
            <a:ext cx="4040188" cy="479822"/>
          </a:xfrm>
        </p:spPr>
        <p:txBody>
          <a:bodyPr anchor="b"/>
          <a:lstStyle>
            <a:lvl1pPr marL="0" indent="0">
              <a:buNone/>
              <a:defRPr sz="2400" b="1"/>
            </a:lvl1pPr>
            <a:lvl2pPr marL="457185" indent="0">
              <a:buNone/>
              <a:defRPr sz="2000" b="1"/>
            </a:lvl2pPr>
            <a:lvl3pPr marL="914369" indent="0">
              <a:buNone/>
              <a:defRPr sz="1800" b="1"/>
            </a:lvl3pPr>
            <a:lvl4pPr marL="1371554" indent="0">
              <a:buNone/>
              <a:defRPr sz="1600" b="1"/>
            </a:lvl4pPr>
            <a:lvl5pPr marL="1828738" indent="0">
              <a:buNone/>
              <a:defRPr sz="1600" b="1"/>
            </a:lvl5pPr>
            <a:lvl6pPr marL="2285922" indent="0">
              <a:buNone/>
              <a:defRPr sz="1600" b="1"/>
            </a:lvl6pPr>
            <a:lvl7pPr marL="2743107" indent="0">
              <a:buNone/>
              <a:defRPr sz="1600" b="1"/>
            </a:lvl7pPr>
            <a:lvl8pPr marL="3200291" indent="0">
              <a:buNone/>
              <a:defRPr sz="1600" b="1"/>
            </a:lvl8pPr>
            <a:lvl9pPr marL="3657476"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1631157"/>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185" indent="0">
              <a:buNone/>
              <a:defRPr sz="2000" b="1"/>
            </a:lvl2pPr>
            <a:lvl3pPr marL="914369" indent="0">
              <a:buNone/>
              <a:defRPr sz="1800" b="1"/>
            </a:lvl3pPr>
            <a:lvl4pPr marL="1371554" indent="0">
              <a:buNone/>
              <a:defRPr sz="1600" b="1"/>
            </a:lvl4pPr>
            <a:lvl5pPr marL="1828738" indent="0">
              <a:buNone/>
              <a:defRPr sz="1600" b="1"/>
            </a:lvl5pPr>
            <a:lvl6pPr marL="2285922" indent="0">
              <a:buNone/>
              <a:defRPr sz="1600" b="1"/>
            </a:lvl6pPr>
            <a:lvl7pPr marL="2743107" indent="0">
              <a:buNone/>
              <a:defRPr sz="1600" b="1"/>
            </a:lvl7pPr>
            <a:lvl8pPr marL="3200291" indent="0">
              <a:buNone/>
              <a:defRPr sz="1600" b="1"/>
            </a:lvl8pPr>
            <a:lvl9pPr marL="3657476"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1631157"/>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A33A762-FEAC-4E22-8A81-8143E13ED4D0}" type="datetimeFigureOut">
              <a:rPr lang="en-US" smtClean="0"/>
              <a:t>6/22/2022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37E118-F516-43A2-B5A2-9F146F608874}" type="slidenum">
              <a:rPr lang="en-US" smtClean="0"/>
              <a:t>‹#›</a:t>
            </a:fld>
            <a:endParaRPr lang="en-US"/>
          </a:p>
        </p:txBody>
      </p:sp>
    </p:spTree>
    <p:extLst>
      <p:ext uri="{BB962C8B-B14F-4D97-AF65-F5344CB8AC3E}">
        <p14:creationId xmlns:p14="http://schemas.microsoft.com/office/powerpoint/2010/main" val="22360333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A33A762-FEAC-4E22-8A81-8143E13ED4D0}" type="datetimeFigureOut">
              <a:rPr lang="en-US" smtClean="0"/>
              <a:t>6/22/2022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37E118-F516-43A2-B5A2-9F146F608874}" type="slidenum">
              <a:rPr lang="en-US" smtClean="0"/>
              <a:t>‹#›</a:t>
            </a:fld>
            <a:endParaRPr lang="en-US"/>
          </a:p>
        </p:txBody>
      </p:sp>
    </p:spTree>
    <p:extLst>
      <p:ext uri="{BB962C8B-B14F-4D97-AF65-F5344CB8AC3E}">
        <p14:creationId xmlns:p14="http://schemas.microsoft.com/office/powerpoint/2010/main" val="34287824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33A762-FEAC-4E22-8A81-8143E13ED4D0}" type="datetimeFigureOut">
              <a:rPr lang="en-US" smtClean="0"/>
              <a:t>6/22/2022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37E118-F516-43A2-B5A2-9F146F608874}" type="slidenum">
              <a:rPr lang="en-US" smtClean="0"/>
              <a:t>‹#›</a:t>
            </a:fld>
            <a:endParaRPr lang="en-US"/>
          </a:p>
        </p:txBody>
      </p:sp>
    </p:spTree>
    <p:extLst>
      <p:ext uri="{BB962C8B-B14F-4D97-AF65-F5344CB8AC3E}">
        <p14:creationId xmlns:p14="http://schemas.microsoft.com/office/powerpoint/2010/main" val="2690719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076327"/>
            <a:ext cx="3008313" cy="3518297"/>
          </a:xfrm>
        </p:spPr>
        <p:txBody>
          <a:bodyPr/>
          <a:lstStyle>
            <a:lvl1pPr marL="0" indent="0">
              <a:buNone/>
              <a:defRPr sz="1400"/>
            </a:lvl1pPr>
            <a:lvl2pPr marL="457185" indent="0">
              <a:buNone/>
              <a:defRPr sz="1200"/>
            </a:lvl2pPr>
            <a:lvl3pPr marL="914369" indent="0">
              <a:buNone/>
              <a:defRPr sz="1000"/>
            </a:lvl3pPr>
            <a:lvl4pPr marL="1371554" indent="0">
              <a:buNone/>
              <a:defRPr sz="900"/>
            </a:lvl4pPr>
            <a:lvl5pPr marL="1828738" indent="0">
              <a:buNone/>
              <a:defRPr sz="900"/>
            </a:lvl5pPr>
            <a:lvl6pPr marL="2285922" indent="0">
              <a:buNone/>
              <a:defRPr sz="900"/>
            </a:lvl6pPr>
            <a:lvl7pPr marL="2743107" indent="0">
              <a:buNone/>
              <a:defRPr sz="900"/>
            </a:lvl7pPr>
            <a:lvl8pPr marL="3200291" indent="0">
              <a:buNone/>
              <a:defRPr sz="900"/>
            </a:lvl8pPr>
            <a:lvl9pPr marL="3657476"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33A762-FEAC-4E22-8A81-8143E13ED4D0}" type="datetimeFigureOut">
              <a:rPr lang="en-US" smtClean="0"/>
              <a:t>6/22/2022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37E118-F516-43A2-B5A2-9F146F608874}" type="slidenum">
              <a:rPr lang="en-US" smtClean="0"/>
              <a:t>‹#›</a:t>
            </a:fld>
            <a:endParaRPr lang="en-US"/>
          </a:p>
        </p:txBody>
      </p:sp>
    </p:spTree>
    <p:extLst>
      <p:ext uri="{BB962C8B-B14F-4D97-AF65-F5344CB8AC3E}">
        <p14:creationId xmlns:p14="http://schemas.microsoft.com/office/powerpoint/2010/main" val="1447937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85" indent="0">
              <a:buNone/>
              <a:defRPr sz="2800"/>
            </a:lvl2pPr>
            <a:lvl3pPr marL="914369" indent="0">
              <a:buNone/>
              <a:defRPr sz="2400"/>
            </a:lvl3pPr>
            <a:lvl4pPr marL="1371554" indent="0">
              <a:buNone/>
              <a:defRPr sz="2000"/>
            </a:lvl4pPr>
            <a:lvl5pPr marL="1828738" indent="0">
              <a:buNone/>
              <a:defRPr sz="2000"/>
            </a:lvl5pPr>
            <a:lvl6pPr marL="2285922" indent="0">
              <a:buNone/>
              <a:defRPr sz="2000"/>
            </a:lvl6pPr>
            <a:lvl7pPr marL="2743107" indent="0">
              <a:buNone/>
              <a:defRPr sz="2000"/>
            </a:lvl7pPr>
            <a:lvl8pPr marL="3200291" indent="0">
              <a:buNone/>
              <a:defRPr sz="2000"/>
            </a:lvl8pPr>
            <a:lvl9pPr marL="3657476"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185" indent="0">
              <a:buNone/>
              <a:defRPr sz="1200"/>
            </a:lvl2pPr>
            <a:lvl3pPr marL="914369" indent="0">
              <a:buNone/>
              <a:defRPr sz="1000"/>
            </a:lvl3pPr>
            <a:lvl4pPr marL="1371554" indent="0">
              <a:buNone/>
              <a:defRPr sz="900"/>
            </a:lvl4pPr>
            <a:lvl5pPr marL="1828738" indent="0">
              <a:buNone/>
              <a:defRPr sz="900"/>
            </a:lvl5pPr>
            <a:lvl6pPr marL="2285922" indent="0">
              <a:buNone/>
              <a:defRPr sz="900"/>
            </a:lvl6pPr>
            <a:lvl7pPr marL="2743107" indent="0">
              <a:buNone/>
              <a:defRPr sz="900"/>
            </a:lvl7pPr>
            <a:lvl8pPr marL="3200291" indent="0">
              <a:buNone/>
              <a:defRPr sz="900"/>
            </a:lvl8pPr>
            <a:lvl9pPr marL="3657476"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33A762-FEAC-4E22-8A81-8143E13ED4D0}" type="datetimeFigureOut">
              <a:rPr lang="en-US" smtClean="0"/>
              <a:t>6/22/2022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37E118-F516-43A2-B5A2-9F146F608874}" type="slidenum">
              <a:rPr lang="en-US" smtClean="0"/>
              <a:t>‹#›</a:t>
            </a:fld>
            <a:endParaRPr lang="en-US"/>
          </a:p>
        </p:txBody>
      </p:sp>
    </p:spTree>
    <p:extLst>
      <p:ext uri="{BB962C8B-B14F-4D97-AF65-F5344CB8AC3E}">
        <p14:creationId xmlns:p14="http://schemas.microsoft.com/office/powerpoint/2010/main" val="38222936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theme" Target="../theme/theme2.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1" y="205979"/>
            <a:ext cx="8229600" cy="857250"/>
          </a:xfrm>
          <a:prstGeom prst="rect">
            <a:avLst/>
          </a:prstGeom>
        </p:spPr>
        <p:txBody>
          <a:bodyPr vert="horz" lIns="91437" tIns="45719" rIns="91437" bIns="45719"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1" y="1200151"/>
            <a:ext cx="8229600" cy="3394472"/>
          </a:xfrm>
          <a:prstGeom prst="rect">
            <a:avLst/>
          </a:prstGeom>
        </p:spPr>
        <p:txBody>
          <a:bodyPr vert="horz" lIns="91437" tIns="45719" rIns="91437" bIns="4571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37" tIns="45719" rIns="91437" bIns="45719" rtlCol="0" anchor="ctr"/>
          <a:lstStyle>
            <a:lvl1pPr algn="l">
              <a:defRPr sz="1200">
                <a:solidFill>
                  <a:schemeClr val="tx1">
                    <a:tint val="75000"/>
                  </a:schemeClr>
                </a:solidFill>
              </a:defRPr>
            </a:lvl1pPr>
          </a:lstStyle>
          <a:p>
            <a:fld id="{0A33A762-FEAC-4E22-8A81-8143E13ED4D0}" type="datetimeFigureOut">
              <a:rPr lang="en-US" smtClean="0"/>
              <a:t>6/22/2022</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37" tIns="45719" rIns="91437" bIns="45719"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1" y="4767264"/>
            <a:ext cx="2133600" cy="273844"/>
          </a:xfrm>
          <a:prstGeom prst="rect">
            <a:avLst/>
          </a:prstGeom>
        </p:spPr>
        <p:txBody>
          <a:bodyPr vert="horz" lIns="91437" tIns="45719" rIns="91437" bIns="45719" rtlCol="0" anchor="ctr"/>
          <a:lstStyle>
            <a:lvl1pPr algn="r">
              <a:defRPr sz="1200">
                <a:solidFill>
                  <a:schemeClr val="tx1">
                    <a:tint val="75000"/>
                  </a:schemeClr>
                </a:solidFill>
              </a:defRPr>
            </a:lvl1pPr>
          </a:lstStyle>
          <a:p>
            <a:fld id="{E337E118-F516-43A2-B5A2-9F146F608874}" type="slidenum">
              <a:rPr lang="en-US" smtClean="0"/>
              <a:t>‹#›</a:t>
            </a:fld>
            <a:endParaRPr lang="en-US"/>
          </a:p>
        </p:txBody>
      </p:sp>
    </p:spTree>
    <p:extLst>
      <p:ext uri="{BB962C8B-B14F-4D97-AF65-F5344CB8AC3E}">
        <p14:creationId xmlns:p14="http://schemas.microsoft.com/office/powerpoint/2010/main" val="33352763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defTabSz="914369" rtl="0" eaLnBrk="1" latinLnBrk="0" hangingPunct="1">
        <a:spcBef>
          <a:spcPct val="0"/>
        </a:spcBef>
        <a:buNone/>
        <a:defRPr sz="4400" kern="1200">
          <a:solidFill>
            <a:schemeClr val="tx1"/>
          </a:solidFill>
          <a:latin typeface="+mj-lt"/>
          <a:ea typeface="+mj-ea"/>
          <a:cs typeface="+mj-cs"/>
        </a:defRPr>
      </a:lvl1pPr>
    </p:titleStyle>
    <p:bodyStyle>
      <a:lvl1pPr marL="342888" indent="-342888" algn="l" defTabSz="914369"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25" indent="-285741" algn="l" defTabSz="914369"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62" indent="-228592" algn="l" defTabSz="914369"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46" indent="-228592" algn="l" defTabSz="914369"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30" indent="-228592" algn="l" defTabSz="914369"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515" indent="-228592" algn="l" defTabSz="91436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99" indent="-228592" algn="l" defTabSz="91436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84" indent="-228592" algn="l" defTabSz="91436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68" indent="-228592" algn="l" defTabSz="914369"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9" rtl="0" eaLnBrk="1" latinLnBrk="0" hangingPunct="1">
        <a:defRPr sz="1800" kern="1200">
          <a:solidFill>
            <a:schemeClr val="tx1"/>
          </a:solidFill>
          <a:latin typeface="+mn-lt"/>
          <a:ea typeface="+mn-ea"/>
          <a:cs typeface="+mn-cs"/>
        </a:defRPr>
      </a:lvl1pPr>
      <a:lvl2pPr marL="457185" algn="l" defTabSz="914369" rtl="0" eaLnBrk="1" latinLnBrk="0" hangingPunct="1">
        <a:defRPr sz="1800" kern="1200">
          <a:solidFill>
            <a:schemeClr val="tx1"/>
          </a:solidFill>
          <a:latin typeface="+mn-lt"/>
          <a:ea typeface="+mn-ea"/>
          <a:cs typeface="+mn-cs"/>
        </a:defRPr>
      </a:lvl2pPr>
      <a:lvl3pPr marL="914369" algn="l" defTabSz="914369" rtl="0" eaLnBrk="1" latinLnBrk="0" hangingPunct="1">
        <a:defRPr sz="1800" kern="1200">
          <a:solidFill>
            <a:schemeClr val="tx1"/>
          </a:solidFill>
          <a:latin typeface="+mn-lt"/>
          <a:ea typeface="+mn-ea"/>
          <a:cs typeface="+mn-cs"/>
        </a:defRPr>
      </a:lvl3pPr>
      <a:lvl4pPr marL="1371554" algn="l" defTabSz="914369" rtl="0" eaLnBrk="1" latinLnBrk="0" hangingPunct="1">
        <a:defRPr sz="1800" kern="1200">
          <a:solidFill>
            <a:schemeClr val="tx1"/>
          </a:solidFill>
          <a:latin typeface="+mn-lt"/>
          <a:ea typeface="+mn-ea"/>
          <a:cs typeface="+mn-cs"/>
        </a:defRPr>
      </a:lvl4pPr>
      <a:lvl5pPr marL="1828738" algn="l" defTabSz="914369" rtl="0" eaLnBrk="1" latinLnBrk="0" hangingPunct="1">
        <a:defRPr sz="1800" kern="1200">
          <a:solidFill>
            <a:schemeClr val="tx1"/>
          </a:solidFill>
          <a:latin typeface="+mn-lt"/>
          <a:ea typeface="+mn-ea"/>
          <a:cs typeface="+mn-cs"/>
        </a:defRPr>
      </a:lvl5pPr>
      <a:lvl6pPr marL="2285922" algn="l" defTabSz="914369" rtl="0" eaLnBrk="1" latinLnBrk="0" hangingPunct="1">
        <a:defRPr sz="1800" kern="1200">
          <a:solidFill>
            <a:schemeClr val="tx1"/>
          </a:solidFill>
          <a:latin typeface="+mn-lt"/>
          <a:ea typeface="+mn-ea"/>
          <a:cs typeface="+mn-cs"/>
        </a:defRPr>
      </a:lvl6pPr>
      <a:lvl7pPr marL="2743107" algn="l" defTabSz="914369" rtl="0" eaLnBrk="1" latinLnBrk="0" hangingPunct="1">
        <a:defRPr sz="1800" kern="1200">
          <a:solidFill>
            <a:schemeClr val="tx1"/>
          </a:solidFill>
          <a:latin typeface="+mn-lt"/>
          <a:ea typeface="+mn-ea"/>
          <a:cs typeface="+mn-cs"/>
        </a:defRPr>
      </a:lvl7pPr>
      <a:lvl8pPr marL="3200291" algn="l" defTabSz="914369" rtl="0" eaLnBrk="1" latinLnBrk="0" hangingPunct="1">
        <a:defRPr sz="1800" kern="1200">
          <a:solidFill>
            <a:schemeClr val="tx1"/>
          </a:solidFill>
          <a:latin typeface="+mn-lt"/>
          <a:ea typeface="+mn-ea"/>
          <a:cs typeface="+mn-cs"/>
        </a:defRPr>
      </a:lvl8pPr>
      <a:lvl9pPr marL="3657476" algn="l" defTabSz="914369"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171450"/>
            <a:ext cx="2138637" cy="4978971"/>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0416" y="-589"/>
            <a:ext cx="1767506" cy="514052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37160" cy="5143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4694" y="468082"/>
            <a:ext cx="6683765" cy="960668"/>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941909" y="1600200"/>
            <a:ext cx="6686550" cy="291465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771210" y="4597828"/>
            <a:ext cx="859712" cy="277797"/>
          </a:xfrm>
          <a:prstGeom prst="rect">
            <a:avLst/>
          </a:prstGeom>
        </p:spPr>
        <p:txBody>
          <a:bodyPr vert="horz" lIns="91440" tIns="45720" rIns="91440" bIns="45720" rtlCol="0" anchor="ctr"/>
          <a:lstStyle>
            <a:lvl1pPr algn="r">
              <a:defRPr sz="675">
                <a:solidFill>
                  <a:schemeClr val="tx1">
                    <a:tint val="75000"/>
                  </a:schemeClr>
                </a:solidFill>
              </a:defRPr>
            </a:lvl1pPr>
          </a:lstStyle>
          <a:p>
            <a:fld id="{0A33A762-FEAC-4E22-8A81-8143E13ED4D0}" type="datetimeFigureOut">
              <a:rPr lang="en-US" smtClean="0"/>
              <a:t>6/22/2022</a:t>
            </a:fld>
            <a:endParaRPr lang="en-US"/>
          </a:p>
        </p:txBody>
      </p:sp>
      <p:sp>
        <p:nvSpPr>
          <p:cNvPr id="5" name="Footer Placeholder 4"/>
          <p:cNvSpPr>
            <a:spLocks noGrp="1"/>
          </p:cNvSpPr>
          <p:nvPr>
            <p:ph type="ftr" sz="quarter" idx="3"/>
          </p:nvPr>
        </p:nvSpPr>
        <p:spPr>
          <a:xfrm>
            <a:off x="1941910" y="4601856"/>
            <a:ext cx="5714999" cy="273844"/>
          </a:xfrm>
          <a:prstGeom prst="rect">
            <a:avLst/>
          </a:prstGeom>
        </p:spPr>
        <p:txBody>
          <a:bodyPr vert="horz" lIns="91440" tIns="45720" rIns="91440" bIns="45720" rtlCol="0" anchor="ctr"/>
          <a:lstStyle>
            <a:lvl1pPr algn="l">
              <a:defRPr sz="675">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398860" y="590837"/>
            <a:ext cx="584825" cy="273844"/>
          </a:xfrm>
          <a:prstGeom prst="rect">
            <a:avLst/>
          </a:prstGeom>
        </p:spPr>
        <p:txBody>
          <a:bodyPr vert="horz" lIns="91440" tIns="45720" rIns="91440" bIns="45720" rtlCol="0" anchor="ctr"/>
          <a:lstStyle>
            <a:lvl1pPr algn="r">
              <a:defRPr sz="1500">
                <a:solidFill>
                  <a:srgbClr val="FEFFFF"/>
                </a:solidFill>
              </a:defRPr>
            </a:lvl1pPr>
          </a:lstStyle>
          <a:p>
            <a:fld id="{E337E118-F516-43A2-B5A2-9F146F608874}" type="slidenum">
              <a:rPr lang="en-US" smtClean="0"/>
              <a:t>‹#›</a:t>
            </a:fld>
            <a:endParaRPr lang="en-US"/>
          </a:p>
        </p:txBody>
      </p:sp>
    </p:spTree>
    <p:extLst>
      <p:ext uri="{BB962C8B-B14F-4D97-AF65-F5344CB8AC3E}">
        <p14:creationId xmlns:p14="http://schemas.microsoft.com/office/powerpoint/2010/main" val="716603609"/>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Lst>
  <p:txStyles>
    <p:titleStyle>
      <a:lvl1pPr algn="l" defTabSz="342900" rtl="0" eaLnBrk="1" latinLnBrk="0" hangingPunct="1">
        <a:spcBef>
          <a:spcPct val="0"/>
        </a:spcBef>
        <a:buNone/>
        <a:defRPr sz="27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phuthonews.com/wp-content/uploads/2012/02/audio-hat-xoan.jpg" TargetMode="External"/><Relationship Id="rId7" Type="http://schemas.openxmlformats.org/officeDocument/2006/relationships/image" Target="../media/image22.jpe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 Id="rId5" Type="http://schemas.openxmlformats.org/officeDocument/2006/relationships/image" Target="../media/image31.jpeg"/><Relationship Id="rId4" Type="http://schemas.openxmlformats.org/officeDocument/2006/relationships/image" Target="../media/image30.jpeg"/></Relationships>
</file>

<file path=ppt/slides/_rels/slide1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34.jpeg"/><Relationship Id="rId4" Type="http://schemas.openxmlformats.org/officeDocument/2006/relationships/image" Target="../media/image3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 Id="rId4" Type="http://schemas.openxmlformats.org/officeDocument/2006/relationships/image" Target="../media/image38.jpeg"/></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image" Target="../media/image41.png"/><Relationship Id="rId4" Type="http://schemas.openxmlformats.org/officeDocument/2006/relationships/image" Target="../media/image40.png"/></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2.xml"/><Relationship Id="rId6" Type="http://schemas.openxmlformats.org/officeDocument/2006/relationships/image" Target="../media/image41.png"/><Relationship Id="rId5" Type="http://schemas.openxmlformats.org/officeDocument/2006/relationships/image" Target="../media/image2.gif"/><Relationship Id="rId4" Type="http://schemas.openxmlformats.org/officeDocument/2006/relationships/image" Target="../media/image42.png"/></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43.jpeg"/><Relationship Id="rId1" Type="http://schemas.openxmlformats.org/officeDocument/2006/relationships/slideLayout" Target="../slideLayouts/slideLayout7.xml"/><Relationship Id="rId5" Type="http://schemas.openxmlformats.org/officeDocument/2006/relationships/image" Target="../media/image41.png"/><Relationship Id="rId4" Type="http://schemas.openxmlformats.org/officeDocument/2006/relationships/image" Target="../media/image40.png"/></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2.xml"/><Relationship Id="rId6" Type="http://schemas.openxmlformats.org/officeDocument/2006/relationships/image" Target="../media/image41.png"/><Relationship Id="rId5" Type="http://schemas.openxmlformats.org/officeDocument/2006/relationships/image" Target="../media/image2.gif"/><Relationship Id="rId4" Type="http://schemas.openxmlformats.org/officeDocument/2006/relationships/image" Target="../media/image42.png"/></Relationships>
</file>

<file path=ppt/slides/_rels/slide2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7.xml"/><Relationship Id="rId4" Type="http://schemas.openxmlformats.org/officeDocument/2006/relationships/image" Target="../media/image46.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4.png"/><Relationship Id="rId10" Type="http://schemas.openxmlformats.org/officeDocument/2006/relationships/image" Target="../media/image7.jpeg"/><Relationship Id="rId4" Type="http://schemas.microsoft.com/office/2007/relationships/hdphoto" Target="../media/hdphoto1.wdp"/><Relationship Id="rId9" Type="http://schemas.microsoft.com/office/2007/relationships/hdphoto" Target="../media/hdphoto3.wdp"/></Relationships>
</file>

<file path=ppt/slides/_rels/slide30.xml.rels><?xml version="1.0" encoding="UTF-8" standalone="yes"?>
<Relationships xmlns="http://schemas.openxmlformats.org/package/2006/relationships"><Relationship Id="rId3" Type="http://schemas.openxmlformats.org/officeDocument/2006/relationships/image" Target="../media/image48.gif"/><Relationship Id="rId2" Type="http://schemas.openxmlformats.org/officeDocument/2006/relationships/image" Target="../media/image47.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pic>
        <p:nvPicPr>
          <p:cNvPr id="8" name="Picture 7" descr="Picture1"/>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26646" y="3734692"/>
            <a:ext cx="746221" cy="1046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a:extLst>
              <a:ext uri="{FF2B5EF4-FFF2-40B4-BE49-F238E27FC236}">
                <a16:creationId xmlns:a16="http://schemas.microsoft.com/office/drawing/2014/main" id="{5708CB8E-D1F9-FC4B-9D93-2508BCB97A5D}"/>
              </a:ext>
            </a:extLst>
          </p:cNvPr>
          <p:cNvSpPr txBox="1"/>
          <p:nvPr/>
        </p:nvSpPr>
        <p:spPr>
          <a:xfrm>
            <a:off x="0" y="-37460"/>
            <a:ext cx="9144000" cy="646331"/>
          </a:xfrm>
          <a:prstGeom prst="rect">
            <a:avLst/>
          </a:prstGeom>
          <a:solidFill>
            <a:srgbClr val="FF0066"/>
          </a:solidFill>
          <a:ln>
            <a:noFill/>
          </a:ln>
        </p:spPr>
        <p:txBody>
          <a:bodyPr wrap="square" rtlCol="0">
            <a:spAutoFit/>
          </a:bodyPr>
          <a:lstStyle/>
          <a:p>
            <a:pPr algn="ctr">
              <a:spcBef>
                <a:spcPct val="0"/>
              </a:spcBef>
            </a:pPr>
            <a:r>
              <a:rPr lang="en-US" altLang="en-US" sz="3600" b="1" dirty="0">
                <a:solidFill>
                  <a:srgbClr val="FFFF00"/>
                </a:solidFill>
                <a:latin typeface="Times New Roman" panose="02020603050405020304" pitchFamily="18" charset="0"/>
                <a:cs typeface="Times New Roman" panose="02020603050405020304" pitchFamily="18" charset="0"/>
              </a:rPr>
              <a:t>KIỂM TRA BÀI CŨ</a:t>
            </a:r>
            <a:endParaRPr lang="en-US" altLang="en-US" sz="3600" dirty="0">
              <a:solidFill>
                <a:srgbClr val="FFFF00"/>
              </a:solidFill>
              <a:latin typeface="Times New Roman" panose="02020603050405020304" pitchFamily="18" charset="0"/>
              <a:cs typeface="Times New Roman" panose="02020603050405020304" pitchFamily="18" charset="0"/>
            </a:endParaRPr>
          </a:p>
        </p:txBody>
      </p:sp>
      <p:sp>
        <p:nvSpPr>
          <p:cNvPr id="15" name="Text Box 9"/>
          <p:cNvSpPr txBox="1"/>
          <p:nvPr/>
        </p:nvSpPr>
        <p:spPr>
          <a:xfrm>
            <a:off x="14111" y="1334714"/>
            <a:ext cx="8991600" cy="2308324"/>
          </a:xfrm>
          <a:prstGeom prst="rect">
            <a:avLst/>
          </a:prstGeom>
          <a:noFill/>
          <a:ln w="9525">
            <a:noFill/>
          </a:ln>
        </p:spPr>
        <p:txBody>
          <a:bodyPr>
            <a:spAutoFit/>
          </a:bodyPr>
          <a:lstStyle/>
          <a:p>
            <a:r>
              <a:rPr lang="en-US" sz="2400">
                <a:solidFill>
                  <a:schemeClr val="bg1"/>
                </a:solidFill>
                <a:latin typeface="Arial" panose="020B0604020202020204" pitchFamily="34" charset="0"/>
                <a:cs typeface="Arial" panose="020B0604020202020204" pitchFamily="34" charset="0"/>
              </a:rPr>
              <a:t>Đặc điểm của tình bạn trong sáng, lành mạnh</a:t>
            </a:r>
            <a:r>
              <a:rPr lang="en-US" altLang="vi-VN" sz="2400" b="1">
                <a:solidFill>
                  <a:srgbClr val="800080"/>
                </a:solidFill>
                <a:latin typeface="Arial" panose="020B0604020202020204" pitchFamily="34" charset="0"/>
                <a:cs typeface="Arial" panose="020B0604020202020204" pitchFamily="34" charset="0"/>
              </a:rPr>
              <a:t>.</a:t>
            </a:r>
          </a:p>
          <a:p>
            <a:r>
              <a:rPr lang="en-US" sz="2400" b="1">
                <a:solidFill>
                  <a:srgbClr val="FF99FF"/>
                </a:solidFill>
                <a:latin typeface="Arial" panose="020B0604020202020204" pitchFamily="34" charset="0"/>
                <a:cs typeface="Arial" panose="020B0604020202020204" pitchFamily="34" charset="0"/>
              </a:rPr>
              <a:t>    </a:t>
            </a:r>
            <a:r>
              <a:rPr lang="en-US" sz="2400">
                <a:solidFill>
                  <a:srgbClr val="FF99FF"/>
                </a:solidFill>
                <a:latin typeface="Arial" panose="020B0604020202020204" pitchFamily="34" charset="0"/>
                <a:cs typeface="Arial" panose="020B0604020202020204" pitchFamily="34" charset="0"/>
              </a:rPr>
              <a:t>- Phù hợp với nhau về quan niệm sống.</a:t>
            </a:r>
          </a:p>
          <a:p>
            <a:r>
              <a:rPr lang="en-US" sz="2400">
                <a:solidFill>
                  <a:srgbClr val="FF99FF"/>
                </a:solidFill>
                <a:latin typeface="Arial" panose="020B0604020202020204" pitchFamily="34" charset="0"/>
                <a:cs typeface="Arial" panose="020B0604020202020204" pitchFamily="34" charset="0"/>
              </a:rPr>
              <a:t>    - Bình đẳng, tôn trọng lẫn nhau.</a:t>
            </a:r>
          </a:p>
          <a:p>
            <a:r>
              <a:rPr lang="en-US" sz="2400">
                <a:solidFill>
                  <a:srgbClr val="FF99FF"/>
                </a:solidFill>
                <a:latin typeface="Arial" panose="020B0604020202020204" pitchFamily="34" charset="0"/>
                <a:cs typeface="Arial" panose="020B0604020202020204" pitchFamily="34" charset="0"/>
              </a:rPr>
              <a:t>    - Chân thành, tin cậy lẫn nhau.</a:t>
            </a:r>
          </a:p>
          <a:p>
            <a:r>
              <a:rPr lang="en-US" sz="2400">
                <a:solidFill>
                  <a:srgbClr val="FF99FF"/>
                </a:solidFill>
                <a:latin typeface="Arial" panose="020B0604020202020204" pitchFamily="34" charset="0"/>
                <a:cs typeface="Arial" panose="020B0604020202020204" pitchFamily="34" charset="0"/>
              </a:rPr>
              <a:t>    - Có trách nhiệm đối với nhau.</a:t>
            </a:r>
          </a:p>
          <a:p>
            <a:r>
              <a:rPr lang="en-US" sz="2400">
                <a:solidFill>
                  <a:srgbClr val="FF99FF"/>
                </a:solidFill>
                <a:latin typeface="Arial" panose="020B0604020202020204" pitchFamily="34" charset="0"/>
                <a:cs typeface="Arial" panose="020B0604020202020204" pitchFamily="34" charset="0"/>
              </a:rPr>
              <a:t>    - Thông cảm, đồng cảm sâu sắc với nhau.</a:t>
            </a:r>
            <a:r>
              <a:rPr lang="en-US" altLang="vi-VN" sz="2400">
                <a:solidFill>
                  <a:srgbClr val="FF99FF"/>
                </a:solidFill>
                <a:latin typeface="Arial" panose="020B0604020202020204" pitchFamily="34" charset="0"/>
                <a:cs typeface="Arial" panose="020B0604020202020204" pitchFamily="34" charset="0"/>
              </a:rPr>
              <a:t>    </a:t>
            </a:r>
            <a:endParaRPr lang="en-US" altLang="vi-VN" sz="2400" dirty="0">
              <a:solidFill>
                <a:srgbClr val="FF99FF"/>
              </a:solidFill>
              <a:latin typeface="Arial" panose="020B0604020202020204" pitchFamily="34" charset="0"/>
              <a:cs typeface="Arial" panose="020B0604020202020204" pitchFamily="34" charset="0"/>
            </a:endParaRPr>
          </a:p>
        </p:txBody>
      </p:sp>
      <p:sp>
        <p:nvSpPr>
          <p:cNvPr id="9" name="Cloud Callout 8"/>
          <p:cNvSpPr/>
          <p:nvPr/>
        </p:nvSpPr>
        <p:spPr>
          <a:xfrm>
            <a:off x="2971800" y="742950"/>
            <a:ext cx="3200400" cy="1673402"/>
          </a:xfrm>
          <a:prstGeom prst="cloudCallout">
            <a:avLst>
              <a:gd name="adj1" fmla="val 874"/>
              <a:gd name="adj2" fmla="val 100001"/>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rgbClr val="C00000"/>
                </a:solidFill>
                <a:latin typeface="Arial" panose="020B0604020202020204" pitchFamily="34" charset="0"/>
                <a:cs typeface="Arial" panose="020B0604020202020204" pitchFamily="34" charset="0"/>
              </a:rPr>
              <a:t>Em hãy nêu đặc </a:t>
            </a:r>
            <a:r>
              <a:rPr lang="en-US" sz="2000">
                <a:solidFill>
                  <a:srgbClr val="C00000"/>
                </a:solidFill>
                <a:latin typeface="Arial" panose="020B0604020202020204" pitchFamily="34" charset="0"/>
                <a:cs typeface="Arial" panose="020B0604020202020204" pitchFamily="34" charset="0"/>
              </a:rPr>
              <a:t>điểm của tình bạn trong sáng, lành </a:t>
            </a:r>
            <a:r>
              <a:rPr lang="en-US" sz="2000" smtClean="0">
                <a:solidFill>
                  <a:srgbClr val="C00000"/>
                </a:solidFill>
                <a:latin typeface="Arial" panose="020B0604020202020204" pitchFamily="34" charset="0"/>
                <a:cs typeface="Arial" panose="020B0604020202020204" pitchFamily="34" charset="0"/>
              </a:rPr>
              <a:t>mạnh?</a:t>
            </a:r>
            <a:endParaRPr lang="en-US" sz="2000" dirty="0">
              <a:solidFill>
                <a:srgbClr val="C00000"/>
              </a:solidFill>
              <a:latin typeface="Arial" pitchFamily="34" charset="0"/>
              <a:cs typeface="Arial" pitchFamily="34" charset="0"/>
            </a:endParaRPr>
          </a:p>
        </p:txBody>
      </p:sp>
    </p:spTree>
    <p:extLst>
      <p:ext uri="{BB962C8B-B14F-4D97-AF65-F5344CB8AC3E}">
        <p14:creationId xmlns:p14="http://schemas.microsoft.com/office/powerpoint/2010/main" val="38240422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par>
                                <p:cTn id="8" presetID="2" presetClass="entr" presetSubtype="2"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additive="base">
                                        <p:cTn id="10" dur="1000" fill="hold"/>
                                        <p:tgtEl>
                                          <p:spTgt spid="8"/>
                                        </p:tgtEl>
                                        <p:attrNameLst>
                                          <p:attrName>ppt_x</p:attrName>
                                        </p:attrNameLst>
                                      </p:cBhvr>
                                      <p:tavLst>
                                        <p:tav tm="0">
                                          <p:val>
                                            <p:strVal val="1+#ppt_w/2"/>
                                          </p:val>
                                        </p:tav>
                                        <p:tav tm="100000">
                                          <p:val>
                                            <p:strVal val="#ppt_x"/>
                                          </p:val>
                                        </p:tav>
                                      </p:tavLst>
                                    </p:anim>
                                    <p:anim calcmode="lin" valueType="num">
                                      <p:cBhvr additive="base">
                                        <p:cTn id="11"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2" presetClass="exit" presetSubtype="0" fill="hold" grpId="1" nodeType="clickEffect">
                                  <p:stCondLst>
                                    <p:cond delay="0"/>
                                  </p:stCondLst>
                                  <p:childTnLst>
                                    <p:animEffect transition="out" filter="fade">
                                      <p:cBhvr>
                                        <p:cTn id="15" dur="1000"/>
                                        <p:tgtEl>
                                          <p:spTgt spid="9"/>
                                        </p:tgtEl>
                                      </p:cBhvr>
                                    </p:animEffect>
                                    <p:anim calcmode="lin" valueType="num">
                                      <p:cBhvr>
                                        <p:cTn id="16" dur="1000"/>
                                        <p:tgtEl>
                                          <p:spTgt spid="9"/>
                                        </p:tgtEl>
                                        <p:attrNameLst>
                                          <p:attrName>ppt_x</p:attrName>
                                        </p:attrNameLst>
                                      </p:cBhvr>
                                      <p:tavLst>
                                        <p:tav tm="0">
                                          <p:val>
                                            <p:strVal val="ppt_x"/>
                                          </p:val>
                                        </p:tav>
                                        <p:tav tm="100000">
                                          <p:val>
                                            <p:strVal val="ppt_x"/>
                                          </p:val>
                                        </p:tav>
                                      </p:tavLst>
                                    </p:anim>
                                    <p:anim calcmode="lin" valueType="num">
                                      <p:cBhvr>
                                        <p:cTn id="17" dur="1000"/>
                                        <p:tgtEl>
                                          <p:spTgt spid="9"/>
                                        </p:tgtEl>
                                        <p:attrNameLst>
                                          <p:attrName>ppt_y</p:attrName>
                                        </p:attrNameLst>
                                      </p:cBhvr>
                                      <p:tavLst>
                                        <p:tav tm="0">
                                          <p:val>
                                            <p:strVal val="ppt_y"/>
                                          </p:val>
                                        </p:tav>
                                        <p:tav tm="100000">
                                          <p:val>
                                            <p:strVal val="ppt_y+.1"/>
                                          </p:val>
                                        </p:tav>
                                      </p:tavLst>
                                    </p:anim>
                                    <p:set>
                                      <p:cBhvr>
                                        <p:cTn id="18" dur="1" fill="hold">
                                          <p:stCondLst>
                                            <p:cond delay="999"/>
                                          </p:stCondLst>
                                        </p:cTn>
                                        <p:tgtEl>
                                          <p:spTgt spid="9"/>
                                        </p:tgtEl>
                                        <p:attrNameLst>
                                          <p:attrName>style.visibility</p:attrName>
                                        </p:attrNameLst>
                                      </p:cBhvr>
                                      <p:to>
                                        <p:strVal val="hidden"/>
                                      </p:to>
                                    </p:set>
                                  </p:childTnLst>
                                </p:cTn>
                              </p:par>
                              <p:par>
                                <p:cTn id="19" presetID="2" presetClass="exit" presetSubtype="2" fill="hold" nodeType="withEffect">
                                  <p:stCondLst>
                                    <p:cond delay="0"/>
                                  </p:stCondLst>
                                  <p:childTnLst>
                                    <p:anim calcmode="lin" valueType="num">
                                      <p:cBhvr additive="base">
                                        <p:cTn id="20" dur="1000"/>
                                        <p:tgtEl>
                                          <p:spTgt spid="8"/>
                                        </p:tgtEl>
                                        <p:attrNameLst>
                                          <p:attrName>ppt_x</p:attrName>
                                        </p:attrNameLst>
                                      </p:cBhvr>
                                      <p:tavLst>
                                        <p:tav tm="0">
                                          <p:val>
                                            <p:strVal val="ppt_x"/>
                                          </p:val>
                                        </p:tav>
                                        <p:tav tm="100000">
                                          <p:val>
                                            <p:strVal val="1+ppt_w/2"/>
                                          </p:val>
                                        </p:tav>
                                      </p:tavLst>
                                    </p:anim>
                                    <p:anim calcmode="lin" valueType="num">
                                      <p:cBhvr additive="base">
                                        <p:cTn id="21" dur="1000"/>
                                        <p:tgtEl>
                                          <p:spTgt spid="8"/>
                                        </p:tgtEl>
                                        <p:attrNameLst>
                                          <p:attrName>ppt_y</p:attrName>
                                        </p:attrNameLst>
                                      </p:cBhvr>
                                      <p:tavLst>
                                        <p:tav tm="0">
                                          <p:val>
                                            <p:strVal val="ppt_y"/>
                                          </p:val>
                                        </p:tav>
                                        <p:tav tm="100000">
                                          <p:val>
                                            <p:strVal val="ppt_y"/>
                                          </p:val>
                                        </p:tav>
                                      </p:tavLst>
                                    </p:anim>
                                    <p:set>
                                      <p:cBhvr>
                                        <p:cTn id="22" dur="1" fill="hold">
                                          <p:stCondLst>
                                            <p:cond delay="999"/>
                                          </p:stCondLst>
                                        </p:cTn>
                                        <p:tgtEl>
                                          <p:spTgt spid="8"/>
                                        </p:tgtEl>
                                        <p:attrNameLst>
                                          <p:attrName>style.visibility</p:attrName>
                                        </p:attrNameLst>
                                      </p:cBhvr>
                                      <p:to>
                                        <p:strVal val="hidden"/>
                                      </p:to>
                                    </p:set>
                                  </p:childTnLst>
                                </p:cTn>
                              </p:par>
                            </p:childTnLst>
                          </p:cTn>
                        </p:par>
                        <p:par>
                          <p:cTn id="23" fill="hold">
                            <p:stCondLst>
                              <p:cond delay="1000"/>
                            </p:stCondLst>
                            <p:childTnLst>
                              <p:par>
                                <p:cTn id="24" presetID="6"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circle(in)">
                                      <p:cBhvr>
                                        <p:cTn id="26"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9" grpId="0" animBg="1"/>
      <p:bldP spid="9" grpId="1"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grpSp>
        <p:nvGrpSpPr>
          <p:cNvPr id="4" name="Group 3"/>
          <p:cNvGrpSpPr/>
          <p:nvPr/>
        </p:nvGrpSpPr>
        <p:grpSpPr>
          <a:xfrm>
            <a:off x="685800" y="133350"/>
            <a:ext cx="7848600" cy="5010150"/>
            <a:chOff x="685800" y="133350"/>
            <a:chExt cx="7848600" cy="5010150"/>
          </a:xfrm>
        </p:grpSpPr>
        <p:sp>
          <p:nvSpPr>
            <p:cNvPr id="3" name="TextBox 2"/>
            <p:cNvSpPr txBox="1"/>
            <p:nvPr/>
          </p:nvSpPr>
          <p:spPr>
            <a:xfrm>
              <a:off x="2438400" y="4728002"/>
              <a:ext cx="3964809" cy="415498"/>
            </a:xfrm>
            <a:prstGeom prst="rect">
              <a:avLst/>
            </a:prstGeom>
            <a:noFill/>
          </p:spPr>
          <p:txBody>
            <a:bodyPr wrap="square" rtlCol="0">
              <a:spAutoFit/>
            </a:bodyPr>
            <a:lstStyle/>
            <a:p>
              <a:pPr algn="ctr"/>
              <a:r>
                <a:rPr lang="en-US" sz="2100" smtClean="0">
                  <a:solidFill>
                    <a:srgbClr val="660066"/>
                  </a:solidFill>
                  <a:latin typeface="Times New Roman" pitchFamily="18" charset="0"/>
                  <a:cs typeface="Times New Roman" pitchFamily="18" charset="0"/>
                </a:rPr>
                <a:t>NHÃ NHẠC CUNG ĐÌNH HUẾ</a:t>
              </a:r>
              <a:endParaRPr lang="vi-VN" sz="2100">
                <a:solidFill>
                  <a:srgbClr val="660066"/>
                </a:solidFill>
                <a:latin typeface="Times New Roman" pitchFamily="18" charset="0"/>
                <a:cs typeface="Times New Roman" pitchFamily="18" charset="0"/>
              </a:endParaRPr>
            </a:p>
          </p:txBody>
        </p:sp>
        <p:pic>
          <p:nvPicPr>
            <p:cNvPr id="7170" name="Picture 2" descr="NHÃ NHẠC CUNG ĐÌNH HUẾ - DI SẢN VĂN HOÁ PHI VẬT THỂ"/>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33350"/>
              <a:ext cx="7848600" cy="459399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1973765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pattFill prst="sphere">
          <a:fgClr>
            <a:srgbClr val="FFCCFF"/>
          </a:fgClr>
          <a:bgClr>
            <a:schemeClr val="bg1"/>
          </a:bgClr>
        </a:pattFill>
        <a:effectLst/>
      </p:bgPr>
    </p:bg>
    <p:spTree>
      <p:nvGrpSpPr>
        <p:cNvPr id="1" name=""/>
        <p:cNvGrpSpPr/>
        <p:nvPr/>
      </p:nvGrpSpPr>
      <p:grpSpPr>
        <a:xfrm>
          <a:off x="0" y="0"/>
          <a:ext cx="0" cy="0"/>
          <a:chOff x="0" y="0"/>
          <a:chExt cx="0" cy="0"/>
        </a:xfrm>
      </p:grpSpPr>
      <p:grpSp>
        <p:nvGrpSpPr>
          <p:cNvPr id="3" name="Group 2"/>
          <p:cNvGrpSpPr/>
          <p:nvPr/>
        </p:nvGrpSpPr>
        <p:grpSpPr>
          <a:xfrm>
            <a:off x="838200" y="133350"/>
            <a:ext cx="7772400" cy="4900315"/>
            <a:chOff x="838200" y="133350"/>
            <a:chExt cx="7772400" cy="4900315"/>
          </a:xfrm>
        </p:grpSpPr>
        <p:pic>
          <p:nvPicPr>
            <p:cNvPr id="2" name="Picture 1"/>
            <p:cNvPicPr>
              <a:picLocks noChangeAspect="1"/>
            </p:cNvPicPr>
            <p:nvPr/>
          </p:nvPicPr>
          <p:blipFill>
            <a:blip r:embed="rId3"/>
            <a:stretch>
              <a:fillRect/>
            </a:stretch>
          </p:blipFill>
          <p:spPr>
            <a:xfrm>
              <a:off x="838200" y="133350"/>
              <a:ext cx="7772400" cy="4419600"/>
            </a:xfrm>
            <a:prstGeom prst="rect">
              <a:avLst/>
            </a:prstGeom>
          </p:spPr>
        </p:pic>
        <p:sp>
          <p:nvSpPr>
            <p:cNvPr id="13" name="TextBox 12"/>
            <p:cNvSpPr txBox="1"/>
            <p:nvPr/>
          </p:nvSpPr>
          <p:spPr>
            <a:xfrm>
              <a:off x="2590800" y="4572000"/>
              <a:ext cx="3429000" cy="461665"/>
            </a:xfrm>
            <a:prstGeom prst="rect">
              <a:avLst/>
            </a:prstGeom>
            <a:noFill/>
          </p:spPr>
          <p:txBody>
            <a:bodyPr wrap="square" rtlCol="0">
              <a:spAutoFit/>
            </a:bodyPr>
            <a:lstStyle/>
            <a:p>
              <a:pPr algn="ctr"/>
              <a:r>
                <a:rPr lang="en-US" sz="2400" smtClean="0">
                  <a:solidFill>
                    <a:srgbClr val="0000CC"/>
                  </a:solidFill>
                  <a:latin typeface="Arial" panose="020B0604020202020204" pitchFamily="34" charset="0"/>
                  <a:cs typeface="Arial" panose="020B0604020202020204" pitchFamily="34" charset="0"/>
                </a:rPr>
                <a:t>PHỐ CỔ HỘI AN</a:t>
              </a:r>
              <a:endParaRPr lang="vi-VN" sz="2400">
                <a:solidFill>
                  <a:srgbClr val="0000CC"/>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1857806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pattFill prst="horzBrick">
          <a:fgClr>
            <a:srgbClr val="FFCCFF"/>
          </a:fgClr>
          <a:bgClr>
            <a:schemeClr val="bg1"/>
          </a:bgClr>
        </a:pattFill>
        <a:effectLst/>
      </p:bgPr>
    </p:bg>
    <p:spTree>
      <p:nvGrpSpPr>
        <p:cNvPr id="1" name=""/>
        <p:cNvGrpSpPr/>
        <p:nvPr/>
      </p:nvGrpSpPr>
      <p:grpSpPr>
        <a:xfrm>
          <a:off x="0" y="0"/>
          <a:ext cx="0" cy="0"/>
          <a:chOff x="0" y="0"/>
          <a:chExt cx="0" cy="0"/>
        </a:xfrm>
      </p:grpSpPr>
      <p:grpSp>
        <p:nvGrpSpPr>
          <p:cNvPr id="5" name="Group 4"/>
          <p:cNvGrpSpPr/>
          <p:nvPr/>
        </p:nvGrpSpPr>
        <p:grpSpPr>
          <a:xfrm>
            <a:off x="1066800" y="33337"/>
            <a:ext cx="7315200" cy="5147966"/>
            <a:chOff x="1066800" y="33337"/>
            <a:chExt cx="7315200" cy="5147966"/>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1066800" y="33337"/>
              <a:ext cx="7315200" cy="4686300"/>
            </a:xfrm>
            <a:prstGeom prst="rect">
              <a:avLst/>
            </a:prstGeom>
          </p:spPr>
        </p:pic>
        <p:sp>
          <p:nvSpPr>
            <p:cNvPr id="4" name="TextBox 3"/>
            <p:cNvSpPr txBox="1"/>
            <p:nvPr/>
          </p:nvSpPr>
          <p:spPr>
            <a:xfrm>
              <a:off x="2667000" y="4719638"/>
              <a:ext cx="3429000" cy="461665"/>
            </a:xfrm>
            <a:prstGeom prst="rect">
              <a:avLst/>
            </a:prstGeom>
            <a:noFill/>
          </p:spPr>
          <p:txBody>
            <a:bodyPr wrap="square" rtlCol="0">
              <a:spAutoFit/>
            </a:bodyPr>
            <a:lstStyle/>
            <a:p>
              <a:pPr algn="ctr"/>
              <a:r>
                <a:rPr lang="en-US" sz="2400" smtClean="0">
                  <a:solidFill>
                    <a:srgbClr val="0000CC"/>
                  </a:solidFill>
                  <a:latin typeface="Arial" panose="020B0604020202020204" pitchFamily="34" charset="0"/>
                  <a:cs typeface="Arial" panose="020B0604020202020204" pitchFamily="34" charset="0"/>
                </a:rPr>
                <a:t>THÁNH ĐỊA MỸ SƠN</a:t>
              </a:r>
              <a:endParaRPr lang="vi-VN" sz="2400">
                <a:solidFill>
                  <a:srgbClr val="0000CC"/>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6231124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grpSp>
        <p:nvGrpSpPr>
          <p:cNvPr id="2" name="Group 1"/>
          <p:cNvGrpSpPr/>
          <p:nvPr/>
        </p:nvGrpSpPr>
        <p:grpSpPr>
          <a:xfrm>
            <a:off x="228600" y="285750"/>
            <a:ext cx="8534400" cy="4728865"/>
            <a:chOff x="228600" y="285750"/>
            <a:chExt cx="8534400" cy="4728865"/>
          </a:xfrm>
        </p:grpSpPr>
        <p:pic>
          <p:nvPicPr>
            <p:cNvPr id="1026" name="Picture 2" descr="Thanh âm đại ngàn - Báo ảnh Việt N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85750"/>
              <a:ext cx="8534400" cy="42672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247900" y="4552950"/>
              <a:ext cx="4495800" cy="461665"/>
            </a:xfrm>
            <a:prstGeom prst="rect">
              <a:avLst/>
            </a:prstGeom>
            <a:noFill/>
          </p:spPr>
          <p:txBody>
            <a:bodyPr wrap="square" rtlCol="0">
              <a:spAutoFit/>
            </a:bodyPr>
            <a:lstStyle/>
            <a:p>
              <a:pPr algn="ctr"/>
              <a:r>
                <a:rPr lang="en-US" sz="2400" smtClean="0">
                  <a:solidFill>
                    <a:srgbClr val="0000CC"/>
                  </a:solidFill>
                  <a:latin typeface="Arial" panose="020B0604020202020204" pitchFamily="34" charset="0"/>
                  <a:cs typeface="Arial" panose="020B0604020202020204" pitchFamily="34" charset="0"/>
                </a:rPr>
                <a:t>CỒNG CHIÊNG TÂY NGUYÊN</a:t>
              </a:r>
              <a:endParaRPr lang="vi-VN" sz="2400">
                <a:solidFill>
                  <a:srgbClr val="0000CC"/>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1838058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grpSp>
        <p:nvGrpSpPr>
          <p:cNvPr id="12" name="Group 11"/>
          <p:cNvGrpSpPr/>
          <p:nvPr/>
        </p:nvGrpSpPr>
        <p:grpSpPr>
          <a:xfrm>
            <a:off x="4275530" y="514350"/>
            <a:ext cx="4716070" cy="4404181"/>
            <a:chOff x="4357686" y="1446602"/>
            <a:chExt cx="3357592" cy="2588429"/>
          </a:xfrm>
        </p:grpSpPr>
        <p:pic>
          <p:nvPicPr>
            <p:cNvPr id="2" name="Picture 10" descr="audio hat xoan [Audio] – Tìm hiểu về Hát Xoan Phú Thọ">
              <a:hlinkClick r:id="rId3"/>
            </p:cNvPr>
            <p:cNvPicPr>
              <a:picLocks noChangeAspect="1" noChangeArrowheads="1"/>
            </p:cNvPicPr>
            <p:nvPr/>
          </p:nvPicPr>
          <p:blipFill>
            <a:blip r:embed="rId4"/>
            <a:srcRect/>
            <a:stretch>
              <a:fillRect/>
            </a:stretch>
          </p:blipFill>
          <p:spPr bwMode="auto">
            <a:xfrm>
              <a:off x="4371975" y="1457027"/>
              <a:ext cx="1527575" cy="1225444"/>
            </a:xfrm>
            <a:prstGeom prst="rect">
              <a:avLst/>
            </a:prstGeom>
            <a:noFill/>
          </p:spPr>
        </p:pic>
        <p:pic>
          <p:nvPicPr>
            <p:cNvPr id="3" name="Picture 11" descr="hat-xoan-Phu-Tho"/>
            <p:cNvPicPr>
              <a:picLocks noChangeAspect="1" noChangeArrowheads="1"/>
            </p:cNvPicPr>
            <p:nvPr/>
          </p:nvPicPr>
          <p:blipFill>
            <a:blip r:embed="rId5"/>
            <a:srcRect/>
            <a:stretch>
              <a:fillRect/>
            </a:stretch>
          </p:blipFill>
          <p:spPr bwMode="auto">
            <a:xfrm>
              <a:off x="5986490" y="1446602"/>
              <a:ext cx="1728788" cy="1235869"/>
            </a:xfrm>
            <a:prstGeom prst="rect">
              <a:avLst/>
            </a:prstGeom>
            <a:noFill/>
          </p:spPr>
        </p:pic>
        <p:pic>
          <p:nvPicPr>
            <p:cNvPr id="4" name="Picture 9" descr="Hat%20Xoan"/>
            <p:cNvPicPr>
              <a:picLocks noChangeAspect="1" noChangeArrowheads="1"/>
            </p:cNvPicPr>
            <p:nvPr/>
          </p:nvPicPr>
          <p:blipFill>
            <a:blip r:embed="rId6"/>
            <a:srcRect/>
            <a:stretch>
              <a:fillRect/>
            </a:stretch>
          </p:blipFill>
          <p:spPr bwMode="auto">
            <a:xfrm>
              <a:off x="4357686" y="2817021"/>
              <a:ext cx="1543050" cy="1218010"/>
            </a:xfrm>
            <a:prstGeom prst="rect">
              <a:avLst/>
            </a:prstGeom>
            <a:noFill/>
          </p:spPr>
        </p:pic>
        <p:pic>
          <p:nvPicPr>
            <p:cNvPr id="5" name="Picture 8" descr="hat%20xoan3"/>
            <p:cNvPicPr>
              <a:picLocks noChangeAspect="1" noChangeArrowheads="1"/>
            </p:cNvPicPr>
            <p:nvPr/>
          </p:nvPicPr>
          <p:blipFill>
            <a:blip r:embed="rId7" cstate="print"/>
            <a:srcRect/>
            <a:stretch>
              <a:fillRect/>
            </a:stretch>
          </p:blipFill>
          <p:spPr bwMode="auto">
            <a:xfrm>
              <a:off x="5982892" y="2788446"/>
              <a:ext cx="1732386" cy="1195388"/>
            </a:xfrm>
            <a:prstGeom prst="rect">
              <a:avLst/>
            </a:prstGeom>
            <a:noFill/>
          </p:spPr>
        </p:pic>
      </p:grpSp>
      <p:sp>
        <p:nvSpPr>
          <p:cNvPr id="10" name="TextBox 9"/>
          <p:cNvSpPr txBox="1"/>
          <p:nvPr/>
        </p:nvSpPr>
        <p:spPr>
          <a:xfrm>
            <a:off x="5347115" y="0"/>
            <a:ext cx="2464611" cy="415498"/>
          </a:xfrm>
          <a:prstGeom prst="rect">
            <a:avLst/>
          </a:prstGeom>
          <a:noFill/>
        </p:spPr>
        <p:txBody>
          <a:bodyPr wrap="square" rtlCol="0">
            <a:spAutoFit/>
          </a:bodyPr>
          <a:lstStyle/>
          <a:p>
            <a:pPr algn="ctr"/>
            <a:r>
              <a:rPr lang="vi-VN" sz="2100">
                <a:solidFill>
                  <a:srgbClr val="006600"/>
                </a:solidFill>
                <a:latin typeface="Arial" panose="020B0604020202020204" pitchFamily="34" charset="0"/>
                <a:cs typeface="Arial" panose="020B0604020202020204" pitchFamily="34" charset="0"/>
              </a:rPr>
              <a:t>Hát Xoan Phú Thọ</a:t>
            </a:r>
          </a:p>
        </p:txBody>
      </p:sp>
      <p:sp>
        <p:nvSpPr>
          <p:cNvPr id="11" name="TextBox 10"/>
          <p:cNvSpPr txBox="1"/>
          <p:nvPr/>
        </p:nvSpPr>
        <p:spPr>
          <a:xfrm>
            <a:off x="16761" y="410735"/>
            <a:ext cx="4143372" cy="4708981"/>
          </a:xfrm>
          <a:prstGeom prst="rect">
            <a:avLst/>
          </a:prstGeom>
          <a:noFill/>
        </p:spPr>
        <p:txBody>
          <a:bodyPr wrap="square" rtlCol="0">
            <a:spAutoFit/>
          </a:bodyPr>
          <a:lstStyle/>
          <a:p>
            <a:pPr algn="just">
              <a:spcBef>
                <a:spcPct val="50000"/>
              </a:spcBef>
            </a:pPr>
            <a:r>
              <a:rPr lang="vi-VN" sz="2000" b="1">
                <a:solidFill>
                  <a:srgbClr val="0000FF"/>
                </a:solidFill>
              </a:rPr>
              <a:t>Hát xoan là loại hình </a:t>
            </a:r>
            <a:r>
              <a:rPr lang="en-US" sz="2000" b="1" u="sng" err="1">
                <a:solidFill>
                  <a:srgbClr val="FF0066"/>
                </a:solidFill>
              </a:rPr>
              <a:t>dân</a:t>
            </a:r>
            <a:r>
              <a:rPr lang="en-US" sz="2000" b="1" u="sng">
                <a:solidFill>
                  <a:srgbClr val="FF0066"/>
                </a:solidFill>
              </a:rPr>
              <a:t> ca</a:t>
            </a:r>
            <a:r>
              <a:rPr lang="vi-VN" sz="2000" b="1">
                <a:solidFill>
                  <a:srgbClr val="0000FF"/>
                </a:solidFill>
              </a:rPr>
              <a:t> lễ nghi phong tục hát thờ thần, </a:t>
            </a:r>
            <a:r>
              <a:rPr lang="en-US" sz="2000" b="1" err="1">
                <a:solidFill>
                  <a:srgbClr val="0000FF"/>
                </a:solidFill>
              </a:rPr>
              <a:t>thành</a:t>
            </a:r>
            <a:r>
              <a:rPr lang="en-US" sz="2000" b="1">
                <a:solidFill>
                  <a:srgbClr val="0000FF"/>
                </a:solidFill>
              </a:rPr>
              <a:t> </a:t>
            </a:r>
            <a:r>
              <a:rPr lang="en-US" sz="2000" b="1" err="1">
                <a:solidFill>
                  <a:srgbClr val="0000FF"/>
                </a:solidFill>
              </a:rPr>
              <a:t>hoàng</a:t>
            </a:r>
            <a:r>
              <a:rPr lang="en-US" sz="2000" b="1">
                <a:solidFill>
                  <a:srgbClr val="0000FF"/>
                </a:solidFill>
              </a:rPr>
              <a:t> </a:t>
            </a:r>
            <a:r>
              <a:rPr lang="vi-VN" sz="2000" b="1">
                <a:solidFill>
                  <a:srgbClr val="0000FF"/>
                </a:solidFill>
              </a:rPr>
              <a:t>với hình thức nghệ thuật đa yếu tố: có nhạc, hát, múa; thường được biểu diễn vào dịp đầu xuân, phổ biến ở vùng đất tổ </a:t>
            </a:r>
            <a:r>
              <a:rPr lang="en-US" sz="2000" b="1" err="1">
                <a:solidFill>
                  <a:srgbClr val="FF0066"/>
                </a:solidFill>
              </a:rPr>
              <a:t>Hùng</a:t>
            </a:r>
            <a:r>
              <a:rPr lang="en-US" sz="2000" b="1">
                <a:solidFill>
                  <a:srgbClr val="0000FF"/>
                </a:solidFill>
              </a:rPr>
              <a:t> </a:t>
            </a:r>
            <a:r>
              <a:rPr lang="en-US" sz="2000" b="1" err="1">
                <a:solidFill>
                  <a:srgbClr val="FF0066"/>
                </a:solidFill>
              </a:rPr>
              <a:t>Vương</a:t>
            </a:r>
            <a:r>
              <a:rPr lang="en-US" sz="2000" b="1">
                <a:solidFill>
                  <a:srgbClr val="FF0066"/>
                </a:solidFill>
              </a:rPr>
              <a:t> </a:t>
            </a:r>
            <a:r>
              <a:rPr lang="vi-VN" sz="2000" b="1">
                <a:solidFill>
                  <a:srgbClr val="FF0066"/>
                </a:solidFill>
              </a:rPr>
              <a:t>- </a:t>
            </a:r>
            <a:r>
              <a:rPr lang="en-US" sz="2000" b="1" err="1">
                <a:solidFill>
                  <a:srgbClr val="FF0066"/>
                </a:solidFill>
              </a:rPr>
              <a:t>Phú</a:t>
            </a:r>
            <a:r>
              <a:rPr lang="en-US" sz="2000" b="1">
                <a:solidFill>
                  <a:srgbClr val="FF0066"/>
                </a:solidFill>
              </a:rPr>
              <a:t> </a:t>
            </a:r>
            <a:r>
              <a:rPr lang="en-US" sz="2000" b="1" err="1">
                <a:solidFill>
                  <a:srgbClr val="FF0066"/>
                </a:solidFill>
              </a:rPr>
              <a:t>Thọ</a:t>
            </a:r>
            <a:r>
              <a:rPr lang="vi-VN" sz="2000" b="1">
                <a:solidFill>
                  <a:srgbClr val="FF0066"/>
                </a:solidFill>
              </a:rPr>
              <a:t>.</a:t>
            </a:r>
            <a:r>
              <a:rPr lang="vi-VN" sz="2000" b="1">
                <a:solidFill>
                  <a:srgbClr val="0000FF"/>
                </a:solidFill>
              </a:rPr>
              <a:t> Ngày 24/11/2011, tại Hội nghị lần thứ 6 của Ủy ban liên chính phủ về Bảo tồn Di sản văn hóa phi vật thể của </a:t>
            </a:r>
            <a:r>
              <a:rPr lang="en-US" sz="2000" b="1">
                <a:solidFill>
                  <a:srgbClr val="0000FF"/>
                </a:solidFill>
              </a:rPr>
              <a:t>UNESCO </a:t>
            </a:r>
            <a:r>
              <a:rPr lang="vi-VN" sz="2000" b="1">
                <a:solidFill>
                  <a:srgbClr val="0000FF"/>
                </a:solidFill>
              </a:rPr>
              <a:t>tổ chức tại Bali </a:t>
            </a:r>
            <a:r>
              <a:rPr lang="en-US" sz="2000" b="1">
                <a:solidFill>
                  <a:srgbClr val="0000FF"/>
                </a:solidFill>
              </a:rPr>
              <a:t>- </a:t>
            </a:r>
            <a:r>
              <a:rPr lang="en-US" sz="2000" b="1" err="1">
                <a:solidFill>
                  <a:srgbClr val="0000FF"/>
                </a:solidFill>
              </a:rPr>
              <a:t>Inđonesia</a:t>
            </a:r>
            <a:r>
              <a:rPr lang="vi-VN" sz="2000" b="1">
                <a:solidFill>
                  <a:srgbClr val="0000FF"/>
                </a:solidFill>
              </a:rPr>
              <a:t>, Hồ sơ Hát Xoan - Phú Thọ của Việt Nam đã được công nhận là</a:t>
            </a:r>
            <a:r>
              <a:rPr lang="en-US" sz="2000" b="1">
                <a:solidFill>
                  <a:srgbClr val="0000FF"/>
                </a:solidFill>
              </a:rPr>
              <a:t> </a:t>
            </a:r>
            <a:r>
              <a:rPr lang="en-US" sz="2000" b="1" err="1">
                <a:solidFill>
                  <a:srgbClr val="FF0066"/>
                </a:solidFill>
              </a:rPr>
              <a:t>di</a:t>
            </a:r>
            <a:r>
              <a:rPr lang="en-US" sz="2000" b="1">
                <a:solidFill>
                  <a:srgbClr val="FF0066"/>
                </a:solidFill>
              </a:rPr>
              <a:t> </a:t>
            </a:r>
            <a:r>
              <a:rPr lang="en-US" sz="2000" b="1" err="1">
                <a:solidFill>
                  <a:srgbClr val="FF0066"/>
                </a:solidFill>
              </a:rPr>
              <a:t>sản</a:t>
            </a:r>
            <a:r>
              <a:rPr lang="en-US" sz="2000" b="1">
                <a:solidFill>
                  <a:srgbClr val="FF0066"/>
                </a:solidFill>
              </a:rPr>
              <a:t> </a:t>
            </a:r>
            <a:r>
              <a:rPr lang="en-US" sz="2000" b="1" err="1">
                <a:solidFill>
                  <a:srgbClr val="FF0066"/>
                </a:solidFill>
              </a:rPr>
              <a:t>văn</a:t>
            </a:r>
            <a:r>
              <a:rPr lang="en-US" sz="2000" b="1">
                <a:solidFill>
                  <a:srgbClr val="FF0066"/>
                </a:solidFill>
              </a:rPr>
              <a:t> </a:t>
            </a:r>
            <a:r>
              <a:rPr lang="en-US" sz="2000" b="1" err="1">
                <a:solidFill>
                  <a:srgbClr val="FF0066"/>
                </a:solidFill>
              </a:rPr>
              <a:t>hóa</a:t>
            </a:r>
            <a:r>
              <a:rPr lang="en-US" sz="2000" b="1">
                <a:solidFill>
                  <a:srgbClr val="FF0066"/>
                </a:solidFill>
              </a:rPr>
              <a:t> phi</a:t>
            </a:r>
            <a:r>
              <a:rPr lang="vi-VN" sz="2000" b="1">
                <a:solidFill>
                  <a:srgbClr val="FF0066"/>
                </a:solidFill>
              </a:rPr>
              <a:t> </a:t>
            </a:r>
            <a:r>
              <a:rPr lang="en-US" sz="2000" b="1" err="1">
                <a:solidFill>
                  <a:srgbClr val="FF0066"/>
                </a:solidFill>
              </a:rPr>
              <a:t>vật</a:t>
            </a:r>
            <a:r>
              <a:rPr lang="en-US" sz="2000" b="1">
                <a:solidFill>
                  <a:srgbClr val="FF0066"/>
                </a:solidFill>
              </a:rPr>
              <a:t> </a:t>
            </a:r>
            <a:r>
              <a:rPr lang="en-US" sz="2000" b="1" err="1">
                <a:solidFill>
                  <a:srgbClr val="FF0066"/>
                </a:solidFill>
              </a:rPr>
              <a:t>thể</a:t>
            </a:r>
            <a:r>
              <a:rPr lang="en-US" sz="2000" b="1">
                <a:solidFill>
                  <a:srgbClr val="FF0066"/>
                </a:solidFill>
              </a:rPr>
              <a:t> </a:t>
            </a:r>
            <a:r>
              <a:rPr lang="en-US" sz="2000" b="1" err="1">
                <a:solidFill>
                  <a:srgbClr val="FF0066"/>
                </a:solidFill>
              </a:rPr>
              <a:t>của</a:t>
            </a:r>
            <a:r>
              <a:rPr lang="en-US" sz="2000" b="1">
                <a:solidFill>
                  <a:srgbClr val="FF0066"/>
                </a:solidFill>
              </a:rPr>
              <a:t> </a:t>
            </a:r>
            <a:r>
              <a:rPr lang="en-US" sz="2000" b="1" err="1">
                <a:solidFill>
                  <a:srgbClr val="FF0066"/>
                </a:solidFill>
              </a:rPr>
              <a:t>nhân</a:t>
            </a:r>
            <a:r>
              <a:rPr lang="en-US" sz="2000" b="1">
                <a:solidFill>
                  <a:srgbClr val="FF0066"/>
                </a:solidFill>
              </a:rPr>
              <a:t> </a:t>
            </a:r>
            <a:r>
              <a:rPr lang="en-US" sz="2000" b="1" err="1">
                <a:solidFill>
                  <a:srgbClr val="FF0066"/>
                </a:solidFill>
              </a:rPr>
              <a:t>loại</a:t>
            </a:r>
            <a:r>
              <a:rPr lang="en-US" sz="2000" b="1">
                <a:solidFill>
                  <a:srgbClr val="FF0066"/>
                </a:solidFill>
              </a:rPr>
              <a:t>.</a:t>
            </a:r>
          </a:p>
        </p:txBody>
      </p:sp>
    </p:spTree>
    <p:extLst>
      <p:ext uri="{BB962C8B-B14F-4D97-AF65-F5344CB8AC3E}">
        <p14:creationId xmlns:p14="http://schemas.microsoft.com/office/powerpoint/2010/main" val="42283208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500"/>
                                        <p:tgtEl>
                                          <p:spTgt spid="10"/>
                                        </p:tgtEl>
                                      </p:cBhvr>
                                    </p:animEffect>
                                  </p:childTnLst>
                                </p:cTn>
                              </p:par>
                            </p:childTnLst>
                          </p:cTn>
                        </p:par>
                        <p:par>
                          <p:cTn id="8" fill="hold">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ox(in)">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5" name="Picture 4" descr="500_thumb_635015271361481560.jpg"/>
          <p:cNvPicPr>
            <a:picLocks noChangeAspect="1"/>
          </p:cNvPicPr>
          <p:nvPr/>
        </p:nvPicPr>
        <p:blipFill>
          <a:blip r:embed="rId3"/>
          <a:stretch>
            <a:fillRect/>
          </a:stretch>
        </p:blipFill>
        <p:spPr>
          <a:xfrm>
            <a:off x="304800" y="248824"/>
            <a:ext cx="4114800" cy="4180490"/>
          </a:xfrm>
          <a:prstGeom prst="rect">
            <a:avLst/>
          </a:prstGeom>
        </p:spPr>
      </p:pic>
      <p:pic>
        <p:nvPicPr>
          <p:cNvPr id="6" name="Picture 2" descr="trao bang cua UNESCO"/>
          <p:cNvPicPr>
            <a:picLocks noChangeAspect="1" noChangeArrowheads="1"/>
          </p:cNvPicPr>
          <p:nvPr/>
        </p:nvPicPr>
        <p:blipFill>
          <a:blip r:embed="rId4"/>
          <a:srcRect/>
          <a:stretch>
            <a:fillRect/>
          </a:stretch>
        </p:blipFill>
        <p:spPr bwMode="auto">
          <a:xfrm>
            <a:off x="4572000" y="267874"/>
            <a:ext cx="4419600" cy="4161440"/>
          </a:xfrm>
          <a:prstGeom prst="rect">
            <a:avLst/>
          </a:prstGeom>
          <a:noFill/>
        </p:spPr>
      </p:pic>
      <p:sp>
        <p:nvSpPr>
          <p:cNvPr id="7" name="TextBox 6"/>
          <p:cNvSpPr txBox="1"/>
          <p:nvPr/>
        </p:nvSpPr>
        <p:spPr>
          <a:xfrm>
            <a:off x="1357290" y="4500577"/>
            <a:ext cx="6482999" cy="646331"/>
          </a:xfrm>
          <a:prstGeom prst="rect">
            <a:avLst/>
          </a:prstGeom>
          <a:noFill/>
        </p:spPr>
        <p:txBody>
          <a:bodyPr wrap="square" rtlCol="0">
            <a:spAutoFit/>
          </a:bodyPr>
          <a:lstStyle/>
          <a:p>
            <a:pPr algn="ctr">
              <a:lnSpc>
                <a:spcPct val="90000"/>
              </a:lnSpc>
            </a:pPr>
            <a:r>
              <a:rPr lang="en-US" sz="2000" b="1" err="1">
                <a:solidFill>
                  <a:srgbClr val="0000FF"/>
                </a:solidFill>
                <a:latin typeface="Times New Roman" pitchFamily="18" charset="0"/>
                <a:cs typeface="Times New Roman" pitchFamily="18" charset="0"/>
              </a:rPr>
              <a:t>Kiệt</a:t>
            </a:r>
            <a:r>
              <a:rPr lang="en-US" sz="2000" b="1">
                <a:solidFill>
                  <a:srgbClr val="0000FF"/>
                </a:solidFill>
                <a:latin typeface="Times New Roman" pitchFamily="18" charset="0"/>
                <a:cs typeface="Times New Roman" pitchFamily="18" charset="0"/>
              </a:rPr>
              <a:t> </a:t>
            </a:r>
            <a:r>
              <a:rPr lang="en-US" sz="2000" b="1" err="1">
                <a:solidFill>
                  <a:srgbClr val="0000FF"/>
                </a:solidFill>
                <a:latin typeface="Times New Roman" pitchFamily="18" charset="0"/>
                <a:cs typeface="Times New Roman" pitchFamily="18" charset="0"/>
              </a:rPr>
              <a:t>tác</a:t>
            </a:r>
            <a:r>
              <a:rPr lang="en-US" sz="2000" b="1">
                <a:solidFill>
                  <a:srgbClr val="0000FF"/>
                </a:solidFill>
                <a:latin typeface="Times New Roman" pitchFamily="18" charset="0"/>
                <a:cs typeface="Times New Roman" pitchFamily="18" charset="0"/>
              </a:rPr>
              <a:t> </a:t>
            </a:r>
            <a:r>
              <a:rPr lang="en-US" sz="2000" b="1" err="1">
                <a:solidFill>
                  <a:srgbClr val="0000FF"/>
                </a:solidFill>
                <a:latin typeface="Times New Roman" pitchFamily="18" charset="0"/>
                <a:cs typeface="Times New Roman" pitchFamily="18" charset="0"/>
              </a:rPr>
              <a:t>di</a:t>
            </a:r>
            <a:r>
              <a:rPr lang="en-US" sz="2000" b="1">
                <a:solidFill>
                  <a:srgbClr val="0000FF"/>
                </a:solidFill>
                <a:latin typeface="Times New Roman" pitchFamily="18" charset="0"/>
                <a:cs typeface="Times New Roman" pitchFamily="18" charset="0"/>
              </a:rPr>
              <a:t> </a:t>
            </a:r>
            <a:r>
              <a:rPr lang="en-US" sz="2000" b="1" err="1">
                <a:solidFill>
                  <a:srgbClr val="0000FF"/>
                </a:solidFill>
                <a:latin typeface="Times New Roman" pitchFamily="18" charset="0"/>
                <a:cs typeface="Times New Roman" pitchFamily="18" charset="0"/>
              </a:rPr>
              <a:t>sản</a:t>
            </a:r>
            <a:r>
              <a:rPr lang="en-US" sz="2000" b="1">
                <a:solidFill>
                  <a:srgbClr val="0000FF"/>
                </a:solidFill>
                <a:latin typeface="Times New Roman" pitchFamily="18" charset="0"/>
                <a:cs typeface="Times New Roman" pitchFamily="18" charset="0"/>
              </a:rPr>
              <a:t> </a:t>
            </a:r>
            <a:r>
              <a:rPr lang="en-US" sz="2000" b="1" err="1">
                <a:solidFill>
                  <a:srgbClr val="0000FF"/>
                </a:solidFill>
                <a:latin typeface="Times New Roman" pitchFamily="18" charset="0"/>
                <a:cs typeface="Times New Roman" pitchFamily="18" charset="0"/>
              </a:rPr>
              <a:t>truyền</a:t>
            </a:r>
            <a:r>
              <a:rPr lang="en-US" sz="2000" b="1">
                <a:solidFill>
                  <a:srgbClr val="0000FF"/>
                </a:solidFill>
                <a:latin typeface="Times New Roman" pitchFamily="18" charset="0"/>
                <a:cs typeface="Times New Roman" pitchFamily="18" charset="0"/>
              </a:rPr>
              <a:t> </a:t>
            </a:r>
            <a:r>
              <a:rPr lang="en-US" sz="2000" b="1" err="1">
                <a:solidFill>
                  <a:srgbClr val="0000FF"/>
                </a:solidFill>
                <a:latin typeface="Times New Roman" pitchFamily="18" charset="0"/>
                <a:cs typeface="Times New Roman" pitchFamily="18" charset="0"/>
              </a:rPr>
              <a:t>khẩu</a:t>
            </a:r>
            <a:r>
              <a:rPr lang="en-US" sz="2000" b="1">
                <a:solidFill>
                  <a:srgbClr val="0000FF"/>
                </a:solidFill>
                <a:latin typeface="Times New Roman" pitchFamily="18" charset="0"/>
                <a:cs typeface="Times New Roman" pitchFamily="18" charset="0"/>
              </a:rPr>
              <a:t> </a:t>
            </a:r>
            <a:r>
              <a:rPr lang="en-US" sz="2000" b="1" err="1">
                <a:solidFill>
                  <a:srgbClr val="0000FF"/>
                </a:solidFill>
                <a:latin typeface="Times New Roman" pitchFamily="18" charset="0"/>
                <a:cs typeface="Times New Roman" pitchFamily="18" charset="0"/>
              </a:rPr>
              <a:t>và</a:t>
            </a:r>
            <a:r>
              <a:rPr lang="en-US" sz="2000" b="1">
                <a:solidFill>
                  <a:srgbClr val="0000FF"/>
                </a:solidFill>
                <a:latin typeface="Times New Roman" pitchFamily="18" charset="0"/>
                <a:cs typeface="Times New Roman" pitchFamily="18" charset="0"/>
              </a:rPr>
              <a:t> phi </a:t>
            </a:r>
            <a:r>
              <a:rPr lang="en-US" sz="2000" b="1" err="1">
                <a:solidFill>
                  <a:srgbClr val="0000FF"/>
                </a:solidFill>
                <a:latin typeface="Times New Roman" pitchFamily="18" charset="0"/>
                <a:cs typeface="Times New Roman" pitchFamily="18" charset="0"/>
              </a:rPr>
              <a:t>vật</a:t>
            </a:r>
            <a:r>
              <a:rPr lang="en-US" sz="2000" b="1">
                <a:solidFill>
                  <a:srgbClr val="0000FF"/>
                </a:solidFill>
                <a:latin typeface="Times New Roman" pitchFamily="18" charset="0"/>
                <a:cs typeface="Times New Roman" pitchFamily="18" charset="0"/>
              </a:rPr>
              <a:t> </a:t>
            </a:r>
            <a:r>
              <a:rPr lang="en-US" sz="2000" b="1" err="1">
                <a:solidFill>
                  <a:srgbClr val="0000FF"/>
                </a:solidFill>
                <a:latin typeface="Times New Roman" pitchFamily="18" charset="0"/>
                <a:cs typeface="Times New Roman" pitchFamily="18" charset="0"/>
              </a:rPr>
              <a:t>thể</a:t>
            </a:r>
            <a:r>
              <a:rPr lang="en-US" sz="2000" b="1">
                <a:solidFill>
                  <a:srgbClr val="0000FF"/>
                </a:solidFill>
                <a:latin typeface="Times New Roman" pitchFamily="18" charset="0"/>
                <a:cs typeface="Times New Roman" pitchFamily="18" charset="0"/>
              </a:rPr>
              <a:t> </a:t>
            </a:r>
            <a:r>
              <a:rPr lang="en-US" sz="2000" b="1" err="1">
                <a:solidFill>
                  <a:srgbClr val="0000FF"/>
                </a:solidFill>
                <a:latin typeface="Times New Roman" pitchFamily="18" charset="0"/>
                <a:cs typeface="Times New Roman" pitchFamily="18" charset="0"/>
              </a:rPr>
              <a:t>của</a:t>
            </a:r>
            <a:r>
              <a:rPr lang="en-US" sz="2000" b="1">
                <a:solidFill>
                  <a:srgbClr val="0000FF"/>
                </a:solidFill>
                <a:latin typeface="Times New Roman" pitchFamily="18" charset="0"/>
                <a:cs typeface="Times New Roman" pitchFamily="18" charset="0"/>
              </a:rPr>
              <a:t> </a:t>
            </a:r>
            <a:r>
              <a:rPr lang="en-US" sz="2000" b="1" err="1">
                <a:solidFill>
                  <a:srgbClr val="0000FF"/>
                </a:solidFill>
                <a:latin typeface="Times New Roman" pitchFamily="18" charset="0"/>
                <a:cs typeface="Times New Roman" pitchFamily="18" charset="0"/>
              </a:rPr>
              <a:t>nhân</a:t>
            </a:r>
            <a:r>
              <a:rPr lang="en-US" sz="2000" b="1">
                <a:solidFill>
                  <a:srgbClr val="0000FF"/>
                </a:solidFill>
                <a:latin typeface="Times New Roman" pitchFamily="18" charset="0"/>
                <a:cs typeface="Times New Roman" pitchFamily="18" charset="0"/>
              </a:rPr>
              <a:t> </a:t>
            </a:r>
            <a:r>
              <a:rPr lang="en-US" sz="2000" b="1" err="1">
                <a:solidFill>
                  <a:srgbClr val="0000FF"/>
                </a:solidFill>
                <a:latin typeface="Times New Roman" pitchFamily="18" charset="0"/>
                <a:cs typeface="Times New Roman" pitchFamily="18" charset="0"/>
              </a:rPr>
              <a:t>loại</a:t>
            </a:r>
            <a:r>
              <a:rPr lang="en-US" sz="2000" b="1">
                <a:solidFill>
                  <a:srgbClr val="0000FF"/>
                </a:solidFill>
                <a:latin typeface="Times New Roman" pitchFamily="18" charset="0"/>
                <a:cs typeface="Times New Roman" pitchFamily="18" charset="0"/>
              </a:rPr>
              <a:t>:</a:t>
            </a:r>
            <a:br>
              <a:rPr lang="en-US" sz="2000" b="1">
                <a:solidFill>
                  <a:srgbClr val="0000FF"/>
                </a:solidFill>
                <a:latin typeface="Times New Roman" pitchFamily="18" charset="0"/>
                <a:cs typeface="Times New Roman" pitchFamily="18" charset="0"/>
              </a:rPr>
            </a:br>
            <a:r>
              <a:rPr lang="en-US" sz="2000" b="1">
                <a:solidFill>
                  <a:srgbClr val="FF0066"/>
                </a:solidFill>
                <a:latin typeface="Times New Roman" pitchFamily="18" charset="0"/>
                <a:cs typeface="Times New Roman" pitchFamily="18" charset="0"/>
              </a:rPr>
              <a:t> </a:t>
            </a:r>
            <a:r>
              <a:rPr lang="en-US" sz="2000" b="1" err="1">
                <a:solidFill>
                  <a:srgbClr val="FF0066"/>
                </a:solidFill>
                <a:latin typeface="Times New Roman" pitchFamily="18" charset="0"/>
                <a:cs typeface="Times New Roman" pitchFamily="18" charset="0"/>
              </a:rPr>
              <a:t>Tín</a:t>
            </a:r>
            <a:r>
              <a:rPr lang="en-US" sz="2000" b="1">
                <a:solidFill>
                  <a:srgbClr val="FF0066"/>
                </a:solidFill>
                <a:latin typeface="Times New Roman" pitchFamily="18" charset="0"/>
                <a:cs typeface="Times New Roman" pitchFamily="18" charset="0"/>
              </a:rPr>
              <a:t> </a:t>
            </a:r>
            <a:r>
              <a:rPr lang="en-US" sz="2000" b="1" err="1">
                <a:solidFill>
                  <a:srgbClr val="FF0066"/>
                </a:solidFill>
                <a:latin typeface="Times New Roman" pitchFamily="18" charset="0"/>
                <a:cs typeface="Times New Roman" pitchFamily="18" charset="0"/>
              </a:rPr>
              <a:t>ngưỡng</a:t>
            </a:r>
            <a:r>
              <a:rPr lang="en-US" sz="2000" b="1">
                <a:solidFill>
                  <a:srgbClr val="FF0066"/>
                </a:solidFill>
                <a:latin typeface="Times New Roman" pitchFamily="18" charset="0"/>
                <a:cs typeface="Times New Roman" pitchFamily="18" charset="0"/>
              </a:rPr>
              <a:t> </a:t>
            </a:r>
            <a:r>
              <a:rPr lang="en-US" sz="2000" b="1" err="1">
                <a:solidFill>
                  <a:srgbClr val="FF0066"/>
                </a:solidFill>
                <a:latin typeface="Times New Roman" pitchFamily="18" charset="0"/>
                <a:cs typeface="Times New Roman" pitchFamily="18" charset="0"/>
              </a:rPr>
              <a:t>thờ</a:t>
            </a:r>
            <a:r>
              <a:rPr lang="en-US" sz="2000" b="1">
                <a:solidFill>
                  <a:srgbClr val="FF0066"/>
                </a:solidFill>
                <a:latin typeface="Times New Roman" pitchFamily="18" charset="0"/>
                <a:cs typeface="Times New Roman" pitchFamily="18" charset="0"/>
              </a:rPr>
              <a:t> </a:t>
            </a:r>
            <a:r>
              <a:rPr lang="en-US" sz="2000" b="1" err="1">
                <a:solidFill>
                  <a:srgbClr val="FF0066"/>
                </a:solidFill>
                <a:latin typeface="Times New Roman" pitchFamily="18" charset="0"/>
                <a:cs typeface="Times New Roman" pitchFamily="18" charset="0"/>
              </a:rPr>
              <a:t>cúng</a:t>
            </a:r>
            <a:r>
              <a:rPr lang="en-US" sz="2000" b="1">
                <a:solidFill>
                  <a:srgbClr val="FF0066"/>
                </a:solidFill>
                <a:latin typeface="Times New Roman" pitchFamily="18" charset="0"/>
                <a:cs typeface="Times New Roman" pitchFamily="18" charset="0"/>
              </a:rPr>
              <a:t> </a:t>
            </a:r>
            <a:r>
              <a:rPr lang="en-US" sz="2000" b="1" err="1">
                <a:solidFill>
                  <a:srgbClr val="FF0066"/>
                </a:solidFill>
                <a:latin typeface="Times New Roman" pitchFamily="18" charset="0"/>
                <a:cs typeface="Times New Roman" pitchFamily="18" charset="0"/>
              </a:rPr>
              <a:t>Hùng</a:t>
            </a:r>
            <a:r>
              <a:rPr lang="en-US" sz="2000" b="1">
                <a:solidFill>
                  <a:srgbClr val="FF0066"/>
                </a:solidFill>
                <a:latin typeface="Times New Roman" pitchFamily="18" charset="0"/>
                <a:cs typeface="Times New Roman" pitchFamily="18" charset="0"/>
              </a:rPr>
              <a:t> </a:t>
            </a:r>
            <a:r>
              <a:rPr lang="en-US" sz="2000" b="1" err="1">
                <a:solidFill>
                  <a:srgbClr val="FF0066"/>
                </a:solidFill>
                <a:latin typeface="Times New Roman" pitchFamily="18" charset="0"/>
                <a:cs typeface="Times New Roman" pitchFamily="18" charset="0"/>
              </a:rPr>
              <a:t>Vương</a:t>
            </a:r>
            <a:r>
              <a:rPr lang="en-US" sz="2000" b="1">
                <a:solidFill>
                  <a:srgbClr val="FF0066"/>
                </a:solidFill>
                <a:latin typeface="Times New Roman" pitchFamily="18" charset="0"/>
                <a:cs typeface="Times New Roman" pitchFamily="18" charset="0"/>
              </a:rPr>
              <a:t>.</a:t>
            </a:r>
          </a:p>
        </p:txBody>
      </p:sp>
    </p:spTree>
    <p:extLst>
      <p:ext uri="{BB962C8B-B14F-4D97-AF65-F5344CB8AC3E}">
        <p14:creationId xmlns:p14="http://schemas.microsoft.com/office/powerpoint/2010/main" val="11004865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p:stCondLst>
                              <p:cond delay="500"/>
                            </p:stCondLst>
                            <p:childTnLst>
                              <p:par>
                                <p:cTn id="9" presetID="6"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circle(in)">
                                      <p:cBhvr>
                                        <p:cTn id="11" dur="2000"/>
                                        <p:tgtEl>
                                          <p:spTgt spid="6"/>
                                        </p:tgtEl>
                                      </p:cBhvr>
                                    </p:animEffect>
                                  </p:childTnLst>
                                </p:cTn>
                              </p:par>
                            </p:childTnLst>
                          </p:cTn>
                        </p:par>
                        <p:par>
                          <p:cTn id="12" fill="hold">
                            <p:stCondLst>
                              <p:cond delay="2500"/>
                            </p:stCondLst>
                            <p:childTnLst>
                              <p:par>
                                <p:cTn id="13" presetID="2" presetClass="entr" presetSubtype="4"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FF00"/>
        </a:solidFill>
        <a:effectLst/>
      </p:bgPr>
    </p:bg>
    <p:spTree>
      <p:nvGrpSpPr>
        <p:cNvPr id="1" name=""/>
        <p:cNvGrpSpPr/>
        <p:nvPr/>
      </p:nvGrpSpPr>
      <p:grpSpPr>
        <a:xfrm>
          <a:off x="0" y="0"/>
          <a:ext cx="0" cy="0"/>
          <a:chOff x="0" y="0"/>
          <a:chExt cx="0" cy="0"/>
        </a:xfrm>
      </p:grpSpPr>
      <p:grpSp>
        <p:nvGrpSpPr>
          <p:cNvPr id="4" name="Group 3"/>
          <p:cNvGrpSpPr/>
          <p:nvPr/>
        </p:nvGrpSpPr>
        <p:grpSpPr>
          <a:xfrm>
            <a:off x="609600" y="133350"/>
            <a:ext cx="7924799" cy="4782724"/>
            <a:chOff x="609600" y="133350"/>
            <a:chExt cx="7924799" cy="4782724"/>
          </a:xfrm>
        </p:grpSpPr>
        <p:grpSp>
          <p:nvGrpSpPr>
            <p:cNvPr id="3" name="Group 2"/>
            <p:cNvGrpSpPr/>
            <p:nvPr/>
          </p:nvGrpSpPr>
          <p:grpSpPr>
            <a:xfrm>
              <a:off x="609600" y="133350"/>
              <a:ext cx="7924799" cy="4782724"/>
              <a:chOff x="609600" y="133350"/>
              <a:chExt cx="7924799" cy="4782724"/>
            </a:xfrm>
          </p:grpSpPr>
          <p:pic>
            <p:nvPicPr>
              <p:cNvPr id="2" name="Picture 1" descr="1__a1TMCoQoYOErkCPc_yVCg.jpeg"/>
              <p:cNvPicPr>
                <a:picLocks noChangeAspect="1"/>
              </p:cNvPicPr>
              <p:nvPr/>
            </p:nvPicPr>
            <p:blipFill>
              <a:blip r:embed="rId2"/>
              <a:stretch>
                <a:fillRect/>
              </a:stretch>
            </p:blipFill>
            <p:spPr>
              <a:xfrm>
                <a:off x="609600" y="133350"/>
                <a:ext cx="7924799" cy="4782724"/>
              </a:xfrm>
              <a:prstGeom prst="rect">
                <a:avLst/>
              </a:prstGeom>
            </p:spPr>
          </p:pic>
          <p:pic>
            <p:nvPicPr>
              <p:cNvPr id="5" name="Picture 4" descr="2(27)-compressed.jpg"/>
              <p:cNvPicPr>
                <a:picLocks noChangeAspect="1"/>
              </p:cNvPicPr>
              <p:nvPr/>
            </p:nvPicPr>
            <p:blipFill>
              <a:blip r:embed="rId3"/>
              <a:stretch>
                <a:fillRect/>
              </a:stretch>
            </p:blipFill>
            <p:spPr>
              <a:xfrm>
                <a:off x="1678761" y="428610"/>
                <a:ext cx="5679321" cy="3964809"/>
              </a:xfrm>
              <a:prstGeom prst="rect">
                <a:avLst/>
              </a:prstGeom>
            </p:spPr>
          </p:pic>
        </p:grpSp>
        <p:sp>
          <p:nvSpPr>
            <p:cNvPr id="6" name="TextBox 5"/>
            <p:cNvSpPr txBox="1"/>
            <p:nvPr/>
          </p:nvSpPr>
          <p:spPr>
            <a:xfrm>
              <a:off x="3018223" y="4500576"/>
              <a:ext cx="3268289" cy="415498"/>
            </a:xfrm>
            <a:prstGeom prst="rect">
              <a:avLst/>
            </a:prstGeom>
            <a:noFill/>
          </p:spPr>
          <p:txBody>
            <a:bodyPr wrap="square" rtlCol="0">
              <a:spAutoFit/>
            </a:bodyPr>
            <a:lstStyle/>
            <a:p>
              <a:pPr algn="ctr"/>
              <a:r>
                <a:rPr lang="en-US" sz="2100" b="1">
                  <a:latin typeface="Times New Roman" pitchFamily="18" charset="0"/>
                  <a:cs typeface="Times New Roman" pitchFamily="18" charset="0"/>
                </a:rPr>
                <a:t>Áo dài Việt Nam</a:t>
              </a:r>
              <a:endParaRPr lang="vi-VN" sz="2100" b="1">
                <a:latin typeface="Times New Roman" pitchFamily="18" charset="0"/>
                <a:cs typeface="Times New Roman" pitchFamily="18" charset="0"/>
              </a:endParaRPr>
            </a:p>
          </p:txBody>
        </p:sp>
      </p:grpSp>
    </p:spTree>
    <p:extLst>
      <p:ext uri="{BB962C8B-B14F-4D97-AF65-F5344CB8AC3E}">
        <p14:creationId xmlns:p14="http://schemas.microsoft.com/office/powerpoint/2010/main" val="1361362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pattFill prst="divot">
          <a:fgClr>
            <a:schemeClr val="accent1"/>
          </a:fgClr>
          <a:bgClr>
            <a:schemeClr val="bg1"/>
          </a:bgClr>
        </a:pattFill>
        <a:effectLst/>
      </p:bgPr>
    </p:bg>
    <p:spTree>
      <p:nvGrpSpPr>
        <p:cNvPr id="1" name=""/>
        <p:cNvGrpSpPr/>
        <p:nvPr/>
      </p:nvGrpSpPr>
      <p:grpSpPr>
        <a:xfrm>
          <a:off x="0" y="0"/>
          <a:ext cx="0" cy="0"/>
          <a:chOff x="0" y="0"/>
          <a:chExt cx="0" cy="0"/>
        </a:xfrm>
      </p:grpSpPr>
      <p:pic>
        <p:nvPicPr>
          <p:cNvPr id="6" name="Picture 5" descr="Saodieu - 10 mon an 1.jpg"/>
          <p:cNvPicPr>
            <a:picLocks noChangeAspect="1"/>
          </p:cNvPicPr>
          <p:nvPr/>
        </p:nvPicPr>
        <p:blipFill>
          <a:blip r:embed="rId2"/>
          <a:stretch>
            <a:fillRect/>
          </a:stretch>
        </p:blipFill>
        <p:spPr>
          <a:xfrm>
            <a:off x="1410868" y="267874"/>
            <a:ext cx="3268289" cy="2625347"/>
          </a:xfrm>
          <a:prstGeom prst="rect">
            <a:avLst/>
          </a:prstGeom>
        </p:spPr>
      </p:pic>
      <p:pic>
        <p:nvPicPr>
          <p:cNvPr id="7" name="Picture 6" descr="Saodieu - 10 mon an 2.jpg"/>
          <p:cNvPicPr>
            <a:picLocks noChangeAspect="1"/>
          </p:cNvPicPr>
          <p:nvPr/>
        </p:nvPicPr>
        <p:blipFill>
          <a:blip r:embed="rId3"/>
          <a:stretch>
            <a:fillRect/>
          </a:stretch>
        </p:blipFill>
        <p:spPr>
          <a:xfrm>
            <a:off x="4786314" y="214296"/>
            <a:ext cx="2946818" cy="2571768"/>
          </a:xfrm>
          <a:prstGeom prst="rect">
            <a:avLst/>
          </a:prstGeom>
        </p:spPr>
      </p:pic>
      <p:pic>
        <p:nvPicPr>
          <p:cNvPr id="8" name="Picture 7" descr="Saodieu - 10 mon an 3.jpg"/>
          <p:cNvPicPr>
            <a:picLocks noChangeAspect="1"/>
          </p:cNvPicPr>
          <p:nvPr/>
        </p:nvPicPr>
        <p:blipFill>
          <a:blip r:embed="rId4"/>
          <a:stretch>
            <a:fillRect/>
          </a:stretch>
        </p:blipFill>
        <p:spPr>
          <a:xfrm>
            <a:off x="1410868" y="2946799"/>
            <a:ext cx="3268289" cy="1768091"/>
          </a:xfrm>
          <a:prstGeom prst="rect">
            <a:avLst/>
          </a:prstGeom>
        </p:spPr>
      </p:pic>
      <p:pic>
        <p:nvPicPr>
          <p:cNvPr id="10" name="Picture 9" descr="Saodieu - 10 mon an 5.jpg"/>
          <p:cNvPicPr>
            <a:picLocks noChangeAspect="1"/>
          </p:cNvPicPr>
          <p:nvPr/>
        </p:nvPicPr>
        <p:blipFill>
          <a:blip r:embed="rId5"/>
          <a:stretch>
            <a:fillRect/>
          </a:stretch>
        </p:blipFill>
        <p:spPr>
          <a:xfrm>
            <a:off x="4839869" y="2786064"/>
            <a:ext cx="2893263" cy="2035983"/>
          </a:xfrm>
          <a:prstGeom prst="rect">
            <a:avLst/>
          </a:prstGeom>
        </p:spPr>
      </p:pic>
      <p:sp>
        <p:nvSpPr>
          <p:cNvPr id="11" name="TextBox 10"/>
          <p:cNvSpPr txBox="1"/>
          <p:nvPr/>
        </p:nvSpPr>
        <p:spPr>
          <a:xfrm>
            <a:off x="2964645" y="4714890"/>
            <a:ext cx="3107553" cy="415498"/>
          </a:xfrm>
          <a:prstGeom prst="rect">
            <a:avLst/>
          </a:prstGeom>
          <a:noFill/>
        </p:spPr>
        <p:txBody>
          <a:bodyPr wrap="square" rtlCol="0">
            <a:spAutoFit/>
          </a:bodyPr>
          <a:lstStyle/>
          <a:p>
            <a:pPr algn="ctr"/>
            <a:r>
              <a:rPr lang="en-US" sz="2100" b="1">
                <a:solidFill>
                  <a:srgbClr val="CC00FF"/>
                </a:solidFill>
                <a:latin typeface="Times New Roman" pitchFamily="18" charset="0"/>
                <a:cs typeface="Times New Roman" pitchFamily="18" charset="0"/>
              </a:rPr>
              <a:t>Ẩm thực 3 miền</a:t>
            </a:r>
            <a:endParaRPr lang="vi-VN" sz="2100" b="1">
              <a:solidFill>
                <a:srgbClr val="CC00FF"/>
              </a:solidFill>
              <a:latin typeface="Times New Roman" pitchFamily="18" charset="0"/>
              <a:cs typeface="Times New Roman" pitchFamily="18" charset="0"/>
            </a:endParaRPr>
          </a:p>
        </p:txBody>
      </p:sp>
    </p:spTree>
    <p:extLst>
      <p:ext uri="{BB962C8B-B14F-4D97-AF65-F5344CB8AC3E}">
        <p14:creationId xmlns:p14="http://schemas.microsoft.com/office/powerpoint/2010/main" val="118105889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CCFF"/>
        </a:solidFill>
        <a:effectLst/>
      </p:bgPr>
    </p:bg>
    <p:spTree>
      <p:nvGrpSpPr>
        <p:cNvPr id="1" name=""/>
        <p:cNvGrpSpPr/>
        <p:nvPr/>
      </p:nvGrpSpPr>
      <p:grpSpPr>
        <a:xfrm>
          <a:off x="0" y="0"/>
          <a:ext cx="0" cy="0"/>
          <a:chOff x="0" y="0"/>
          <a:chExt cx="0" cy="0"/>
        </a:xfrm>
      </p:grpSpPr>
      <p:pic>
        <p:nvPicPr>
          <p:cNvPr id="16386" name="Picture 7" descr="sa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19087"/>
            <a:ext cx="531495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Rectangle 8"/>
          <p:cNvSpPr>
            <a:spLocks noChangeArrowheads="1"/>
          </p:cNvSpPr>
          <p:nvPr/>
        </p:nvSpPr>
        <p:spPr bwMode="auto">
          <a:xfrm>
            <a:off x="5957887" y="1889511"/>
            <a:ext cx="3048000" cy="715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6" tIns="34288" rIns="68576" bIns="34288">
            <a:spAutoFit/>
          </a:bodyPr>
          <a:lstStyle>
            <a:lvl1pPr defTabSz="912813" eaLnBrk="0" hangingPunct="0">
              <a:defRPr>
                <a:solidFill>
                  <a:schemeClr val="tx1"/>
                </a:solidFill>
                <a:latin typeface="Arial" panose="020B0604020202020204" pitchFamily="34" charset="0"/>
                <a:cs typeface="Arial" panose="020B0604020202020204" pitchFamily="34" charset="0"/>
              </a:defRPr>
            </a:lvl1pPr>
            <a:lvl2pPr marL="742950" indent="-285750" defTabSz="912813" eaLnBrk="0" hangingPunct="0">
              <a:defRPr>
                <a:solidFill>
                  <a:schemeClr val="tx1"/>
                </a:solidFill>
                <a:latin typeface="Arial" panose="020B0604020202020204" pitchFamily="34" charset="0"/>
                <a:cs typeface="Arial" panose="020B0604020202020204" pitchFamily="34" charset="0"/>
              </a:defRPr>
            </a:lvl2pPr>
            <a:lvl3pPr marL="1143000" indent="-228600" defTabSz="912813" eaLnBrk="0" hangingPunct="0">
              <a:defRPr>
                <a:solidFill>
                  <a:schemeClr val="tx1"/>
                </a:solidFill>
                <a:latin typeface="Arial" panose="020B0604020202020204" pitchFamily="34" charset="0"/>
                <a:cs typeface="Arial" panose="020B0604020202020204" pitchFamily="34" charset="0"/>
              </a:defRPr>
            </a:lvl3pPr>
            <a:lvl4pPr marL="1600200" indent="-228600" defTabSz="912813" eaLnBrk="0" hangingPunct="0">
              <a:defRPr>
                <a:solidFill>
                  <a:schemeClr val="tx1"/>
                </a:solidFill>
                <a:latin typeface="Arial" panose="020B0604020202020204" pitchFamily="34" charset="0"/>
                <a:cs typeface="Arial" panose="020B0604020202020204" pitchFamily="34" charset="0"/>
              </a:defRPr>
            </a:lvl4pPr>
            <a:lvl5pPr marL="2057400" indent="-228600" defTabSz="912813" eaLnBrk="0" hangingPunc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100" b="1">
                <a:solidFill>
                  <a:srgbClr val="0000FF"/>
                </a:solidFill>
              </a:rPr>
              <a:t>Vị tướng thiên tài của nhân loại thế kỷ XX </a:t>
            </a:r>
          </a:p>
        </p:txBody>
      </p:sp>
      <p:sp>
        <p:nvSpPr>
          <p:cNvPr id="16388" name="Rectangle 9"/>
          <p:cNvSpPr>
            <a:spLocks noChangeArrowheads="1"/>
          </p:cNvSpPr>
          <p:nvPr/>
        </p:nvSpPr>
        <p:spPr bwMode="auto">
          <a:xfrm>
            <a:off x="5848350" y="3084651"/>
            <a:ext cx="3295650" cy="1038742"/>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square" lIns="68576" tIns="34288" rIns="68576" bIns="34288" anchor="ctr">
            <a:spAutoFit/>
          </a:bodyPr>
          <a:lstStyle>
            <a:lvl1pPr defTabSz="912813" eaLnBrk="0" hangingPunct="0">
              <a:defRPr>
                <a:solidFill>
                  <a:schemeClr val="tx1"/>
                </a:solidFill>
                <a:latin typeface="Arial" panose="020B0604020202020204" pitchFamily="34" charset="0"/>
                <a:cs typeface="Arial" panose="020B0604020202020204" pitchFamily="34" charset="0"/>
              </a:defRPr>
            </a:lvl1pPr>
            <a:lvl2pPr marL="742950" indent="-285750" defTabSz="912813" eaLnBrk="0" hangingPunct="0">
              <a:defRPr>
                <a:solidFill>
                  <a:schemeClr val="tx1"/>
                </a:solidFill>
                <a:latin typeface="Arial" panose="020B0604020202020204" pitchFamily="34" charset="0"/>
                <a:cs typeface="Arial" panose="020B0604020202020204" pitchFamily="34" charset="0"/>
              </a:defRPr>
            </a:lvl2pPr>
            <a:lvl3pPr marL="1143000" indent="-228600" defTabSz="912813" eaLnBrk="0" hangingPunct="0">
              <a:defRPr>
                <a:solidFill>
                  <a:schemeClr val="tx1"/>
                </a:solidFill>
                <a:latin typeface="Arial" panose="020B0604020202020204" pitchFamily="34" charset="0"/>
                <a:cs typeface="Arial" panose="020B0604020202020204" pitchFamily="34" charset="0"/>
              </a:defRPr>
            </a:lvl3pPr>
            <a:lvl4pPr marL="1600200" indent="-228600" defTabSz="912813" eaLnBrk="0" hangingPunct="0">
              <a:defRPr>
                <a:solidFill>
                  <a:schemeClr val="tx1"/>
                </a:solidFill>
                <a:latin typeface="Arial" panose="020B0604020202020204" pitchFamily="34" charset="0"/>
                <a:cs typeface="Arial" panose="020B0604020202020204" pitchFamily="34" charset="0"/>
              </a:defRPr>
            </a:lvl4pPr>
            <a:lvl5pPr marL="2057400" indent="-228600" defTabSz="912813" eaLnBrk="0" hangingPunc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2100" b="1">
                <a:solidFill>
                  <a:srgbClr val="006600"/>
                </a:solidFill>
              </a:rPr>
              <a:t>Nhà sử học người Mỹ: </a:t>
            </a:r>
            <a:r>
              <a:rPr lang="en-US" altLang="en-US" sz="2100" b="1">
                <a:solidFill>
                  <a:srgbClr val="FF0000"/>
                </a:solidFill>
              </a:rPr>
              <a:t>“Tướng Giáp là một nhân </a:t>
            </a:r>
            <a:r>
              <a:rPr lang="en-US" altLang="en-US" sz="2100" b="1" smtClean="0">
                <a:solidFill>
                  <a:srgbClr val="FF0000"/>
                </a:solidFill>
              </a:rPr>
              <a:t>vật </a:t>
            </a:r>
            <a:r>
              <a:rPr lang="en-US" altLang="en-US" sz="2100" b="1">
                <a:solidFill>
                  <a:srgbClr val="FF0000"/>
                </a:solidFill>
              </a:rPr>
              <a:t>kiệt xuất”. </a:t>
            </a:r>
            <a:endParaRPr lang="en-US" altLang="en-US" sz="1350" b="1">
              <a:solidFill>
                <a:srgbClr val="FF0000"/>
              </a:solidFill>
            </a:endParaRPr>
          </a:p>
        </p:txBody>
      </p:sp>
    </p:spTree>
    <p:extLst>
      <p:ext uri="{BB962C8B-B14F-4D97-AF65-F5344CB8AC3E}">
        <p14:creationId xmlns:p14="http://schemas.microsoft.com/office/powerpoint/2010/main" val="36318220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pic>
        <p:nvPicPr>
          <p:cNvPr id="40" name="Picture 39" descr="Picture1"/>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72200" y="4095750"/>
            <a:ext cx="538856" cy="75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 name="TextBox 1"/>
          <p:cNvSpPr txBox="1">
            <a:spLocks noChangeArrowheads="1"/>
          </p:cNvSpPr>
          <p:nvPr/>
        </p:nvSpPr>
        <p:spPr bwMode="auto">
          <a:xfrm>
            <a:off x="-5859" y="387100"/>
            <a:ext cx="543639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400" b="1">
                <a:solidFill>
                  <a:schemeClr val="bg1"/>
                </a:solidFill>
                <a:latin typeface="Times New Roman" pitchFamily="18" charset="0"/>
                <a:cs typeface="Times New Roman" pitchFamily="18" charset="0"/>
              </a:rPr>
              <a:t>*</a:t>
            </a:r>
            <a:r>
              <a:rPr lang="en-US" sz="2400" b="1" u="sng">
                <a:solidFill>
                  <a:schemeClr val="bg1"/>
                </a:solidFill>
                <a:latin typeface="Times New Roman" pitchFamily="18" charset="0"/>
                <a:cs typeface="Times New Roman" pitchFamily="18" charset="0"/>
              </a:rPr>
              <a:t>Thông tin </a:t>
            </a:r>
            <a:r>
              <a:rPr lang="en-US" sz="2400" b="1" u="sng" smtClean="0">
                <a:solidFill>
                  <a:schemeClr val="bg1"/>
                </a:solidFill>
                <a:latin typeface="Times New Roman" pitchFamily="18" charset="0"/>
                <a:cs typeface="Times New Roman" pitchFamily="18" charset="0"/>
              </a:rPr>
              <a:t>3:</a:t>
            </a:r>
            <a:endParaRPr lang="en-US" sz="2400" b="1" u="sng">
              <a:solidFill>
                <a:schemeClr val="bg1"/>
              </a:solidFill>
              <a:latin typeface="Times New Roman" pitchFamily="18" charset="0"/>
              <a:cs typeface="Times New Roman" pitchFamily="18" charset="0"/>
            </a:endParaRPr>
          </a:p>
        </p:txBody>
      </p:sp>
      <p:sp>
        <p:nvSpPr>
          <p:cNvPr id="39" name="Cloud Callout 38"/>
          <p:cNvSpPr/>
          <p:nvPr/>
        </p:nvSpPr>
        <p:spPr>
          <a:xfrm>
            <a:off x="4038600" y="367691"/>
            <a:ext cx="3398138" cy="1823060"/>
          </a:xfrm>
          <a:prstGeom prst="cloudCallout">
            <a:avLst>
              <a:gd name="adj1" fmla="val 17773"/>
              <a:gd name="adj2" fmla="val 148506"/>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C00000"/>
                </a:solidFill>
                <a:latin typeface="Arial" panose="020B0604020202020204" pitchFamily="34" charset="0"/>
                <a:cs typeface="Arial" panose="020B0604020202020204" pitchFamily="34" charset="0"/>
              </a:rPr>
              <a:t>Theo em, lí do quan trọng nào giúp nền kinh tế Trung Quốc trổi dậy mạnh mẽ?</a:t>
            </a:r>
            <a:endParaRPr lang="en-US">
              <a:solidFill>
                <a:srgbClr val="C00000"/>
              </a:solidFill>
              <a:latin typeface="Arial" panose="020B0604020202020204" pitchFamily="34" charset="0"/>
              <a:cs typeface="Arial" panose="020B0604020202020204" pitchFamily="34" charset="0"/>
            </a:endParaRPr>
          </a:p>
        </p:txBody>
      </p:sp>
      <p:sp>
        <p:nvSpPr>
          <p:cNvPr id="45" name="TextBox 44">
            <a:extLst>
              <a:ext uri="{FF2B5EF4-FFF2-40B4-BE49-F238E27FC236}">
                <a16:creationId xmlns:a16="http://schemas.microsoft.com/office/drawing/2014/main" id="{5708CB8E-D1F9-FC4B-9D93-2508BCB97A5D}"/>
              </a:ext>
            </a:extLst>
          </p:cNvPr>
          <p:cNvSpPr txBox="1"/>
          <p:nvPr/>
        </p:nvSpPr>
        <p:spPr>
          <a:xfrm>
            <a:off x="0" y="3987"/>
            <a:ext cx="9144000" cy="400110"/>
          </a:xfrm>
          <a:prstGeom prst="rect">
            <a:avLst/>
          </a:prstGeom>
          <a:solidFill>
            <a:srgbClr val="FF99FF"/>
          </a:solidFill>
          <a:ln>
            <a:noFill/>
          </a:ln>
        </p:spPr>
        <p:txBody>
          <a:bodyPr wrap="square" rtlCol="0">
            <a:spAutoFit/>
          </a:bodyPr>
          <a:lstStyle/>
          <a:p>
            <a:pPr algn="ctr"/>
            <a:r>
              <a:rPr lang="en-US" sz="2000" b="1" i="1">
                <a:solidFill>
                  <a:srgbClr val="006600"/>
                </a:solidFill>
                <a:latin typeface="Times New Roman" pitchFamily="18" charset="0"/>
                <a:cs typeface="Times New Roman" pitchFamily="18" charset="0"/>
              </a:rPr>
              <a:t>TIẾT 12-BÀI 8:       </a:t>
            </a:r>
            <a:r>
              <a:rPr lang="vi-VN" sz="2000" b="1">
                <a:solidFill>
                  <a:srgbClr val="660066"/>
                </a:solidFill>
                <a:latin typeface="Times New Roman" panose="02020603050405020304" pitchFamily="18" charset="0"/>
                <a:cs typeface="Times New Roman" panose="02020603050405020304" pitchFamily="18" charset="0"/>
              </a:rPr>
              <a:t>TÔN TRỌNG VÀ HỌC HỎI  CÁC DÂN TỘC KHÁC</a:t>
            </a:r>
            <a:endParaRPr lang="en-US" sz="2000" b="1" dirty="0">
              <a:solidFill>
                <a:srgbClr val="660066"/>
              </a:solidFill>
              <a:latin typeface="Times New Roman" panose="02020603050405020304" pitchFamily="18" charset="0"/>
              <a:cs typeface="Times New Roman" panose="02020603050405020304" pitchFamily="18" charset="0"/>
            </a:endParaRPr>
          </a:p>
        </p:txBody>
      </p:sp>
      <p:pic>
        <p:nvPicPr>
          <p:cNvPr id="47" name="Picture 46" descr="Picture1"/>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36828" y="4133850"/>
            <a:ext cx="609600" cy="67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 name="Text Box 6"/>
          <p:cNvSpPr txBox="1">
            <a:spLocks noChangeArrowheads="1"/>
          </p:cNvSpPr>
          <p:nvPr/>
        </p:nvSpPr>
        <p:spPr bwMode="auto">
          <a:xfrm>
            <a:off x="5371289" y="889151"/>
            <a:ext cx="3536728" cy="3194721"/>
          </a:xfrm>
          <a:prstGeom prst="rect">
            <a:avLst/>
          </a:prstGeom>
          <a:solidFill>
            <a:srgbClr val="0000CC"/>
          </a:solidFill>
          <a:ln>
            <a:noFill/>
          </a:ln>
        </p:spPr>
        <p:txBody>
          <a:bodyPr wrap="square">
            <a:spAutoFit/>
          </a:bodyPr>
          <a:lstStyle>
            <a:lvl1pPr eaLnBrk="0" hangingPunct="0">
              <a:defRPr sz="2400">
                <a:solidFill>
                  <a:schemeClr val="tx1"/>
                </a:solidFill>
                <a:latin typeface=".VnArial" panose="020B7200000000000000" pitchFamily="34" charset="0"/>
              </a:defRPr>
            </a:lvl1pPr>
            <a:lvl2pPr marL="742950" indent="-285750" eaLnBrk="0" hangingPunct="0">
              <a:defRPr sz="2400">
                <a:solidFill>
                  <a:schemeClr val="tx1"/>
                </a:solidFill>
                <a:latin typeface=".VnArial" panose="020B7200000000000000" pitchFamily="34" charset="0"/>
              </a:defRPr>
            </a:lvl2pPr>
            <a:lvl3pPr marL="1143000" indent="-228600" eaLnBrk="0" hangingPunct="0">
              <a:defRPr sz="2400">
                <a:solidFill>
                  <a:schemeClr val="tx1"/>
                </a:solidFill>
                <a:latin typeface=".VnArial" panose="020B7200000000000000" pitchFamily="34" charset="0"/>
              </a:defRPr>
            </a:lvl3pPr>
            <a:lvl4pPr marL="1600200" indent="-228600" eaLnBrk="0" hangingPunct="0">
              <a:defRPr sz="2400">
                <a:solidFill>
                  <a:schemeClr val="tx1"/>
                </a:solidFill>
                <a:latin typeface=".VnArial" panose="020B7200000000000000" pitchFamily="34" charset="0"/>
              </a:defRPr>
            </a:lvl4pPr>
            <a:lvl5pPr marL="2057400" indent="-228600" eaLnBrk="0" hangingPunct="0">
              <a:defRPr sz="2400">
                <a:solidFill>
                  <a:schemeClr val="tx1"/>
                </a:solidFill>
                <a:latin typeface=".VnArial" panose="020B7200000000000000" pitchFamily="34" charset="0"/>
              </a:defRPr>
            </a:lvl5pPr>
            <a:lvl6pPr marL="2514600" indent="-228600" eaLnBrk="0" fontAlgn="base" hangingPunct="0">
              <a:spcBef>
                <a:spcPct val="0"/>
              </a:spcBef>
              <a:spcAft>
                <a:spcPct val="0"/>
              </a:spcAft>
              <a:defRPr sz="2400">
                <a:solidFill>
                  <a:schemeClr val="tx1"/>
                </a:solidFill>
                <a:latin typeface=".VnArial" panose="020B7200000000000000" pitchFamily="34" charset="0"/>
              </a:defRPr>
            </a:lvl6pPr>
            <a:lvl7pPr marL="2971800" indent="-228600" eaLnBrk="0" fontAlgn="base" hangingPunct="0">
              <a:spcBef>
                <a:spcPct val="0"/>
              </a:spcBef>
              <a:spcAft>
                <a:spcPct val="0"/>
              </a:spcAft>
              <a:defRPr sz="2400">
                <a:solidFill>
                  <a:schemeClr val="tx1"/>
                </a:solidFill>
                <a:latin typeface=".VnArial" panose="020B7200000000000000" pitchFamily="34" charset="0"/>
              </a:defRPr>
            </a:lvl7pPr>
            <a:lvl8pPr marL="3429000" indent="-228600" eaLnBrk="0" fontAlgn="base" hangingPunct="0">
              <a:spcBef>
                <a:spcPct val="0"/>
              </a:spcBef>
              <a:spcAft>
                <a:spcPct val="0"/>
              </a:spcAft>
              <a:defRPr sz="2400">
                <a:solidFill>
                  <a:schemeClr val="tx1"/>
                </a:solidFill>
                <a:latin typeface=".VnArial" panose="020B7200000000000000" pitchFamily="34" charset="0"/>
              </a:defRPr>
            </a:lvl8pPr>
            <a:lvl9pPr marL="3886200" indent="-228600" eaLnBrk="0" fontAlgn="base" hangingPunct="0">
              <a:spcBef>
                <a:spcPct val="0"/>
              </a:spcBef>
              <a:spcAft>
                <a:spcPct val="0"/>
              </a:spcAft>
              <a:defRPr sz="2400">
                <a:solidFill>
                  <a:schemeClr val="tx1"/>
                </a:solidFill>
                <a:latin typeface=".VnArial" panose="020B7200000000000000" pitchFamily="34" charset="0"/>
              </a:defRPr>
            </a:lvl9pPr>
          </a:lstStyle>
          <a:p>
            <a:pPr algn="just">
              <a:spcBef>
                <a:spcPct val="20000"/>
              </a:spcBef>
              <a:buFontTx/>
              <a:buChar char="-"/>
            </a:pPr>
            <a:r>
              <a:rPr lang="en-US" altLang="vi-VN">
                <a:solidFill>
                  <a:srgbClr val="FFCCFF"/>
                </a:solidFill>
                <a:latin typeface="Times New Roman" panose="02020603050405020304" pitchFamily="18" charset="0"/>
                <a:cs typeface="Times New Roman" panose="02020603050405020304" pitchFamily="18" charset="0"/>
              </a:rPr>
              <a:t>Trung Quốc mở rộng phát triển mạnh mẽ với các nước.</a:t>
            </a:r>
          </a:p>
          <a:p>
            <a:pPr algn="just">
              <a:spcBef>
                <a:spcPct val="20000"/>
              </a:spcBef>
              <a:buFontTx/>
              <a:buChar char="-"/>
            </a:pPr>
            <a:r>
              <a:rPr lang="en-US" altLang="vi-VN">
                <a:solidFill>
                  <a:srgbClr val="FFCCFF"/>
                </a:solidFill>
                <a:latin typeface="Times New Roman" panose="02020603050405020304" pitchFamily="18" charset="0"/>
                <a:cs typeface="Times New Roman" panose="02020603050405020304" pitchFamily="18" charset="0"/>
              </a:rPr>
              <a:t>Học tập kinh nghiệm các nước khác, cử người du học nước ngoài.</a:t>
            </a:r>
          </a:p>
          <a:p>
            <a:pPr algn="just">
              <a:spcBef>
                <a:spcPct val="20000"/>
              </a:spcBef>
              <a:buFontTx/>
              <a:buChar char="-"/>
            </a:pPr>
            <a:r>
              <a:rPr lang="en-US" altLang="vi-VN">
                <a:solidFill>
                  <a:srgbClr val="FFCCFF"/>
                </a:solidFill>
                <a:latin typeface="Times New Roman" panose="02020603050405020304" pitchFamily="18" charset="0"/>
                <a:cs typeface="Times New Roman" panose="02020603050405020304" pitchFamily="18" charset="0"/>
              </a:rPr>
              <a:t>Phát triển các ngành công nghiệp mới.</a:t>
            </a:r>
          </a:p>
        </p:txBody>
      </p:sp>
      <p:pic>
        <p:nvPicPr>
          <p:cNvPr id="10" name="Picture 4" descr="6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a:xfrm>
            <a:off x="1247973" y="822089"/>
            <a:ext cx="3750408" cy="1758799"/>
          </a:xfrm>
          <a:prstGeom prst="rect">
            <a:avLst/>
          </a:prstGeom>
          <a:noFill/>
        </p:spPr>
      </p:pic>
      <p:pic>
        <p:nvPicPr>
          <p:cNvPr id="11" name="Picture 8" descr="photo-china-d-14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47974" y="2590673"/>
            <a:ext cx="3750407" cy="1999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5"/>
          <p:cNvSpPr>
            <a:spLocks noChangeArrowheads="1"/>
          </p:cNvSpPr>
          <p:nvPr/>
        </p:nvSpPr>
        <p:spPr bwMode="auto">
          <a:xfrm>
            <a:off x="609600" y="4589564"/>
            <a:ext cx="5350607"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vi-VN" sz="1350" b="1">
                <a:solidFill>
                  <a:srgbClr val="FFFF00"/>
                </a:solidFill>
                <a:latin typeface="Times New Roman" panose="02020603050405020304" pitchFamily="18" charset="0"/>
              </a:rPr>
              <a:t>Thượng hải - Trung Quốc với những tòa nhà cao tầng. Biểu tượng cho cho nền kinh tế phát triển mạnh mẽ của Trung Quốc</a:t>
            </a:r>
          </a:p>
        </p:txBody>
      </p:sp>
    </p:spTree>
    <p:extLst>
      <p:ext uri="{BB962C8B-B14F-4D97-AF65-F5344CB8AC3E}">
        <p14:creationId xmlns:p14="http://schemas.microsoft.com/office/powerpoint/2010/main" val="335050555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p:cTn id="7" dur="1000" fill="hold"/>
                                        <p:tgtEl>
                                          <p:spTgt spid="45"/>
                                        </p:tgtEl>
                                        <p:attrNameLst>
                                          <p:attrName>ppt_w</p:attrName>
                                        </p:attrNameLst>
                                      </p:cBhvr>
                                      <p:tavLst>
                                        <p:tav tm="0">
                                          <p:val>
                                            <p:fltVal val="0"/>
                                          </p:val>
                                        </p:tav>
                                        <p:tav tm="100000">
                                          <p:val>
                                            <p:strVal val="#ppt_w"/>
                                          </p:val>
                                        </p:tav>
                                      </p:tavLst>
                                    </p:anim>
                                    <p:anim calcmode="lin" valueType="num">
                                      <p:cBhvr>
                                        <p:cTn id="8" dur="1000" fill="hold"/>
                                        <p:tgtEl>
                                          <p:spTgt spid="45"/>
                                        </p:tgtEl>
                                        <p:attrNameLst>
                                          <p:attrName>ppt_h</p:attrName>
                                        </p:attrNameLst>
                                      </p:cBhvr>
                                      <p:tavLst>
                                        <p:tav tm="0">
                                          <p:val>
                                            <p:fltVal val="0"/>
                                          </p:val>
                                        </p:tav>
                                        <p:tav tm="100000">
                                          <p:val>
                                            <p:strVal val="#ppt_h"/>
                                          </p:val>
                                        </p:tav>
                                      </p:tavLst>
                                    </p:anim>
                                    <p:anim calcmode="lin" valueType="num">
                                      <p:cBhvr>
                                        <p:cTn id="9" dur="1000" fill="hold"/>
                                        <p:tgtEl>
                                          <p:spTgt spid="45"/>
                                        </p:tgtEl>
                                        <p:attrNameLst>
                                          <p:attrName>style.rotation</p:attrName>
                                        </p:attrNameLst>
                                      </p:cBhvr>
                                      <p:tavLst>
                                        <p:tav tm="0">
                                          <p:val>
                                            <p:fltVal val="90"/>
                                          </p:val>
                                        </p:tav>
                                        <p:tav tm="100000">
                                          <p:val>
                                            <p:fltVal val="0"/>
                                          </p:val>
                                        </p:tav>
                                      </p:tavLst>
                                    </p:anim>
                                    <p:animEffect transition="in" filter="fade">
                                      <p:cBhvr>
                                        <p:cTn id="10" dur="1000"/>
                                        <p:tgtEl>
                                          <p:spTgt spid="45"/>
                                        </p:tgtEl>
                                      </p:cBhvr>
                                    </p:animEffect>
                                  </p:childTnLst>
                                </p:cTn>
                              </p:par>
                            </p:childTnLst>
                          </p:cTn>
                        </p:par>
                        <p:par>
                          <p:cTn id="11" fill="hold">
                            <p:stCondLst>
                              <p:cond delay="1000"/>
                            </p:stCondLst>
                            <p:childTnLst>
                              <p:par>
                                <p:cTn id="12" presetID="6" presetClass="entr" presetSubtype="16" fill="hold" grpId="0" nodeType="afterEffect">
                                  <p:stCondLst>
                                    <p:cond delay="0"/>
                                  </p:stCondLst>
                                  <p:childTnLst>
                                    <p:set>
                                      <p:cBhvr>
                                        <p:cTn id="13" dur="1" fill="hold">
                                          <p:stCondLst>
                                            <p:cond delay="0"/>
                                          </p:stCondLst>
                                        </p:cTn>
                                        <p:tgtEl>
                                          <p:spTgt spid="44"/>
                                        </p:tgtEl>
                                        <p:attrNameLst>
                                          <p:attrName>style.visibility</p:attrName>
                                        </p:attrNameLst>
                                      </p:cBhvr>
                                      <p:to>
                                        <p:strVal val="visible"/>
                                      </p:to>
                                    </p:set>
                                    <p:animEffect transition="in" filter="circle(in)">
                                      <p:cBhvr>
                                        <p:cTn id="14" dur="2000"/>
                                        <p:tgtEl>
                                          <p:spTgt spid="44"/>
                                        </p:tgtEl>
                                      </p:cBhvr>
                                    </p:animEffect>
                                  </p:childTnLst>
                                </p:cTn>
                              </p:par>
                              <p:par>
                                <p:cTn id="15" presetID="6" presetClass="entr" presetSubtype="16" fill="hold" grpId="0" nodeType="with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circle(in)">
                                      <p:cBhvr>
                                        <p:cTn id="17" dur="1000"/>
                                        <p:tgtEl>
                                          <p:spTgt spid="39"/>
                                        </p:tgtEl>
                                      </p:cBhvr>
                                    </p:animEffect>
                                  </p:childTnLst>
                                </p:cTn>
                              </p:par>
                              <p:par>
                                <p:cTn id="18" presetID="2" presetClass="entr" presetSubtype="2" fill="hold" nodeType="withEffect">
                                  <p:stCondLst>
                                    <p:cond delay="0"/>
                                  </p:stCondLst>
                                  <p:childTnLst>
                                    <p:set>
                                      <p:cBhvr>
                                        <p:cTn id="19" dur="1" fill="hold">
                                          <p:stCondLst>
                                            <p:cond delay="0"/>
                                          </p:stCondLst>
                                        </p:cTn>
                                        <p:tgtEl>
                                          <p:spTgt spid="40"/>
                                        </p:tgtEl>
                                        <p:attrNameLst>
                                          <p:attrName>style.visibility</p:attrName>
                                        </p:attrNameLst>
                                      </p:cBhvr>
                                      <p:to>
                                        <p:strVal val="visible"/>
                                      </p:to>
                                    </p:set>
                                    <p:anim calcmode="lin" valueType="num">
                                      <p:cBhvr additive="base">
                                        <p:cTn id="20" dur="1000" fill="hold"/>
                                        <p:tgtEl>
                                          <p:spTgt spid="40"/>
                                        </p:tgtEl>
                                        <p:attrNameLst>
                                          <p:attrName>ppt_x</p:attrName>
                                        </p:attrNameLst>
                                      </p:cBhvr>
                                      <p:tavLst>
                                        <p:tav tm="0">
                                          <p:val>
                                            <p:strVal val="1+#ppt_w/2"/>
                                          </p:val>
                                        </p:tav>
                                        <p:tav tm="100000">
                                          <p:val>
                                            <p:strVal val="#ppt_x"/>
                                          </p:val>
                                        </p:tav>
                                      </p:tavLst>
                                    </p:anim>
                                    <p:anim calcmode="lin" valueType="num">
                                      <p:cBhvr additive="base">
                                        <p:cTn id="21" dur="1000" fill="hold"/>
                                        <p:tgtEl>
                                          <p:spTgt spid="40"/>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xit" presetSubtype="0" fill="hold" grpId="1" nodeType="clickEffect">
                                  <p:stCondLst>
                                    <p:cond delay="0"/>
                                  </p:stCondLst>
                                  <p:childTnLst>
                                    <p:animEffect transition="out" filter="fade">
                                      <p:cBhvr>
                                        <p:cTn id="25" dur="1000"/>
                                        <p:tgtEl>
                                          <p:spTgt spid="39"/>
                                        </p:tgtEl>
                                      </p:cBhvr>
                                    </p:animEffect>
                                    <p:anim calcmode="lin" valueType="num">
                                      <p:cBhvr>
                                        <p:cTn id="26" dur="1000"/>
                                        <p:tgtEl>
                                          <p:spTgt spid="39"/>
                                        </p:tgtEl>
                                        <p:attrNameLst>
                                          <p:attrName>ppt_x</p:attrName>
                                        </p:attrNameLst>
                                      </p:cBhvr>
                                      <p:tavLst>
                                        <p:tav tm="0">
                                          <p:val>
                                            <p:strVal val="ppt_x"/>
                                          </p:val>
                                        </p:tav>
                                        <p:tav tm="100000">
                                          <p:val>
                                            <p:strVal val="ppt_x"/>
                                          </p:val>
                                        </p:tav>
                                      </p:tavLst>
                                    </p:anim>
                                    <p:anim calcmode="lin" valueType="num">
                                      <p:cBhvr>
                                        <p:cTn id="27" dur="1000"/>
                                        <p:tgtEl>
                                          <p:spTgt spid="39"/>
                                        </p:tgtEl>
                                        <p:attrNameLst>
                                          <p:attrName>ppt_y</p:attrName>
                                        </p:attrNameLst>
                                      </p:cBhvr>
                                      <p:tavLst>
                                        <p:tav tm="0">
                                          <p:val>
                                            <p:strVal val="ppt_y"/>
                                          </p:val>
                                        </p:tav>
                                        <p:tav tm="100000">
                                          <p:val>
                                            <p:strVal val="ppt_y+.1"/>
                                          </p:val>
                                        </p:tav>
                                      </p:tavLst>
                                    </p:anim>
                                    <p:set>
                                      <p:cBhvr>
                                        <p:cTn id="28" dur="1" fill="hold">
                                          <p:stCondLst>
                                            <p:cond delay="999"/>
                                          </p:stCondLst>
                                        </p:cTn>
                                        <p:tgtEl>
                                          <p:spTgt spid="39"/>
                                        </p:tgtEl>
                                        <p:attrNameLst>
                                          <p:attrName>style.visibility</p:attrName>
                                        </p:attrNameLst>
                                      </p:cBhvr>
                                      <p:to>
                                        <p:strVal val="hidden"/>
                                      </p:to>
                                    </p:set>
                                  </p:childTnLst>
                                </p:cTn>
                              </p:par>
                              <p:par>
                                <p:cTn id="29" presetID="2" presetClass="exit" presetSubtype="2" fill="hold" nodeType="withEffect">
                                  <p:stCondLst>
                                    <p:cond delay="0"/>
                                  </p:stCondLst>
                                  <p:childTnLst>
                                    <p:anim calcmode="lin" valueType="num">
                                      <p:cBhvr additive="base">
                                        <p:cTn id="30" dur="1000"/>
                                        <p:tgtEl>
                                          <p:spTgt spid="40"/>
                                        </p:tgtEl>
                                        <p:attrNameLst>
                                          <p:attrName>ppt_x</p:attrName>
                                        </p:attrNameLst>
                                      </p:cBhvr>
                                      <p:tavLst>
                                        <p:tav tm="0">
                                          <p:val>
                                            <p:strVal val="ppt_x"/>
                                          </p:val>
                                        </p:tav>
                                        <p:tav tm="100000">
                                          <p:val>
                                            <p:strVal val="1+ppt_w/2"/>
                                          </p:val>
                                        </p:tav>
                                      </p:tavLst>
                                    </p:anim>
                                    <p:anim calcmode="lin" valueType="num">
                                      <p:cBhvr additive="base">
                                        <p:cTn id="31" dur="1000"/>
                                        <p:tgtEl>
                                          <p:spTgt spid="40"/>
                                        </p:tgtEl>
                                        <p:attrNameLst>
                                          <p:attrName>ppt_y</p:attrName>
                                        </p:attrNameLst>
                                      </p:cBhvr>
                                      <p:tavLst>
                                        <p:tav tm="0">
                                          <p:val>
                                            <p:strVal val="ppt_y"/>
                                          </p:val>
                                        </p:tav>
                                        <p:tav tm="100000">
                                          <p:val>
                                            <p:strVal val="ppt_y"/>
                                          </p:val>
                                        </p:tav>
                                      </p:tavLst>
                                    </p:anim>
                                    <p:set>
                                      <p:cBhvr>
                                        <p:cTn id="32" dur="1" fill="hold">
                                          <p:stCondLst>
                                            <p:cond delay="999"/>
                                          </p:stCondLst>
                                        </p:cTn>
                                        <p:tgtEl>
                                          <p:spTgt spid="40"/>
                                        </p:tgtEl>
                                        <p:attrNameLst>
                                          <p:attrName>style.visibility</p:attrName>
                                        </p:attrNameLst>
                                      </p:cBhvr>
                                      <p:to>
                                        <p:strVal val="hidden"/>
                                      </p:to>
                                    </p:set>
                                  </p:childTnLst>
                                </p:cTn>
                              </p:par>
                              <p:par>
                                <p:cTn id="33" presetID="2" presetClass="entr" presetSubtype="2" fill="hold" nodeType="withEffect">
                                  <p:stCondLst>
                                    <p:cond delay="0"/>
                                  </p:stCondLst>
                                  <p:childTnLst>
                                    <p:set>
                                      <p:cBhvr>
                                        <p:cTn id="34" dur="1" fill="hold">
                                          <p:stCondLst>
                                            <p:cond delay="0"/>
                                          </p:stCondLst>
                                        </p:cTn>
                                        <p:tgtEl>
                                          <p:spTgt spid="47"/>
                                        </p:tgtEl>
                                        <p:attrNameLst>
                                          <p:attrName>style.visibility</p:attrName>
                                        </p:attrNameLst>
                                      </p:cBhvr>
                                      <p:to>
                                        <p:strVal val="visible"/>
                                      </p:to>
                                    </p:set>
                                    <p:anim calcmode="lin" valueType="num">
                                      <p:cBhvr additive="base">
                                        <p:cTn id="35" dur="1000" fill="hold"/>
                                        <p:tgtEl>
                                          <p:spTgt spid="47"/>
                                        </p:tgtEl>
                                        <p:attrNameLst>
                                          <p:attrName>ppt_x</p:attrName>
                                        </p:attrNameLst>
                                      </p:cBhvr>
                                      <p:tavLst>
                                        <p:tav tm="0">
                                          <p:val>
                                            <p:strVal val="1+#ppt_w/2"/>
                                          </p:val>
                                        </p:tav>
                                        <p:tav tm="100000">
                                          <p:val>
                                            <p:strVal val="#ppt_x"/>
                                          </p:val>
                                        </p:tav>
                                      </p:tavLst>
                                    </p:anim>
                                    <p:anim calcmode="lin" valueType="num">
                                      <p:cBhvr additive="base">
                                        <p:cTn id="36" dur="1000" fill="hold"/>
                                        <p:tgtEl>
                                          <p:spTgt spid="47"/>
                                        </p:tgtEl>
                                        <p:attrNameLst>
                                          <p:attrName>ppt_y</p:attrName>
                                        </p:attrNameLst>
                                      </p:cBhvr>
                                      <p:tavLst>
                                        <p:tav tm="0">
                                          <p:val>
                                            <p:strVal val="#ppt_y"/>
                                          </p:val>
                                        </p:tav>
                                        <p:tav tm="100000">
                                          <p:val>
                                            <p:strVal val="#ppt_y"/>
                                          </p:val>
                                        </p:tav>
                                      </p:tavLst>
                                    </p:anim>
                                  </p:childTnLst>
                                </p:cTn>
                              </p:par>
                              <p:par>
                                <p:cTn id="37" presetID="2" presetClass="exit" presetSubtype="2" fill="hold" nodeType="withEffect">
                                  <p:stCondLst>
                                    <p:cond delay="0"/>
                                  </p:stCondLst>
                                  <p:childTnLst>
                                    <p:anim calcmode="lin" valueType="num">
                                      <p:cBhvr additive="base">
                                        <p:cTn id="38" dur="1000"/>
                                        <p:tgtEl>
                                          <p:spTgt spid="47"/>
                                        </p:tgtEl>
                                        <p:attrNameLst>
                                          <p:attrName>ppt_x</p:attrName>
                                        </p:attrNameLst>
                                      </p:cBhvr>
                                      <p:tavLst>
                                        <p:tav tm="0">
                                          <p:val>
                                            <p:strVal val="ppt_x"/>
                                          </p:val>
                                        </p:tav>
                                        <p:tav tm="100000">
                                          <p:val>
                                            <p:strVal val="1+ppt_w/2"/>
                                          </p:val>
                                        </p:tav>
                                      </p:tavLst>
                                    </p:anim>
                                    <p:anim calcmode="lin" valueType="num">
                                      <p:cBhvr additive="base">
                                        <p:cTn id="39" dur="1000"/>
                                        <p:tgtEl>
                                          <p:spTgt spid="47"/>
                                        </p:tgtEl>
                                        <p:attrNameLst>
                                          <p:attrName>ppt_y</p:attrName>
                                        </p:attrNameLst>
                                      </p:cBhvr>
                                      <p:tavLst>
                                        <p:tav tm="0">
                                          <p:val>
                                            <p:strVal val="ppt_y"/>
                                          </p:val>
                                        </p:tav>
                                        <p:tav tm="100000">
                                          <p:val>
                                            <p:strVal val="ppt_y"/>
                                          </p:val>
                                        </p:tav>
                                      </p:tavLst>
                                    </p:anim>
                                    <p:set>
                                      <p:cBhvr>
                                        <p:cTn id="40" dur="1" fill="hold">
                                          <p:stCondLst>
                                            <p:cond delay="999"/>
                                          </p:stCondLst>
                                        </p:cTn>
                                        <p:tgtEl>
                                          <p:spTgt spid="47"/>
                                        </p:tgtEl>
                                        <p:attrNameLst>
                                          <p:attrName>style.visibility</p:attrName>
                                        </p:attrNameLst>
                                      </p:cBhvr>
                                      <p:to>
                                        <p:strVal val="hidden"/>
                                      </p:to>
                                    </p:set>
                                  </p:childTnLst>
                                </p:cTn>
                              </p:par>
                              <p:par>
                                <p:cTn id="41" presetID="31" presetClass="entr" presetSubtype="0" fill="hold" nodeType="withEffect">
                                  <p:stCondLst>
                                    <p:cond delay="0"/>
                                  </p:stCondLst>
                                  <p:iterate type="lt">
                                    <p:tmPct val="5000"/>
                                  </p:iterate>
                                  <p:childTnLst>
                                    <p:set>
                                      <p:cBhvr>
                                        <p:cTn id="42" dur="1" fill="hold">
                                          <p:stCondLst>
                                            <p:cond delay="0"/>
                                          </p:stCondLst>
                                        </p:cTn>
                                        <p:tgtEl>
                                          <p:spTgt spid="10"/>
                                        </p:tgtEl>
                                        <p:attrNameLst>
                                          <p:attrName>style.visibility</p:attrName>
                                        </p:attrNameLst>
                                      </p:cBhvr>
                                      <p:to>
                                        <p:strVal val="visible"/>
                                      </p:to>
                                    </p:set>
                                    <p:anim calcmode="lin" valueType="num">
                                      <p:cBhvr>
                                        <p:cTn id="43" dur="1000" fill="hold"/>
                                        <p:tgtEl>
                                          <p:spTgt spid="10"/>
                                        </p:tgtEl>
                                        <p:attrNameLst>
                                          <p:attrName>ppt_w</p:attrName>
                                        </p:attrNameLst>
                                      </p:cBhvr>
                                      <p:tavLst>
                                        <p:tav tm="0">
                                          <p:val>
                                            <p:fltVal val="0"/>
                                          </p:val>
                                        </p:tav>
                                        <p:tav tm="100000">
                                          <p:val>
                                            <p:strVal val="#ppt_w"/>
                                          </p:val>
                                        </p:tav>
                                      </p:tavLst>
                                    </p:anim>
                                    <p:anim calcmode="lin" valueType="num">
                                      <p:cBhvr>
                                        <p:cTn id="44" dur="1000" fill="hold"/>
                                        <p:tgtEl>
                                          <p:spTgt spid="10"/>
                                        </p:tgtEl>
                                        <p:attrNameLst>
                                          <p:attrName>ppt_h</p:attrName>
                                        </p:attrNameLst>
                                      </p:cBhvr>
                                      <p:tavLst>
                                        <p:tav tm="0">
                                          <p:val>
                                            <p:fltVal val="0"/>
                                          </p:val>
                                        </p:tav>
                                        <p:tav tm="100000">
                                          <p:val>
                                            <p:strVal val="#ppt_h"/>
                                          </p:val>
                                        </p:tav>
                                      </p:tavLst>
                                    </p:anim>
                                    <p:anim calcmode="lin" valueType="num">
                                      <p:cBhvr>
                                        <p:cTn id="45" dur="1000" fill="hold"/>
                                        <p:tgtEl>
                                          <p:spTgt spid="10"/>
                                        </p:tgtEl>
                                        <p:attrNameLst>
                                          <p:attrName>style.rotation</p:attrName>
                                        </p:attrNameLst>
                                      </p:cBhvr>
                                      <p:tavLst>
                                        <p:tav tm="0">
                                          <p:val>
                                            <p:fltVal val="90"/>
                                          </p:val>
                                        </p:tav>
                                        <p:tav tm="100000">
                                          <p:val>
                                            <p:fltVal val="0"/>
                                          </p:val>
                                        </p:tav>
                                      </p:tavLst>
                                    </p:anim>
                                    <p:animEffect transition="in" filter="fade">
                                      <p:cBhvr>
                                        <p:cTn id="46" dur="1000"/>
                                        <p:tgtEl>
                                          <p:spTgt spid="10"/>
                                        </p:tgtEl>
                                      </p:cBhvr>
                                    </p:animEffect>
                                  </p:childTnLst>
                                </p:cTn>
                              </p:par>
                              <p:par>
                                <p:cTn id="47" presetID="53" presetClass="entr" presetSubtype="16" fill="hold" nodeType="with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1000"/>
                            </p:stCondLst>
                            <p:childTnLst>
                              <p:par>
                                <p:cTn id="53" presetID="10" presetClass="entr" presetSubtype="0" fill="hold" grpId="0" nodeType="after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fade">
                                      <p:cBhvr>
                                        <p:cTn id="55" dur="500"/>
                                        <p:tgtEl>
                                          <p:spTgt spid="12"/>
                                        </p:tgtEl>
                                      </p:cBhvr>
                                    </p:animEffect>
                                  </p:childTnLst>
                                </p:cTn>
                              </p:par>
                            </p:childTnLst>
                          </p:cTn>
                        </p:par>
                        <p:par>
                          <p:cTn id="56" fill="hold">
                            <p:stCondLst>
                              <p:cond delay="1500"/>
                            </p:stCondLst>
                            <p:childTnLst>
                              <p:par>
                                <p:cTn id="57" presetID="31" presetClass="entr" presetSubtype="0" fill="hold" grpId="1" nodeType="afterEffect">
                                  <p:stCondLst>
                                    <p:cond delay="0"/>
                                  </p:stCondLst>
                                  <p:childTnLst>
                                    <p:set>
                                      <p:cBhvr>
                                        <p:cTn id="58" dur="1" fill="hold">
                                          <p:stCondLst>
                                            <p:cond delay="0"/>
                                          </p:stCondLst>
                                        </p:cTn>
                                        <p:tgtEl>
                                          <p:spTgt spid="48">
                                            <p:bg/>
                                          </p:spTgt>
                                        </p:tgtEl>
                                        <p:attrNameLst>
                                          <p:attrName>style.visibility</p:attrName>
                                        </p:attrNameLst>
                                      </p:cBhvr>
                                      <p:to>
                                        <p:strVal val="visible"/>
                                      </p:to>
                                    </p:set>
                                    <p:anim calcmode="lin" valueType="num">
                                      <p:cBhvr>
                                        <p:cTn id="59" dur="1000" fill="hold"/>
                                        <p:tgtEl>
                                          <p:spTgt spid="48">
                                            <p:bg/>
                                          </p:spTgt>
                                        </p:tgtEl>
                                        <p:attrNameLst>
                                          <p:attrName>ppt_w</p:attrName>
                                        </p:attrNameLst>
                                      </p:cBhvr>
                                      <p:tavLst>
                                        <p:tav tm="0">
                                          <p:val>
                                            <p:fltVal val="0"/>
                                          </p:val>
                                        </p:tav>
                                        <p:tav tm="100000">
                                          <p:val>
                                            <p:strVal val="#ppt_w"/>
                                          </p:val>
                                        </p:tav>
                                      </p:tavLst>
                                    </p:anim>
                                    <p:anim calcmode="lin" valueType="num">
                                      <p:cBhvr>
                                        <p:cTn id="60" dur="1000" fill="hold"/>
                                        <p:tgtEl>
                                          <p:spTgt spid="48">
                                            <p:bg/>
                                          </p:spTgt>
                                        </p:tgtEl>
                                        <p:attrNameLst>
                                          <p:attrName>ppt_h</p:attrName>
                                        </p:attrNameLst>
                                      </p:cBhvr>
                                      <p:tavLst>
                                        <p:tav tm="0">
                                          <p:val>
                                            <p:fltVal val="0"/>
                                          </p:val>
                                        </p:tav>
                                        <p:tav tm="100000">
                                          <p:val>
                                            <p:strVal val="#ppt_h"/>
                                          </p:val>
                                        </p:tav>
                                      </p:tavLst>
                                    </p:anim>
                                    <p:anim calcmode="lin" valueType="num">
                                      <p:cBhvr>
                                        <p:cTn id="61" dur="1000" fill="hold"/>
                                        <p:tgtEl>
                                          <p:spTgt spid="48">
                                            <p:bg/>
                                          </p:spTgt>
                                        </p:tgtEl>
                                        <p:attrNameLst>
                                          <p:attrName>style.rotation</p:attrName>
                                        </p:attrNameLst>
                                      </p:cBhvr>
                                      <p:tavLst>
                                        <p:tav tm="0">
                                          <p:val>
                                            <p:fltVal val="90"/>
                                          </p:val>
                                        </p:tav>
                                        <p:tav tm="100000">
                                          <p:val>
                                            <p:fltVal val="0"/>
                                          </p:val>
                                        </p:tav>
                                      </p:tavLst>
                                    </p:anim>
                                    <p:animEffect transition="in" filter="fade">
                                      <p:cBhvr>
                                        <p:cTn id="62" dur="1000"/>
                                        <p:tgtEl>
                                          <p:spTgt spid="48">
                                            <p:bg/>
                                          </p:spTgt>
                                        </p:tgtEl>
                                      </p:cBhvr>
                                    </p:animEffect>
                                  </p:childTnLst>
                                </p:cTn>
                              </p:par>
                            </p:childTnLst>
                          </p:cTn>
                        </p:par>
                        <p:par>
                          <p:cTn id="63" fill="hold">
                            <p:stCondLst>
                              <p:cond delay="2500"/>
                            </p:stCondLst>
                            <p:childTnLst>
                              <p:par>
                                <p:cTn id="64" presetID="31" presetClass="entr" presetSubtype="0" fill="hold" grpId="1" nodeType="afterEffect">
                                  <p:stCondLst>
                                    <p:cond delay="0"/>
                                  </p:stCondLst>
                                  <p:childTnLst>
                                    <p:set>
                                      <p:cBhvr>
                                        <p:cTn id="65" dur="1" fill="hold">
                                          <p:stCondLst>
                                            <p:cond delay="0"/>
                                          </p:stCondLst>
                                        </p:cTn>
                                        <p:tgtEl>
                                          <p:spTgt spid="48">
                                            <p:txEl>
                                              <p:pRg st="0" end="0"/>
                                            </p:txEl>
                                          </p:spTgt>
                                        </p:tgtEl>
                                        <p:attrNameLst>
                                          <p:attrName>style.visibility</p:attrName>
                                        </p:attrNameLst>
                                      </p:cBhvr>
                                      <p:to>
                                        <p:strVal val="visible"/>
                                      </p:to>
                                    </p:set>
                                    <p:anim calcmode="lin" valueType="num">
                                      <p:cBhvr>
                                        <p:cTn id="66" dur="1000" fill="hold"/>
                                        <p:tgtEl>
                                          <p:spTgt spid="48">
                                            <p:txEl>
                                              <p:pRg st="0" end="0"/>
                                            </p:txEl>
                                          </p:spTgt>
                                        </p:tgtEl>
                                        <p:attrNameLst>
                                          <p:attrName>ppt_w</p:attrName>
                                        </p:attrNameLst>
                                      </p:cBhvr>
                                      <p:tavLst>
                                        <p:tav tm="0">
                                          <p:val>
                                            <p:fltVal val="0"/>
                                          </p:val>
                                        </p:tav>
                                        <p:tav tm="100000">
                                          <p:val>
                                            <p:strVal val="#ppt_w"/>
                                          </p:val>
                                        </p:tav>
                                      </p:tavLst>
                                    </p:anim>
                                    <p:anim calcmode="lin" valueType="num">
                                      <p:cBhvr>
                                        <p:cTn id="67" dur="1000" fill="hold"/>
                                        <p:tgtEl>
                                          <p:spTgt spid="48">
                                            <p:txEl>
                                              <p:pRg st="0" end="0"/>
                                            </p:txEl>
                                          </p:spTgt>
                                        </p:tgtEl>
                                        <p:attrNameLst>
                                          <p:attrName>ppt_h</p:attrName>
                                        </p:attrNameLst>
                                      </p:cBhvr>
                                      <p:tavLst>
                                        <p:tav tm="0">
                                          <p:val>
                                            <p:fltVal val="0"/>
                                          </p:val>
                                        </p:tav>
                                        <p:tav tm="100000">
                                          <p:val>
                                            <p:strVal val="#ppt_h"/>
                                          </p:val>
                                        </p:tav>
                                      </p:tavLst>
                                    </p:anim>
                                    <p:anim calcmode="lin" valueType="num">
                                      <p:cBhvr>
                                        <p:cTn id="68" dur="1000" fill="hold"/>
                                        <p:tgtEl>
                                          <p:spTgt spid="48">
                                            <p:txEl>
                                              <p:pRg st="0" end="0"/>
                                            </p:txEl>
                                          </p:spTgt>
                                        </p:tgtEl>
                                        <p:attrNameLst>
                                          <p:attrName>style.rotation</p:attrName>
                                        </p:attrNameLst>
                                      </p:cBhvr>
                                      <p:tavLst>
                                        <p:tav tm="0">
                                          <p:val>
                                            <p:fltVal val="90"/>
                                          </p:val>
                                        </p:tav>
                                        <p:tav tm="100000">
                                          <p:val>
                                            <p:fltVal val="0"/>
                                          </p:val>
                                        </p:tav>
                                      </p:tavLst>
                                    </p:anim>
                                    <p:animEffect transition="in" filter="fade">
                                      <p:cBhvr>
                                        <p:cTn id="69" dur="1000"/>
                                        <p:tgtEl>
                                          <p:spTgt spid="48">
                                            <p:txEl>
                                              <p:pRg st="0" end="0"/>
                                            </p:txEl>
                                          </p:spTgt>
                                        </p:tgtEl>
                                      </p:cBhvr>
                                    </p:animEffect>
                                  </p:childTnLst>
                                </p:cTn>
                              </p:par>
                            </p:childTnLst>
                          </p:cTn>
                        </p:par>
                        <p:par>
                          <p:cTn id="70" fill="hold">
                            <p:stCondLst>
                              <p:cond delay="3500"/>
                            </p:stCondLst>
                            <p:childTnLst>
                              <p:par>
                                <p:cTn id="71" presetID="31" presetClass="entr" presetSubtype="0" fill="hold" grpId="1" nodeType="afterEffect">
                                  <p:stCondLst>
                                    <p:cond delay="0"/>
                                  </p:stCondLst>
                                  <p:childTnLst>
                                    <p:set>
                                      <p:cBhvr>
                                        <p:cTn id="72" dur="1" fill="hold">
                                          <p:stCondLst>
                                            <p:cond delay="0"/>
                                          </p:stCondLst>
                                        </p:cTn>
                                        <p:tgtEl>
                                          <p:spTgt spid="48">
                                            <p:txEl>
                                              <p:pRg st="1" end="1"/>
                                            </p:txEl>
                                          </p:spTgt>
                                        </p:tgtEl>
                                        <p:attrNameLst>
                                          <p:attrName>style.visibility</p:attrName>
                                        </p:attrNameLst>
                                      </p:cBhvr>
                                      <p:to>
                                        <p:strVal val="visible"/>
                                      </p:to>
                                    </p:set>
                                    <p:anim calcmode="lin" valueType="num">
                                      <p:cBhvr>
                                        <p:cTn id="73" dur="1000" fill="hold"/>
                                        <p:tgtEl>
                                          <p:spTgt spid="48">
                                            <p:txEl>
                                              <p:pRg st="1" end="1"/>
                                            </p:txEl>
                                          </p:spTgt>
                                        </p:tgtEl>
                                        <p:attrNameLst>
                                          <p:attrName>ppt_w</p:attrName>
                                        </p:attrNameLst>
                                      </p:cBhvr>
                                      <p:tavLst>
                                        <p:tav tm="0">
                                          <p:val>
                                            <p:fltVal val="0"/>
                                          </p:val>
                                        </p:tav>
                                        <p:tav tm="100000">
                                          <p:val>
                                            <p:strVal val="#ppt_w"/>
                                          </p:val>
                                        </p:tav>
                                      </p:tavLst>
                                    </p:anim>
                                    <p:anim calcmode="lin" valueType="num">
                                      <p:cBhvr>
                                        <p:cTn id="74" dur="1000" fill="hold"/>
                                        <p:tgtEl>
                                          <p:spTgt spid="48">
                                            <p:txEl>
                                              <p:pRg st="1" end="1"/>
                                            </p:txEl>
                                          </p:spTgt>
                                        </p:tgtEl>
                                        <p:attrNameLst>
                                          <p:attrName>ppt_h</p:attrName>
                                        </p:attrNameLst>
                                      </p:cBhvr>
                                      <p:tavLst>
                                        <p:tav tm="0">
                                          <p:val>
                                            <p:fltVal val="0"/>
                                          </p:val>
                                        </p:tav>
                                        <p:tav tm="100000">
                                          <p:val>
                                            <p:strVal val="#ppt_h"/>
                                          </p:val>
                                        </p:tav>
                                      </p:tavLst>
                                    </p:anim>
                                    <p:anim calcmode="lin" valueType="num">
                                      <p:cBhvr>
                                        <p:cTn id="75" dur="1000" fill="hold"/>
                                        <p:tgtEl>
                                          <p:spTgt spid="48">
                                            <p:txEl>
                                              <p:pRg st="1" end="1"/>
                                            </p:txEl>
                                          </p:spTgt>
                                        </p:tgtEl>
                                        <p:attrNameLst>
                                          <p:attrName>style.rotation</p:attrName>
                                        </p:attrNameLst>
                                      </p:cBhvr>
                                      <p:tavLst>
                                        <p:tav tm="0">
                                          <p:val>
                                            <p:fltVal val="90"/>
                                          </p:val>
                                        </p:tav>
                                        <p:tav tm="100000">
                                          <p:val>
                                            <p:fltVal val="0"/>
                                          </p:val>
                                        </p:tav>
                                      </p:tavLst>
                                    </p:anim>
                                    <p:animEffect transition="in" filter="fade">
                                      <p:cBhvr>
                                        <p:cTn id="76" dur="1000"/>
                                        <p:tgtEl>
                                          <p:spTgt spid="48">
                                            <p:txEl>
                                              <p:pRg st="1" end="1"/>
                                            </p:txEl>
                                          </p:spTgt>
                                        </p:tgtEl>
                                      </p:cBhvr>
                                    </p:animEffect>
                                  </p:childTnLst>
                                </p:cTn>
                              </p:par>
                            </p:childTnLst>
                          </p:cTn>
                        </p:par>
                        <p:par>
                          <p:cTn id="77" fill="hold">
                            <p:stCondLst>
                              <p:cond delay="4500"/>
                            </p:stCondLst>
                            <p:childTnLst>
                              <p:par>
                                <p:cTn id="78" presetID="31" presetClass="entr" presetSubtype="0" fill="hold" grpId="1" nodeType="afterEffect">
                                  <p:stCondLst>
                                    <p:cond delay="0"/>
                                  </p:stCondLst>
                                  <p:childTnLst>
                                    <p:set>
                                      <p:cBhvr>
                                        <p:cTn id="79" dur="1" fill="hold">
                                          <p:stCondLst>
                                            <p:cond delay="0"/>
                                          </p:stCondLst>
                                        </p:cTn>
                                        <p:tgtEl>
                                          <p:spTgt spid="48">
                                            <p:txEl>
                                              <p:pRg st="2" end="2"/>
                                            </p:txEl>
                                          </p:spTgt>
                                        </p:tgtEl>
                                        <p:attrNameLst>
                                          <p:attrName>style.visibility</p:attrName>
                                        </p:attrNameLst>
                                      </p:cBhvr>
                                      <p:to>
                                        <p:strVal val="visible"/>
                                      </p:to>
                                    </p:set>
                                    <p:anim calcmode="lin" valueType="num">
                                      <p:cBhvr>
                                        <p:cTn id="80" dur="1000" fill="hold"/>
                                        <p:tgtEl>
                                          <p:spTgt spid="48">
                                            <p:txEl>
                                              <p:pRg st="2" end="2"/>
                                            </p:txEl>
                                          </p:spTgt>
                                        </p:tgtEl>
                                        <p:attrNameLst>
                                          <p:attrName>ppt_w</p:attrName>
                                        </p:attrNameLst>
                                      </p:cBhvr>
                                      <p:tavLst>
                                        <p:tav tm="0">
                                          <p:val>
                                            <p:fltVal val="0"/>
                                          </p:val>
                                        </p:tav>
                                        <p:tav tm="100000">
                                          <p:val>
                                            <p:strVal val="#ppt_w"/>
                                          </p:val>
                                        </p:tav>
                                      </p:tavLst>
                                    </p:anim>
                                    <p:anim calcmode="lin" valueType="num">
                                      <p:cBhvr>
                                        <p:cTn id="81" dur="1000" fill="hold"/>
                                        <p:tgtEl>
                                          <p:spTgt spid="48">
                                            <p:txEl>
                                              <p:pRg st="2" end="2"/>
                                            </p:txEl>
                                          </p:spTgt>
                                        </p:tgtEl>
                                        <p:attrNameLst>
                                          <p:attrName>ppt_h</p:attrName>
                                        </p:attrNameLst>
                                      </p:cBhvr>
                                      <p:tavLst>
                                        <p:tav tm="0">
                                          <p:val>
                                            <p:fltVal val="0"/>
                                          </p:val>
                                        </p:tav>
                                        <p:tav tm="100000">
                                          <p:val>
                                            <p:strVal val="#ppt_h"/>
                                          </p:val>
                                        </p:tav>
                                      </p:tavLst>
                                    </p:anim>
                                    <p:anim calcmode="lin" valueType="num">
                                      <p:cBhvr>
                                        <p:cTn id="82" dur="1000" fill="hold"/>
                                        <p:tgtEl>
                                          <p:spTgt spid="48">
                                            <p:txEl>
                                              <p:pRg st="2" end="2"/>
                                            </p:txEl>
                                          </p:spTgt>
                                        </p:tgtEl>
                                        <p:attrNameLst>
                                          <p:attrName>style.rotation</p:attrName>
                                        </p:attrNameLst>
                                      </p:cBhvr>
                                      <p:tavLst>
                                        <p:tav tm="0">
                                          <p:val>
                                            <p:fltVal val="90"/>
                                          </p:val>
                                        </p:tav>
                                        <p:tav tm="100000">
                                          <p:val>
                                            <p:fltVal val="0"/>
                                          </p:val>
                                        </p:tav>
                                      </p:tavLst>
                                    </p:anim>
                                    <p:animEffect transition="in" filter="fade">
                                      <p:cBhvr>
                                        <p:cTn id="83" dur="1000"/>
                                        <p:tgtEl>
                                          <p:spTgt spid="4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39" grpId="0" animBg="1"/>
      <p:bldP spid="39" grpId="1" animBg="1"/>
      <p:bldP spid="45" grpId="0" animBg="1"/>
      <p:bldP spid="48" grpId="1" uiExpand="1" build="allAtOnce" animBg="1"/>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304800" y="742950"/>
            <a:ext cx="8686800" cy="3429000"/>
          </a:xfrm>
          <a:prstGeom prst="ellipse">
            <a:avLst/>
          </a:prstGeom>
          <a:solidFill>
            <a:srgbClr val="CCECFF"/>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a:r>
              <a:rPr lang="en-US" sz="3600" b="1" i="1" dirty="0" smtClean="0">
                <a:solidFill>
                  <a:srgbClr val="006600"/>
                </a:solidFill>
                <a:latin typeface="Times New Roman" pitchFamily="18" charset="0"/>
                <a:cs typeface="Times New Roman" pitchFamily="18" charset="0"/>
              </a:rPr>
              <a:t>BÀI </a:t>
            </a:r>
            <a:r>
              <a:rPr lang="en-US" sz="3600" b="1" i="1" dirty="0" smtClean="0">
                <a:solidFill>
                  <a:srgbClr val="006600"/>
                </a:solidFill>
                <a:latin typeface="Times New Roman" pitchFamily="18" charset="0"/>
                <a:cs typeface="Times New Roman" pitchFamily="18" charset="0"/>
              </a:rPr>
              <a:t>8</a:t>
            </a:r>
            <a:endParaRPr lang="en-US" sz="3600" b="1" dirty="0" smtClean="0">
              <a:solidFill>
                <a:srgbClr val="006600"/>
              </a:solidFill>
              <a:latin typeface="Times New Roman" pitchFamily="18" charset="0"/>
              <a:cs typeface="Times New Roman" pitchFamily="18" charset="0"/>
            </a:endParaRPr>
          </a:p>
          <a:p>
            <a:pPr algn="ctr"/>
            <a:r>
              <a:rPr lang="vi-VN" sz="4400" b="1" dirty="0" smtClean="0">
                <a:solidFill>
                  <a:srgbClr val="0000CC"/>
                </a:solidFill>
                <a:latin typeface="Times New Roman" panose="02020603050405020304" pitchFamily="18" charset="0"/>
                <a:cs typeface="Times New Roman" panose="02020603050405020304" pitchFamily="18" charset="0"/>
              </a:rPr>
              <a:t>TÔN TRỌNG VÀ HỌC HỎI</a:t>
            </a:r>
          </a:p>
          <a:p>
            <a:pPr algn="ctr"/>
            <a:r>
              <a:rPr lang="vi-VN" sz="4400" b="1" dirty="0" smtClean="0">
                <a:solidFill>
                  <a:srgbClr val="0000CC"/>
                </a:solidFill>
                <a:latin typeface="Times New Roman" panose="02020603050405020304" pitchFamily="18" charset="0"/>
                <a:cs typeface="Times New Roman" panose="02020603050405020304" pitchFamily="18" charset="0"/>
              </a:rPr>
              <a:t> CÁC DÂN TỘC KHÁC</a:t>
            </a:r>
            <a:endParaRPr lang="en-US" sz="4400" b="1" dirty="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24607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pattFill prst="pct25">
          <a:fgClr>
            <a:srgbClr val="FFCCFF"/>
          </a:fgClr>
          <a:bgClr>
            <a:schemeClr val="bg1"/>
          </a:bgClr>
        </a:pattFill>
        <a:effectLst/>
      </p:bgPr>
    </p:bg>
    <p:spTree>
      <p:nvGrpSpPr>
        <p:cNvPr id="1" name=""/>
        <p:cNvGrpSpPr/>
        <p:nvPr/>
      </p:nvGrpSpPr>
      <p:grpSpPr>
        <a:xfrm>
          <a:off x="0" y="0"/>
          <a:ext cx="0" cy="0"/>
          <a:chOff x="0" y="0"/>
          <a:chExt cx="0" cy="0"/>
        </a:xfrm>
      </p:grpSpPr>
      <p:pic>
        <p:nvPicPr>
          <p:cNvPr id="18434" name="Picture 4" descr="Nghe-thuat-tra-dao-Nhat-Ban-2011-07-11-15-45-37"/>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76200" y="133350"/>
            <a:ext cx="5657852" cy="4521560"/>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8435" name="Rectangle 5"/>
          <p:cNvSpPr>
            <a:spLocks noChangeArrowheads="1"/>
          </p:cNvSpPr>
          <p:nvPr/>
        </p:nvSpPr>
        <p:spPr bwMode="auto">
          <a:xfrm>
            <a:off x="1393032" y="4560093"/>
            <a:ext cx="3024188" cy="5941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vi-VN" b="1">
                <a:latin typeface="Times New Roman" panose="02020603050405020304" pitchFamily="18" charset="0"/>
              </a:rPr>
              <a:t>Trà đạo- Nhật Bản</a:t>
            </a:r>
          </a:p>
        </p:txBody>
      </p:sp>
      <p:sp>
        <p:nvSpPr>
          <p:cNvPr id="56326" name="Rectangle 6"/>
          <p:cNvSpPr>
            <a:spLocks noChangeArrowheads="1"/>
          </p:cNvSpPr>
          <p:nvPr/>
        </p:nvSpPr>
        <p:spPr bwMode="auto">
          <a:xfrm>
            <a:off x="5734052" y="639365"/>
            <a:ext cx="3409948"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vi-VN" sz="2000">
                <a:solidFill>
                  <a:srgbClr val="0000FF"/>
                </a:solidFill>
                <a:latin typeface="Times New Roman" panose="02020603050405020304" pitchFamily="18" charset="0"/>
              </a:rPr>
              <a:t>Đây là nghệ thuật thưởng </a:t>
            </a:r>
          </a:p>
          <a:p>
            <a:pPr algn="ctr" eaLnBrk="1" hangingPunct="1"/>
            <a:r>
              <a:rPr lang="en-US" altLang="vi-VN" sz="2000">
                <a:solidFill>
                  <a:srgbClr val="0000FF"/>
                </a:solidFill>
                <a:latin typeface="Times New Roman" panose="02020603050405020304" pitchFamily="18" charset="0"/>
              </a:rPr>
              <a:t> thức trà. Trà đạo không đơn</a:t>
            </a:r>
          </a:p>
          <a:p>
            <a:pPr algn="ctr" eaLnBrk="1" hangingPunct="1"/>
            <a:r>
              <a:rPr lang="en-US" altLang="vi-VN" sz="2000">
                <a:solidFill>
                  <a:srgbClr val="0000FF"/>
                </a:solidFill>
                <a:latin typeface="Times New Roman" panose="02020603050405020304" pitchFamily="18" charset="0"/>
              </a:rPr>
              <a:t>thuần là con đường, là phép</a:t>
            </a:r>
          </a:p>
          <a:p>
            <a:pPr algn="ctr" eaLnBrk="1" hangingPunct="1"/>
            <a:r>
              <a:rPr lang="en-US" altLang="vi-VN" sz="2000">
                <a:solidFill>
                  <a:srgbClr val="0000FF"/>
                </a:solidFill>
                <a:latin typeface="Times New Roman" panose="02020603050405020304" pitchFamily="18" charset="0"/>
              </a:rPr>
              <a:t>tắc uống trà mà là một phương</a:t>
            </a:r>
          </a:p>
          <a:p>
            <a:pPr algn="ctr" eaLnBrk="1" hangingPunct="1"/>
            <a:r>
              <a:rPr lang="en-US" altLang="vi-VN" sz="2000">
                <a:solidFill>
                  <a:srgbClr val="0000FF"/>
                </a:solidFill>
                <a:latin typeface="Times New Roman" panose="02020603050405020304" pitchFamily="18" charset="0"/>
              </a:rPr>
              <a:t>tiện hữu hiệu nhằm làm</a:t>
            </a:r>
          </a:p>
          <a:p>
            <a:pPr algn="ctr" eaLnBrk="1" hangingPunct="1"/>
            <a:r>
              <a:rPr lang="en-US" altLang="vi-VN" sz="2000">
                <a:solidFill>
                  <a:srgbClr val="0000FF"/>
                </a:solidFill>
                <a:latin typeface="Times New Roman" panose="02020603050405020304" pitchFamily="18" charset="0"/>
              </a:rPr>
              <a:t>trong sạch tâm hồn bằng </a:t>
            </a:r>
          </a:p>
          <a:p>
            <a:pPr algn="ctr" eaLnBrk="1" hangingPunct="1"/>
            <a:r>
              <a:rPr lang="en-US" altLang="vi-VN" sz="2000">
                <a:solidFill>
                  <a:srgbClr val="0000FF"/>
                </a:solidFill>
                <a:latin typeface="Times New Roman" panose="02020603050405020304" pitchFamily="18" charset="0"/>
              </a:rPr>
              <a:t>cách hòa mình với thiên nhiên</a:t>
            </a:r>
          </a:p>
          <a:p>
            <a:pPr algn="ctr" eaLnBrk="1" hangingPunct="1"/>
            <a:r>
              <a:rPr lang="en-US" altLang="vi-VN" sz="2000">
                <a:solidFill>
                  <a:srgbClr val="0000FF"/>
                </a:solidFill>
                <a:latin typeface="Times New Roman" panose="02020603050405020304" pitchFamily="18" charset="0"/>
              </a:rPr>
              <a:t>để từ đây tu sửa tâm tính</a:t>
            </a:r>
          </a:p>
          <a:p>
            <a:pPr algn="ctr" eaLnBrk="1" hangingPunct="1"/>
            <a:r>
              <a:rPr lang="en-US" altLang="vi-VN" sz="2000">
                <a:solidFill>
                  <a:srgbClr val="0000FF"/>
                </a:solidFill>
                <a:latin typeface="Times New Roman" panose="02020603050405020304" pitchFamily="18" charset="0"/>
              </a:rPr>
              <a:t>và đạt tới giác ngộ.</a:t>
            </a:r>
          </a:p>
          <a:p>
            <a:pPr algn="ctr" eaLnBrk="1" hangingPunct="1"/>
            <a:endParaRPr lang="en-US" altLang="vi-VN">
              <a:solidFill>
                <a:srgbClr val="0000FF"/>
              </a:solidFill>
              <a:latin typeface="Times New Roman" panose="02020603050405020304" pitchFamily="18" charset="0"/>
            </a:endParaRPr>
          </a:p>
        </p:txBody>
      </p:sp>
    </p:spTree>
    <p:extLst>
      <p:ext uri="{BB962C8B-B14F-4D97-AF65-F5344CB8AC3E}">
        <p14:creationId xmlns:p14="http://schemas.microsoft.com/office/powerpoint/2010/main" val="13483433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6326"/>
                                        </p:tgtEl>
                                        <p:attrNameLst>
                                          <p:attrName>style.visibility</p:attrName>
                                        </p:attrNameLst>
                                      </p:cBhvr>
                                      <p:to>
                                        <p:strVal val="visible"/>
                                      </p:to>
                                    </p:set>
                                    <p:animEffect transition="in" filter="diamond(in)">
                                      <p:cBhvr>
                                        <p:cTn id="7" dur="2000"/>
                                        <p:tgtEl>
                                          <p:spTgt spid="563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ownload (6).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 y="164126"/>
            <a:ext cx="4876800" cy="4559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p:nvSpPr>
        <p:spPr bwMode="auto">
          <a:xfrm>
            <a:off x="609600" y="4667604"/>
            <a:ext cx="3470673"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vi-VN" sz="1500" b="1">
                <a:solidFill>
                  <a:srgbClr val="FF0000"/>
                </a:solidFill>
                <a:latin typeface="Times New Roman" panose="02020603050405020304" pitchFamily="18" charset="0"/>
                <a:cs typeface="Times New Roman" panose="02020603050405020304" pitchFamily="18" charset="0"/>
              </a:rPr>
              <a:t>Văn hóa xếp hàng của người Nhật</a:t>
            </a:r>
            <a:endParaRPr lang="vi-VN" altLang="vi-VN" sz="1500" b="1">
              <a:solidFill>
                <a:srgbClr val="FF0000"/>
              </a:solidFill>
              <a:latin typeface="Times New Roman" panose="02020603050405020304" pitchFamily="18" charset="0"/>
              <a:cs typeface="Times New Roman" panose="02020603050405020304" pitchFamily="18" charset="0"/>
            </a:endParaRPr>
          </a:p>
        </p:txBody>
      </p:sp>
      <p:pic>
        <p:nvPicPr>
          <p:cNvPr id="6" name="Picture 5" descr="image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81637" y="164126"/>
            <a:ext cx="3429000" cy="212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images (1).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81637" y="2361205"/>
            <a:ext cx="3429000" cy="236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a:spLocks noChangeArrowheads="1"/>
          </p:cNvSpPr>
          <p:nvPr/>
        </p:nvSpPr>
        <p:spPr bwMode="auto">
          <a:xfrm>
            <a:off x="5505449" y="4723462"/>
            <a:ext cx="3114675"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vi-VN" sz="1500" b="1">
                <a:solidFill>
                  <a:srgbClr val="FF0000"/>
                </a:solidFill>
                <a:latin typeface="Times New Roman" panose="02020603050405020304" pitchFamily="18" charset="0"/>
                <a:cs typeface="Times New Roman" panose="02020603050405020304" pitchFamily="18" charset="0"/>
              </a:rPr>
              <a:t>Ứng dụng KHKT vào sản xuất</a:t>
            </a:r>
            <a:endParaRPr lang="vi-VN" altLang="vi-VN" sz="1500"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308528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heckerboard(across)">
                                      <p:cBhvr>
                                        <p:cTn id="17" dur="500"/>
                                        <p:tgtEl>
                                          <p:spTgt spid="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heckerboard(across)">
                                      <p:cBhvr>
                                        <p:cTn id="22" dur="500"/>
                                        <p:tgtEl>
                                          <p:spTgt spid="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checkerboard(across)">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2"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549934">
            <a:off x="-16401" y="218358"/>
            <a:ext cx="6665450" cy="5136280"/>
          </a:xfrm>
          <a:prstGeom prst="rect">
            <a:avLst/>
          </a:prstGeom>
        </p:spPr>
      </p:pic>
      <p:pic>
        <p:nvPicPr>
          <p:cNvPr id="3" name="图片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6096000" y="2159077"/>
            <a:ext cx="3048000" cy="3107129"/>
          </a:xfrm>
          <a:prstGeom prst="rect">
            <a:avLst/>
          </a:prstGeom>
        </p:spPr>
      </p:pic>
      <p:sp>
        <p:nvSpPr>
          <p:cNvPr id="5" name="Rectangle 4"/>
          <p:cNvSpPr/>
          <p:nvPr/>
        </p:nvSpPr>
        <p:spPr>
          <a:xfrm>
            <a:off x="979733" y="1643067"/>
            <a:ext cx="4732025" cy="1915909"/>
          </a:xfrm>
          <a:prstGeom prst="rect">
            <a:avLst/>
          </a:prstGeom>
        </p:spPr>
        <p:txBody>
          <a:bodyPr wrap="square" lIns="68580" tIns="34290" rIns="68580" bIns="34290">
            <a:spAutoFit/>
          </a:bodyPr>
          <a:lstStyle/>
          <a:p>
            <a:r>
              <a:rPr lang="en-US" altLang="vi-VN" sz="2000">
                <a:solidFill>
                  <a:srgbClr val="0000FF"/>
                </a:solidFill>
                <a:latin typeface="Arial" panose="020B0604020202020204" pitchFamily="34" charset="0"/>
                <a:cs typeface="Arial" panose="020B0604020202020204" pitchFamily="34" charset="0"/>
              </a:rPr>
              <a:t> Là tôn trọng chủ quyền, lợi ích và nền văn hóa của các dân tộc, tìm hiểu tiếp thu những điều tôt đẹp trong nền kinh tế, văn hóa, xã hội của dân tộc khác. Đồng thời thể hiện lòng tự hào dân tộc chính đáng của mình.</a:t>
            </a:r>
            <a:endParaRPr lang="en-US" altLang="vi-VN" sz="2000" dirty="0" smtClean="0">
              <a:solidFill>
                <a:srgbClr val="002060"/>
              </a:solidFill>
              <a:latin typeface="Arial" panose="020B0604020202020204" pitchFamily="34" charset="0"/>
              <a:cs typeface="Arial" panose="020B0604020202020204" pitchFamily="34" charset="0"/>
            </a:endParaRPr>
          </a:p>
        </p:txBody>
      </p:sp>
      <p:sp>
        <p:nvSpPr>
          <p:cNvPr id="7" name="Cloud Callout 6"/>
          <p:cNvSpPr/>
          <p:nvPr/>
        </p:nvSpPr>
        <p:spPr>
          <a:xfrm>
            <a:off x="4281822" y="218662"/>
            <a:ext cx="3246098" cy="2276175"/>
          </a:xfrm>
          <a:prstGeom prst="cloudCallout">
            <a:avLst>
              <a:gd name="adj1" fmla="val 30877"/>
              <a:gd name="adj2" fmla="val 71027"/>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altLang="vi-VN" sz="2000">
                <a:solidFill>
                  <a:srgbClr val="0000CC"/>
                </a:solidFill>
                <a:latin typeface="Arial" panose="020B0604020202020204" pitchFamily="34" charset="0"/>
                <a:cs typeface="Arial" panose="020B0604020202020204" pitchFamily="34" charset="0"/>
              </a:rPr>
              <a:t>1.Thế nào là tôn trọng và học hỏi các dân tộc khác?</a:t>
            </a:r>
          </a:p>
        </p:txBody>
      </p:sp>
      <p:pic>
        <p:nvPicPr>
          <p:cNvPr id="8" name="Picture 30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2050" y="1546243"/>
            <a:ext cx="1065104" cy="92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1458427" y="1230176"/>
            <a:ext cx="1924245" cy="438582"/>
          </a:xfrm>
          <a:prstGeom prst="rect">
            <a:avLst/>
          </a:prstGeom>
        </p:spPr>
        <p:txBody>
          <a:bodyPr wrap="none" lIns="68580" tIns="34290" rIns="68580" bIns="34290">
            <a:spAutoFit/>
          </a:bodyPr>
          <a:lstStyle/>
          <a:p>
            <a:r>
              <a:rPr lang="en-US" sz="2400" b="1" smtClean="0">
                <a:solidFill>
                  <a:srgbClr val="7030A0"/>
                </a:solidFill>
                <a:latin typeface="Times New Roman" pitchFamily="18" charset="0"/>
                <a:cs typeface="Times New Roman" pitchFamily="18" charset="0"/>
              </a:rPr>
              <a:t>1.</a:t>
            </a:r>
            <a:r>
              <a:rPr lang="en-US" sz="2400" b="1" u="sng" smtClean="0">
                <a:solidFill>
                  <a:srgbClr val="7030A0"/>
                </a:solidFill>
                <a:latin typeface="Arial" panose="020B0604020202020204" pitchFamily="34" charset="0"/>
                <a:cs typeface="Arial" panose="020B0604020202020204" pitchFamily="34" charset="0"/>
              </a:rPr>
              <a:t> Khái niệm</a:t>
            </a:r>
            <a:endParaRPr lang="en-US" sz="2400" b="1" u="sng" dirty="0">
              <a:solidFill>
                <a:srgbClr val="7030A0"/>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5708CB8E-D1F9-FC4B-9D93-2508BCB97A5D}"/>
              </a:ext>
            </a:extLst>
          </p:cNvPr>
          <p:cNvSpPr txBox="1"/>
          <p:nvPr/>
        </p:nvSpPr>
        <p:spPr>
          <a:xfrm>
            <a:off x="0" y="3987"/>
            <a:ext cx="9144000" cy="400110"/>
          </a:xfrm>
          <a:prstGeom prst="rect">
            <a:avLst/>
          </a:prstGeom>
          <a:solidFill>
            <a:srgbClr val="FF99FF"/>
          </a:solidFill>
          <a:ln>
            <a:noFill/>
          </a:ln>
        </p:spPr>
        <p:txBody>
          <a:bodyPr wrap="square" rtlCol="0">
            <a:spAutoFit/>
          </a:bodyPr>
          <a:lstStyle/>
          <a:p>
            <a:pPr algn="ctr"/>
            <a:r>
              <a:rPr lang="en-US" sz="2000" b="1" i="1">
                <a:solidFill>
                  <a:srgbClr val="006600"/>
                </a:solidFill>
                <a:latin typeface="Times New Roman" pitchFamily="18" charset="0"/>
                <a:cs typeface="Times New Roman" pitchFamily="18" charset="0"/>
              </a:rPr>
              <a:t>TIẾT 12-BÀI 8:       </a:t>
            </a:r>
            <a:r>
              <a:rPr lang="vi-VN" sz="2000" b="1">
                <a:solidFill>
                  <a:srgbClr val="660066"/>
                </a:solidFill>
                <a:latin typeface="Times New Roman" panose="02020603050405020304" pitchFamily="18" charset="0"/>
                <a:cs typeface="Times New Roman" panose="02020603050405020304" pitchFamily="18" charset="0"/>
              </a:rPr>
              <a:t>TÔN TRỌNG VÀ HỌC HỎI  CÁC DÂN TỘC KHÁC</a:t>
            </a:r>
            <a:endParaRPr lang="en-US" sz="2000" b="1" dirty="0">
              <a:solidFill>
                <a:srgbClr val="660066"/>
              </a:solidFill>
              <a:latin typeface="Times New Roman" panose="02020603050405020304" pitchFamily="18" charset="0"/>
              <a:cs typeface="Times New Roman" panose="02020603050405020304" pitchFamily="18" charset="0"/>
            </a:endParaRPr>
          </a:p>
        </p:txBody>
      </p:sp>
      <p:sp>
        <p:nvSpPr>
          <p:cNvPr id="12" name="TextBox 1"/>
          <p:cNvSpPr txBox="1">
            <a:spLocks noChangeArrowheads="1"/>
          </p:cNvSpPr>
          <p:nvPr/>
        </p:nvSpPr>
        <p:spPr bwMode="auto">
          <a:xfrm>
            <a:off x="1474633" y="510282"/>
            <a:ext cx="322530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sz="2000" b="1" u="sng" dirty="0" smtClean="0">
                <a:solidFill>
                  <a:srgbClr val="006600"/>
                </a:solidFill>
                <a:latin typeface="Times New Roman" panose="02020603050405020304" pitchFamily="18" charset="0"/>
                <a:cs typeface="Times New Roman" panose="02020603050405020304" pitchFamily="18" charset="0"/>
              </a:rPr>
              <a:t>I.ĐẶT </a:t>
            </a:r>
            <a:r>
              <a:rPr lang="en-US" altLang="vi-VN" sz="2000" b="1" u="sng" dirty="0">
                <a:solidFill>
                  <a:srgbClr val="006600"/>
                </a:solidFill>
                <a:latin typeface="Times New Roman" panose="02020603050405020304" pitchFamily="18" charset="0"/>
                <a:cs typeface="Times New Roman" panose="02020603050405020304" pitchFamily="18" charset="0"/>
              </a:rPr>
              <a:t>VẤN </a:t>
            </a:r>
            <a:r>
              <a:rPr lang="en-US" altLang="vi-VN" sz="2000" b="1" u="sng" dirty="0" smtClean="0">
                <a:solidFill>
                  <a:srgbClr val="006600"/>
                </a:solidFill>
                <a:latin typeface="Times New Roman" panose="02020603050405020304" pitchFamily="18" charset="0"/>
                <a:cs typeface="Times New Roman" panose="02020603050405020304" pitchFamily="18" charset="0"/>
              </a:rPr>
              <a:t>ĐỀ</a:t>
            </a:r>
          </a:p>
          <a:p>
            <a:pPr eaLnBrk="1" hangingPunct="1"/>
            <a:r>
              <a:rPr lang="x-none" sz="2000" b="1" u="sng" dirty="0">
                <a:solidFill>
                  <a:srgbClr val="0000CC"/>
                </a:solidFill>
                <a:latin typeface="Times New Roman" panose="02020603050405020304" pitchFamily="18" charset="0"/>
                <a:cs typeface="Times New Roman" panose="02020603050405020304" pitchFamily="18" charset="0"/>
              </a:rPr>
              <a:t>I</a:t>
            </a:r>
            <a:r>
              <a:rPr lang="en-US" sz="2000" b="1" u="sng" dirty="0">
                <a:solidFill>
                  <a:srgbClr val="0000CC"/>
                </a:solidFill>
                <a:latin typeface="Times New Roman" panose="02020603050405020304" pitchFamily="18" charset="0"/>
                <a:cs typeface="Times New Roman" panose="02020603050405020304" pitchFamily="18" charset="0"/>
              </a:rPr>
              <a:t>I</a:t>
            </a:r>
            <a:r>
              <a:rPr lang="x-none" sz="2000" b="1" u="sng" dirty="0">
                <a:solidFill>
                  <a:srgbClr val="0000CC"/>
                </a:solidFill>
                <a:latin typeface="Times New Roman" panose="02020603050405020304" pitchFamily="18" charset="0"/>
                <a:cs typeface="Times New Roman" panose="02020603050405020304" pitchFamily="18" charset="0"/>
              </a:rPr>
              <a:t>. </a:t>
            </a:r>
            <a:r>
              <a:rPr lang="en-US" sz="2000" b="1" u="sng" dirty="0">
                <a:solidFill>
                  <a:srgbClr val="0000CC"/>
                </a:solidFill>
                <a:latin typeface="Times New Roman" panose="02020603050405020304" pitchFamily="18" charset="0"/>
                <a:cs typeface="Times New Roman" panose="02020603050405020304" pitchFamily="18" charset="0"/>
              </a:rPr>
              <a:t>NỘI DUNG BÀI </a:t>
            </a:r>
            <a:r>
              <a:rPr lang="en-US" sz="2000" b="1" u="sng" dirty="0" smtClean="0">
                <a:solidFill>
                  <a:srgbClr val="0000CC"/>
                </a:solidFill>
                <a:latin typeface="Times New Roman" panose="02020603050405020304" pitchFamily="18" charset="0"/>
                <a:cs typeface="Times New Roman" panose="02020603050405020304" pitchFamily="18" charset="0"/>
              </a:rPr>
              <a:t>HỌC</a:t>
            </a:r>
            <a:endParaRPr lang="x-none" sz="2000" b="1" u="sng" dirty="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31503547"/>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par>
                          <p:cTn id="11" fill="hold">
                            <p:stCondLst>
                              <p:cond delay="1000"/>
                            </p:stCondLst>
                            <p:childTnLst>
                              <p:par>
                                <p:cTn id="12" presetID="6" presetClass="entr" presetSubtype="16" fill="hold" grpId="0"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circle(in)">
                                      <p:cBhvr>
                                        <p:cTn id="14" dur="2000"/>
                                        <p:tgtEl>
                                          <p:spTgt spid="12"/>
                                        </p:tgtEl>
                                      </p:cBhvr>
                                    </p:animEffect>
                                  </p:childTnLst>
                                </p:cTn>
                              </p:par>
                              <p:par>
                                <p:cTn id="15" presetID="6" presetClass="entr" presetSubtype="16"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1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45" presetClass="exit" presetSubtype="0" fill="hold" grpId="1" nodeType="clickEffect">
                                  <p:stCondLst>
                                    <p:cond delay="0"/>
                                  </p:stCondLst>
                                  <p:childTnLst>
                                    <p:animEffect transition="out" filter="fade">
                                      <p:cBhvr>
                                        <p:cTn id="21" dur="2000"/>
                                        <p:tgtEl>
                                          <p:spTgt spid="7"/>
                                        </p:tgtEl>
                                      </p:cBhvr>
                                    </p:animEffect>
                                    <p:anim calcmode="lin" valueType="num">
                                      <p:cBhvr>
                                        <p:cTn id="22" dur="2000"/>
                                        <p:tgtEl>
                                          <p:spTgt spid="7"/>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23" dur="2000"/>
                                        <p:tgtEl>
                                          <p:spTgt spid="7"/>
                                        </p:tgtEl>
                                        <p:attrNameLst>
                                          <p:attrName>ppt_h</p:attrName>
                                        </p:attrNameLst>
                                      </p:cBhvr>
                                      <p:tavLst>
                                        <p:tav tm="0">
                                          <p:val>
                                            <p:strVal val="ppt_h"/>
                                          </p:val>
                                        </p:tav>
                                        <p:tav tm="100000">
                                          <p:val>
                                            <p:strVal val="ppt_h"/>
                                          </p:val>
                                        </p:tav>
                                      </p:tavLst>
                                    </p:anim>
                                    <p:set>
                                      <p:cBhvr>
                                        <p:cTn id="24" dur="1" fill="hold">
                                          <p:stCondLst>
                                            <p:cond delay="1999"/>
                                          </p:stCondLst>
                                        </p:cTn>
                                        <p:tgtEl>
                                          <p:spTgt spid="7"/>
                                        </p:tgtEl>
                                        <p:attrNameLst>
                                          <p:attrName>style.visibility</p:attrName>
                                        </p:attrNameLst>
                                      </p:cBhvr>
                                      <p:to>
                                        <p:strVal val="hidden"/>
                                      </p:to>
                                    </p:set>
                                  </p:childTnLst>
                                </p:cTn>
                              </p:par>
                              <p:par>
                                <p:cTn id="25" presetID="8" presetClass="entr" presetSubtype="16" fill="hold" nodeType="withEffect">
                                  <p:stCondLst>
                                    <p:cond delay="0"/>
                                  </p:stCondLst>
                                  <p:iterate type="lt">
                                    <p:tmPct val="0"/>
                                  </p:iterate>
                                  <p:childTnLst>
                                    <p:set>
                                      <p:cBhvr>
                                        <p:cTn id="26" dur="1" fill="hold">
                                          <p:stCondLst>
                                            <p:cond delay="0"/>
                                          </p:stCondLst>
                                        </p:cTn>
                                        <p:tgtEl>
                                          <p:spTgt spid="8"/>
                                        </p:tgtEl>
                                        <p:attrNameLst>
                                          <p:attrName>style.visibility</p:attrName>
                                        </p:attrNameLst>
                                      </p:cBhvr>
                                      <p:to>
                                        <p:strVal val="visible"/>
                                      </p:to>
                                    </p:set>
                                    <p:animEffect transition="in" filter="diamond(in)">
                                      <p:cBhvr>
                                        <p:cTn id="27" dur="2000"/>
                                        <p:tgtEl>
                                          <p:spTgt spid="8"/>
                                        </p:tgtEl>
                                      </p:cBhvr>
                                    </p:animEffect>
                                  </p:childTnLst>
                                </p:cTn>
                              </p:par>
                              <p:par>
                                <p:cTn id="28" presetID="36" presetClass="emph" presetSubtype="0" repeatCount="indefinite" fill="hold" nodeType="withEffect">
                                  <p:stCondLst>
                                    <p:cond delay="0"/>
                                  </p:stCondLst>
                                  <p:iterate type="lt">
                                    <p:tmPct val="10000"/>
                                  </p:iterate>
                                  <p:childTnLst>
                                    <p:animScale>
                                      <p:cBhvr>
                                        <p:cTn id="29" dur="500" autoRev="1" fill="hold">
                                          <p:stCondLst>
                                            <p:cond delay="0"/>
                                          </p:stCondLst>
                                        </p:cTn>
                                        <p:tgtEl>
                                          <p:spTgt spid="8"/>
                                        </p:tgtEl>
                                      </p:cBhvr>
                                      <p:to x="80000" y="100000"/>
                                    </p:animScale>
                                    <p:anim by="(#ppt_w*0.10)" calcmode="lin" valueType="num">
                                      <p:cBhvr>
                                        <p:cTn id="30" dur="500" autoRev="1" fill="hold">
                                          <p:stCondLst>
                                            <p:cond delay="0"/>
                                          </p:stCondLst>
                                        </p:cTn>
                                        <p:tgtEl>
                                          <p:spTgt spid="8"/>
                                        </p:tgtEl>
                                        <p:attrNameLst>
                                          <p:attrName>ppt_x</p:attrName>
                                        </p:attrNameLst>
                                      </p:cBhvr>
                                    </p:anim>
                                    <p:anim by="(-#ppt_w*0.10)" calcmode="lin" valueType="num">
                                      <p:cBhvr>
                                        <p:cTn id="31" dur="500" autoRev="1" fill="hold">
                                          <p:stCondLst>
                                            <p:cond delay="0"/>
                                          </p:stCondLst>
                                        </p:cTn>
                                        <p:tgtEl>
                                          <p:spTgt spid="8"/>
                                        </p:tgtEl>
                                        <p:attrNameLst>
                                          <p:attrName>ppt_y</p:attrName>
                                        </p:attrNameLst>
                                      </p:cBhvr>
                                    </p:anim>
                                    <p:animRot by="-480000">
                                      <p:cBhvr>
                                        <p:cTn id="32" dur="500" autoRev="1" fill="hold">
                                          <p:stCondLst>
                                            <p:cond delay="0"/>
                                          </p:stCondLst>
                                        </p:cTn>
                                        <p:tgtEl>
                                          <p:spTgt spid="8"/>
                                        </p:tgtEl>
                                        <p:attrNameLst>
                                          <p:attrName>r</p:attrName>
                                        </p:attrNameLst>
                                      </p:cBhvr>
                                    </p:animRot>
                                  </p:childTnLst>
                                </p:cTn>
                              </p:par>
                            </p:childTnLst>
                          </p:cTn>
                        </p:par>
                        <p:par>
                          <p:cTn id="33" fill="hold">
                            <p:stCondLst>
                              <p:cond delay="2000"/>
                            </p:stCondLst>
                            <p:childTnLst>
                              <p:par>
                                <p:cTn id="34" presetID="2" presetClass="entr" presetSubtype="8" fill="hold" grpId="0" nodeType="after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additive="base">
                                        <p:cTn id="36" dur="500" fill="hold"/>
                                        <p:tgtEl>
                                          <p:spTgt spid="9"/>
                                        </p:tgtEl>
                                        <p:attrNameLst>
                                          <p:attrName>ppt_x</p:attrName>
                                        </p:attrNameLst>
                                      </p:cBhvr>
                                      <p:tavLst>
                                        <p:tav tm="0">
                                          <p:val>
                                            <p:strVal val="0-#ppt_w/2"/>
                                          </p:val>
                                        </p:tav>
                                        <p:tav tm="100000">
                                          <p:val>
                                            <p:strVal val="#ppt_x"/>
                                          </p:val>
                                        </p:tav>
                                      </p:tavLst>
                                    </p:anim>
                                    <p:anim calcmode="lin" valueType="num">
                                      <p:cBhvr additive="base">
                                        <p:cTn id="37" dur="500" fill="hold"/>
                                        <p:tgtEl>
                                          <p:spTgt spid="9"/>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16" presetClass="entr" presetSubtype="21" fill="hold" grpId="0"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barn(inVertical)">
                                      <p:cBhvr>
                                        <p:cTn id="4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7" grpId="1" animBg="1"/>
      <p:bldP spid="9" grpId="0"/>
      <p:bldP spid="11" grpId="0" animBg="1"/>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5000" y="-1"/>
            <a:ext cx="7353301" cy="5162808"/>
          </a:xfrm>
          <a:prstGeom prst="rect">
            <a:avLst/>
          </a:prstGeom>
        </p:spPr>
      </p:pic>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894" y="2724150"/>
            <a:ext cx="2917254" cy="2419349"/>
          </a:xfrm>
          <a:prstGeom prst="rect">
            <a:avLst/>
          </a:prstGeom>
        </p:spPr>
      </p:pic>
      <p:sp>
        <p:nvSpPr>
          <p:cNvPr id="8" name="文本框 7"/>
          <p:cNvSpPr txBox="1"/>
          <p:nvPr/>
        </p:nvSpPr>
        <p:spPr>
          <a:xfrm>
            <a:off x="3578710" y="903056"/>
            <a:ext cx="4939123" cy="1023355"/>
          </a:xfrm>
          <a:prstGeom prst="rect">
            <a:avLst/>
          </a:prstGeom>
          <a:noFill/>
        </p:spPr>
        <p:txBody>
          <a:bodyPr wrap="square" lIns="68579" tIns="34289" rIns="68579" bIns="34289" rtlCol="0">
            <a:spAutoFit/>
          </a:bodyPr>
          <a:lstStyle/>
          <a:p>
            <a:r>
              <a:rPr lang="en-US" sz="2000" b="1" dirty="0">
                <a:solidFill>
                  <a:srgbClr val="FF0000"/>
                </a:solidFill>
                <a:latin typeface="Times New Roman" pitchFamily="18" charset="0"/>
                <a:cs typeface="Times New Roman" pitchFamily="18" charset="0"/>
              </a:rPr>
              <a:t>II. </a:t>
            </a:r>
            <a:r>
              <a:rPr lang="en-US" sz="2000" b="1" u="sng" dirty="0" smtClean="0">
                <a:solidFill>
                  <a:srgbClr val="FF0000"/>
                </a:solidFill>
                <a:latin typeface="Times New Roman" pitchFamily="18" charset="0"/>
                <a:cs typeface="Times New Roman" pitchFamily="18" charset="0"/>
              </a:rPr>
              <a:t>NỘI DUNG BÀI HỌC</a:t>
            </a:r>
            <a:endParaRPr lang="en-US" sz="2000" b="1" u="sng" dirty="0">
              <a:solidFill>
                <a:srgbClr val="FF0000"/>
              </a:solidFill>
              <a:latin typeface="Times New Roman" pitchFamily="18" charset="0"/>
              <a:cs typeface="Times New Roman" pitchFamily="18" charset="0"/>
            </a:endParaRPr>
          </a:p>
          <a:p>
            <a:r>
              <a:rPr lang="en-US" altLang="vi-VN">
                <a:solidFill>
                  <a:srgbClr val="006600"/>
                </a:solidFill>
                <a:latin typeface="Arial" panose="020B0604020202020204" pitchFamily="34" charset="0"/>
                <a:cs typeface="Arial" panose="020B0604020202020204" pitchFamily="34" charset="0"/>
              </a:rPr>
              <a:t>2.Biểu hiện của sự tôn trọng và học hỏi các dân tộc khác</a:t>
            </a:r>
            <a:r>
              <a:rPr lang="en-US" altLang="vi-VN" sz="2400">
                <a:solidFill>
                  <a:srgbClr val="006600"/>
                </a:solidFill>
                <a:latin typeface="Arial" panose="020B0604020202020204" pitchFamily="34" charset="0"/>
                <a:cs typeface="Arial" panose="020B0604020202020204" pitchFamily="34" charset="0"/>
              </a:rPr>
              <a:t>.</a:t>
            </a:r>
          </a:p>
        </p:txBody>
      </p:sp>
      <p:pic>
        <p:nvPicPr>
          <p:cNvPr id="10" name="图片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73174" y="3775861"/>
            <a:ext cx="1570826" cy="1570825"/>
          </a:xfrm>
          <a:prstGeom prst="rect">
            <a:avLst/>
          </a:prstGeom>
        </p:spPr>
      </p:pic>
      <p:pic>
        <p:nvPicPr>
          <p:cNvPr id="9" name="Picture 8" descr="Picture1"/>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73080" y="2330799"/>
            <a:ext cx="280389" cy="393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文本框 8"/>
          <p:cNvSpPr txBox="1"/>
          <p:nvPr/>
        </p:nvSpPr>
        <p:spPr>
          <a:xfrm>
            <a:off x="2927771" y="2031204"/>
            <a:ext cx="5592751" cy="1977462"/>
          </a:xfrm>
          <a:prstGeom prst="rect">
            <a:avLst/>
          </a:prstGeom>
          <a:noFill/>
        </p:spPr>
        <p:txBody>
          <a:bodyPr wrap="square" lIns="68579" tIns="34289" rIns="68579" bIns="34289" rtlCol="0">
            <a:spAutoFit/>
          </a:bodyPr>
          <a:lstStyle/>
          <a:p>
            <a:pPr algn="just"/>
            <a:r>
              <a:rPr lang="en-US" altLang="vi-VN" sz="2000" smtClean="0">
                <a:solidFill>
                  <a:srgbClr val="0000FF"/>
                </a:solidFill>
              </a:rPr>
              <a:t>- Tìm </a:t>
            </a:r>
            <a:r>
              <a:rPr lang="en-US" altLang="vi-VN" sz="2000">
                <a:solidFill>
                  <a:srgbClr val="0000FF"/>
                </a:solidFill>
              </a:rPr>
              <a:t>hiểu lịch sử, văn hóa và kinh tế của các dân tộc </a:t>
            </a:r>
            <a:r>
              <a:rPr lang="en-US" altLang="vi-VN" sz="2000" smtClean="0">
                <a:solidFill>
                  <a:srgbClr val="0000FF"/>
                </a:solidFill>
              </a:rPr>
              <a:t>khác</a:t>
            </a:r>
            <a:r>
              <a:rPr lang="en-US" altLang="vi-VN" sz="2000">
                <a:solidFill>
                  <a:srgbClr val="0000FF"/>
                </a:solidFill>
              </a:rPr>
              <a:t>.</a:t>
            </a:r>
            <a:endParaRPr lang="en-US" altLang="vi-VN" sz="2000" smtClean="0">
              <a:solidFill>
                <a:srgbClr val="0000FF"/>
              </a:solidFill>
            </a:endParaRPr>
          </a:p>
          <a:p>
            <a:pPr algn="just"/>
            <a:r>
              <a:rPr lang="en-US" altLang="vi-VN" sz="2000" smtClean="0">
                <a:solidFill>
                  <a:srgbClr val="0000FF"/>
                </a:solidFill>
              </a:rPr>
              <a:t>- Tôn </a:t>
            </a:r>
            <a:r>
              <a:rPr lang="en-US" altLang="vi-VN" sz="2000">
                <a:solidFill>
                  <a:srgbClr val="0000FF"/>
                </a:solidFill>
              </a:rPr>
              <a:t>trọng ngôn ngữ, trang phục, tập quán của </a:t>
            </a:r>
            <a:r>
              <a:rPr lang="en-US" altLang="vi-VN" sz="2000" smtClean="0">
                <a:solidFill>
                  <a:srgbClr val="0000FF"/>
                </a:solidFill>
              </a:rPr>
              <a:t>họ.</a:t>
            </a:r>
            <a:endParaRPr lang="en-US" altLang="vi-VN" sz="2000">
              <a:solidFill>
                <a:srgbClr val="0000FF"/>
              </a:solidFill>
            </a:endParaRPr>
          </a:p>
          <a:p>
            <a:pPr algn="just"/>
            <a:r>
              <a:rPr lang="en-US" altLang="vi-VN" sz="2000" smtClean="0">
                <a:solidFill>
                  <a:srgbClr val="0000FF"/>
                </a:solidFill>
              </a:rPr>
              <a:t>- Thừa </a:t>
            </a:r>
            <a:r>
              <a:rPr lang="en-US" altLang="vi-VN" sz="2000">
                <a:solidFill>
                  <a:srgbClr val="0000FF"/>
                </a:solidFill>
              </a:rPr>
              <a:t>nhận và học hỏi những tinh hoa văn hóa, những thành tựu về các mặt của họ.</a:t>
            </a:r>
          </a:p>
          <a:p>
            <a:pPr marL="342900" indent="-342900" algn="just">
              <a:buFontTx/>
              <a:buChar char="-"/>
            </a:pPr>
            <a:endParaRPr lang="en-US" altLang="vi-VN" sz="2400">
              <a:solidFill>
                <a:srgbClr val="0000FF"/>
              </a:solidFill>
            </a:endParaRPr>
          </a:p>
        </p:txBody>
      </p:sp>
      <p:pic>
        <p:nvPicPr>
          <p:cNvPr id="12" name="Picture 308"/>
          <p:cNvPicPr>
            <a:picLocks noChangeAspect="1" noChangeArrowheads="1"/>
          </p:cNvPicPr>
          <p:nvPr/>
        </p:nvPicPr>
        <p:blipFill>
          <a:blip r:embed="rId6">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868245" y="2044208"/>
            <a:ext cx="1384026" cy="1074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Cloud Callout 12"/>
          <p:cNvSpPr/>
          <p:nvPr/>
        </p:nvSpPr>
        <p:spPr>
          <a:xfrm>
            <a:off x="123507" y="72088"/>
            <a:ext cx="3668962" cy="1823171"/>
          </a:xfrm>
          <a:prstGeom prst="cloudCallout">
            <a:avLst>
              <a:gd name="adj1" fmla="val -35200"/>
              <a:gd name="adj2" fmla="val 11924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vi-VN">
                <a:solidFill>
                  <a:schemeClr val="bg1"/>
                </a:solidFill>
                <a:latin typeface="Arial" panose="020B0604020202020204" pitchFamily="34" charset="0"/>
                <a:cs typeface="Arial" panose="020B0604020202020204" pitchFamily="34" charset="0"/>
              </a:rPr>
              <a:t>Hãy kể những việc làm thể hiện sự tôn trọng và học hỏi các dân tộc khác?</a:t>
            </a:r>
          </a:p>
        </p:txBody>
      </p:sp>
    </p:spTree>
    <p:extLst>
      <p:ext uri="{BB962C8B-B14F-4D97-AF65-F5344CB8AC3E}">
        <p14:creationId xmlns:p14="http://schemas.microsoft.com/office/powerpoint/2010/main" val="5958854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down)">
                                      <p:cBhvr>
                                        <p:cTn id="7" dur="500"/>
                                        <p:tgtEl>
                                          <p:spTgt spid="8">
                                            <p:txEl>
                                              <p:pRg st="0" end="0"/>
                                            </p:txEl>
                                          </p:spTgt>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circle(in)">
                                      <p:cBhvr>
                                        <p:cTn id="10" dur="500"/>
                                        <p:tgtEl>
                                          <p:spTgt spid="13"/>
                                        </p:tgtEl>
                                      </p:cBhvr>
                                    </p:animEffect>
                                  </p:childTnLst>
                                </p:cTn>
                              </p:par>
                              <p:par>
                                <p:cTn id="11" presetID="2" presetClass="entr" presetSubtype="4"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1000" fill="hold"/>
                                        <p:tgtEl>
                                          <p:spTgt spid="9"/>
                                        </p:tgtEl>
                                        <p:attrNameLst>
                                          <p:attrName>ppt_x</p:attrName>
                                        </p:attrNameLst>
                                      </p:cBhvr>
                                      <p:tavLst>
                                        <p:tav tm="0">
                                          <p:val>
                                            <p:strVal val="#ppt_x"/>
                                          </p:val>
                                        </p:tav>
                                        <p:tav tm="100000">
                                          <p:val>
                                            <p:strVal val="#ppt_x"/>
                                          </p:val>
                                        </p:tav>
                                      </p:tavLst>
                                    </p:anim>
                                    <p:anim calcmode="lin" valueType="num">
                                      <p:cBhvr additive="base">
                                        <p:cTn id="14" dur="10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nodeType="clickEffect">
                                  <p:stCondLst>
                                    <p:cond delay="0"/>
                                  </p:stCondLst>
                                  <p:childTnLst>
                                    <p:anim calcmode="lin" valueType="num">
                                      <p:cBhvr additive="base">
                                        <p:cTn id="18" dur="1000"/>
                                        <p:tgtEl>
                                          <p:spTgt spid="9"/>
                                        </p:tgtEl>
                                        <p:attrNameLst>
                                          <p:attrName>ppt_x</p:attrName>
                                        </p:attrNameLst>
                                      </p:cBhvr>
                                      <p:tavLst>
                                        <p:tav tm="0">
                                          <p:val>
                                            <p:strVal val="ppt_x"/>
                                          </p:val>
                                        </p:tav>
                                        <p:tav tm="100000">
                                          <p:val>
                                            <p:strVal val="ppt_x"/>
                                          </p:val>
                                        </p:tav>
                                      </p:tavLst>
                                    </p:anim>
                                    <p:anim calcmode="lin" valueType="num">
                                      <p:cBhvr additive="base">
                                        <p:cTn id="19" dur="1000"/>
                                        <p:tgtEl>
                                          <p:spTgt spid="9"/>
                                        </p:tgtEl>
                                        <p:attrNameLst>
                                          <p:attrName>ppt_y</p:attrName>
                                        </p:attrNameLst>
                                      </p:cBhvr>
                                      <p:tavLst>
                                        <p:tav tm="0">
                                          <p:val>
                                            <p:strVal val="ppt_y"/>
                                          </p:val>
                                        </p:tav>
                                        <p:tav tm="100000">
                                          <p:val>
                                            <p:strVal val="1+ppt_h/2"/>
                                          </p:val>
                                        </p:tav>
                                      </p:tavLst>
                                    </p:anim>
                                    <p:set>
                                      <p:cBhvr>
                                        <p:cTn id="20" dur="1" fill="hold">
                                          <p:stCondLst>
                                            <p:cond delay="999"/>
                                          </p:stCondLst>
                                        </p:cTn>
                                        <p:tgtEl>
                                          <p:spTgt spid="9"/>
                                        </p:tgtEl>
                                        <p:attrNameLst>
                                          <p:attrName>style.visibility</p:attrName>
                                        </p:attrNameLst>
                                      </p:cBhvr>
                                      <p:to>
                                        <p:strVal val="hidden"/>
                                      </p:to>
                                    </p:set>
                                  </p:childTnLst>
                                </p:cTn>
                              </p:par>
                              <p:par>
                                <p:cTn id="21" presetID="42" presetClass="exit" presetSubtype="0" fill="hold" grpId="1" nodeType="withEffect">
                                  <p:stCondLst>
                                    <p:cond delay="0"/>
                                  </p:stCondLst>
                                  <p:childTnLst>
                                    <p:animEffect transition="out" filter="fade">
                                      <p:cBhvr>
                                        <p:cTn id="22" dur="1000"/>
                                        <p:tgtEl>
                                          <p:spTgt spid="13"/>
                                        </p:tgtEl>
                                      </p:cBhvr>
                                    </p:animEffect>
                                    <p:anim calcmode="lin" valueType="num">
                                      <p:cBhvr>
                                        <p:cTn id="23" dur="1000"/>
                                        <p:tgtEl>
                                          <p:spTgt spid="13"/>
                                        </p:tgtEl>
                                        <p:attrNameLst>
                                          <p:attrName>ppt_x</p:attrName>
                                        </p:attrNameLst>
                                      </p:cBhvr>
                                      <p:tavLst>
                                        <p:tav tm="0">
                                          <p:val>
                                            <p:strVal val="ppt_x"/>
                                          </p:val>
                                        </p:tav>
                                        <p:tav tm="100000">
                                          <p:val>
                                            <p:strVal val="ppt_x"/>
                                          </p:val>
                                        </p:tav>
                                      </p:tavLst>
                                    </p:anim>
                                    <p:anim calcmode="lin" valueType="num">
                                      <p:cBhvr>
                                        <p:cTn id="24" dur="1000"/>
                                        <p:tgtEl>
                                          <p:spTgt spid="13"/>
                                        </p:tgtEl>
                                        <p:attrNameLst>
                                          <p:attrName>ppt_y</p:attrName>
                                        </p:attrNameLst>
                                      </p:cBhvr>
                                      <p:tavLst>
                                        <p:tav tm="0">
                                          <p:val>
                                            <p:strVal val="ppt_y"/>
                                          </p:val>
                                        </p:tav>
                                        <p:tav tm="100000">
                                          <p:val>
                                            <p:strVal val="ppt_y+.1"/>
                                          </p:val>
                                        </p:tav>
                                      </p:tavLst>
                                    </p:anim>
                                    <p:set>
                                      <p:cBhvr>
                                        <p:cTn id="25" dur="1" fill="hold">
                                          <p:stCondLst>
                                            <p:cond delay="999"/>
                                          </p:stCondLst>
                                        </p:cTn>
                                        <p:tgtEl>
                                          <p:spTgt spid="13"/>
                                        </p:tgtEl>
                                        <p:attrNameLst>
                                          <p:attrName>style.visibility</p:attrName>
                                        </p:attrNameLst>
                                      </p:cBhvr>
                                      <p:to>
                                        <p:strVal val="hidden"/>
                                      </p:to>
                                    </p:set>
                                  </p:childTnLst>
                                </p:cTn>
                              </p:par>
                              <p:par>
                                <p:cTn id="26" presetID="8" presetClass="entr" presetSubtype="16" fill="hold" nodeType="withEffect">
                                  <p:stCondLst>
                                    <p:cond delay="0"/>
                                  </p:stCondLst>
                                  <p:iterate type="lt">
                                    <p:tmPct val="0"/>
                                  </p:iterate>
                                  <p:childTnLst>
                                    <p:set>
                                      <p:cBhvr>
                                        <p:cTn id="27" dur="1" fill="hold">
                                          <p:stCondLst>
                                            <p:cond delay="0"/>
                                          </p:stCondLst>
                                        </p:cTn>
                                        <p:tgtEl>
                                          <p:spTgt spid="12"/>
                                        </p:tgtEl>
                                        <p:attrNameLst>
                                          <p:attrName>style.visibility</p:attrName>
                                        </p:attrNameLst>
                                      </p:cBhvr>
                                      <p:to>
                                        <p:strVal val="visible"/>
                                      </p:to>
                                    </p:set>
                                    <p:animEffect transition="in" filter="diamond(in)">
                                      <p:cBhvr>
                                        <p:cTn id="28" dur="2000"/>
                                        <p:tgtEl>
                                          <p:spTgt spid="12"/>
                                        </p:tgtEl>
                                      </p:cBhvr>
                                    </p:animEffect>
                                  </p:childTnLst>
                                </p:cTn>
                              </p:par>
                              <p:par>
                                <p:cTn id="29" presetID="36" presetClass="emph" presetSubtype="0" repeatCount="indefinite" fill="hold" nodeType="withEffect">
                                  <p:stCondLst>
                                    <p:cond delay="0"/>
                                  </p:stCondLst>
                                  <p:iterate type="lt">
                                    <p:tmPct val="10000"/>
                                  </p:iterate>
                                  <p:childTnLst>
                                    <p:animScale>
                                      <p:cBhvr>
                                        <p:cTn id="30" dur="500" autoRev="1" fill="hold">
                                          <p:stCondLst>
                                            <p:cond delay="0"/>
                                          </p:stCondLst>
                                        </p:cTn>
                                        <p:tgtEl>
                                          <p:spTgt spid="12"/>
                                        </p:tgtEl>
                                      </p:cBhvr>
                                      <p:to x="80000" y="100000"/>
                                    </p:animScale>
                                    <p:anim by="(#ppt_w*0.10)" calcmode="lin" valueType="num">
                                      <p:cBhvr>
                                        <p:cTn id="31" dur="500" autoRev="1" fill="hold">
                                          <p:stCondLst>
                                            <p:cond delay="0"/>
                                          </p:stCondLst>
                                        </p:cTn>
                                        <p:tgtEl>
                                          <p:spTgt spid="12"/>
                                        </p:tgtEl>
                                        <p:attrNameLst>
                                          <p:attrName>ppt_x</p:attrName>
                                        </p:attrNameLst>
                                      </p:cBhvr>
                                    </p:anim>
                                    <p:anim by="(-#ppt_w*0.10)" calcmode="lin" valueType="num">
                                      <p:cBhvr>
                                        <p:cTn id="32" dur="500" autoRev="1" fill="hold">
                                          <p:stCondLst>
                                            <p:cond delay="0"/>
                                          </p:stCondLst>
                                        </p:cTn>
                                        <p:tgtEl>
                                          <p:spTgt spid="12"/>
                                        </p:tgtEl>
                                        <p:attrNameLst>
                                          <p:attrName>ppt_y</p:attrName>
                                        </p:attrNameLst>
                                      </p:cBhvr>
                                    </p:anim>
                                    <p:animRot by="-480000">
                                      <p:cBhvr>
                                        <p:cTn id="33" dur="500" autoRev="1" fill="hold">
                                          <p:stCondLst>
                                            <p:cond delay="0"/>
                                          </p:stCondLst>
                                        </p:cTn>
                                        <p:tgtEl>
                                          <p:spTgt spid="12"/>
                                        </p:tgtEl>
                                        <p:attrNameLst>
                                          <p:attrName>r</p:attrName>
                                        </p:attrNameLst>
                                      </p:cBhvr>
                                    </p:animRot>
                                  </p:childTnLst>
                                </p:cTn>
                              </p:par>
                            </p:childTnLst>
                          </p:cTn>
                        </p:par>
                        <p:par>
                          <p:cTn id="34" fill="hold">
                            <p:stCondLst>
                              <p:cond delay="2000"/>
                            </p:stCondLst>
                            <p:childTnLst>
                              <p:par>
                                <p:cTn id="35" presetID="6" presetClass="entr" presetSubtype="16" fill="hold" nodeType="afterEffect">
                                  <p:stCondLst>
                                    <p:cond delay="0"/>
                                  </p:stCondLst>
                                  <p:childTnLst>
                                    <p:set>
                                      <p:cBhvr>
                                        <p:cTn id="36" dur="1" fill="hold">
                                          <p:stCondLst>
                                            <p:cond delay="0"/>
                                          </p:stCondLst>
                                        </p:cTn>
                                        <p:tgtEl>
                                          <p:spTgt spid="11">
                                            <p:txEl>
                                              <p:pRg st="0" end="0"/>
                                            </p:txEl>
                                          </p:spTgt>
                                        </p:tgtEl>
                                        <p:attrNameLst>
                                          <p:attrName>style.visibility</p:attrName>
                                        </p:attrNameLst>
                                      </p:cBhvr>
                                      <p:to>
                                        <p:strVal val="visible"/>
                                      </p:to>
                                    </p:set>
                                    <p:animEffect transition="in" filter="circle(in)">
                                      <p:cBhvr>
                                        <p:cTn id="37" dur="2000"/>
                                        <p:tgtEl>
                                          <p:spTgt spid="11">
                                            <p:txEl>
                                              <p:pRg st="0" end="0"/>
                                            </p:txEl>
                                          </p:spTgt>
                                        </p:tgtEl>
                                      </p:cBhvr>
                                    </p:animEffect>
                                  </p:childTnLst>
                                </p:cTn>
                              </p:par>
                            </p:childTnLst>
                          </p:cTn>
                        </p:par>
                        <p:par>
                          <p:cTn id="38" fill="hold">
                            <p:stCondLst>
                              <p:cond delay="4000"/>
                            </p:stCondLst>
                            <p:childTnLst>
                              <p:par>
                                <p:cTn id="39" presetID="6" presetClass="entr" presetSubtype="16" fill="hold" nodeType="afterEffect">
                                  <p:stCondLst>
                                    <p:cond delay="0"/>
                                  </p:stCondLst>
                                  <p:childTnLst>
                                    <p:set>
                                      <p:cBhvr>
                                        <p:cTn id="40" dur="1" fill="hold">
                                          <p:stCondLst>
                                            <p:cond delay="0"/>
                                          </p:stCondLst>
                                        </p:cTn>
                                        <p:tgtEl>
                                          <p:spTgt spid="11">
                                            <p:txEl>
                                              <p:pRg st="1" end="1"/>
                                            </p:txEl>
                                          </p:spTgt>
                                        </p:tgtEl>
                                        <p:attrNameLst>
                                          <p:attrName>style.visibility</p:attrName>
                                        </p:attrNameLst>
                                      </p:cBhvr>
                                      <p:to>
                                        <p:strVal val="visible"/>
                                      </p:to>
                                    </p:set>
                                    <p:animEffect transition="in" filter="circle(in)">
                                      <p:cBhvr>
                                        <p:cTn id="41" dur="2000"/>
                                        <p:tgtEl>
                                          <p:spTgt spid="11">
                                            <p:txEl>
                                              <p:pRg st="1" end="1"/>
                                            </p:txEl>
                                          </p:spTgt>
                                        </p:tgtEl>
                                      </p:cBhvr>
                                    </p:animEffect>
                                  </p:childTnLst>
                                </p:cTn>
                              </p:par>
                            </p:childTnLst>
                          </p:cTn>
                        </p:par>
                        <p:par>
                          <p:cTn id="42" fill="hold">
                            <p:stCondLst>
                              <p:cond delay="6000"/>
                            </p:stCondLst>
                            <p:childTnLst>
                              <p:par>
                                <p:cTn id="43" presetID="6" presetClass="entr" presetSubtype="16" fill="hold" nodeType="afterEffect">
                                  <p:stCondLst>
                                    <p:cond delay="0"/>
                                  </p:stCondLst>
                                  <p:childTnLst>
                                    <p:set>
                                      <p:cBhvr>
                                        <p:cTn id="44" dur="1" fill="hold">
                                          <p:stCondLst>
                                            <p:cond delay="0"/>
                                          </p:stCondLst>
                                        </p:cTn>
                                        <p:tgtEl>
                                          <p:spTgt spid="11">
                                            <p:txEl>
                                              <p:pRg st="2" end="2"/>
                                            </p:txEl>
                                          </p:spTgt>
                                        </p:tgtEl>
                                        <p:attrNameLst>
                                          <p:attrName>style.visibility</p:attrName>
                                        </p:attrNameLst>
                                      </p:cBhvr>
                                      <p:to>
                                        <p:strVal val="visible"/>
                                      </p:to>
                                    </p:set>
                                    <p:animEffect transition="in" filter="circle(in)">
                                      <p:cBhvr>
                                        <p:cTn id="45" dur="20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 name="Round Diagonal Corner Rectangle 4"/>
          <p:cNvSpPr/>
          <p:nvPr/>
        </p:nvSpPr>
        <p:spPr>
          <a:xfrm>
            <a:off x="762000" y="133350"/>
            <a:ext cx="7620000" cy="10668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t>Chúng ta có cần phải tôn trọng, học hỏi và tiếp thu những thành tựu của các nước trong khu vực và trên thế giới không ? Vì sao?</a:t>
            </a:r>
          </a:p>
        </p:txBody>
      </p:sp>
      <p:sp>
        <p:nvSpPr>
          <p:cNvPr id="6" name="TextBox 5"/>
          <p:cNvSpPr txBox="1"/>
          <p:nvPr/>
        </p:nvSpPr>
        <p:spPr>
          <a:xfrm>
            <a:off x="304800" y="1581150"/>
            <a:ext cx="8534400" cy="3200876"/>
          </a:xfrm>
          <a:prstGeom prst="rect">
            <a:avLst/>
          </a:prstGeom>
          <a:solidFill>
            <a:schemeClr val="bg1"/>
          </a:solidFill>
        </p:spPr>
        <p:txBody>
          <a:bodyPr wrap="square" rtlCol="0">
            <a:spAutoFit/>
          </a:bodyPr>
          <a:lstStyle/>
          <a:p>
            <a:r>
              <a:rPr lang="vi-VN" sz="2400" b="1">
                <a:solidFill>
                  <a:srgbClr val="660066"/>
                </a:solidFill>
                <a:latin typeface="Times New Roman" panose="02020603050405020304" pitchFamily="18" charset="0"/>
                <a:cs typeface="Times New Roman" panose="02020603050405020304" pitchFamily="18" charset="0"/>
              </a:rPr>
              <a:t>Chúng ta cần phải tôn trọng, học hỏi và tiếp thu những thành tựu của các nước trong khu vực và trên thế giới. Bởi </a:t>
            </a:r>
            <a:r>
              <a:rPr lang="vi-VN" sz="2400" b="1" smtClean="0">
                <a:solidFill>
                  <a:srgbClr val="660066"/>
                </a:solidFill>
                <a:latin typeface="Times New Roman" panose="02020603050405020304" pitchFamily="18" charset="0"/>
                <a:cs typeface="Times New Roman" panose="02020603050405020304" pitchFamily="18" charset="0"/>
              </a:rPr>
              <a:t>vì:</a:t>
            </a:r>
          </a:p>
          <a:p>
            <a:r>
              <a:rPr lang="vi-VN" sz="2200">
                <a:solidFill>
                  <a:srgbClr val="C00000"/>
                </a:solidFill>
                <a:latin typeface="Arial" panose="020B0604020202020204" pitchFamily="34" charset="0"/>
                <a:cs typeface="Arial" panose="020B0604020202020204" pitchFamily="34" charset="0"/>
              </a:rPr>
              <a:t>+ Mỗi dân tộc có giá trị văn hóa riêng mà chúng ta không có. Khi chúng ta tôn trọng họ điều đó đồng nghĩa với việc họ cũng phải tôn trọng lại mình.</a:t>
            </a:r>
          </a:p>
          <a:p>
            <a:r>
              <a:rPr lang="vi-VN" sz="2200">
                <a:solidFill>
                  <a:srgbClr val="006600"/>
                </a:solidFill>
                <a:latin typeface="Arial" panose="020B0604020202020204" pitchFamily="34" charset="0"/>
                <a:cs typeface="Arial" panose="020B0604020202020204" pitchFamily="34" charset="0"/>
              </a:rPr>
              <a:t>+ Những giá trị văn hóa của các dân tộc khác góp phần giúp chúng ta phát triển kinh tế, văn hóa, giáo dục và khoa học - kĩ thuật</a:t>
            </a:r>
          </a:p>
          <a:p>
            <a:r>
              <a:rPr lang="vi-VN" sz="2200">
                <a:solidFill>
                  <a:srgbClr val="0000CC"/>
                </a:solidFill>
                <a:latin typeface="Arial" panose="020B0604020202020204" pitchFamily="34" charset="0"/>
                <a:cs typeface="Arial" panose="020B0604020202020204" pitchFamily="34" charset="0"/>
              </a:rPr>
              <a:t> Đất nước ta còn nghèo, trải qua nhiều cuộc chiến tranh, rất cần học hỏi các giá trị văn hóa của dân tộc</a:t>
            </a:r>
            <a:r>
              <a:rPr lang="vi-VN" sz="2200" smtClean="0">
                <a:solidFill>
                  <a:srgbClr val="0000CC"/>
                </a:solidFill>
                <a:latin typeface="Arial" panose="020B0604020202020204" pitchFamily="34" charset="0"/>
                <a:cs typeface="Arial" panose="020B0604020202020204" pitchFamily="34" charset="0"/>
              </a:rPr>
              <a:t>.</a:t>
            </a:r>
            <a:endParaRPr lang="en-US" sz="22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151282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ircle(in)">
                                      <p:cBhvr>
                                        <p:cTn id="1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2"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549934">
            <a:off x="50272" y="375300"/>
            <a:ext cx="8193809" cy="5056527"/>
          </a:xfrm>
          <a:prstGeom prst="rect">
            <a:avLst/>
          </a:prstGeom>
        </p:spPr>
      </p:pic>
      <p:pic>
        <p:nvPicPr>
          <p:cNvPr id="3" name="图片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6537367" y="2536164"/>
            <a:ext cx="2572567" cy="2622473"/>
          </a:xfrm>
          <a:prstGeom prst="rect">
            <a:avLst/>
          </a:prstGeom>
        </p:spPr>
      </p:pic>
      <p:sp>
        <p:nvSpPr>
          <p:cNvPr id="5" name="Rectangle 4"/>
          <p:cNvSpPr/>
          <p:nvPr/>
        </p:nvSpPr>
        <p:spPr>
          <a:xfrm>
            <a:off x="1700596" y="1864966"/>
            <a:ext cx="4732025" cy="2223686"/>
          </a:xfrm>
          <a:prstGeom prst="rect">
            <a:avLst/>
          </a:prstGeom>
        </p:spPr>
        <p:txBody>
          <a:bodyPr wrap="square" lIns="68580" tIns="34290" rIns="68580" bIns="34290">
            <a:spAutoFit/>
          </a:bodyPr>
          <a:lstStyle/>
          <a:p>
            <a:pPr marL="119063" indent="-119063" algn="just"/>
            <a:r>
              <a:rPr lang="en-US" altLang="vi-VN" sz="2000" smtClean="0">
                <a:solidFill>
                  <a:srgbClr val="C00000"/>
                </a:solidFill>
              </a:rPr>
              <a:t>*Giúp chúng ta:</a:t>
            </a:r>
          </a:p>
          <a:p>
            <a:pPr marL="119063" indent="-119063" algn="just"/>
            <a:r>
              <a:rPr lang="en-US" altLang="vi-VN" sz="2000" smtClean="0">
                <a:solidFill>
                  <a:srgbClr val="0000FF"/>
                </a:solidFill>
              </a:rPr>
              <a:t>-Có thêm nhiều kinh nghiệm tốt.</a:t>
            </a:r>
          </a:p>
          <a:p>
            <a:pPr marL="119063" indent="-119063" algn="just"/>
            <a:r>
              <a:rPr lang="en-US" altLang="vi-VN" sz="2000" smtClean="0">
                <a:solidFill>
                  <a:srgbClr val="0000FF"/>
                </a:solidFill>
              </a:rPr>
              <a:t>- Tìm ra hướng đi phù hợp trong việc xây dựng và phát triển đất nước.</a:t>
            </a:r>
          </a:p>
          <a:p>
            <a:pPr marL="119063" indent="-119063" algn="just"/>
            <a:r>
              <a:rPr lang="en-US" altLang="vi-VN" sz="2000" smtClean="0">
                <a:solidFill>
                  <a:srgbClr val="0000FF"/>
                </a:solidFill>
              </a:rPr>
              <a:t>-</a:t>
            </a:r>
            <a:r>
              <a:rPr lang="en-US" altLang="vi-VN" sz="2000">
                <a:solidFill>
                  <a:srgbClr val="0000FF"/>
                </a:solidFill>
              </a:rPr>
              <a:t>Giữ gìn bản sắc dân </a:t>
            </a:r>
            <a:r>
              <a:rPr lang="en-US" altLang="vi-VN" sz="2000" smtClean="0">
                <a:solidFill>
                  <a:srgbClr val="0000FF"/>
                </a:solidFill>
              </a:rPr>
              <a:t>tộc.</a:t>
            </a:r>
            <a:endParaRPr lang="en-US" altLang="vi-VN" sz="2000">
              <a:solidFill>
                <a:srgbClr val="0000FF"/>
              </a:solidFill>
            </a:endParaRPr>
          </a:p>
          <a:p>
            <a:pPr marL="119063" indent="-119063" algn="just"/>
            <a:r>
              <a:rPr lang="en-US" altLang="vi-VN" sz="2000" smtClean="0">
                <a:solidFill>
                  <a:srgbClr val="0000FF"/>
                </a:solidFill>
              </a:rPr>
              <a:t>-</a:t>
            </a:r>
            <a:r>
              <a:rPr lang="en-US" altLang="vi-VN" sz="2000">
                <a:solidFill>
                  <a:srgbClr val="0000FF"/>
                </a:solidFill>
              </a:rPr>
              <a:t>Góp phần đẩy nhanh tốc độ phát triển của đất nước</a:t>
            </a:r>
            <a:r>
              <a:rPr lang="en-US" altLang="vi-VN" sz="2000" smtClean="0">
                <a:solidFill>
                  <a:srgbClr val="0000FF"/>
                </a:solidFill>
              </a:rPr>
              <a:t>.</a:t>
            </a:r>
            <a:endParaRPr lang="en-US" altLang="vi-VN" sz="2000">
              <a:solidFill>
                <a:srgbClr val="0000FF"/>
              </a:solidFill>
            </a:endParaRPr>
          </a:p>
        </p:txBody>
      </p:sp>
      <p:pic>
        <p:nvPicPr>
          <p:cNvPr id="8" name="Picture 30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0746" y="1942845"/>
            <a:ext cx="1065104" cy="92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550429" y="1337665"/>
            <a:ext cx="6248399" cy="407804"/>
          </a:xfrm>
          <a:prstGeom prst="rect">
            <a:avLst/>
          </a:prstGeom>
        </p:spPr>
        <p:txBody>
          <a:bodyPr wrap="square" lIns="68580" tIns="34290" rIns="68580" bIns="34290">
            <a:spAutoFit/>
          </a:bodyPr>
          <a:lstStyle/>
          <a:p>
            <a:pPr algn="just"/>
            <a:r>
              <a:rPr lang="en-US" sz="2200" b="1" smtClean="0">
                <a:solidFill>
                  <a:srgbClr val="660066"/>
                </a:solidFill>
                <a:latin typeface="Times New Roman" pitchFamily="18" charset="0"/>
                <a:cs typeface="Times New Roman" pitchFamily="18" charset="0"/>
              </a:rPr>
              <a:t>3</a:t>
            </a:r>
            <a:r>
              <a:rPr lang="en-US" sz="2200" b="1" u="sng" smtClean="0">
                <a:solidFill>
                  <a:srgbClr val="660066"/>
                </a:solidFill>
                <a:latin typeface="Times New Roman" pitchFamily="18" charset="0"/>
                <a:cs typeface="Times New Roman" pitchFamily="18" charset="0"/>
              </a:rPr>
              <a:t>.</a:t>
            </a:r>
            <a:r>
              <a:rPr lang="en-US" sz="2200" b="1" u="sng" smtClean="0">
                <a:solidFill>
                  <a:srgbClr val="660066"/>
                </a:solidFill>
                <a:latin typeface="Arial" panose="020B0604020202020204" pitchFamily="34" charset="0"/>
                <a:cs typeface="Arial" panose="020B0604020202020204" pitchFamily="34" charset="0"/>
              </a:rPr>
              <a:t> </a:t>
            </a:r>
            <a:r>
              <a:rPr lang="en-US" altLang="vi-VN" sz="2200" u="sng">
                <a:solidFill>
                  <a:srgbClr val="660066"/>
                </a:solidFill>
              </a:rPr>
              <a:t>Ý nghĩa của  tôn trọng và học hỏi các dân tộc khác.</a:t>
            </a:r>
          </a:p>
        </p:txBody>
      </p:sp>
      <p:sp>
        <p:nvSpPr>
          <p:cNvPr id="11" name="TextBox 10">
            <a:extLst>
              <a:ext uri="{FF2B5EF4-FFF2-40B4-BE49-F238E27FC236}">
                <a16:creationId xmlns:a16="http://schemas.microsoft.com/office/drawing/2014/main" id="{5708CB8E-D1F9-FC4B-9D93-2508BCB97A5D}"/>
              </a:ext>
            </a:extLst>
          </p:cNvPr>
          <p:cNvSpPr txBox="1"/>
          <p:nvPr/>
        </p:nvSpPr>
        <p:spPr>
          <a:xfrm>
            <a:off x="0" y="3987"/>
            <a:ext cx="9144000" cy="400110"/>
          </a:xfrm>
          <a:prstGeom prst="rect">
            <a:avLst/>
          </a:prstGeom>
          <a:solidFill>
            <a:srgbClr val="FF99FF"/>
          </a:solidFill>
          <a:ln>
            <a:noFill/>
          </a:ln>
        </p:spPr>
        <p:txBody>
          <a:bodyPr wrap="square" rtlCol="0">
            <a:spAutoFit/>
          </a:bodyPr>
          <a:lstStyle/>
          <a:p>
            <a:pPr algn="ctr"/>
            <a:r>
              <a:rPr lang="en-US" sz="2000" b="1" i="1">
                <a:solidFill>
                  <a:srgbClr val="006600"/>
                </a:solidFill>
                <a:latin typeface="Times New Roman" pitchFamily="18" charset="0"/>
                <a:cs typeface="Times New Roman" pitchFamily="18" charset="0"/>
              </a:rPr>
              <a:t>TIẾT 12-BÀI 8:       </a:t>
            </a:r>
            <a:r>
              <a:rPr lang="vi-VN" sz="2000" b="1">
                <a:solidFill>
                  <a:srgbClr val="660066"/>
                </a:solidFill>
                <a:latin typeface="Times New Roman" panose="02020603050405020304" pitchFamily="18" charset="0"/>
                <a:cs typeface="Times New Roman" panose="02020603050405020304" pitchFamily="18" charset="0"/>
              </a:rPr>
              <a:t>TÔN TRỌNG VÀ HỌC HỎI  CÁC DÂN TỘC KHÁC</a:t>
            </a:r>
            <a:endParaRPr lang="en-US" sz="2000" b="1" dirty="0">
              <a:solidFill>
                <a:srgbClr val="660066"/>
              </a:solidFill>
              <a:latin typeface="Times New Roman" panose="02020603050405020304" pitchFamily="18" charset="0"/>
              <a:cs typeface="Times New Roman" panose="02020603050405020304" pitchFamily="18" charset="0"/>
            </a:endParaRPr>
          </a:p>
        </p:txBody>
      </p:sp>
      <p:sp>
        <p:nvSpPr>
          <p:cNvPr id="12" name="TextBox 1"/>
          <p:cNvSpPr txBox="1">
            <a:spLocks noChangeArrowheads="1"/>
          </p:cNvSpPr>
          <p:nvPr/>
        </p:nvSpPr>
        <p:spPr bwMode="auto">
          <a:xfrm>
            <a:off x="1674598" y="743389"/>
            <a:ext cx="322530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sz="2000" b="1" u="sng" dirty="0" smtClean="0">
                <a:solidFill>
                  <a:srgbClr val="006600"/>
                </a:solidFill>
                <a:latin typeface="Times New Roman" panose="02020603050405020304" pitchFamily="18" charset="0"/>
                <a:cs typeface="Times New Roman" panose="02020603050405020304" pitchFamily="18" charset="0"/>
              </a:rPr>
              <a:t>I.ĐẶT </a:t>
            </a:r>
            <a:r>
              <a:rPr lang="en-US" altLang="vi-VN" sz="2000" b="1" u="sng" dirty="0">
                <a:solidFill>
                  <a:srgbClr val="006600"/>
                </a:solidFill>
                <a:latin typeface="Times New Roman" panose="02020603050405020304" pitchFamily="18" charset="0"/>
                <a:cs typeface="Times New Roman" panose="02020603050405020304" pitchFamily="18" charset="0"/>
              </a:rPr>
              <a:t>VẤN </a:t>
            </a:r>
            <a:r>
              <a:rPr lang="en-US" altLang="vi-VN" sz="2000" b="1" u="sng" dirty="0" smtClean="0">
                <a:solidFill>
                  <a:srgbClr val="006600"/>
                </a:solidFill>
                <a:latin typeface="Times New Roman" panose="02020603050405020304" pitchFamily="18" charset="0"/>
                <a:cs typeface="Times New Roman" panose="02020603050405020304" pitchFamily="18" charset="0"/>
              </a:rPr>
              <a:t>ĐỀ</a:t>
            </a:r>
          </a:p>
          <a:p>
            <a:pPr eaLnBrk="1" hangingPunct="1"/>
            <a:r>
              <a:rPr lang="x-none" sz="2000" b="1" u="sng" dirty="0">
                <a:solidFill>
                  <a:srgbClr val="0000CC"/>
                </a:solidFill>
                <a:latin typeface="Times New Roman" panose="02020603050405020304" pitchFamily="18" charset="0"/>
                <a:cs typeface="Times New Roman" panose="02020603050405020304" pitchFamily="18" charset="0"/>
              </a:rPr>
              <a:t>I</a:t>
            </a:r>
            <a:r>
              <a:rPr lang="en-US" sz="2000" b="1" u="sng" dirty="0">
                <a:solidFill>
                  <a:srgbClr val="0000CC"/>
                </a:solidFill>
                <a:latin typeface="Times New Roman" panose="02020603050405020304" pitchFamily="18" charset="0"/>
                <a:cs typeface="Times New Roman" panose="02020603050405020304" pitchFamily="18" charset="0"/>
              </a:rPr>
              <a:t>I</a:t>
            </a:r>
            <a:r>
              <a:rPr lang="x-none" sz="2000" b="1" u="sng" dirty="0">
                <a:solidFill>
                  <a:srgbClr val="0000CC"/>
                </a:solidFill>
                <a:latin typeface="Times New Roman" panose="02020603050405020304" pitchFamily="18" charset="0"/>
                <a:cs typeface="Times New Roman" panose="02020603050405020304" pitchFamily="18" charset="0"/>
              </a:rPr>
              <a:t>. </a:t>
            </a:r>
            <a:r>
              <a:rPr lang="en-US" sz="2000" b="1" u="sng" dirty="0">
                <a:solidFill>
                  <a:srgbClr val="0000CC"/>
                </a:solidFill>
                <a:latin typeface="Times New Roman" panose="02020603050405020304" pitchFamily="18" charset="0"/>
                <a:cs typeface="Times New Roman" panose="02020603050405020304" pitchFamily="18" charset="0"/>
              </a:rPr>
              <a:t>NỘI DUNG BÀI </a:t>
            </a:r>
            <a:r>
              <a:rPr lang="en-US" sz="2000" b="1" u="sng" dirty="0" smtClean="0">
                <a:solidFill>
                  <a:srgbClr val="0000CC"/>
                </a:solidFill>
                <a:latin typeface="Times New Roman" panose="02020603050405020304" pitchFamily="18" charset="0"/>
                <a:cs typeface="Times New Roman" panose="02020603050405020304" pitchFamily="18" charset="0"/>
              </a:rPr>
              <a:t>HỌC</a:t>
            </a:r>
            <a:endParaRPr lang="x-none" sz="2000" b="1" u="sng" dirty="0">
              <a:solidFill>
                <a:srgbClr val="0000CC"/>
              </a:solidFill>
              <a:latin typeface="Times New Roman" panose="02020603050405020304" pitchFamily="18" charset="0"/>
              <a:cs typeface="Times New Roman" panose="02020603050405020304" pitchFamily="18" charset="0"/>
            </a:endParaRPr>
          </a:p>
        </p:txBody>
      </p:sp>
      <p:sp>
        <p:nvSpPr>
          <p:cNvPr id="7" name="Cloud Callout 6"/>
          <p:cNvSpPr/>
          <p:nvPr/>
        </p:nvSpPr>
        <p:spPr>
          <a:xfrm>
            <a:off x="6214925" y="404097"/>
            <a:ext cx="2731460" cy="1776853"/>
          </a:xfrm>
          <a:prstGeom prst="cloudCallout">
            <a:avLst>
              <a:gd name="adj1" fmla="val -3934"/>
              <a:gd name="adj2" fmla="val 96264"/>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altLang="vi-VN" sz="2000" smtClean="0">
                <a:solidFill>
                  <a:srgbClr val="660066"/>
                </a:solidFill>
              </a:rPr>
              <a:t>Việc  </a:t>
            </a:r>
            <a:r>
              <a:rPr lang="en-US" altLang="vi-VN" sz="2000">
                <a:solidFill>
                  <a:srgbClr val="660066"/>
                </a:solidFill>
              </a:rPr>
              <a:t>tôn trọng và học hỏi các dân tộc </a:t>
            </a:r>
            <a:r>
              <a:rPr lang="en-US" altLang="vi-VN" sz="2000" smtClean="0">
                <a:solidFill>
                  <a:srgbClr val="660066"/>
                </a:solidFill>
              </a:rPr>
              <a:t>khác có ý nghĩa gì?</a:t>
            </a:r>
            <a:endParaRPr lang="en-US" altLang="vi-VN" sz="2000">
              <a:solidFill>
                <a:srgbClr val="660066"/>
              </a:solidFill>
            </a:endParaRPr>
          </a:p>
        </p:txBody>
      </p:sp>
    </p:spTree>
    <p:extLst>
      <p:ext uri="{BB962C8B-B14F-4D97-AF65-F5344CB8AC3E}">
        <p14:creationId xmlns:p14="http://schemas.microsoft.com/office/powerpoint/2010/main" val="4261250557"/>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par>
                          <p:cTn id="11" fill="hold">
                            <p:stCondLst>
                              <p:cond delay="1000"/>
                            </p:stCondLst>
                            <p:childTnLst>
                              <p:par>
                                <p:cTn id="12" presetID="6" presetClass="entr" presetSubtype="16" fill="hold" grpId="0"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circle(in)">
                                      <p:cBhvr>
                                        <p:cTn id="14" dur="2000"/>
                                        <p:tgtEl>
                                          <p:spTgt spid="12"/>
                                        </p:tgtEl>
                                      </p:cBhvr>
                                    </p:animEffect>
                                  </p:childTnLst>
                                </p:cTn>
                              </p:par>
                              <p:par>
                                <p:cTn id="15" presetID="6" presetClass="entr" presetSubtype="16"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1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45" presetClass="exit" presetSubtype="0" fill="hold" grpId="1" nodeType="clickEffect">
                                  <p:stCondLst>
                                    <p:cond delay="0"/>
                                  </p:stCondLst>
                                  <p:childTnLst>
                                    <p:animEffect transition="out" filter="fade">
                                      <p:cBhvr>
                                        <p:cTn id="21" dur="2000"/>
                                        <p:tgtEl>
                                          <p:spTgt spid="7"/>
                                        </p:tgtEl>
                                      </p:cBhvr>
                                    </p:animEffect>
                                    <p:anim calcmode="lin" valueType="num">
                                      <p:cBhvr>
                                        <p:cTn id="22" dur="2000"/>
                                        <p:tgtEl>
                                          <p:spTgt spid="7"/>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23" dur="2000"/>
                                        <p:tgtEl>
                                          <p:spTgt spid="7"/>
                                        </p:tgtEl>
                                        <p:attrNameLst>
                                          <p:attrName>ppt_h</p:attrName>
                                        </p:attrNameLst>
                                      </p:cBhvr>
                                      <p:tavLst>
                                        <p:tav tm="0">
                                          <p:val>
                                            <p:strVal val="ppt_h"/>
                                          </p:val>
                                        </p:tav>
                                        <p:tav tm="100000">
                                          <p:val>
                                            <p:strVal val="ppt_h"/>
                                          </p:val>
                                        </p:tav>
                                      </p:tavLst>
                                    </p:anim>
                                    <p:set>
                                      <p:cBhvr>
                                        <p:cTn id="24" dur="1" fill="hold">
                                          <p:stCondLst>
                                            <p:cond delay="1999"/>
                                          </p:stCondLst>
                                        </p:cTn>
                                        <p:tgtEl>
                                          <p:spTgt spid="7"/>
                                        </p:tgtEl>
                                        <p:attrNameLst>
                                          <p:attrName>style.visibility</p:attrName>
                                        </p:attrNameLst>
                                      </p:cBhvr>
                                      <p:to>
                                        <p:strVal val="hidden"/>
                                      </p:to>
                                    </p:set>
                                  </p:childTnLst>
                                </p:cTn>
                              </p:par>
                              <p:par>
                                <p:cTn id="25" presetID="8" presetClass="entr" presetSubtype="16" fill="hold" nodeType="withEffect">
                                  <p:stCondLst>
                                    <p:cond delay="0"/>
                                  </p:stCondLst>
                                  <p:iterate type="lt">
                                    <p:tmPct val="0"/>
                                  </p:iterate>
                                  <p:childTnLst>
                                    <p:set>
                                      <p:cBhvr>
                                        <p:cTn id="26" dur="1" fill="hold">
                                          <p:stCondLst>
                                            <p:cond delay="0"/>
                                          </p:stCondLst>
                                        </p:cTn>
                                        <p:tgtEl>
                                          <p:spTgt spid="8"/>
                                        </p:tgtEl>
                                        <p:attrNameLst>
                                          <p:attrName>style.visibility</p:attrName>
                                        </p:attrNameLst>
                                      </p:cBhvr>
                                      <p:to>
                                        <p:strVal val="visible"/>
                                      </p:to>
                                    </p:set>
                                    <p:animEffect transition="in" filter="diamond(in)">
                                      <p:cBhvr>
                                        <p:cTn id="27" dur="2000"/>
                                        <p:tgtEl>
                                          <p:spTgt spid="8"/>
                                        </p:tgtEl>
                                      </p:cBhvr>
                                    </p:animEffect>
                                  </p:childTnLst>
                                </p:cTn>
                              </p:par>
                              <p:par>
                                <p:cTn id="28" presetID="36" presetClass="emph" presetSubtype="0" repeatCount="indefinite" fill="hold" nodeType="withEffect">
                                  <p:stCondLst>
                                    <p:cond delay="0"/>
                                  </p:stCondLst>
                                  <p:iterate type="lt">
                                    <p:tmPct val="10000"/>
                                  </p:iterate>
                                  <p:childTnLst>
                                    <p:animScale>
                                      <p:cBhvr>
                                        <p:cTn id="29" dur="500" autoRev="1" fill="hold">
                                          <p:stCondLst>
                                            <p:cond delay="0"/>
                                          </p:stCondLst>
                                        </p:cTn>
                                        <p:tgtEl>
                                          <p:spTgt spid="8"/>
                                        </p:tgtEl>
                                      </p:cBhvr>
                                      <p:to x="80000" y="100000"/>
                                    </p:animScale>
                                    <p:anim by="(#ppt_w*0.10)" calcmode="lin" valueType="num">
                                      <p:cBhvr>
                                        <p:cTn id="30" dur="500" autoRev="1" fill="hold">
                                          <p:stCondLst>
                                            <p:cond delay="0"/>
                                          </p:stCondLst>
                                        </p:cTn>
                                        <p:tgtEl>
                                          <p:spTgt spid="8"/>
                                        </p:tgtEl>
                                        <p:attrNameLst>
                                          <p:attrName>ppt_x</p:attrName>
                                        </p:attrNameLst>
                                      </p:cBhvr>
                                    </p:anim>
                                    <p:anim by="(-#ppt_w*0.10)" calcmode="lin" valueType="num">
                                      <p:cBhvr>
                                        <p:cTn id="31" dur="500" autoRev="1" fill="hold">
                                          <p:stCondLst>
                                            <p:cond delay="0"/>
                                          </p:stCondLst>
                                        </p:cTn>
                                        <p:tgtEl>
                                          <p:spTgt spid="8"/>
                                        </p:tgtEl>
                                        <p:attrNameLst>
                                          <p:attrName>ppt_y</p:attrName>
                                        </p:attrNameLst>
                                      </p:cBhvr>
                                    </p:anim>
                                    <p:animRot by="-480000">
                                      <p:cBhvr>
                                        <p:cTn id="32" dur="500" autoRev="1" fill="hold">
                                          <p:stCondLst>
                                            <p:cond delay="0"/>
                                          </p:stCondLst>
                                        </p:cTn>
                                        <p:tgtEl>
                                          <p:spTgt spid="8"/>
                                        </p:tgtEl>
                                        <p:attrNameLst>
                                          <p:attrName>r</p:attrName>
                                        </p:attrNameLst>
                                      </p:cBhvr>
                                    </p:animRot>
                                  </p:childTnLst>
                                </p:cTn>
                              </p:par>
                            </p:childTnLst>
                          </p:cTn>
                        </p:par>
                        <p:par>
                          <p:cTn id="33" fill="hold">
                            <p:stCondLst>
                              <p:cond delay="2000"/>
                            </p:stCondLst>
                            <p:childTnLst>
                              <p:par>
                                <p:cTn id="34" presetID="2" presetClass="entr" presetSubtype="8" fill="hold" grpId="0" nodeType="after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additive="base">
                                        <p:cTn id="36" dur="500" fill="hold"/>
                                        <p:tgtEl>
                                          <p:spTgt spid="9"/>
                                        </p:tgtEl>
                                        <p:attrNameLst>
                                          <p:attrName>ppt_x</p:attrName>
                                        </p:attrNameLst>
                                      </p:cBhvr>
                                      <p:tavLst>
                                        <p:tav tm="0">
                                          <p:val>
                                            <p:strVal val="0-#ppt_w/2"/>
                                          </p:val>
                                        </p:tav>
                                        <p:tav tm="100000">
                                          <p:val>
                                            <p:strVal val="#ppt_x"/>
                                          </p:val>
                                        </p:tav>
                                      </p:tavLst>
                                    </p:anim>
                                    <p:anim calcmode="lin" valueType="num">
                                      <p:cBhvr additive="base">
                                        <p:cTn id="37" dur="500" fill="hold"/>
                                        <p:tgtEl>
                                          <p:spTgt spid="9"/>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16" presetClass="entr" presetSubtype="21" fill="hold" grpId="0"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barn(inVertical)">
                                      <p:cBhvr>
                                        <p:cTn id="4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1" grpId="0" animBg="1"/>
      <p:bldP spid="12" grpId="0"/>
      <p:bldP spid="7" grpId="0" animBg="1"/>
      <p:bldP spid="7"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5000" y="-1"/>
            <a:ext cx="7353301" cy="5162808"/>
          </a:xfrm>
          <a:prstGeom prst="rect">
            <a:avLst/>
          </a:prstGeom>
        </p:spPr>
      </p:pic>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894" y="2724150"/>
            <a:ext cx="2917254" cy="2419349"/>
          </a:xfrm>
          <a:prstGeom prst="rect">
            <a:avLst/>
          </a:prstGeom>
        </p:spPr>
      </p:pic>
      <p:sp>
        <p:nvSpPr>
          <p:cNvPr id="8" name="文本框 7"/>
          <p:cNvSpPr txBox="1"/>
          <p:nvPr/>
        </p:nvSpPr>
        <p:spPr>
          <a:xfrm>
            <a:off x="3578710" y="903056"/>
            <a:ext cx="4939123" cy="746356"/>
          </a:xfrm>
          <a:prstGeom prst="rect">
            <a:avLst/>
          </a:prstGeom>
          <a:noFill/>
        </p:spPr>
        <p:txBody>
          <a:bodyPr wrap="square" lIns="68579" tIns="34289" rIns="68579" bIns="34289" rtlCol="0">
            <a:spAutoFit/>
          </a:bodyPr>
          <a:lstStyle/>
          <a:p>
            <a:r>
              <a:rPr lang="en-US" sz="2000" b="1" dirty="0">
                <a:solidFill>
                  <a:srgbClr val="FF0000"/>
                </a:solidFill>
                <a:latin typeface="Times New Roman" pitchFamily="18" charset="0"/>
                <a:cs typeface="Times New Roman" pitchFamily="18" charset="0"/>
              </a:rPr>
              <a:t>II. </a:t>
            </a:r>
            <a:r>
              <a:rPr lang="en-US" sz="2000" b="1" u="sng" dirty="0" smtClean="0">
                <a:solidFill>
                  <a:srgbClr val="FF0000"/>
                </a:solidFill>
                <a:latin typeface="Times New Roman" pitchFamily="18" charset="0"/>
                <a:cs typeface="Times New Roman" pitchFamily="18" charset="0"/>
              </a:rPr>
              <a:t>NỘI DUNG BÀI HỌC</a:t>
            </a:r>
            <a:endParaRPr lang="en-US" sz="2000" b="1" u="sng" dirty="0">
              <a:solidFill>
                <a:srgbClr val="FF0000"/>
              </a:solidFill>
              <a:latin typeface="Times New Roman" pitchFamily="18" charset="0"/>
              <a:cs typeface="Times New Roman" pitchFamily="18" charset="0"/>
            </a:endParaRPr>
          </a:p>
          <a:p>
            <a:r>
              <a:rPr lang="en-US" altLang="vi-VN" sz="2400" smtClean="0">
                <a:solidFill>
                  <a:srgbClr val="006600"/>
                </a:solidFill>
                <a:latin typeface="Arial" panose="020B0604020202020204" pitchFamily="34" charset="0"/>
                <a:cs typeface="Arial" panose="020B0604020202020204" pitchFamily="34" charset="0"/>
              </a:rPr>
              <a:t>4. Cách rèn luyện,thực hiện:</a:t>
            </a:r>
            <a:endParaRPr lang="en-US" altLang="vi-VN" sz="2400">
              <a:solidFill>
                <a:srgbClr val="006600"/>
              </a:solidFill>
              <a:latin typeface="Arial" panose="020B0604020202020204" pitchFamily="34" charset="0"/>
              <a:cs typeface="Arial" panose="020B0604020202020204" pitchFamily="34" charset="0"/>
            </a:endParaRPr>
          </a:p>
        </p:txBody>
      </p:sp>
      <p:pic>
        <p:nvPicPr>
          <p:cNvPr id="10" name="图片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73174" y="3775861"/>
            <a:ext cx="1570826" cy="1570825"/>
          </a:xfrm>
          <a:prstGeom prst="rect">
            <a:avLst/>
          </a:prstGeom>
        </p:spPr>
      </p:pic>
      <p:pic>
        <p:nvPicPr>
          <p:cNvPr id="9" name="Picture 8" descr="Picture1"/>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73080" y="2330799"/>
            <a:ext cx="280389" cy="393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文本框 8"/>
          <p:cNvSpPr txBox="1"/>
          <p:nvPr/>
        </p:nvSpPr>
        <p:spPr>
          <a:xfrm>
            <a:off x="3024150" y="1840169"/>
            <a:ext cx="5592751" cy="1546575"/>
          </a:xfrm>
          <a:prstGeom prst="rect">
            <a:avLst/>
          </a:prstGeom>
          <a:noFill/>
        </p:spPr>
        <p:txBody>
          <a:bodyPr wrap="square" lIns="68579" tIns="34289" rIns="68579" bIns="34289" rtlCol="0">
            <a:spAutoFit/>
          </a:bodyPr>
          <a:lstStyle/>
          <a:p>
            <a:pPr>
              <a:buFontTx/>
              <a:buChar char="-"/>
            </a:pPr>
            <a:r>
              <a:rPr lang="en-US" sz="2400">
                <a:solidFill>
                  <a:srgbClr val="660066"/>
                </a:solidFill>
                <a:latin typeface="Times New Roman" pitchFamily="18" charset="0"/>
                <a:cs typeface="Times New Roman" pitchFamily="18" charset="0"/>
              </a:rPr>
              <a:t>Tích cực tham gia và tìm hiểu đời sống nền văn hóa của các dân tộc trên thế giới</a:t>
            </a:r>
          </a:p>
          <a:p>
            <a:pPr algn="just"/>
            <a:r>
              <a:rPr lang="en-US" sz="2400">
                <a:solidFill>
                  <a:srgbClr val="660066"/>
                </a:solidFill>
                <a:latin typeface="Times New Roman" pitchFamily="18" charset="0"/>
                <a:cs typeface="Times New Roman" pitchFamily="18" charset="0"/>
              </a:rPr>
              <a:t>Tiếp thu có chọn lọc, phù hợp với điều kiện hoàn cảnh, truyền thống dân </a:t>
            </a:r>
            <a:r>
              <a:rPr lang="en-US" sz="2400" smtClean="0">
                <a:solidFill>
                  <a:srgbClr val="660066"/>
                </a:solidFill>
                <a:latin typeface="Times New Roman" pitchFamily="18" charset="0"/>
                <a:cs typeface="Times New Roman" pitchFamily="18" charset="0"/>
              </a:rPr>
              <a:t>tộc</a:t>
            </a:r>
            <a:endParaRPr lang="en-US" sz="2400">
              <a:solidFill>
                <a:srgbClr val="660066"/>
              </a:solidFill>
              <a:latin typeface="Times New Roman" pitchFamily="18" charset="0"/>
              <a:cs typeface="Times New Roman" pitchFamily="18" charset="0"/>
            </a:endParaRPr>
          </a:p>
        </p:txBody>
      </p:sp>
      <p:pic>
        <p:nvPicPr>
          <p:cNvPr id="12" name="Picture 308"/>
          <p:cNvPicPr>
            <a:picLocks noChangeAspect="1" noChangeArrowheads="1"/>
          </p:cNvPicPr>
          <p:nvPr/>
        </p:nvPicPr>
        <p:blipFill>
          <a:blip r:embed="rId6">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047549" y="1969719"/>
            <a:ext cx="1384026" cy="1074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Cloud Callout 12"/>
          <p:cNvSpPr/>
          <p:nvPr/>
        </p:nvSpPr>
        <p:spPr>
          <a:xfrm>
            <a:off x="123507" y="361950"/>
            <a:ext cx="3076893" cy="1533309"/>
          </a:xfrm>
          <a:prstGeom prst="cloudCallout">
            <a:avLst>
              <a:gd name="adj1" fmla="val 7105"/>
              <a:gd name="adj2" fmla="val 12906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solidFill>
                  <a:srgbClr val="FFFF00"/>
                </a:solidFill>
                <a:latin typeface="Arial" panose="020B0604020202020204" pitchFamily="34" charset="0"/>
                <a:cs typeface="Arial" panose="020B0604020202020204" pitchFamily="34" charset="0"/>
              </a:rPr>
              <a:t>Chúng ta nên học tập các dân tộc khác </a:t>
            </a:r>
            <a:r>
              <a:rPr lang="vi-VN" smtClean="0">
                <a:solidFill>
                  <a:srgbClr val="FFFF00"/>
                </a:solidFill>
                <a:latin typeface="Arial" panose="020B0604020202020204" pitchFamily="34" charset="0"/>
                <a:cs typeface="Arial" panose="020B0604020202020204" pitchFamily="34" charset="0"/>
              </a:rPr>
              <a:t>như </a:t>
            </a:r>
            <a:r>
              <a:rPr lang="vi-VN">
                <a:solidFill>
                  <a:srgbClr val="FFFF00"/>
                </a:solidFill>
                <a:latin typeface="Arial" panose="020B0604020202020204" pitchFamily="34" charset="0"/>
                <a:cs typeface="Arial" panose="020B0604020202020204" pitchFamily="34" charset="0"/>
              </a:rPr>
              <a:t>thế  nào?</a:t>
            </a:r>
          </a:p>
        </p:txBody>
      </p:sp>
    </p:spTree>
    <p:extLst>
      <p:ext uri="{BB962C8B-B14F-4D97-AF65-F5344CB8AC3E}">
        <p14:creationId xmlns:p14="http://schemas.microsoft.com/office/powerpoint/2010/main" val="41107071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down)">
                                      <p:cBhvr>
                                        <p:cTn id="7" dur="500"/>
                                        <p:tgtEl>
                                          <p:spTgt spid="8">
                                            <p:txEl>
                                              <p:pRg st="0" end="0"/>
                                            </p:txEl>
                                          </p:spTgt>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circle(in)">
                                      <p:cBhvr>
                                        <p:cTn id="10" dur="500"/>
                                        <p:tgtEl>
                                          <p:spTgt spid="13"/>
                                        </p:tgtEl>
                                      </p:cBhvr>
                                    </p:animEffect>
                                  </p:childTnLst>
                                </p:cTn>
                              </p:par>
                              <p:par>
                                <p:cTn id="11" presetID="2" presetClass="entr" presetSubtype="4"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1000" fill="hold"/>
                                        <p:tgtEl>
                                          <p:spTgt spid="9"/>
                                        </p:tgtEl>
                                        <p:attrNameLst>
                                          <p:attrName>ppt_x</p:attrName>
                                        </p:attrNameLst>
                                      </p:cBhvr>
                                      <p:tavLst>
                                        <p:tav tm="0">
                                          <p:val>
                                            <p:strVal val="#ppt_x"/>
                                          </p:val>
                                        </p:tav>
                                        <p:tav tm="100000">
                                          <p:val>
                                            <p:strVal val="#ppt_x"/>
                                          </p:val>
                                        </p:tav>
                                      </p:tavLst>
                                    </p:anim>
                                    <p:anim calcmode="lin" valueType="num">
                                      <p:cBhvr additive="base">
                                        <p:cTn id="14" dur="10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nodeType="clickEffect">
                                  <p:stCondLst>
                                    <p:cond delay="0"/>
                                  </p:stCondLst>
                                  <p:childTnLst>
                                    <p:anim calcmode="lin" valueType="num">
                                      <p:cBhvr additive="base">
                                        <p:cTn id="18" dur="1000"/>
                                        <p:tgtEl>
                                          <p:spTgt spid="9"/>
                                        </p:tgtEl>
                                        <p:attrNameLst>
                                          <p:attrName>ppt_x</p:attrName>
                                        </p:attrNameLst>
                                      </p:cBhvr>
                                      <p:tavLst>
                                        <p:tav tm="0">
                                          <p:val>
                                            <p:strVal val="ppt_x"/>
                                          </p:val>
                                        </p:tav>
                                        <p:tav tm="100000">
                                          <p:val>
                                            <p:strVal val="ppt_x"/>
                                          </p:val>
                                        </p:tav>
                                      </p:tavLst>
                                    </p:anim>
                                    <p:anim calcmode="lin" valueType="num">
                                      <p:cBhvr additive="base">
                                        <p:cTn id="19" dur="1000"/>
                                        <p:tgtEl>
                                          <p:spTgt spid="9"/>
                                        </p:tgtEl>
                                        <p:attrNameLst>
                                          <p:attrName>ppt_y</p:attrName>
                                        </p:attrNameLst>
                                      </p:cBhvr>
                                      <p:tavLst>
                                        <p:tav tm="0">
                                          <p:val>
                                            <p:strVal val="ppt_y"/>
                                          </p:val>
                                        </p:tav>
                                        <p:tav tm="100000">
                                          <p:val>
                                            <p:strVal val="1+ppt_h/2"/>
                                          </p:val>
                                        </p:tav>
                                      </p:tavLst>
                                    </p:anim>
                                    <p:set>
                                      <p:cBhvr>
                                        <p:cTn id="20" dur="1" fill="hold">
                                          <p:stCondLst>
                                            <p:cond delay="999"/>
                                          </p:stCondLst>
                                        </p:cTn>
                                        <p:tgtEl>
                                          <p:spTgt spid="9"/>
                                        </p:tgtEl>
                                        <p:attrNameLst>
                                          <p:attrName>style.visibility</p:attrName>
                                        </p:attrNameLst>
                                      </p:cBhvr>
                                      <p:to>
                                        <p:strVal val="hidden"/>
                                      </p:to>
                                    </p:set>
                                  </p:childTnLst>
                                </p:cTn>
                              </p:par>
                              <p:par>
                                <p:cTn id="21" presetID="42" presetClass="exit" presetSubtype="0" fill="hold" grpId="1" nodeType="withEffect">
                                  <p:stCondLst>
                                    <p:cond delay="0"/>
                                  </p:stCondLst>
                                  <p:childTnLst>
                                    <p:animEffect transition="out" filter="fade">
                                      <p:cBhvr>
                                        <p:cTn id="22" dur="1000"/>
                                        <p:tgtEl>
                                          <p:spTgt spid="13"/>
                                        </p:tgtEl>
                                      </p:cBhvr>
                                    </p:animEffect>
                                    <p:anim calcmode="lin" valueType="num">
                                      <p:cBhvr>
                                        <p:cTn id="23" dur="1000"/>
                                        <p:tgtEl>
                                          <p:spTgt spid="13"/>
                                        </p:tgtEl>
                                        <p:attrNameLst>
                                          <p:attrName>ppt_x</p:attrName>
                                        </p:attrNameLst>
                                      </p:cBhvr>
                                      <p:tavLst>
                                        <p:tav tm="0">
                                          <p:val>
                                            <p:strVal val="ppt_x"/>
                                          </p:val>
                                        </p:tav>
                                        <p:tav tm="100000">
                                          <p:val>
                                            <p:strVal val="ppt_x"/>
                                          </p:val>
                                        </p:tav>
                                      </p:tavLst>
                                    </p:anim>
                                    <p:anim calcmode="lin" valueType="num">
                                      <p:cBhvr>
                                        <p:cTn id="24" dur="1000"/>
                                        <p:tgtEl>
                                          <p:spTgt spid="13"/>
                                        </p:tgtEl>
                                        <p:attrNameLst>
                                          <p:attrName>ppt_y</p:attrName>
                                        </p:attrNameLst>
                                      </p:cBhvr>
                                      <p:tavLst>
                                        <p:tav tm="0">
                                          <p:val>
                                            <p:strVal val="ppt_y"/>
                                          </p:val>
                                        </p:tav>
                                        <p:tav tm="100000">
                                          <p:val>
                                            <p:strVal val="ppt_y+.1"/>
                                          </p:val>
                                        </p:tav>
                                      </p:tavLst>
                                    </p:anim>
                                    <p:set>
                                      <p:cBhvr>
                                        <p:cTn id="25" dur="1" fill="hold">
                                          <p:stCondLst>
                                            <p:cond delay="999"/>
                                          </p:stCondLst>
                                        </p:cTn>
                                        <p:tgtEl>
                                          <p:spTgt spid="13"/>
                                        </p:tgtEl>
                                        <p:attrNameLst>
                                          <p:attrName>style.visibility</p:attrName>
                                        </p:attrNameLst>
                                      </p:cBhvr>
                                      <p:to>
                                        <p:strVal val="hidden"/>
                                      </p:to>
                                    </p:set>
                                  </p:childTnLst>
                                </p:cTn>
                              </p:par>
                              <p:par>
                                <p:cTn id="26" presetID="8" presetClass="entr" presetSubtype="16" fill="hold" nodeType="withEffect">
                                  <p:stCondLst>
                                    <p:cond delay="0"/>
                                  </p:stCondLst>
                                  <p:iterate type="lt">
                                    <p:tmPct val="0"/>
                                  </p:iterate>
                                  <p:childTnLst>
                                    <p:set>
                                      <p:cBhvr>
                                        <p:cTn id="27" dur="1" fill="hold">
                                          <p:stCondLst>
                                            <p:cond delay="0"/>
                                          </p:stCondLst>
                                        </p:cTn>
                                        <p:tgtEl>
                                          <p:spTgt spid="12"/>
                                        </p:tgtEl>
                                        <p:attrNameLst>
                                          <p:attrName>style.visibility</p:attrName>
                                        </p:attrNameLst>
                                      </p:cBhvr>
                                      <p:to>
                                        <p:strVal val="visible"/>
                                      </p:to>
                                    </p:set>
                                    <p:animEffect transition="in" filter="diamond(in)">
                                      <p:cBhvr>
                                        <p:cTn id="28" dur="2000"/>
                                        <p:tgtEl>
                                          <p:spTgt spid="12"/>
                                        </p:tgtEl>
                                      </p:cBhvr>
                                    </p:animEffect>
                                  </p:childTnLst>
                                </p:cTn>
                              </p:par>
                              <p:par>
                                <p:cTn id="29" presetID="36" presetClass="emph" presetSubtype="0" repeatCount="indefinite" fill="hold" nodeType="withEffect">
                                  <p:stCondLst>
                                    <p:cond delay="0"/>
                                  </p:stCondLst>
                                  <p:iterate type="lt">
                                    <p:tmPct val="10000"/>
                                  </p:iterate>
                                  <p:childTnLst>
                                    <p:animScale>
                                      <p:cBhvr>
                                        <p:cTn id="30" dur="500" autoRev="1" fill="hold">
                                          <p:stCondLst>
                                            <p:cond delay="0"/>
                                          </p:stCondLst>
                                        </p:cTn>
                                        <p:tgtEl>
                                          <p:spTgt spid="12"/>
                                        </p:tgtEl>
                                      </p:cBhvr>
                                      <p:to x="80000" y="100000"/>
                                    </p:animScale>
                                    <p:anim by="(#ppt_w*0.10)" calcmode="lin" valueType="num">
                                      <p:cBhvr>
                                        <p:cTn id="31" dur="500" autoRev="1" fill="hold">
                                          <p:stCondLst>
                                            <p:cond delay="0"/>
                                          </p:stCondLst>
                                        </p:cTn>
                                        <p:tgtEl>
                                          <p:spTgt spid="12"/>
                                        </p:tgtEl>
                                        <p:attrNameLst>
                                          <p:attrName>ppt_x</p:attrName>
                                        </p:attrNameLst>
                                      </p:cBhvr>
                                    </p:anim>
                                    <p:anim by="(-#ppt_w*0.10)" calcmode="lin" valueType="num">
                                      <p:cBhvr>
                                        <p:cTn id="32" dur="500" autoRev="1" fill="hold">
                                          <p:stCondLst>
                                            <p:cond delay="0"/>
                                          </p:stCondLst>
                                        </p:cTn>
                                        <p:tgtEl>
                                          <p:spTgt spid="12"/>
                                        </p:tgtEl>
                                        <p:attrNameLst>
                                          <p:attrName>ppt_y</p:attrName>
                                        </p:attrNameLst>
                                      </p:cBhvr>
                                    </p:anim>
                                    <p:animRot by="-480000">
                                      <p:cBhvr>
                                        <p:cTn id="33" dur="500" autoRev="1" fill="hold">
                                          <p:stCondLst>
                                            <p:cond delay="0"/>
                                          </p:stCondLst>
                                        </p:cTn>
                                        <p:tgtEl>
                                          <p:spTgt spid="12"/>
                                        </p:tgtEl>
                                        <p:attrNameLst>
                                          <p:attrName>r</p:attrName>
                                        </p:attrNameLst>
                                      </p:cBhvr>
                                    </p:animRot>
                                  </p:childTnLst>
                                </p:cTn>
                              </p:par>
                            </p:childTnLst>
                          </p:cTn>
                        </p:par>
                        <p:par>
                          <p:cTn id="34" fill="hold">
                            <p:stCondLst>
                              <p:cond delay="2000"/>
                            </p:stCondLst>
                            <p:childTnLst>
                              <p:par>
                                <p:cTn id="35" presetID="6" presetClass="entr" presetSubtype="16" fill="hold" nodeType="afterEffect">
                                  <p:stCondLst>
                                    <p:cond delay="0"/>
                                  </p:stCondLst>
                                  <p:childTnLst>
                                    <p:set>
                                      <p:cBhvr>
                                        <p:cTn id="36" dur="1" fill="hold">
                                          <p:stCondLst>
                                            <p:cond delay="0"/>
                                          </p:stCondLst>
                                        </p:cTn>
                                        <p:tgtEl>
                                          <p:spTgt spid="11">
                                            <p:txEl>
                                              <p:pRg st="0" end="0"/>
                                            </p:txEl>
                                          </p:spTgt>
                                        </p:tgtEl>
                                        <p:attrNameLst>
                                          <p:attrName>style.visibility</p:attrName>
                                        </p:attrNameLst>
                                      </p:cBhvr>
                                      <p:to>
                                        <p:strVal val="visible"/>
                                      </p:to>
                                    </p:set>
                                    <p:animEffect transition="in" filter="circle(in)">
                                      <p:cBhvr>
                                        <p:cTn id="37" dur="2000"/>
                                        <p:tgtEl>
                                          <p:spTgt spid="11">
                                            <p:txEl>
                                              <p:pRg st="0" end="0"/>
                                            </p:txEl>
                                          </p:spTgt>
                                        </p:tgtEl>
                                      </p:cBhvr>
                                    </p:animEffect>
                                  </p:childTnLst>
                                </p:cTn>
                              </p:par>
                            </p:childTnLst>
                          </p:cTn>
                        </p:par>
                        <p:par>
                          <p:cTn id="38" fill="hold">
                            <p:stCondLst>
                              <p:cond delay="4000"/>
                            </p:stCondLst>
                            <p:childTnLst>
                              <p:par>
                                <p:cTn id="39" presetID="6" presetClass="entr" presetSubtype="16" fill="hold" nodeType="afterEffect">
                                  <p:stCondLst>
                                    <p:cond delay="0"/>
                                  </p:stCondLst>
                                  <p:childTnLst>
                                    <p:set>
                                      <p:cBhvr>
                                        <p:cTn id="40" dur="1" fill="hold">
                                          <p:stCondLst>
                                            <p:cond delay="0"/>
                                          </p:stCondLst>
                                        </p:cTn>
                                        <p:tgtEl>
                                          <p:spTgt spid="11">
                                            <p:txEl>
                                              <p:pRg st="1" end="1"/>
                                            </p:txEl>
                                          </p:spTgt>
                                        </p:tgtEl>
                                        <p:attrNameLst>
                                          <p:attrName>style.visibility</p:attrName>
                                        </p:attrNameLst>
                                      </p:cBhvr>
                                      <p:to>
                                        <p:strVal val="visible"/>
                                      </p:to>
                                    </p:set>
                                    <p:animEffect transition="in" filter="circle(in)">
                                      <p:cBhvr>
                                        <p:cTn id="41" dur="20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8100" y="0"/>
            <a:ext cx="9029700" cy="1938992"/>
          </a:xfrm>
          <a:prstGeom prst="rect">
            <a:avLst/>
          </a:prstGeom>
          <a:noFill/>
        </p:spPr>
        <p:txBody>
          <a:bodyPr wrap="square" rtlCol="0">
            <a:spAutoFit/>
          </a:bodyPr>
          <a:lstStyle/>
          <a:p>
            <a:pPr algn="ctr"/>
            <a:r>
              <a:rPr lang="en-US" sz="2000" smtClean="0">
                <a:solidFill>
                  <a:srgbClr val="00B050"/>
                </a:solidFill>
                <a:latin typeface="Arial" panose="020B0604020202020204" pitchFamily="34" charset="0"/>
                <a:cs typeface="Arial" panose="020B0604020202020204" pitchFamily="34" charset="0"/>
              </a:rPr>
              <a:t>Tôn </a:t>
            </a:r>
            <a:r>
              <a:rPr lang="en-US" sz="2000" err="1">
                <a:solidFill>
                  <a:srgbClr val="00B050"/>
                </a:solidFill>
                <a:latin typeface="Arial" panose="020B0604020202020204" pitchFamily="34" charset="0"/>
                <a:cs typeface="Arial" panose="020B0604020202020204" pitchFamily="34" charset="0"/>
              </a:rPr>
              <a:t>trọng</a:t>
            </a:r>
            <a:r>
              <a:rPr lang="en-US" sz="2000">
                <a:solidFill>
                  <a:srgbClr val="00B050"/>
                </a:solidFill>
                <a:latin typeface="Arial" panose="020B0604020202020204" pitchFamily="34" charset="0"/>
                <a:cs typeface="Arial" panose="020B0604020202020204" pitchFamily="34" charset="0"/>
              </a:rPr>
              <a:t> </a:t>
            </a:r>
            <a:r>
              <a:rPr lang="en-US" sz="2000" err="1">
                <a:solidFill>
                  <a:srgbClr val="00B050"/>
                </a:solidFill>
                <a:latin typeface="Arial" panose="020B0604020202020204" pitchFamily="34" charset="0"/>
                <a:cs typeface="Arial" panose="020B0604020202020204" pitchFamily="34" charset="0"/>
              </a:rPr>
              <a:t>và</a:t>
            </a:r>
            <a:r>
              <a:rPr lang="en-US" sz="2000">
                <a:solidFill>
                  <a:srgbClr val="00B050"/>
                </a:solidFill>
                <a:latin typeface="Arial" panose="020B0604020202020204" pitchFamily="34" charset="0"/>
                <a:cs typeface="Arial" panose="020B0604020202020204" pitchFamily="34" charset="0"/>
              </a:rPr>
              <a:t> </a:t>
            </a:r>
            <a:r>
              <a:rPr lang="en-US" sz="2000" err="1">
                <a:solidFill>
                  <a:srgbClr val="00B050"/>
                </a:solidFill>
                <a:latin typeface="Arial" panose="020B0604020202020204" pitchFamily="34" charset="0"/>
                <a:cs typeface="Arial" panose="020B0604020202020204" pitchFamily="34" charset="0"/>
              </a:rPr>
              <a:t>học</a:t>
            </a:r>
            <a:r>
              <a:rPr lang="en-US" sz="2000">
                <a:solidFill>
                  <a:srgbClr val="00B050"/>
                </a:solidFill>
                <a:latin typeface="Arial" panose="020B0604020202020204" pitchFamily="34" charset="0"/>
                <a:cs typeface="Arial" panose="020B0604020202020204" pitchFamily="34" charset="0"/>
              </a:rPr>
              <a:t> </a:t>
            </a:r>
            <a:r>
              <a:rPr lang="en-US" sz="2000" err="1">
                <a:solidFill>
                  <a:srgbClr val="00B050"/>
                </a:solidFill>
                <a:latin typeface="Arial" panose="020B0604020202020204" pitchFamily="34" charset="0"/>
                <a:cs typeface="Arial" panose="020B0604020202020204" pitchFamily="34" charset="0"/>
              </a:rPr>
              <a:t>hỏi</a:t>
            </a:r>
            <a:r>
              <a:rPr lang="en-US" sz="2000">
                <a:solidFill>
                  <a:srgbClr val="00B050"/>
                </a:solidFill>
                <a:latin typeface="Arial" panose="020B0604020202020204" pitchFamily="34" charset="0"/>
                <a:cs typeface="Arial" panose="020B0604020202020204" pitchFamily="34" charset="0"/>
              </a:rPr>
              <a:t> </a:t>
            </a:r>
            <a:r>
              <a:rPr lang="en-US" sz="2000" err="1">
                <a:solidFill>
                  <a:srgbClr val="00B050"/>
                </a:solidFill>
                <a:latin typeface="Arial" panose="020B0604020202020204" pitchFamily="34" charset="0"/>
                <a:cs typeface="Arial" panose="020B0604020202020204" pitchFamily="34" charset="0"/>
              </a:rPr>
              <a:t>các</a:t>
            </a:r>
            <a:r>
              <a:rPr lang="en-US" sz="2000">
                <a:solidFill>
                  <a:srgbClr val="00B050"/>
                </a:solidFill>
                <a:latin typeface="Arial" panose="020B0604020202020204" pitchFamily="34" charset="0"/>
                <a:cs typeface="Arial" panose="020B0604020202020204" pitchFamily="34" charset="0"/>
              </a:rPr>
              <a:t> </a:t>
            </a:r>
            <a:r>
              <a:rPr lang="en-US" sz="2000" err="1">
                <a:solidFill>
                  <a:srgbClr val="00B050"/>
                </a:solidFill>
                <a:latin typeface="Arial" panose="020B0604020202020204" pitchFamily="34" charset="0"/>
                <a:cs typeface="Arial" panose="020B0604020202020204" pitchFamily="34" charset="0"/>
              </a:rPr>
              <a:t>dân</a:t>
            </a:r>
            <a:r>
              <a:rPr lang="en-US" sz="2000">
                <a:solidFill>
                  <a:srgbClr val="00B050"/>
                </a:solidFill>
                <a:latin typeface="Arial" panose="020B0604020202020204" pitchFamily="34" charset="0"/>
                <a:cs typeface="Arial" panose="020B0604020202020204" pitchFamily="34" charset="0"/>
              </a:rPr>
              <a:t> </a:t>
            </a:r>
            <a:r>
              <a:rPr lang="en-US" sz="2000" err="1">
                <a:solidFill>
                  <a:srgbClr val="00B050"/>
                </a:solidFill>
                <a:latin typeface="Arial" panose="020B0604020202020204" pitchFamily="34" charset="0"/>
                <a:cs typeface="Arial" panose="020B0604020202020204" pitchFamily="34" charset="0"/>
              </a:rPr>
              <a:t>tộc</a:t>
            </a:r>
            <a:r>
              <a:rPr lang="en-US" sz="2000">
                <a:solidFill>
                  <a:srgbClr val="00B050"/>
                </a:solidFill>
                <a:latin typeface="Arial" panose="020B0604020202020204" pitchFamily="34" charset="0"/>
                <a:cs typeface="Arial" panose="020B0604020202020204" pitchFamily="34" charset="0"/>
              </a:rPr>
              <a:t> </a:t>
            </a:r>
            <a:r>
              <a:rPr lang="en-US" sz="2000" err="1">
                <a:solidFill>
                  <a:srgbClr val="00B050"/>
                </a:solidFill>
                <a:latin typeface="Arial" panose="020B0604020202020204" pitchFamily="34" charset="0"/>
                <a:cs typeface="Arial" panose="020B0604020202020204" pitchFamily="34" charset="0"/>
              </a:rPr>
              <a:t>khác</a:t>
            </a:r>
            <a:r>
              <a:rPr lang="en-US" sz="2000">
                <a:solidFill>
                  <a:srgbClr val="00B050"/>
                </a:solidFill>
                <a:latin typeface="Arial" panose="020B0604020202020204" pitchFamily="34" charset="0"/>
                <a:cs typeface="Arial" panose="020B0604020202020204" pitchFamily="34" charset="0"/>
              </a:rPr>
              <a:t> </a:t>
            </a:r>
            <a:r>
              <a:rPr lang="en-US" sz="2000" err="1">
                <a:solidFill>
                  <a:srgbClr val="00B050"/>
                </a:solidFill>
                <a:latin typeface="Arial" panose="020B0604020202020204" pitchFamily="34" charset="0"/>
                <a:cs typeface="Arial" panose="020B0604020202020204" pitchFamily="34" charset="0"/>
              </a:rPr>
              <a:t>như</a:t>
            </a:r>
            <a:r>
              <a:rPr lang="en-US" sz="2000">
                <a:solidFill>
                  <a:srgbClr val="00B050"/>
                </a:solidFill>
                <a:latin typeface="Arial" panose="020B0604020202020204" pitchFamily="34" charset="0"/>
                <a:cs typeface="Arial" panose="020B0604020202020204" pitchFamily="34" charset="0"/>
              </a:rPr>
              <a:t> </a:t>
            </a:r>
            <a:r>
              <a:rPr lang="en-US" sz="2000" err="1">
                <a:solidFill>
                  <a:srgbClr val="00B050"/>
                </a:solidFill>
                <a:latin typeface="Arial" panose="020B0604020202020204" pitchFamily="34" charset="0"/>
                <a:cs typeface="Arial" panose="020B0604020202020204" pitchFamily="34" charset="0"/>
              </a:rPr>
              <a:t>thế</a:t>
            </a:r>
            <a:r>
              <a:rPr lang="en-US" sz="2000">
                <a:solidFill>
                  <a:srgbClr val="00B050"/>
                </a:solidFill>
                <a:latin typeface="Arial" panose="020B0604020202020204" pitchFamily="34" charset="0"/>
                <a:cs typeface="Arial" panose="020B0604020202020204" pitchFamily="34" charset="0"/>
              </a:rPr>
              <a:t> </a:t>
            </a:r>
            <a:r>
              <a:rPr lang="en-US" sz="2000" err="1">
                <a:solidFill>
                  <a:srgbClr val="00B050"/>
                </a:solidFill>
                <a:latin typeface="Arial" panose="020B0604020202020204" pitchFamily="34" charset="0"/>
                <a:cs typeface="Arial" panose="020B0604020202020204" pitchFamily="34" charset="0"/>
              </a:rPr>
              <a:t>nào</a:t>
            </a:r>
            <a:r>
              <a:rPr lang="en-US" sz="2000" smtClean="0">
                <a:solidFill>
                  <a:srgbClr val="00B050"/>
                </a:solidFill>
                <a:latin typeface="Arial" panose="020B0604020202020204" pitchFamily="34" charset="0"/>
                <a:cs typeface="Arial" panose="020B0604020202020204" pitchFamily="34" charset="0"/>
              </a:rPr>
              <a:t>?</a:t>
            </a:r>
          </a:p>
          <a:p>
            <a:r>
              <a:rPr lang="en-US" sz="2000" u="sng">
                <a:solidFill>
                  <a:srgbClr val="FF0000"/>
                </a:solidFill>
                <a:latin typeface="Times New Roman" pitchFamily="18" charset="0"/>
                <a:cs typeface="Times New Roman" pitchFamily="18" charset="0"/>
              </a:rPr>
              <a:t>Không nên</a:t>
            </a:r>
            <a:r>
              <a:rPr lang="en-US" sz="2000">
                <a:latin typeface="Times New Roman" pitchFamily="18" charset="0"/>
                <a:cs typeface="Times New Roman" pitchFamily="18" charset="0"/>
              </a:rPr>
              <a:t>: Bắt chước một cách máy móc hoặc chạy theo phong trào, theo mốt một cách mù quáng, du nhập những thói hư, tật xấu, phong tục tập quán không phù hợp với dân tộc ta</a:t>
            </a:r>
            <a:r>
              <a:rPr lang="en-US" sz="2000" smtClean="0">
                <a:latin typeface="Times New Roman" pitchFamily="18" charset="0"/>
                <a:cs typeface="Times New Roman" pitchFamily="18" charset="0"/>
              </a:rPr>
              <a:t>.</a:t>
            </a:r>
            <a:endParaRPr lang="en-US" sz="2000">
              <a:latin typeface="Times New Roman" pitchFamily="18" charset="0"/>
              <a:cs typeface="Times New Roman" pitchFamily="18" charset="0"/>
            </a:endParaRPr>
          </a:p>
          <a:p>
            <a:r>
              <a:rPr lang="en-US" sz="2000" u="sng" err="1">
                <a:solidFill>
                  <a:srgbClr val="FF0000"/>
                </a:solidFill>
                <a:latin typeface="Times New Roman" pitchFamily="18" charset="0"/>
                <a:cs typeface="Times New Roman" pitchFamily="18" charset="0"/>
              </a:rPr>
              <a:t>Phê</a:t>
            </a:r>
            <a:r>
              <a:rPr lang="en-US" sz="2000" u="sng">
                <a:solidFill>
                  <a:srgbClr val="FF0000"/>
                </a:solidFill>
                <a:latin typeface="Times New Roman" pitchFamily="18" charset="0"/>
                <a:cs typeface="Times New Roman" pitchFamily="18" charset="0"/>
              </a:rPr>
              <a:t> </a:t>
            </a:r>
            <a:r>
              <a:rPr lang="en-US" sz="2000" u="sng" err="1">
                <a:solidFill>
                  <a:srgbClr val="FF0000"/>
                </a:solidFill>
                <a:latin typeface="Times New Roman" pitchFamily="18" charset="0"/>
                <a:cs typeface="Times New Roman" pitchFamily="18" charset="0"/>
              </a:rPr>
              <a:t>phán</a:t>
            </a:r>
            <a:r>
              <a:rPr lang="en-US" sz="2000">
                <a:latin typeface="Times New Roman" pitchFamily="18" charset="0"/>
                <a:cs typeface="Times New Roman" pitchFamily="18" charset="0"/>
              </a:rPr>
              <a:t>: </a:t>
            </a:r>
            <a:r>
              <a:rPr lang="en-US" sz="2000" err="1">
                <a:latin typeface="Times New Roman" pitchFamily="18" charset="0"/>
                <a:cs typeface="Times New Roman" pitchFamily="18" charset="0"/>
              </a:rPr>
              <a:t>Lối</a:t>
            </a:r>
            <a:r>
              <a:rPr lang="en-US" sz="2000">
                <a:latin typeface="Times New Roman" pitchFamily="18" charset="0"/>
                <a:cs typeface="Times New Roman" pitchFamily="18" charset="0"/>
              </a:rPr>
              <a:t> </a:t>
            </a:r>
            <a:r>
              <a:rPr lang="en-US" sz="2000" err="1">
                <a:latin typeface="Times New Roman" pitchFamily="18" charset="0"/>
                <a:cs typeface="Times New Roman" pitchFamily="18" charset="0"/>
              </a:rPr>
              <a:t>sống</a:t>
            </a:r>
            <a:r>
              <a:rPr lang="en-US" sz="2000">
                <a:latin typeface="Times New Roman" pitchFamily="18" charset="0"/>
                <a:cs typeface="Times New Roman" pitchFamily="18" charset="0"/>
              </a:rPr>
              <a:t> </a:t>
            </a:r>
            <a:r>
              <a:rPr lang="en-US" sz="2000" err="1">
                <a:latin typeface="Times New Roman" pitchFamily="18" charset="0"/>
                <a:cs typeface="Times New Roman" pitchFamily="18" charset="0"/>
              </a:rPr>
              <a:t>lai</a:t>
            </a:r>
            <a:r>
              <a:rPr lang="en-US" sz="2000">
                <a:latin typeface="Times New Roman" pitchFamily="18" charset="0"/>
                <a:cs typeface="Times New Roman" pitchFamily="18" charset="0"/>
              </a:rPr>
              <a:t> </a:t>
            </a:r>
            <a:r>
              <a:rPr lang="en-US" sz="2000" err="1">
                <a:latin typeface="Times New Roman" pitchFamily="18" charset="0"/>
                <a:cs typeface="Times New Roman" pitchFamily="18" charset="0"/>
              </a:rPr>
              <a:t>căng</a:t>
            </a:r>
            <a:r>
              <a:rPr lang="en-US" sz="2000">
                <a:latin typeface="Times New Roman" pitchFamily="18" charset="0"/>
                <a:cs typeface="Times New Roman" pitchFamily="18" charset="0"/>
              </a:rPr>
              <a:t>, </a:t>
            </a:r>
            <a:r>
              <a:rPr lang="en-US" sz="2000" err="1">
                <a:latin typeface="Times New Roman" pitchFamily="18" charset="0"/>
                <a:cs typeface="Times New Roman" pitchFamily="18" charset="0"/>
              </a:rPr>
              <a:t>thực</a:t>
            </a:r>
            <a:r>
              <a:rPr lang="en-US" sz="2000">
                <a:latin typeface="Times New Roman" pitchFamily="18" charset="0"/>
                <a:cs typeface="Times New Roman" pitchFamily="18" charset="0"/>
              </a:rPr>
              <a:t> </a:t>
            </a:r>
            <a:r>
              <a:rPr lang="en-US" sz="2000" err="1">
                <a:latin typeface="Times New Roman" pitchFamily="18" charset="0"/>
                <a:cs typeface="Times New Roman" pitchFamily="18" charset="0"/>
              </a:rPr>
              <a:t>dụng</a:t>
            </a:r>
            <a:r>
              <a:rPr lang="en-US" sz="2000">
                <a:latin typeface="Times New Roman" pitchFamily="18" charset="0"/>
                <a:cs typeface="Times New Roman" pitchFamily="18" charset="0"/>
              </a:rPr>
              <a:t>, </a:t>
            </a:r>
            <a:r>
              <a:rPr lang="en-US" sz="2000" err="1">
                <a:latin typeface="Times New Roman" pitchFamily="18" charset="0"/>
                <a:cs typeface="Times New Roman" pitchFamily="18" charset="0"/>
              </a:rPr>
              <a:t>đua</a:t>
            </a:r>
            <a:r>
              <a:rPr lang="en-US" sz="2000">
                <a:latin typeface="Times New Roman" pitchFamily="18" charset="0"/>
                <a:cs typeface="Times New Roman" pitchFamily="18" charset="0"/>
              </a:rPr>
              <a:t> </a:t>
            </a:r>
            <a:r>
              <a:rPr lang="en-US" sz="2000" err="1">
                <a:latin typeface="Times New Roman" pitchFamily="18" charset="0"/>
                <a:cs typeface="Times New Roman" pitchFamily="18" charset="0"/>
              </a:rPr>
              <a:t>đòi</a:t>
            </a:r>
            <a:r>
              <a:rPr lang="en-US" sz="2000">
                <a:latin typeface="Times New Roman" pitchFamily="18" charset="0"/>
                <a:cs typeface="Times New Roman" pitchFamily="18" charset="0"/>
              </a:rPr>
              <a:t> </a:t>
            </a:r>
            <a:r>
              <a:rPr lang="en-US" sz="2000" err="1">
                <a:latin typeface="Times New Roman" pitchFamily="18" charset="0"/>
                <a:cs typeface="Times New Roman" pitchFamily="18" charset="0"/>
              </a:rPr>
              <a:t>ăn</a:t>
            </a:r>
            <a:r>
              <a:rPr lang="en-US" sz="2000">
                <a:latin typeface="Times New Roman" pitchFamily="18" charset="0"/>
                <a:cs typeface="Times New Roman" pitchFamily="18" charset="0"/>
              </a:rPr>
              <a:t> </a:t>
            </a:r>
            <a:r>
              <a:rPr lang="en-US" sz="2000" err="1">
                <a:latin typeface="Times New Roman" pitchFamily="18" charset="0"/>
                <a:cs typeface="Times New Roman" pitchFamily="18" charset="0"/>
              </a:rPr>
              <a:t>chơi</a:t>
            </a:r>
            <a:r>
              <a:rPr lang="en-US" sz="2000">
                <a:latin typeface="Times New Roman" pitchFamily="18" charset="0"/>
                <a:cs typeface="Times New Roman" pitchFamily="18" charset="0"/>
              </a:rPr>
              <a:t>, </a:t>
            </a:r>
            <a:r>
              <a:rPr lang="en-US" sz="2000" err="1">
                <a:latin typeface="Times New Roman" pitchFamily="18" charset="0"/>
                <a:cs typeface="Times New Roman" pitchFamily="18" charset="0"/>
              </a:rPr>
              <a:t>hưởng</a:t>
            </a:r>
            <a:r>
              <a:rPr lang="en-US" sz="2000">
                <a:latin typeface="Times New Roman" pitchFamily="18" charset="0"/>
                <a:cs typeface="Times New Roman" pitchFamily="18" charset="0"/>
              </a:rPr>
              <a:t> </a:t>
            </a:r>
            <a:r>
              <a:rPr lang="en-US" sz="2000" err="1">
                <a:latin typeface="Times New Roman" pitchFamily="18" charset="0"/>
                <a:cs typeface="Times New Roman" pitchFamily="18" charset="0"/>
              </a:rPr>
              <a:t>lạc</a:t>
            </a:r>
            <a:r>
              <a:rPr lang="en-US" sz="2000">
                <a:latin typeface="Times New Roman" pitchFamily="18" charset="0"/>
                <a:cs typeface="Times New Roman" pitchFamily="18" charset="0"/>
              </a:rPr>
              <a:t> </a:t>
            </a:r>
            <a:r>
              <a:rPr lang="en-US" sz="2000" err="1">
                <a:latin typeface="Times New Roman" pitchFamily="18" charset="0"/>
                <a:cs typeface="Times New Roman" pitchFamily="18" charset="0"/>
              </a:rPr>
              <a:t>của</a:t>
            </a:r>
            <a:r>
              <a:rPr lang="en-US" sz="2000">
                <a:latin typeface="Times New Roman" pitchFamily="18" charset="0"/>
                <a:cs typeface="Times New Roman" pitchFamily="18" charset="0"/>
              </a:rPr>
              <a:t> </a:t>
            </a:r>
            <a:r>
              <a:rPr lang="en-US" sz="2000" err="1">
                <a:latin typeface="Times New Roman" pitchFamily="18" charset="0"/>
                <a:cs typeface="Times New Roman" pitchFamily="18" charset="0"/>
              </a:rPr>
              <a:t>một</a:t>
            </a:r>
            <a:r>
              <a:rPr lang="en-US" sz="2000">
                <a:latin typeface="Times New Roman" pitchFamily="18" charset="0"/>
                <a:cs typeface="Times New Roman" pitchFamily="18" charset="0"/>
              </a:rPr>
              <a:t> </a:t>
            </a:r>
            <a:r>
              <a:rPr lang="en-US" sz="2000" err="1">
                <a:latin typeface="Times New Roman" pitchFamily="18" charset="0"/>
                <a:cs typeface="Times New Roman" pitchFamily="18" charset="0"/>
              </a:rPr>
              <a:t>số</a:t>
            </a:r>
            <a:r>
              <a:rPr lang="en-US" sz="2000">
                <a:latin typeface="Times New Roman" pitchFamily="18" charset="0"/>
                <a:cs typeface="Times New Roman" pitchFamily="18" charset="0"/>
              </a:rPr>
              <a:t> </a:t>
            </a:r>
            <a:r>
              <a:rPr lang="en-US" sz="2000" err="1">
                <a:latin typeface="Times New Roman" pitchFamily="18" charset="0"/>
                <a:cs typeface="Times New Roman" pitchFamily="18" charset="0"/>
              </a:rPr>
              <a:t>thanh</a:t>
            </a:r>
            <a:r>
              <a:rPr lang="en-US" sz="2000">
                <a:latin typeface="Times New Roman" pitchFamily="18" charset="0"/>
                <a:cs typeface="Times New Roman" pitchFamily="18" charset="0"/>
              </a:rPr>
              <a:t> </a:t>
            </a:r>
            <a:r>
              <a:rPr lang="en-US" sz="2000" err="1">
                <a:latin typeface="Times New Roman" pitchFamily="18" charset="0"/>
                <a:cs typeface="Times New Roman" pitchFamily="18" charset="0"/>
              </a:rPr>
              <a:t>niên</a:t>
            </a:r>
            <a:r>
              <a:rPr lang="en-US" sz="2000">
                <a:latin typeface="Times New Roman" pitchFamily="18" charset="0"/>
                <a:cs typeface="Times New Roman" pitchFamily="18" charset="0"/>
              </a:rPr>
              <a:t> </a:t>
            </a:r>
            <a:r>
              <a:rPr lang="en-US" sz="2000" err="1">
                <a:latin typeface="Times New Roman" pitchFamily="18" charset="0"/>
                <a:cs typeface="Times New Roman" pitchFamily="18" charset="0"/>
              </a:rPr>
              <a:t>hiện</a:t>
            </a:r>
            <a:r>
              <a:rPr lang="en-US" sz="2000">
                <a:latin typeface="Times New Roman" pitchFamily="18" charset="0"/>
                <a:cs typeface="Times New Roman" pitchFamily="18" charset="0"/>
              </a:rPr>
              <a:t> nay.</a:t>
            </a:r>
          </a:p>
        </p:txBody>
      </p:sp>
      <p:pic>
        <p:nvPicPr>
          <p:cNvPr id="7" name="Picture 6" descr="download (8).jpg"/>
          <p:cNvPicPr>
            <a:picLocks noChangeAspect="1"/>
          </p:cNvPicPr>
          <p:nvPr/>
        </p:nvPicPr>
        <p:blipFill>
          <a:blip r:embed="rId2"/>
          <a:stretch>
            <a:fillRect/>
          </a:stretch>
        </p:blipFill>
        <p:spPr>
          <a:xfrm>
            <a:off x="43479" y="1897084"/>
            <a:ext cx="2786082" cy="3053975"/>
          </a:xfrm>
          <a:prstGeom prst="rect">
            <a:avLst/>
          </a:prstGeom>
        </p:spPr>
      </p:pic>
      <p:pic>
        <p:nvPicPr>
          <p:cNvPr id="8" name="Picture 7" descr="download (9).jpg"/>
          <p:cNvPicPr>
            <a:picLocks noChangeAspect="1"/>
          </p:cNvPicPr>
          <p:nvPr/>
        </p:nvPicPr>
        <p:blipFill>
          <a:blip r:embed="rId3"/>
          <a:stretch>
            <a:fillRect/>
          </a:stretch>
        </p:blipFill>
        <p:spPr>
          <a:xfrm>
            <a:off x="6248400" y="1886327"/>
            <a:ext cx="2709881" cy="3053975"/>
          </a:xfrm>
          <a:prstGeom prst="rect">
            <a:avLst/>
          </a:prstGeom>
        </p:spPr>
      </p:pic>
      <p:pic>
        <p:nvPicPr>
          <p:cNvPr id="6" name="Picture 29" descr="images (1) - Copy"/>
          <p:cNvPicPr>
            <a:picLocks noChangeAspect="1" noChangeArrowheads="1"/>
          </p:cNvPicPr>
          <p:nvPr/>
        </p:nvPicPr>
        <p:blipFill>
          <a:blip r:embed="rId4"/>
          <a:srcRect/>
          <a:stretch>
            <a:fillRect/>
          </a:stretch>
        </p:blipFill>
        <p:spPr bwMode="auto">
          <a:xfrm>
            <a:off x="3124200" y="1917307"/>
            <a:ext cx="2971800" cy="3033752"/>
          </a:xfrm>
          <a:prstGeom prst="rect">
            <a:avLst/>
          </a:prstGeom>
          <a:noFill/>
        </p:spPr>
      </p:pic>
    </p:spTree>
    <p:extLst>
      <p:ext uri="{BB962C8B-B14F-4D97-AF65-F5344CB8AC3E}">
        <p14:creationId xmlns:p14="http://schemas.microsoft.com/office/powerpoint/2010/main" val="156290672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heckerboard(across)">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checkerboard(across)">
                                      <p:cBhvr>
                                        <p:cTn id="12" dur="500"/>
                                        <p:tgtEl>
                                          <p:spTgt spid="5">
                                            <p:txEl>
                                              <p:pRg st="1" end="1"/>
                                            </p:txEl>
                                          </p:spTgt>
                                        </p:tgtEl>
                                      </p:cBhvr>
                                    </p:animEffect>
                                  </p:childTnLst>
                                </p:cTn>
                              </p:par>
                              <p:par>
                                <p:cTn id="13" presetID="5" presetClass="entr" presetSubtype="10"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checkerboard(across)">
                                      <p:cBhvr>
                                        <p:cTn id="15" dur="500"/>
                                        <p:tgtEl>
                                          <p:spTgt spid="5">
                                            <p:txEl>
                                              <p:pRg st="2" end="2"/>
                                            </p:txEl>
                                          </p:spTgt>
                                        </p:tgtEl>
                                      </p:cBhvr>
                                    </p:animEffect>
                                  </p:childTnLst>
                                </p:cTn>
                              </p:par>
                              <p:par>
                                <p:cTn id="16" presetID="8" presetClass="entr" presetSubtype="16"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diamond(in)">
                                      <p:cBhvr>
                                        <p:cTn id="18" dur="2000"/>
                                        <p:tgtEl>
                                          <p:spTgt spid="7"/>
                                        </p:tgtEl>
                                      </p:cBhvr>
                                    </p:animEffect>
                                  </p:childTnLst>
                                </p:cTn>
                              </p:par>
                              <p:par>
                                <p:cTn id="19" presetID="8" presetClass="entr" presetSubtype="16"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diamond(in)">
                                      <p:cBhvr>
                                        <p:cTn id="21" dur="2000"/>
                                        <p:tgtEl>
                                          <p:spTgt spid="8"/>
                                        </p:tgtEl>
                                      </p:cBhvr>
                                    </p:animEffect>
                                  </p:childTnLst>
                                </p:cTn>
                              </p:par>
                              <p:par>
                                <p:cTn id="22" presetID="3" presetClass="entr" presetSubtype="10"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blinds(horizontal)">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pattFill prst="sphere">
          <a:fgClr>
            <a:srgbClr val="FFCCFF"/>
          </a:fgClr>
          <a:bgClr>
            <a:schemeClr val="bg1"/>
          </a:bgClr>
        </a:pattFill>
        <a:effectLst/>
      </p:bgPr>
    </p:bg>
    <p:spTree>
      <p:nvGrpSpPr>
        <p:cNvPr id="1" name=""/>
        <p:cNvGrpSpPr/>
        <p:nvPr/>
      </p:nvGrpSpPr>
      <p:grpSpPr>
        <a:xfrm>
          <a:off x="0" y="0"/>
          <a:ext cx="0" cy="0"/>
          <a:chOff x="0" y="0"/>
          <a:chExt cx="0" cy="0"/>
        </a:xfrm>
      </p:grpSpPr>
      <p:sp>
        <p:nvSpPr>
          <p:cNvPr id="32798" name="Rectangle 119"/>
          <p:cNvSpPr>
            <a:spLocks noChangeArrowheads="1"/>
          </p:cNvSpPr>
          <p:nvPr/>
        </p:nvSpPr>
        <p:spPr bwMode="auto">
          <a:xfrm>
            <a:off x="1166" y="11206"/>
            <a:ext cx="2202847" cy="539378"/>
          </a:xfrm>
          <a:prstGeom prst="rect">
            <a:avLst/>
          </a:prstGeom>
          <a:solidFill>
            <a:srgbClr val="FFFF00"/>
          </a:solidFill>
          <a:ln>
            <a:noFill/>
          </a:ln>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50000"/>
              </a:lnSpc>
            </a:pPr>
            <a:r>
              <a:rPr lang="en-SG" altLang="en-US" sz="2200" b="1">
                <a:solidFill>
                  <a:schemeClr val="accent2"/>
                </a:solidFill>
                <a:latin typeface="Times New Roman" panose="02020603050405020304" pitchFamily="18" charset="0"/>
                <a:cs typeface="Times New Roman" panose="02020603050405020304" pitchFamily="18" charset="0"/>
              </a:rPr>
              <a:t>III. </a:t>
            </a:r>
            <a:r>
              <a:rPr lang="en-SG" altLang="en-US" sz="2200" b="1" smtClean="0">
                <a:solidFill>
                  <a:schemeClr val="accent2"/>
                </a:solidFill>
                <a:latin typeface="Times New Roman" panose="02020603050405020304" pitchFamily="18" charset="0"/>
                <a:cs typeface="Times New Roman" panose="02020603050405020304" pitchFamily="18" charset="0"/>
              </a:rPr>
              <a:t>LUYỆNTẬP</a:t>
            </a:r>
            <a:endParaRPr lang="en-SG" altLang="en-US" sz="2200" b="1">
              <a:solidFill>
                <a:schemeClr val="accent2"/>
              </a:solidFill>
              <a:latin typeface="Times New Roman" panose="02020603050405020304" pitchFamily="18" charset="0"/>
              <a:cs typeface="Times New Roman" panose="02020603050405020304" pitchFamily="18" charset="0"/>
            </a:endParaRPr>
          </a:p>
        </p:txBody>
      </p:sp>
      <p:sp>
        <p:nvSpPr>
          <p:cNvPr id="32770" name="Rectangle 63"/>
          <p:cNvSpPr>
            <a:spLocks noChangeArrowheads="1"/>
          </p:cNvSpPr>
          <p:nvPr/>
        </p:nvSpPr>
        <p:spPr bwMode="gray">
          <a:xfrm rot="5400000">
            <a:off x="1330525" y="2277072"/>
            <a:ext cx="696515" cy="107156"/>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en-US" sz="1350"/>
          </a:p>
        </p:txBody>
      </p:sp>
      <p:sp>
        <p:nvSpPr>
          <p:cNvPr id="32771" name="Rectangle 63"/>
          <p:cNvSpPr>
            <a:spLocks noChangeArrowheads="1"/>
          </p:cNvSpPr>
          <p:nvPr/>
        </p:nvSpPr>
        <p:spPr bwMode="gray">
          <a:xfrm rot="5400000">
            <a:off x="1330525" y="1419822"/>
            <a:ext cx="696515" cy="107156"/>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en-US" sz="1350"/>
          </a:p>
        </p:txBody>
      </p:sp>
      <p:sp>
        <p:nvSpPr>
          <p:cNvPr id="32772" name="Rectangle 63"/>
          <p:cNvSpPr>
            <a:spLocks noChangeArrowheads="1"/>
          </p:cNvSpPr>
          <p:nvPr/>
        </p:nvSpPr>
        <p:spPr bwMode="gray">
          <a:xfrm rot="5400000">
            <a:off x="1330524" y="3187900"/>
            <a:ext cx="696516" cy="107156"/>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en-US" sz="1350"/>
          </a:p>
        </p:txBody>
      </p:sp>
      <p:sp>
        <p:nvSpPr>
          <p:cNvPr id="32773" name="Rectangle 63"/>
          <p:cNvSpPr>
            <a:spLocks noChangeArrowheads="1"/>
          </p:cNvSpPr>
          <p:nvPr/>
        </p:nvSpPr>
        <p:spPr bwMode="gray">
          <a:xfrm rot="5400000">
            <a:off x="1330525" y="4098728"/>
            <a:ext cx="696515" cy="107156"/>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en-US" sz="1350"/>
          </a:p>
        </p:txBody>
      </p:sp>
      <p:grpSp>
        <p:nvGrpSpPr>
          <p:cNvPr id="32774" name="Group 74"/>
          <p:cNvGrpSpPr>
            <a:grpSpLocks/>
          </p:cNvGrpSpPr>
          <p:nvPr/>
        </p:nvGrpSpPr>
        <p:grpSpPr bwMode="auto">
          <a:xfrm rot="5400000">
            <a:off x="1514279" y="1670791"/>
            <a:ext cx="334566" cy="421989"/>
            <a:chOff x="1872" y="1326"/>
            <a:chExt cx="2014" cy="2613"/>
          </a:xfrm>
        </p:grpSpPr>
        <p:sp>
          <p:nvSpPr>
            <p:cNvPr id="8267" name="AutoShape 75"/>
            <p:cNvSpPr>
              <a:spLocks noChangeArrowheads="1"/>
            </p:cNvSpPr>
            <p:nvPr/>
          </p:nvSpPr>
          <p:spPr bwMode="gray">
            <a:xfrm rot="16200000" flipH="1">
              <a:off x="1821" y="2347"/>
              <a:ext cx="310"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vi-VN" sz="1350"/>
            </a:p>
          </p:txBody>
        </p:sp>
        <p:sp>
          <p:nvSpPr>
            <p:cNvPr id="8268" name="AutoShape 76"/>
            <p:cNvSpPr>
              <a:spLocks noChangeArrowheads="1"/>
            </p:cNvSpPr>
            <p:nvPr/>
          </p:nvSpPr>
          <p:spPr bwMode="gray">
            <a:xfrm rot="5400000" flipH="1">
              <a:off x="3627" y="2317"/>
              <a:ext cx="310"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vi-VN" sz="1350"/>
            </a:p>
          </p:txBody>
        </p:sp>
        <p:sp>
          <p:nvSpPr>
            <p:cNvPr id="8269" name="AutoShape 77"/>
            <p:cNvSpPr>
              <a:spLocks noChangeArrowheads="1"/>
            </p:cNvSpPr>
            <p:nvPr/>
          </p:nvSpPr>
          <p:spPr bwMode="gray">
            <a:xfrm rot="10800000" flipH="1">
              <a:off x="2725" y="3262"/>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vi-VN" sz="1350"/>
            </a:p>
          </p:txBody>
        </p:sp>
        <p:sp>
          <p:nvSpPr>
            <p:cNvPr id="32885" name="Oval 78"/>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en-US" sz="1350"/>
            </a:p>
          </p:txBody>
        </p:sp>
        <p:sp>
          <p:nvSpPr>
            <p:cNvPr id="32886" name="Oval 79"/>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en-US" sz="1350"/>
            </a:p>
          </p:txBody>
        </p:sp>
        <p:sp>
          <p:nvSpPr>
            <p:cNvPr id="8272" name="Oval 80"/>
            <p:cNvSpPr>
              <a:spLocks noChangeArrowheads="1"/>
            </p:cNvSpPr>
            <p:nvPr/>
          </p:nvSpPr>
          <p:spPr bwMode="gray">
            <a:xfrm>
              <a:off x="2101" y="1326"/>
              <a:ext cx="1564" cy="2613"/>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defRPr/>
              </a:pPr>
              <a:endParaRPr lang="vi-VN" sz="1350"/>
            </a:p>
          </p:txBody>
        </p:sp>
        <p:sp>
          <p:nvSpPr>
            <p:cNvPr id="32888" name="Oval 81"/>
            <p:cNvSpPr>
              <a:spLocks noChangeArrowheads="1"/>
            </p:cNvSpPr>
            <p:nvPr/>
          </p:nvSpPr>
          <p:spPr bwMode="gray">
            <a:xfrm>
              <a:off x="2104" y="1326"/>
              <a:ext cx="1564" cy="2613"/>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en-US" sz="1350"/>
            </a:p>
          </p:txBody>
        </p:sp>
        <p:sp>
          <p:nvSpPr>
            <p:cNvPr id="8274" name="Oval 82"/>
            <p:cNvSpPr>
              <a:spLocks noChangeArrowheads="1"/>
            </p:cNvSpPr>
            <p:nvPr/>
          </p:nvSpPr>
          <p:spPr bwMode="gray">
            <a:xfrm>
              <a:off x="2338" y="1326"/>
              <a:ext cx="1097" cy="2613"/>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defRPr/>
              </a:pPr>
              <a:endParaRPr lang="vi-VN" sz="1350"/>
            </a:p>
          </p:txBody>
        </p:sp>
        <p:sp>
          <p:nvSpPr>
            <p:cNvPr id="32890" name="Oval 83"/>
            <p:cNvSpPr>
              <a:spLocks noChangeArrowheads="1"/>
            </p:cNvSpPr>
            <p:nvPr/>
          </p:nvSpPr>
          <p:spPr bwMode="gray">
            <a:xfrm>
              <a:off x="2337" y="1326"/>
              <a:ext cx="1096" cy="2613"/>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en-US" sz="1350"/>
            </a:p>
          </p:txBody>
        </p:sp>
      </p:grpSp>
      <p:grpSp>
        <p:nvGrpSpPr>
          <p:cNvPr id="3" name="Group 5"/>
          <p:cNvGrpSpPr>
            <a:grpSpLocks/>
          </p:cNvGrpSpPr>
          <p:nvPr/>
        </p:nvGrpSpPr>
        <p:grpSpPr bwMode="auto">
          <a:xfrm>
            <a:off x="1939530" y="1653779"/>
            <a:ext cx="5525690" cy="461962"/>
            <a:chOff x="384" y="1344"/>
            <a:chExt cx="3072" cy="388"/>
          </a:xfrm>
        </p:grpSpPr>
        <p:sp>
          <p:nvSpPr>
            <p:cNvPr id="8198" name="AutoShape 6"/>
            <p:cNvSpPr>
              <a:spLocks noChangeArrowheads="1"/>
            </p:cNvSpPr>
            <p:nvPr/>
          </p:nvSpPr>
          <p:spPr bwMode="gray">
            <a:xfrm>
              <a:off x="384" y="1344"/>
              <a:ext cx="3072" cy="381"/>
            </a:xfrm>
            <a:prstGeom prst="roundRect">
              <a:avLst>
                <a:gd name="adj" fmla="val 10889"/>
              </a:avLst>
            </a:prstGeom>
            <a:gradFill rotWithShape="1">
              <a:gsLst>
                <a:gs pos="0">
                  <a:srgbClr val="DDDDDD"/>
                </a:gs>
                <a:gs pos="50000">
                  <a:srgbClr val="DDDDDD">
                    <a:gamma/>
                    <a:tint val="36471"/>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a:defRPr/>
              </a:pPr>
              <a:endParaRPr lang="vi-VN" sz="1350"/>
            </a:p>
          </p:txBody>
        </p:sp>
        <p:sp>
          <p:nvSpPr>
            <p:cNvPr id="32878" name="AutoShape 7"/>
            <p:cNvSpPr>
              <a:spLocks noChangeArrowheads="1"/>
            </p:cNvSpPr>
            <p:nvPr/>
          </p:nvSpPr>
          <p:spPr bwMode="gray">
            <a:xfrm>
              <a:off x="448" y="1379"/>
              <a:ext cx="271" cy="331"/>
            </a:xfrm>
            <a:prstGeom prst="roundRect">
              <a:avLst>
                <a:gd name="adj" fmla="val 11921"/>
              </a:avLst>
            </a:prstGeom>
            <a:solidFill>
              <a:srgbClr val="002060"/>
            </a:solidFill>
            <a:ln w="38100">
              <a:solidFill>
                <a:schemeClr val="bg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en-US" sz="1350"/>
            </a:p>
          </p:txBody>
        </p:sp>
        <p:sp>
          <p:nvSpPr>
            <p:cNvPr id="8200" name="Freeform 8"/>
            <p:cNvSpPr>
              <a:spLocks/>
            </p:cNvSpPr>
            <p:nvPr/>
          </p:nvSpPr>
          <p:spPr bwMode="gray">
            <a:xfrm>
              <a:off x="488" y="1399"/>
              <a:ext cx="295" cy="156"/>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w="0">
              <a:noFill/>
              <a:prstDash val="solid"/>
              <a:round/>
              <a:headEnd/>
              <a:tailEnd/>
            </a:ln>
          </p:spPr>
          <p:txBody>
            <a:bodyPr/>
            <a:lstStyle/>
            <a:p>
              <a:pPr>
                <a:defRPr/>
              </a:pPr>
              <a:endParaRPr lang="vi-VN" sz="1350"/>
            </a:p>
          </p:txBody>
        </p:sp>
        <p:sp>
          <p:nvSpPr>
            <p:cNvPr id="8201" name="Text Box 9"/>
            <p:cNvSpPr txBox="1">
              <a:spLocks noChangeArrowheads="1"/>
            </p:cNvSpPr>
            <p:nvPr/>
          </p:nvSpPr>
          <p:spPr bwMode="gray">
            <a:xfrm>
              <a:off x="478" y="1383"/>
              <a:ext cx="211" cy="349"/>
            </a:xfrm>
            <a:prstGeom prst="rect">
              <a:avLst/>
            </a:prstGeom>
            <a:noFill/>
            <a:ln w="9525" algn="ctr">
              <a:noFill/>
              <a:miter lim="800000"/>
              <a:headEnd/>
              <a:tailEnd/>
            </a:ln>
            <a:effectLst>
              <a:outerShdw dist="35921" dir="2700000" algn="ctr" rotWithShape="0">
                <a:schemeClr val="tx1"/>
              </a:outerShdw>
            </a:effec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0" hangingPunct="0">
                <a:defRPr/>
              </a:pPr>
              <a:r>
                <a:rPr lang="en-US" sz="2100" b="1" dirty="0">
                  <a:solidFill>
                    <a:srgbClr val="FF0000"/>
                  </a:solidFill>
                  <a:effectLst>
                    <a:outerShdw blurRad="38100" dist="38100" dir="2700000" algn="tl">
                      <a:srgbClr val="C0C0C0"/>
                    </a:outerShdw>
                  </a:effectLst>
                  <a:latin typeface="Calibri" pitchFamily="34" charset="0"/>
                  <a:cs typeface="Arial" charset="0"/>
                </a:rPr>
                <a:t>a</a:t>
              </a:r>
            </a:p>
          </p:txBody>
        </p:sp>
        <p:sp>
          <p:nvSpPr>
            <p:cNvPr id="32881" name="Text Box 10"/>
            <p:cNvSpPr txBox="1">
              <a:spLocks noChangeArrowheads="1"/>
            </p:cNvSpPr>
            <p:nvPr/>
          </p:nvSpPr>
          <p:spPr bwMode="gray">
            <a:xfrm>
              <a:off x="719" y="1434"/>
              <a:ext cx="2737"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350" b="1">
                  <a:solidFill>
                    <a:srgbClr val="000000"/>
                  </a:solidFill>
                </a:rPr>
                <a:t>Bắt chước kiểu quần áo của các ngôi sao điện ảnh.</a:t>
              </a:r>
            </a:p>
          </p:txBody>
        </p:sp>
      </p:grpSp>
      <p:sp>
        <p:nvSpPr>
          <p:cNvPr id="8209" name="AutoShape 17"/>
          <p:cNvSpPr>
            <a:spLocks noChangeArrowheads="1"/>
          </p:cNvSpPr>
          <p:nvPr/>
        </p:nvSpPr>
        <p:spPr bwMode="gray">
          <a:xfrm>
            <a:off x="1503761" y="503271"/>
            <a:ext cx="6140074" cy="826342"/>
          </a:xfrm>
          <a:prstGeom prst="roundRect">
            <a:avLst>
              <a:gd name="adj" fmla="val 50000"/>
            </a:avLst>
          </a:prstGeom>
          <a:gradFill rotWithShape="1">
            <a:gsLst>
              <a:gs pos="0">
                <a:srgbClr val="5E9EFF"/>
              </a:gs>
              <a:gs pos="39999">
                <a:srgbClr val="85C2FF"/>
              </a:gs>
              <a:gs pos="70000">
                <a:srgbClr val="C4D6EB"/>
              </a:gs>
              <a:gs pos="100000">
                <a:srgbClr val="FFEBFA"/>
              </a:gs>
            </a:gsLst>
            <a:lin ang="0" scaled="0"/>
          </a:gradFill>
          <a:ln w="38100" cap="rnd" algn="ctr">
            <a:solidFill>
              <a:srgbClr val="FFC000"/>
            </a:solidFill>
            <a:round/>
            <a:headEnd/>
            <a:tailEnd/>
          </a:ln>
          <a:effectLst>
            <a:outerShdw blurRad="50800" dist="38100" dir="5400000" algn="t" rotWithShape="0">
              <a:prstClr val="black">
                <a:alpha val="40000"/>
              </a:prstClr>
            </a:outerShdw>
          </a:effectLst>
          <a:scene3d>
            <a:camera prst="orthographicFront">
              <a:rot lat="0" lon="0" rev="0"/>
            </a:camera>
            <a:lightRig rig="threePt" dir="t"/>
          </a:scene3d>
          <a:sp3d>
            <a:bevelT h="12700"/>
            <a:bevelB/>
          </a:sp3d>
        </p:spPr>
        <p:txBody>
          <a:bodyPr lIns="27000" tIns="27000" rIns="27000" bIns="27000" anchor="ctr"/>
          <a:lstStyle/>
          <a:p>
            <a:pPr algn="ctr">
              <a:defRPr/>
            </a:pPr>
            <a:endParaRPr lang="en-US" sz="3000" b="1">
              <a:solidFill>
                <a:srgbClr val="FFFF00"/>
              </a:solidFill>
              <a:effectLst>
                <a:outerShdw blurRad="38100" dist="38100" dir="2700000" algn="tl">
                  <a:srgbClr val="000000">
                    <a:alpha val="43137"/>
                  </a:srgbClr>
                </a:outerShdw>
              </a:effectLst>
            </a:endParaRPr>
          </a:p>
        </p:txBody>
      </p:sp>
      <p:sp>
        <p:nvSpPr>
          <p:cNvPr id="32779" name="Rectangle 18"/>
          <p:cNvSpPr>
            <a:spLocks noChangeArrowheads="1"/>
          </p:cNvSpPr>
          <p:nvPr/>
        </p:nvSpPr>
        <p:spPr bwMode="auto">
          <a:xfrm>
            <a:off x="1985964" y="1601391"/>
            <a:ext cx="5532835" cy="595313"/>
          </a:xfrm>
          <a:prstGeom prst="rect">
            <a:avLst/>
          </a:prstGeom>
          <a:noFill/>
          <a:ln w="38100" cmpd="dbl">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vi-VN" altLang="en-US" sz="1350">
              <a:solidFill>
                <a:srgbClr val="0000FF"/>
              </a:solidFill>
            </a:endParaRPr>
          </a:p>
        </p:txBody>
      </p:sp>
      <p:sp>
        <p:nvSpPr>
          <p:cNvPr id="32780" name="Rectangle 20"/>
          <p:cNvSpPr>
            <a:spLocks noChangeArrowheads="1"/>
          </p:cNvSpPr>
          <p:nvPr/>
        </p:nvSpPr>
        <p:spPr bwMode="auto">
          <a:xfrm>
            <a:off x="1985964" y="2464594"/>
            <a:ext cx="5532835" cy="595313"/>
          </a:xfrm>
          <a:prstGeom prst="rect">
            <a:avLst/>
          </a:prstGeom>
          <a:noFill/>
          <a:ln w="38100" cmpd="dbl">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vi-VN" altLang="en-US" sz="1350">
              <a:solidFill>
                <a:srgbClr val="0000FF"/>
              </a:solidFill>
            </a:endParaRPr>
          </a:p>
        </p:txBody>
      </p:sp>
      <p:grpSp>
        <p:nvGrpSpPr>
          <p:cNvPr id="4" name="Group 27"/>
          <p:cNvGrpSpPr>
            <a:grpSpLocks/>
          </p:cNvGrpSpPr>
          <p:nvPr/>
        </p:nvGrpSpPr>
        <p:grpSpPr bwMode="auto">
          <a:xfrm rot="5400000">
            <a:off x="1254325" y="1515072"/>
            <a:ext cx="744140" cy="697706"/>
            <a:chOff x="1872" y="1824"/>
            <a:chExt cx="2014" cy="1821"/>
          </a:xfrm>
        </p:grpSpPr>
        <p:sp>
          <p:nvSpPr>
            <p:cNvPr id="8220" name="AutoShape 28"/>
            <p:cNvSpPr>
              <a:spLocks noChangeArrowheads="1"/>
            </p:cNvSpPr>
            <p:nvPr/>
          </p:nvSpPr>
          <p:spPr bwMode="gray">
            <a:xfrm rot="16200000" flipH="1">
              <a:off x="1821" y="2602"/>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vi-VN" sz="1350"/>
            </a:p>
          </p:txBody>
        </p:sp>
        <p:sp>
          <p:nvSpPr>
            <p:cNvPr id="8221" name="AutoShape 29"/>
            <p:cNvSpPr>
              <a:spLocks noChangeArrowheads="1"/>
            </p:cNvSpPr>
            <p:nvPr/>
          </p:nvSpPr>
          <p:spPr bwMode="gray">
            <a:xfrm rot="5400000" flipH="1">
              <a:off x="3629" y="2565"/>
              <a:ext cx="308" cy="206"/>
            </a:xfrm>
            <a:prstGeom prst="upArrow">
              <a:avLst>
                <a:gd name="adj1" fmla="val 51676"/>
                <a:gd name="adj2" fmla="val 100000"/>
              </a:avLst>
            </a:prstGeom>
            <a:gradFill rotWithShape="1">
              <a:gsLst>
                <a:gs pos="0">
                  <a:schemeClr val="tx2"/>
                </a:gs>
                <a:gs pos="100000">
                  <a:srgbClr val="A7B8CC"/>
                </a:gs>
              </a:gsLst>
              <a:lin ang="0" scaled="1"/>
            </a:gradFill>
            <a:ln>
              <a:noFill/>
            </a:ln>
          </p:spPr>
          <p:txBody>
            <a:bodyPr rot="10800000" wrap="none" anchor="ctr"/>
            <a:lstStyle/>
            <a:p>
              <a:pPr>
                <a:defRPr/>
              </a:pPr>
              <a:endParaRPr lang="vi-VN" sz="1350"/>
            </a:p>
          </p:txBody>
        </p:sp>
        <p:sp>
          <p:nvSpPr>
            <p:cNvPr id="8222" name="AutoShape 30"/>
            <p:cNvSpPr>
              <a:spLocks noChangeArrowheads="1"/>
            </p:cNvSpPr>
            <p:nvPr/>
          </p:nvSpPr>
          <p:spPr bwMode="gray">
            <a:xfrm rot="10800000" flipH="1">
              <a:off x="2726" y="3440"/>
              <a:ext cx="306" cy="205"/>
            </a:xfrm>
            <a:prstGeom prst="upArrow">
              <a:avLst>
                <a:gd name="adj1" fmla="val 51676"/>
                <a:gd name="adj2" fmla="val 100000"/>
              </a:avLst>
            </a:prstGeom>
            <a:gradFill rotWithShape="1">
              <a:gsLst>
                <a:gs pos="0">
                  <a:schemeClr val="tx2"/>
                </a:gs>
                <a:gs pos="100000">
                  <a:srgbClr val="A7B8CC"/>
                </a:gs>
              </a:gsLst>
              <a:lin ang="0" scaled="1"/>
            </a:gradFill>
            <a:ln>
              <a:noFill/>
            </a:ln>
          </p:spPr>
          <p:txBody>
            <a:bodyPr vert="eaVert" wrap="none" anchor="ctr"/>
            <a:lstStyle/>
            <a:p>
              <a:pPr>
                <a:defRPr/>
              </a:pPr>
              <a:endParaRPr lang="vi-VN" sz="1350"/>
            </a:p>
          </p:txBody>
        </p:sp>
        <p:sp>
          <p:nvSpPr>
            <p:cNvPr id="32871" name="Oval 31"/>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rot="10800000"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en-US" sz="1350"/>
            </a:p>
          </p:txBody>
        </p:sp>
        <p:sp>
          <p:nvSpPr>
            <p:cNvPr id="32872" name="Oval 32"/>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rot="10800000"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en-US" sz="1350"/>
            </a:p>
          </p:txBody>
        </p:sp>
        <p:sp>
          <p:nvSpPr>
            <p:cNvPr id="8225" name="Oval 33"/>
            <p:cNvSpPr>
              <a:spLocks noChangeArrowheads="1"/>
            </p:cNvSpPr>
            <p:nvPr/>
          </p:nvSpPr>
          <p:spPr bwMode="gray">
            <a:xfrm>
              <a:off x="2142" y="2844"/>
              <a:ext cx="1493" cy="339"/>
            </a:xfrm>
            <a:prstGeom prst="ellipse">
              <a:avLst/>
            </a:prstGeom>
            <a:gradFill rotWithShape="1">
              <a:gsLst>
                <a:gs pos="0">
                  <a:srgbClr val="FFFFFF"/>
                </a:gs>
                <a:gs pos="50000">
                  <a:schemeClr val="hlink"/>
                </a:gs>
                <a:gs pos="100000">
                  <a:srgbClr val="FFFFFF"/>
                </a:gs>
              </a:gsLst>
              <a:lin ang="2700000" scaled="1"/>
            </a:gradFill>
            <a:ln>
              <a:noFill/>
            </a:ln>
          </p:spPr>
          <p:txBody>
            <a:bodyPr rot="10800000" vert="eaVert" wrap="none" anchor="ctr">
              <a:spAutoFit/>
            </a:bodyPr>
            <a:lstStyle/>
            <a:p>
              <a:pPr>
                <a:defRPr/>
              </a:pPr>
              <a:endParaRPr lang="vi-VN" sz="1350"/>
            </a:p>
          </p:txBody>
        </p:sp>
        <p:sp>
          <p:nvSpPr>
            <p:cNvPr id="32874" name="Oval 34"/>
            <p:cNvSpPr>
              <a:spLocks noChangeArrowheads="1"/>
            </p:cNvSpPr>
            <p:nvPr/>
          </p:nvSpPr>
          <p:spPr bwMode="gray">
            <a:xfrm>
              <a:off x="2142" y="2844"/>
              <a:ext cx="1493" cy="339"/>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rot="10800000" vert="eaVert"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en-US" sz="1350"/>
            </a:p>
          </p:txBody>
        </p:sp>
        <p:sp>
          <p:nvSpPr>
            <p:cNvPr id="8227" name="Oval 35"/>
            <p:cNvSpPr>
              <a:spLocks noChangeArrowheads="1"/>
            </p:cNvSpPr>
            <p:nvPr/>
          </p:nvSpPr>
          <p:spPr bwMode="gray">
            <a:xfrm>
              <a:off x="2139" y="2082"/>
              <a:ext cx="1493" cy="1100"/>
            </a:xfrm>
            <a:prstGeom prst="ellipse">
              <a:avLst/>
            </a:prstGeom>
            <a:gradFill rotWithShape="1">
              <a:gsLst>
                <a:gs pos="0">
                  <a:srgbClr val="00008A"/>
                </a:gs>
                <a:gs pos="50000">
                  <a:schemeClr val="hlink"/>
                </a:gs>
                <a:gs pos="100000">
                  <a:srgbClr val="00008A"/>
                </a:gs>
              </a:gsLst>
              <a:lin ang="18900000" scaled="1"/>
            </a:gradFill>
            <a:ln>
              <a:noFill/>
            </a:ln>
          </p:spPr>
          <p:txBody>
            <a:bodyPr rot="10800000" vert="eaVert" anchor="ctr">
              <a:spAutoFit/>
            </a:bodyPr>
            <a:lstStyle/>
            <a:p>
              <a:pPr>
                <a:defRPr/>
              </a:pPr>
              <a:endParaRPr lang="vi-VN" sz="1350"/>
            </a:p>
          </p:txBody>
        </p:sp>
        <p:sp>
          <p:nvSpPr>
            <p:cNvPr id="32876" name="Oval 36"/>
            <p:cNvSpPr>
              <a:spLocks noChangeArrowheads="1"/>
            </p:cNvSpPr>
            <p:nvPr/>
          </p:nvSpPr>
          <p:spPr bwMode="gray">
            <a:xfrm>
              <a:off x="2066" y="2109"/>
              <a:ext cx="1640" cy="1100"/>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rot="10800000" vert="eaVert"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350" b="1">
                  <a:solidFill>
                    <a:srgbClr val="FF0000"/>
                  </a:solidFill>
                </a:rPr>
                <a:t> </a:t>
              </a:r>
              <a:r>
                <a:rPr lang="en-US" altLang="en-US" sz="1600" b="1">
                  <a:solidFill>
                    <a:srgbClr val="FF0000"/>
                  </a:solidFill>
                </a:rPr>
                <a:t>K</a:t>
              </a:r>
            </a:p>
          </p:txBody>
        </p:sp>
      </p:grpSp>
      <p:grpSp>
        <p:nvGrpSpPr>
          <p:cNvPr id="32782" name="Group 74"/>
          <p:cNvGrpSpPr>
            <a:grpSpLocks/>
          </p:cNvGrpSpPr>
          <p:nvPr/>
        </p:nvGrpSpPr>
        <p:grpSpPr bwMode="auto">
          <a:xfrm rot="5400000">
            <a:off x="1514280" y="2581619"/>
            <a:ext cx="334565" cy="421989"/>
            <a:chOff x="1872" y="1326"/>
            <a:chExt cx="2014" cy="2613"/>
          </a:xfrm>
        </p:grpSpPr>
        <p:sp>
          <p:nvSpPr>
            <p:cNvPr id="94" name="AutoShape 75"/>
            <p:cNvSpPr>
              <a:spLocks noChangeArrowheads="1"/>
            </p:cNvSpPr>
            <p:nvPr/>
          </p:nvSpPr>
          <p:spPr bwMode="gray">
            <a:xfrm rot="16200000" flipH="1">
              <a:off x="1821" y="2347"/>
              <a:ext cx="310"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vi-VN" sz="1350"/>
            </a:p>
          </p:txBody>
        </p:sp>
        <p:sp>
          <p:nvSpPr>
            <p:cNvPr id="95" name="AutoShape 76"/>
            <p:cNvSpPr>
              <a:spLocks noChangeArrowheads="1"/>
            </p:cNvSpPr>
            <p:nvPr/>
          </p:nvSpPr>
          <p:spPr bwMode="gray">
            <a:xfrm rot="5400000" flipH="1">
              <a:off x="3627" y="2317"/>
              <a:ext cx="310"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vi-VN" sz="1350"/>
            </a:p>
          </p:txBody>
        </p:sp>
        <p:sp>
          <p:nvSpPr>
            <p:cNvPr id="96" name="AutoShape 77"/>
            <p:cNvSpPr>
              <a:spLocks noChangeArrowheads="1"/>
            </p:cNvSpPr>
            <p:nvPr/>
          </p:nvSpPr>
          <p:spPr bwMode="gray">
            <a:xfrm rot="10800000" flipH="1">
              <a:off x="2725" y="3262"/>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vi-VN" sz="1350"/>
            </a:p>
          </p:txBody>
        </p:sp>
        <p:sp>
          <p:nvSpPr>
            <p:cNvPr id="32862" name="Oval 78"/>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en-US" sz="1350"/>
            </a:p>
          </p:txBody>
        </p:sp>
        <p:sp>
          <p:nvSpPr>
            <p:cNvPr id="32863" name="Oval 79"/>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en-US" sz="1350"/>
            </a:p>
          </p:txBody>
        </p:sp>
        <p:sp>
          <p:nvSpPr>
            <p:cNvPr id="99" name="Oval 80"/>
            <p:cNvSpPr>
              <a:spLocks noChangeArrowheads="1"/>
            </p:cNvSpPr>
            <p:nvPr/>
          </p:nvSpPr>
          <p:spPr bwMode="gray">
            <a:xfrm>
              <a:off x="2101" y="1326"/>
              <a:ext cx="1564" cy="2613"/>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defRPr/>
              </a:pPr>
              <a:endParaRPr lang="vi-VN" sz="1350"/>
            </a:p>
          </p:txBody>
        </p:sp>
        <p:sp>
          <p:nvSpPr>
            <p:cNvPr id="32865" name="Oval 81"/>
            <p:cNvSpPr>
              <a:spLocks noChangeArrowheads="1"/>
            </p:cNvSpPr>
            <p:nvPr/>
          </p:nvSpPr>
          <p:spPr bwMode="gray">
            <a:xfrm>
              <a:off x="2104" y="1326"/>
              <a:ext cx="1564" cy="2613"/>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en-US" sz="1350"/>
            </a:p>
          </p:txBody>
        </p:sp>
        <p:sp>
          <p:nvSpPr>
            <p:cNvPr id="101" name="Oval 82"/>
            <p:cNvSpPr>
              <a:spLocks noChangeArrowheads="1"/>
            </p:cNvSpPr>
            <p:nvPr/>
          </p:nvSpPr>
          <p:spPr bwMode="gray">
            <a:xfrm>
              <a:off x="2338" y="1326"/>
              <a:ext cx="1097" cy="2613"/>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defRPr/>
              </a:pPr>
              <a:endParaRPr lang="vi-VN" sz="1350"/>
            </a:p>
          </p:txBody>
        </p:sp>
        <p:sp>
          <p:nvSpPr>
            <p:cNvPr id="32867" name="Oval 83"/>
            <p:cNvSpPr>
              <a:spLocks noChangeArrowheads="1"/>
            </p:cNvSpPr>
            <p:nvPr/>
          </p:nvSpPr>
          <p:spPr bwMode="gray">
            <a:xfrm>
              <a:off x="2337" y="1326"/>
              <a:ext cx="1096" cy="2613"/>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en-US" sz="1350"/>
            </a:p>
          </p:txBody>
        </p:sp>
      </p:grpSp>
      <p:grpSp>
        <p:nvGrpSpPr>
          <p:cNvPr id="32783" name="Group 74"/>
          <p:cNvGrpSpPr>
            <a:grpSpLocks/>
          </p:cNvGrpSpPr>
          <p:nvPr/>
        </p:nvGrpSpPr>
        <p:grpSpPr bwMode="auto">
          <a:xfrm rot="5400000">
            <a:off x="1514280" y="3479350"/>
            <a:ext cx="334565" cy="421989"/>
            <a:chOff x="1872" y="1326"/>
            <a:chExt cx="2014" cy="2613"/>
          </a:xfrm>
        </p:grpSpPr>
        <p:sp>
          <p:nvSpPr>
            <p:cNvPr id="107" name="AutoShape 75"/>
            <p:cNvSpPr>
              <a:spLocks noChangeArrowheads="1"/>
            </p:cNvSpPr>
            <p:nvPr/>
          </p:nvSpPr>
          <p:spPr bwMode="gray">
            <a:xfrm rot="16200000" flipH="1">
              <a:off x="1821" y="2347"/>
              <a:ext cx="310"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vi-VN" sz="1350"/>
            </a:p>
          </p:txBody>
        </p:sp>
        <p:sp>
          <p:nvSpPr>
            <p:cNvPr id="108" name="AutoShape 76"/>
            <p:cNvSpPr>
              <a:spLocks noChangeArrowheads="1"/>
            </p:cNvSpPr>
            <p:nvPr/>
          </p:nvSpPr>
          <p:spPr bwMode="gray">
            <a:xfrm rot="5400000" flipH="1">
              <a:off x="3627" y="2317"/>
              <a:ext cx="310"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vi-VN" sz="1350"/>
            </a:p>
          </p:txBody>
        </p:sp>
        <p:sp>
          <p:nvSpPr>
            <p:cNvPr id="109" name="AutoShape 77"/>
            <p:cNvSpPr>
              <a:spLocks noChangeArrowheads="1"/>
            </p:cNvSpPr>
            <p:nvPr/>
          </p:nvSpPr>
          <p:spPr bwMode="gray">
            <a:xfrm rot="10800000" flipH="1">
              <a:off x="2725" y="3262"/>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vi-VN" sz="1350"/>
            </a:p>
          </p:txBody>
        </p:sp>
        <p:sp>
          <p:nvSpPr>
            <p:cNvPr id="32853" name="Oval 78"/>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en-US" sz="1350"/>
            </a:p>
          </p:txBody>
        </p:sp>
        <p:sp>
          <p:nvSpPr>
            <p:cNvPr id="32854" name="Oval 79"/>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en-US" sz="1350"/>
            </a:p>
          </p:txBody>
        </p:sp>
        <p:sp>
          <p:nvSpPr>
            <p:cNvPr id="112" name="Oval 80"/>
            <p:cNvSpPr>
              <a:spLocks noChangeArrowheads="1"/>
            </p:cNvSpPr>
            <p:nvPr/>
          </p:nvSpPr>
          <p:spPr bwMode="gray">
            <a:xfrm>
              <a:off x="2101" y="1326"/>
              <a:ext cx="1564" cy="2613"/>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defRPr/>
              </a:pPr>
              <a:endParaRPr lang="vi-VN" sz="1350"/>
            </a:p>
          </p:txBody>
        </p:sp>
        <p:sp>
          <p:nvSpPr>
            <p:cNvPr id="32856" name="Oval 81"/>
            <p:cNvSpPr>
              <a:spLocks noChangeArrowheads="1"/>
            </p:cNvSpPr>
            <p:nvPr/>
          </p:nvSpPr>
          <p:spPr bwMode="gray">
            <a:xfrm>
              <a:off x="2104" y="1326"/>
              <a:ext cx="1564" cy="2613"/>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en-US" sz="1350"/>
            </a:p>
          </p:txBody>
        </p:sp>
        <p:sp>
          <p:nvSpPr>
            <p:cNvPr id="114" name="Oval 82"/>
            <p:cNvSpPr>
              <a:spLocks noChangeArrowheads="1"/>
            </p:cNvSpPr>
            <p:nvPr/>
          </p:nvSpPr>
          <p:spPr bwMode="gray">
            <a:xfrm>
              <a:off x="2338" y="1326"/>
              <a:ext cx="1097" cy="2613"/>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defRPr/>
              </a:pPr>
              <a:endParaRPr lang="vi-VN" sz="1350"/>
            </a:p>
          </p:txBody>
        </p:sp>
        <p:sp>
          <p:nvSpPr>
            <p:cNvPr id="32858" name="Oval 83"/>
            <p:cNvSpPr>
              <a:spLocks noChangeArrowheads="1"/>
            </p:cNvSpPr>
            <p:nvPr/>
          </p:nvSpPr>
          <p:spPr bwMode="gray">
            <a:xfrm>
              <a:off x="2337" y="1326"/>
              <a:ext cx="1096" cy="2613"/>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en-US" sz="1350"/>
            </a:p>
          </p:txBody>
        </p:sp>
      </p:grpSp>
      <p:grpSp>
        <p:nvGrpSpPr>
          <p:cNvPr id="32784" name="Group 74"/>
          <p:cNvGrpSpPr>
            <a:grpSpLocks/>
          </p:cNvGrpSpPr>
          <p:nvPr/>
        </p:nvGrpSpPr>
        <p:grpSpPr bwMode="auto">
          <a:xfrm rot="5400000">
            <a:off x="1514280" y="4336600"/>
            <a:ext cx="334565" cy="421989"/>
            <a:chOff x="1872" y="1326"/>
            <a:chExt cx="2014" cy="2613"/>
          </a:xfrm>
        </p:grpSpPr>
        <p:sp>
          <p:nvSpPr>
            <p:cNvPr id="117" name="AutoShape 75"/>
            <p:cNvSpPr>
              <a:spLocks noChangeArrowheads="1"/>
            </p:cNvSpPr>
            <p:nvPr/>
          </p:nvSpPr>
          <p:spPr bwMode="gray">
            <a:xfrm rot="16200000" flipH="1">
              <a:off x="1821" y="2347"/>
              <a:ext cx="310"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vi-VN" sz="1350"/>
            </a:p>
          </p:txBody>
        </p:sp>
        <p:sp>
          <p:nvSpPr>
            <p:cNvPr id="118" name="AutoShape 76"/>
            <p:cNvSpPr>
              <a:spLocks noChangeArrowheads="1"/>
            </p:cNvSpPr>
            <p:nvPr/>
          </p:nvSpPr>
          <p:spPr bwMode="gray">
            <a:xfrm rot="5400000" flipH="1">
              <a:off x="3627" y="2317"/>
              <a:ext cx="310"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vi-VN" sz="1350"/>
            </a:p>
          </p:txBody>
        </p:sp>
        <p:sp>
          <p:nvSpPr>
            <p:cNvPr id="119" name="AutoShape 77"/>
            <p:cNvSpPr>
              <a:spLocks noChangeArrowheads="1"/>
            </p:cNvSpPr>
            <p:nvPr/>
          </p:nvSpPr>
          <p:spPr bwMode="gray">
            <a:xfrm rot="10800000" flipH="1">
              <a:off x="2725" y="3262"/>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vi-VN" sz="1350"/>
            </a:p>
          </p:txBody>
        </p:sp>
        <p:sp>
          <p:nvSpPr>
            <p:cNvPr id="32844" name="Oval 78"/>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en-US" sz="1350"/>
            </a:p>
          </p:txBody>
        </p:sp>
        <p:sp>
          <p:nvSpPr>
            <p:cNvPr id="32845" name="Oval 79"/>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en-US" sz="1350"/>
            </a:p>
          </p:txBody>
        </p:sp>
        <p:sp>
          <p:nvSpPr>
            <p:cNvPr id="122" name="Oval 80"/>
            <p:cNvSpPr>
              <a:spLocks noChangeArrowheads="1"/>
            </p:cNvSpPr>
            <p:nvPr/>
          </p:nvSpPr>
          <p:spPr bwMode="gray">
            <a:xfrm>
              <a:off x="2101" y="1326"/>
              <a:ext cx="1564" cy="2613"/>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defRPr/>
              </a:pPr>
              <a:endParaRPr lang="vi-VN" sz="1350"/>
            </a:p>
          </p:txBody>
        </p:sp>
        <p:sp>
          <p:nvSpPr>
            <p:cNvPr id="32847" name="Oval 81"/>
            <p:cNvSpPr>
              <a:spLocks noChangeArrowheads="1"/>
            </p:cNvSpPr>
            <p:nvPr/>
          </p:nvSpPr>
          <p:spPr bwMode="gray">
            <a:xfrm>
              <a:off x="2104" y="1326"/>
              <a:ext cx="1564" cy="2613"/>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en-US" sz="1350"/>
            </a:p>
          </p:txBody>
        </p:sp>
        <p:sp>
          <p:nvSpPr>
            <p:cNvPr id="124" name="Oval 82"/>
            <p:cNvSpPr>
              <a:spLocks noChangeArrowheads="1"/>
            </p:cNvSpPr>
            <p:nvPr/>
          </p:nvSpPr>
          <p:spPr bwMode="gray">
            <a:xfrm>
              <a:off x="2338" y="1326"/>
              <a:ext cx="1097" cy="2613"/>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defRPr/>
              </a:pPr>
              <a:endParaRPr lang="vi-VN" sz="1350"/>
            </a:p>
          </p:txBody>
        </p:sp>
        <p:sp>
          <p:nvSpPr>
            <p:cNvPr id="32849" name="Oval 83"/>
            <p:cNvSpPr>
              <a:spLocks noChangeArrowheads="1"/>
            </p:cNvSpPr>
            <p:nvPr/>
          </p:nvSpPr>
          <p:spPr bwMode="gray">
            <a:xfrm>
              <a:off x="2337" y="1326"/>
              <a:ext cx="1096" cy="2613"/>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en-US" sz="1350"/>
            </a:p>
          </p:txBody>
        </p:sp>
      </p:grpSp>
      <p:grpSp>
        <p:nvGrpSpPr>
          <p:cNvPr id="8" name="Group 11"/>
          <p:cNvGrpSpPr>
            <a:grpSpLocks/>
          </p:cNvGrpSpPr>
          <p:nvPr/>
        </p:nvGrpSpPr>
        <p:grpSpPr bwMode="auto">
          <a:xfrm>
            <a:off x="2045495" y="2524128"/>
            <a:ext cx="5441156" cy="500063"/>
            <a:chOff x="508" y="2112"/>
            <a:chExt cx="3072" cy="420"/>
          </a:xfrm>
        </p:grpSpPr>
        <p:sp>
          <p:nvSpPr>
            <p:cNvPr id="8204" name="AutoShape 12"/>
            <p:cNvSpPr>
              <a:spLocks noChangeArrowheads="1"/>
            </p:cNvSpPr>
            <p:nvPr/>
          </p:nvSpPr>
          <p:spPr bwMode="gray">
            <a:xfrm>
              <a:off x="508" y="2112"/>
              <a:ext cx="3072" cy="381"/>
            </a:xfrm>
            <a:prstGeom prst="roundRect">
              <a:avLst>
                <a:gd name="adj" fmla="val 10889"/>
              </a:avLst>
            </a:prstGeom>
            <a:gradFill rotWithShape="1">
              <a:gsLst>
                <a:gs pos="0">
                  <a:srgbClr val="DDDDDD"/>
                </a:gs>
                <a:gs pos="50000">
                  <a:srgbClr val="DDDDDD">
                    <a:gamma/>
                    <a:tint val="39216"/>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a:defRPr/>
              </a:pPr>
              <a:endParaRPr lang="vi-VN" sz="1350"/>
            </a:p>
          </p:txBody>
        </p:sp>
        <p:sp>
          <p:nvSpPr>
            <p:cNvPr id="8205" name="AutoShape 13"/>
            <p:cNvSpPr>
              <a:spLocks noChangeArrowheads="1"/>
            </p:cNvSpPr>
            <p:nvPr/>
          </p:nvSpPr>
          <p:spPr bwMode="gray">
            <a:xfrm>
              <a:off x="514" y="2147"/>
              <a:ext cx="272" cy="352"/>
            </a:xfrm>
            <a:prstGeom prst="roundRect">
              <a:avLst>
                <a:gd name="adj" fmla="val 11921"/>
              </a:avLst>
            </a:prstGeom>
            <a:solidFill>
              <a:srgbClr val="002060"/>
            </a:solidFill>
            <a:ln w="38100">
              <a:solidFill>
                <a:schemeClr val="bg1"/>
              </a:solidFill>
              <a:round/>
              <a:headEnd/>
              <a:tailEnd/>
            </a:ln>
            <a:effectLst/>
          </p:spPr>
          <p:txBody>
            <a:bodyPr wrap="none" anchor="ctr"/>
            <a:lstStyle/>
            <a:p>
              <a:pPr>
                <a:defRPr/>
              </a:pPr>
              <a:endParaRPr lang="vi-VN" sz="1350"/>
            </a:p>
          </p:txBody>
        </p:sp>
        <p:sp>
          <p:nvSpPr>
            <p:cNvPr id="8206" name="Freeform 14"/>
            <p:cNvSpPr>
              <a:spLocks/>
            </p:cNvSpPr>
            <p:nvPr/>
          </p:nvSpPr>
          <p:spPr bwMode="gray">
            <a:xfrm>
              <a:off x="545" y="2184"/>
              <a:ext cx="295" cy="156"/>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42353"/>
                    <a:invGamma/>
                  </a:schemeClr>
                </a:gs>
                <a:gs pos="100000">
                  <a:schemeClr val="hlink">
                    <a:alpha val="0"/>
                  </a:schemeClr>
                </a:gs>
              </a:gsLst>
              <a:lin ang="2700000" scaled="1"/>
            </a:gradFill>
            <a:ln w="0">
              <a:noFill/>
              <a:prstDash val="solid"/>
              <a:round/>
              <a:headEnd/>
              <a:tailEnd/>
            </a:ln>
          </p:spPr>
          <p:txBody>
            <a:bodyPr/>
            <a:lstStyle/>
            <a:p>
              <a:pPr>
                <a:defRPr/>
              </a:pPr>
              <a:endParaRPr lang="vi-VN" sz="1350"/>
            </a:p>
          </p:txBody>
        </p:sp>
        <p:sp>
          <p:nvSpPr>
            <p:cNvPr id="8207" name="Text Box 15"/>
            <p:cNvSpPr txBox="1">
              <a:spLocks noChangeArrowheads="1"/>
            </p:cNvSpPr>
            <p:nvPr/>
          </p:nvSpPr>
          <p:spPr bwMode="gray">
            <a:xfrm>
              <a:off x="561" y="2183"/>
              <a:ext cx="190" cy="349"/>
            </a:xfrm>
            <a:prstGeom prst="rect">
              <a:avLst/>
            </a:prstGeom>
            <a:noFill/>
            <a:ln w="9525" algn="ctr">
              <a:noFill/>
              <a:miter lim="800000"/>
              <a:headEnd/>
              <a:tailEnd/>
            </a:ln>
            <a:effectLst>
              <a:outerShdw dist="35921" dir="2700000" algn="ctr" rotWithShape="0">
                <a:schemeClr val="tx1"/>
              </a:outerShdw>
            </a:effec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0" hangingPunct="0">
                <a:defRPr/>
              </a:pPr>
              <a:r>
                <a:rPr lang="en-US" sz="2100" b="1" dirty="0">
                  <a:solidFill>
                    <a:srgbClr val="FF0000"/>
                  </a:solidFill>
                  <a:effectLst>
                    <a:outerShdw blurRad="38100" dist="38100" dir="2700000" algn="tl">
                      <a:srgbClr val="C0C0C0"/>
                    </a:outerShdw>
                  </a:effectLst>
                  <a:latin typeface="Calibri" pitchFamily="34" charset="0"/>
                  <a:cs typeface="Arial" charset="0"/>
                </a:rPr>
                <a:t>b</a:t>
              </a:r>
            </a:p>
          </p:txBody>
        </p:sp>
        <p:sp>
          <p:nvSpPr>
            <p:cNvPr id="32840" name="Text Box 16"/>
            <p:cNvSpPr txBox="1">
              <a:spLocks noChangeArrowheads="1"/>
            </p:cNvSpPr>
            <p:nvPr/>
          </p:nvSpPr>
          <p:spPr bwMode="gray">
            <a:xfrm>
              <a:off x="786" y="2197"/>
              <a:ext cx="2762"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350" b="1">
                  <a:solidFill>
                    <a:srgbClr val="000000"/>
                  </a:solidFill>
                </a:rPr>
                <a:t>Tìm hiểu phong tục, tập quán của các nước trên thế giới.</a:t>
              </a:r>
            </a:p>
          </p:txBody>
        </p:sp>
      </p:grpSp>
      <p:grpSp>
        <p:nvGrpSpPr>
          <p:cNvPr id="9" name="Group 37"/>
          <p:cNvGrpSpPr>
            <a:grpSpLocks/>
          </p:cNvGrpSpPr>
          <p:nvPr/>
        </p:nvGrpSpPr>
        <p:grpSpPr bwMode="auto">
          <a:xfrm rot="5400000">
            <a:off x="1254324" y="2433043"/>
            <a:ext cx="744141" cy="697706"/>
            <a:chOff x="1872" y="1824"/>
            <a:chExt cx="2014" cy="1821"/>
          </a:xfrm>
        </p:grpSpPr>
        <p:sp>
          <p:nvSpPr>
            <p:cNvPr id="8230" name="AutoShape 38"/>
            <p:cNvSpPr>
              <a:spLocks noChangeArrowheads="1"/>
            </p:cNvSpPr>
            <p:nvPr/>
          </p:nvSpPr>
          <p:spPr bwMode="gray">
            <a:xfrm rot="16200000" flipH="1">
              <a:off x="1821" y="2602"/>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vi-VN" sz="1350"/>
            </a:p>
          </p:txBody>
        </p:sp>
        <p:sp>
          <p:nvSpPr>
            <p:cNvPr id="8231" name="AutoShape 39"/>
            <p:cNvSpPr>
              <a:spLocks noChangeArrowheads="1"/>
            </p:cNvSpPr>
            <p:nvPr/>
          </p:nvSpPr>
          <p:spPr bwMode="gray">
            <a:xfrm rot="5400000" flipH="1">
              <a:off x="3629" y="2565"/>
              <a:ext cx="308" cy="206"/>
            </a:xfrm>
            <a:prstGeom prst="upArrow">
              <a:avLst>
                <a:gd name="adj1" fmla="val 51676"/>
                <a:gd name="adj2" fmla="val 100000"/>
              </a:avLst>
            </a:prstGeom>
            <a:gradFill rotWithShape="1">
              <a:gsLst>
                <a:gs pos="0">
                  <a:schemeClr val="tx2"/>
                </a:gs>
                <a:gs pos="100000">
                  <a:srgbClr val="A7B8CC"/>
                </a:gs>
              </a:gsLst>
              <a:lin ang="0" scaled="1"/>
            </a:gradFill>
            <a:ln>
              <a:noFill/>
            </a:ln>
          </p:spPr>
          <p:txBody>
            <a:bodyPr rot="10800000" wrap="none" anchor="ctr"/>
            <a:lstStyle/>
            <a:p>
              <a:pPr>
                <a:defRPr/>
              </a:pPr>
              <a:endParaRPr lang="vi-VN" sz="1350"/>
            </a:p>
          </p:txBody>
        </p:sp>
        <p:sp>
          <p:nvSpPr>
            <p:cNvPr id="8232" name="AutoShape 40"/>
            <p:cNvSpPr>
              <a:spLocks noChangeArrowheads="1"/>
            </p:cNvSpPr>
            <p:nvPr/>
          </p:nvSpPr>
          <p:spPr bwMode="gray">
            <a:xfrm rot="10800000" flipH="1">
              <a:off x="2726" y="3440"/>
              <a:ext cx="306" cy="205"/>
            </a:xfrm>
            <a:prstGeom prst="upArrow">
              <a:avLst>
                <a:gd name="adj1" fmla="val 51676"/>
                <a:gd name="adj2" fmla="val 100000"/>
              </a:avLst>
            </a:prstGeom>
            <a:gradFill rotWithShape="1">
              <a:gsLst>
                <a:gs pos="0">
                  <a:schemeClr val="tx2"/>
                </a:gs>
                <a:gs pos="100000">
                  <a:srgbClr val="A7B8CC"/>
                </a:gs>
              </a:gsLst>
              <a:lin ang="0" scaled="1"/>
            </a:gradFill>
            <a:ln>
              <a:noFill/>
            </a:ln>
          </p:spPr>
          <p:txBody>
            <a:bodyPr vert="eaVert" wrap="none" anchor="ctr"/>
            <a:lstStyle/>
            <a:p>
              <a:pPr>
                <a:defRPr/>
              </a:pPr>
              <a:endParaRPr lang="vi-VN" sz="1350"/>
            </a:p>
          </p:txBody>
        </p:sp>
        <p:sp>
          <p:nvSpPr>
            <p:cNvPr id="32830" name="Oval 41"/>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rot="10800000"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en-US" sz="1350"/>
            </a:p>
          </p:txBody>
        </p:sp>
        <p:sp>
          <p:nvSpPr>
            <p:cNvPr id="32831" name="Oval 42"/>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rot="10800000"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en-US" sz="1350"/>
            </a:p>
          </p:txBody>
        </p:sp>
        <p:sp>
          <p:nvSpPr>
            <p:cNvPr id="8235" name="Oval 43"/>
            <p:cNvSpPr>
              <a:spLocks noChangeArrowheads="1"/>
            </p:cNvSpPr>
            <p:nvPr/>
          </p:nvSpPr>
          <p:spPr bwMode="gray">
            <a:xfrm>
              <a:off x="2142" y="2844"/>
              <a:ext cx="1493" cy="339"/>
            </a:xfrm>
            <a:prstGeom prst="ellipse">
              <a:avLst/>
            </a:prstGeom>
            <a:gradFill rotWithShape="1">
              <a:gsLst>
                <a:gs pos="0">
                  <a:srgbClr val="FFFFFF"/>
                </a:gs>
                <a:gs pos="50000">
                  <a:schemeClr val="hlink"/>
                </a:gs>
                <a:gs pos="100000">
                  <a:srgbClr val="FFFFFF"/>
                </a:gs>
              </a:gsLst>
              <a:lin ang="2700000" scaled="1"/>
            </a:gradFill>
            <a:ln>
              <a:noFill/>
            </a:ln>
          </p:spPr>
          <p:txBody>
            <a:bodyPr rot="10800000" vert="eaVert" wrap="none" anchor="ctr">
              <a:spAutoFit/>
            </a:bodyPr>
            <a:lstStyle/>
            <a:p>
              <a:pPr>
                <a:defRPr/>
              </a:pPr>
              <a:endParaRPr lang="vi-VN" sz="1350"/>
            </a:p>
          </p:txBody>
        </p:sp>
        <p:sp>
          <p:nvSpPr>
            <p:cNvPr id="32833" name="Oval 44"/>
            <p:cNvSpPr>
              <a:spLocks noChangeArrowheads="1"/>
            </p:cNvSpPr>
            <p:nvPr/>
          </p:nvSpPr>
          <p:spPr bwMode="gray">
            <a:xfrm>
              <a:off x="2142" y="2844"/>
              <a:ext cx="1493" cy="339"/>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rot="10800000" vert="eaVert"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en-US" sz="1350"/>
            </a:p>
          </p:txBody>
        </p:sp>
        <p:sp>
          <p:nvSpPr>
            <p:cNvPr id="8237" name="Oval 45"/>
            <p:cNvSpPr>
              <a:spLocks noChangeArrowheads="1"/>
            </p:cNvSpPr>
            <p:nvPr/>
          </p:nvSpPr>
          <p:spPr bwMode="gray">
            <a:xfrm>
              <a:off x="2139" y="2082"/>
              <a:ext cx="1493" cy="1100"/>
            </a:xfrm>
            <a:prstGeom prst="ellipse">
              <a:avLst/>
            </a:prstGeom>
            <a:gradFill rotWithShape="1">
              <a:gsLst>
                <a:gs pos="0">
                  <a:srgbClr val="00008A"/>
                </a:gs>
                <a:gs pos="50000">
                  <a:schemeClr val="hlink"/>
                </a:gs>
                <a:gs pos="100000">
                  <a:srgbClr val="00008A"/>
                </a:gs>
              </a:gsLst>
              <a:lin ang="18900000" scaled="1"/>
            </a:gradFill>
            <a:ln>
              <a:noFill/>
            </a:ln>
          </p:spPr>
          <p:txBody>
            <a:bodyPr rot="10800000" vert="eaVert" anchor="ctr">
              <a:spAutoFit/>
            </a:bodyPr>
            <a:lstStyle/>
            <a:p>
              <a:pPr>
                <a:defRPr/>
              </a:pPr>
              <a:endParaRPr lang="vi-VN" sz="1350"/>
            </a:p>
          </p:txBody>
        </p:sp>
        <p:sp>
          <p:nvSpPr>
            <p:cNvPr id="32835" name="Oval 46"/>
            <p:cNvSpPr>
              <a:spLocks noChangeArrowheads="1"/>
            </p:cNvSpPr>
            <p:nvPr/>
          </p:nvSpPr>
          <p:spPr bwMode="gray">
            <a:xfrm>
              <a:off x="2066" y="2082"/>
              <a:ext cx="1640" cy="1100"/>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rot="10800000" vert="eaVert"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600"/>
                <a:t> </a:t>
              </a:r>
              <a:r>
                <a:rPr lang="en-US" altLang="en-US" sz="1600" b="1">
                  <a:solidFill>
                    <a:srgbClr val="CC00FF"/>
                  </a:solidFill>
                </a:rPr>
                <a:t>Đ</a:t>
              </a:r>
            </a:p>
          </p:txBody>
        </p:sp>
      </p:grpSp>
      <p:grpSp>
        <p:nvGrpSpPr>
          <p:cNvPr id="10" name="Group 27"/>
          <p:cNvGrpSpPr>
            <a:grpSpLocks/>
          </p:cNvGrpSpPr>
          <p:nvPr/>
        </p:nvGrpSpPr>
        <p:grpSpPr bwMode="auto">
          <a:xfrm rot="5400000">
            <a:off x="1254325" y="3351016"/>
            <a:ext cx="744140" cy="697706"/>
            <a:chOff x="1872" y="1824"/>
            <a:chExt cx="2014" cy="1821"/>
          </a:xfrm>
        </p:grpSpPr>
        <p:sp>
          <p:nvSpPr>
            <p:cNvPr id="133" name="AutoShape 28"/>
            <p:cNvSpPr>
              <a:spLocks noChangeArrowheads="1"/>
            </p:cNvSpPr>
            <p:nvPr/>
          </p:nvSpPr>
          <p:spPr bwMode="gray">
            <a:xfrm rot="16200000" flipH="1">
              <a:off x="1821" y="2602"/>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vi-VN" sz="1350"/>
            </a:p>
          </p:txBody>
        </p:sp>
        <p:sp>
          <p:nvSpPr>
            <p:cNvPr id="134" name="AutoShape 29"/>
            <p:cNvSpPr>
              <a:spLocks noChangeArrowheads="1"/>
            </p:cNvSpPr>
            <p:nvPr/>
          </p:nvSpPr>
          <p:spPr bwMode="gray">
            <a:xfrm rot="5400000" flipH="1">
              <a:off x="3629" y="2565"/>
              <a:ext cx="308" cy="206"/>
            </a:xfrm>
            <a:prstGeom prst="upArrow">
              <a:avLst>
                <a:gd name="adj1" fmla="val 51676"/>
                <a:gd name="adj2" fmla="val 100000"/>
              </a:avLst>
            </a:prstGeom>
            <a:gradFill rotWithShape="1">
              <a:gsLst>
                <a:gs pos="0">
                  <a:schemeClr val="tx2"/>
                </a:gs>
                <a:gs pos="100000">
                  <a:srgbClr val="A7B8CC"/>
                </a:gs>
              </a:gsLst>
              <a:lin ang="0" scaled="1"/>
            </a:gradFill>
            <a:ln>
              <a:noFill/>
            </a:ln>
          </p:spPr>
          <p:txBody>
            <a:bodyPr rot="10800000" wrap="none" anchor="ctr"/>
            <a:lstStyle/>
            <a:p>
              <a:pPr>
                <a:defRPr/>
              </a:pPr>
              <a:endParaRPr lang="vi-VN" sz="1350"/>
            </a:p>
          </p:txBody>
        </p:sp>
        <p:sp>
          <p:nvSpPr>
            <p:cNvPr id="135" name="AutoShape 30"/>
            <p:cNvSpPr>
              <a:spLocks noChangeArrowheads="1"/>
            </p:cNvSpPr>
            <p:nvPr/>
          </p:nvSpPr>
          <p:spPr bwMode="gray">
            <a:xfrm rot="10800000" flipH="1">
              <a:off x="2726" y="3440"/>
              <a:ext cx="306" cy="205"/>
            </a:xfrm>
            <a:prstGeom prst="upArrow">
              <a:avLst>
                <a:gd name="adj1" fmla="val 51676"/>
                <a:gd name="adj2" fmla="val 100000"/>
              </a:avLst>
            </a:prstGeom>
            <a:gradFill rotWithShape="1">
              <a:gsLst>
                <a:gs pos="0">
                  <a:schemeClr val="tx2"/>
                </a:gs>
                <a:gs pos="100000">
                  <a:srgbClr val="A7B8CC"/>
                </a:gs>
              </a:gsLst>
              <a:lin ang="0" scaled="1"/>
            </a:gradFill>
            <a:ln>
              <a:noFill/>
            </a:ln>
          </p:spPr>
          <p:txBody>
            <a:bodyPr vert="eaVert" wrap="none" anchor="ctr"/>
            <a:lstStyle/>
            <a:p>
              <a:pPr>
                <a:defRPr/>
              </a:pPr>
              <a:endParaRPr lang="vi-VN" sz="1350"/>
            </a:p>
          </p:txBody>
        </p:sp>
        <p:sp>
          <p:nvSpPr>
            <p:cNvPr id="32821" name="Oval 31"/>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rot="10800000"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en-US" sz="1350"/>
            </a:p>
          </p:txBody>
        </p:sp>
        <p:sp>
          <p:nvSpPr>
            <p:cNvPr id="32822" name="Oval 32"/>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rot="10800000"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en-US" sz="1350"/>
            </a:p>
          </p:txBody>
        </p:sp>
        <p:sp>
          <p:nvSpPr>
            <p:cNvPr id="138" name="Oval 33"/>
            <p:cNvSpPr>
              <a:spLocks noChangeArrowheads="1"/>
            </p:cNvSpPr>
            <p:nvPr/>
          </p:nvSpPr>
          <p:spPr bwMode="gray">
            <a:xfrm>
              <a:off x="2142" y="2844"/>
              <a:ext cx="1493" cy="339"/>
            </a:xfrm>
            <a:prstGeom prst="ellipse">
              <a:avLst/>
            </a:prstGeom>
            <a:gradFill rotWithShape="1">
              <a:gsLst>
                <a:gs pos="0">
                  <a:srgbClr val="FFFFFF"/>
                </a:gs>
                <a:gs pos="50000">
                  <a:schemeClr val="hlink"/>
                </a:gs>
                <a:gs pos="100000">
                  <a:srgbClr val="FFFFFF"/>
                </a:gs>
              </a:gsLst>
              <a:lin ang="2700000" scaled="1"/>
            </a:gradFill>
            <a:ln>
              <a:noFill/>
            </a:ln>
          </p:spPr>
          <p:txBody>
            <a:bodyPr rot="10800000" vert="eaVert" wrap="none" anchor="ctr">
              <a:spAutoFit/>
            </a:bodyPr>
            <a:lstStyle/>
            <a:p>
              <a:pPr>
                <a:defRPr/>
              </a:pPr>
              <a:endParaRPr lang="vi-VN" sz="1350"/>
            </a:p>
          </p:txBody>
        </p:sp>
        <p:sp>
          <p:nvSpPr>
            <p:cNvPr id="32824" name="Oval 34"/>
            <p:cNvSpPr>
              <a:spLocks noChangeArrowheads="1"/>
            </p:cNvSpPr>
            <p:nvPr/>
          </p:nvSpPr>
          <p:spPr bwMode="gray">
            <a:xfrm>
              <a:off x="2142" y="2844"/>
              <a:ext cx="1493" cy="339"/>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rot="10800000" vert="eaVert"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en-US" sz="1350"/>
            </a:p>
          </p:txBody>
        </p:sp>
        <p:sp>
          <p:nvSpPr>
            <p:cNvPr id="140" name="Oval 35"/>
            <p:cNvSpPr>
              <a:spLocks noChangeArrowheads="1"/>
            </p:cNvSpPr>
            <p:nvPr/>
          </p:nvSpPr>
          <p:spPr bwMode="gray">
            <a:xfrm>
              <a:off x="2139" y="2082"/>
              <a:ext cx="1493" cy="1100"/>
            </a:xfrm>
            <a:prstGeom prst="ellipse">
              <a:avLst/>
            </a:prstGeom>
            <a:gradFill rotWithShape="1">
              <a:gsLst>
                <a:gs pos="0">
                  <a:srgbClr val="00008A"/>
                </a:gs>
                <a:gs pos="50000">
                  <a:schemeClr val="hlink"/>
                </a:gs>
                <a:gs pos="100000">
                  <a:srgbClr val="00008A"/>
                </a:gs>
              </a:gsLst>
              <a:lin ang="18900000" scaled="1"/>
            </a:gradFill>
            <a:ln>
              <a:noFill/>
            </a:ln>
          </p:spPr>
          <p:txBody>
            <a:bodyPr rot="10800000" vert="eaVert" anchor="ctr">
              <a:spAutoFit/>
            </a:bodyPr>
            <a:lstStyle/>
            <a:p>
              <a:pPr>
                <a:defRPr/>
              </a:pPr>
              <a:endParaRPr lang="vi-VN" sz="1350"/>
            </a:p>
          </p:txBody>
        </p:sp>
        <p:sp>
          <p:nvSpPr>
            <p:cNvPr id="32826" name="Oval 36"/>
            <p:cNvSpPr>
              <a:spLocks noChangeArrowheads="1"/>
            </p:cNvSpPr>
            <p:nvPr/>
          </p:nvSpPr>
          <p:spPr bwMode="gray">
            <a:xfrm>
              <a:off x="2066" y="2082"/>
              <a:ext cx="1640" cy="1100"/>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rot="10800000" vert="eaVert"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600"/>
                <a:t> </a:t>
              </a:r>
              <a:r>
                <a:rPr lang="en-US" altLang="en-US" sz="1600" b="1">
                  <a:solidFill>
                    <a:srgbClr val="FF0000"/>
                  </a:solidFill>
                </a:rPr>
                <a:t>K</a:t>
              </a:r>
            </a:p>
          </p:txBody>
        </p:sp>
      </p:grpSp>
      <p:grpSp>
        <p:nvGrpSpPr>
          <p:cNvPr id="11" name="Group 122"/>
          <p:cNvGrpSpPr>
            <a:grpSpLocks/>
          </p:cNvGrpSpPr>
          <p:nvPr/>
        </p:nvGrpSpPr>
        <p:grpSpPr bwMode="auto">
          <a:xfrm>
            <a:off x="2009776" y="4275531"/>
            <a:ext cx="5422106" cy="508396"/>
            <a:chOff x="768" y="3591"/>
            <a:chExt cx="4554" cy="427"/>
          </a:xfrm>
        </p:grpSpPr>
        <p:sp>
          <p:nvSpPr>
            <p:cNvPr id="143" name="AutoShape 12"/>
            <p:cNvSpPr>
              <a:spLocks noChangeArrowheads="1"/>
            </p:cNvSpPr>
            <p:nvPr/>
          </p:nvSpPr>
          <p:spPr bwMode="gray">
            <a:xfrm>
              <a:off x="768" y="3600"/>
              <a:ext cx="4554" cy="381"/>
            </a:xfrm>
            <a:prstGeom prst="roundRect">
              <a:avLst>
                <a:gd name="adj" fmla="val 10889"/>
              </a:avLst>
            </a:prstGeom>
            <a:gradFill rotWithShape="1">
              <a:gsLst>
                <a:gs pos="0">
                  <a:srgbClr val="DDDDDD"/>
                </a:gs>
                <a:gs pos="50000">
                  <a:srgbClr val="DDDDDD">
                    <a:gamma/>
                    <a:tint val="39216"/>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a:defRPr/>
              </a:pPr>
              <a:endParaRPr lang="vi-VN" sz="1350"/>
            </a:p>
          </p:txBody>
        </p:sp>
        <p:sp>
          <p:nvSpPr>
            <p:cNvPr id="144" name="AutoShape 13"/>
            <p:cNvSpPr>
              <a:spLocks noChangeArrowheads="1"/>
            </p:cNvSpPr>
            <p:nvPr/>
          </p:nvSpPr>
          <p:spPr bwMode="gray">
            <a:xfrm>
              <a:off x="777" y="3622"/>
              <a:ext cx="405" cy="360"/>
            </a:xfrm>
            <a:prstGeom prst="roundRect">
              <a:avLst>
                <a:gd name="adj" fmla="val 11921"/>
              </a:avLst>
            </a:prstGeom>
            <a:solidFill>
              <a:srgbClr val="002060"/>
            </a:solidFill>
            <a:ln w="38100">
              <a:solidFill>
                <a:schemeClr val="bg1"/>
              </a:solidFill>
              <a:round/>
              <a:headEnd/>
              <a:tailEnd/>
            </a:ln>
            <a:effectLst/>
          </p:spPr>
          <p:txBody>
            <a:bodyPr wrap="none" anchor="ctr"/>
            <a:lstStyle/>
            <a:p>
              <a:pPr>
                <a:defRPr/>
              </a:pPr>
              <a:endParaRPr lang="vi-VN" sz="1350"/>
            </a:p>
          </p:txBody>
        </p:sp>
        <p:sp>
          <p:nvSpPr>
            <p:cNvPr id="145" name="Freeform 14"/>
            <p:cNvSpPr>
              <a:spLocks/>
            </p:cNvSpPr>
            <p:nvPr/>
          </p:nvSpPr>
          <p:spPr bwMode="gray">
            <a:xfrm>
              <a:off x="823" y="3672"/>
              <a:ext cx="437" cy="156"/>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42353"/>
                    <a:invGamma/>
                  </a:schemeClr>
                </a:gs>
                <a:gs pos="100000">
                  <a:schemeClr val="hlink">
                    <a:alpha val="0"/>
                  </a:schemeClr>
                </a:gs>
              </a:gsLst>
              <a:lin ang="2700000" scaled="1"/>
            </a:gradFill>
            <a:ln w="0">
              <a:noFill/>
              <a:prstDash val="solid"/>
              <a:round/>
              <a:headEnd/>
              <a:tailEnd/>
            </a:ln>
          </p:spPr>
          <p:txBody>
            <a:bodyPr/>
            <a:lstStyle/>
            <a:p>
              <a:pPr>
                <a:defRPr/>
              </a:pPr>
              <a:endParaRPr lang="vi-VN" sz="1350"/>
            </a:p>
          </p:txBody>
        </p:sp>
        <p:sp>
          <p:nvSpPr>
            <p:cNvPr id="146" name="Text Box 15"/>
            <p:cNvSpPr txBox="1">
              <a:spLocks noChangeArrowheads="1"/>
            </p:cNvSpPr>
            <p:nvPr/>
          </p:nvSpPr>
          <p:spPr bwMode="gray">
            <a:xfrm>
              <a:off x="860" y="3627"/>
              <a:ext cx="276" cy="349"/>
            </a:xfrm>
            <a:prstGeom prst="rect">
              <a:avLst/>
            </a:prstGeom>
            <a:noFill/>
            <a:ln w="9525" algn="ctr">
              <a:noFill/>
              <a:miter lim="800000"/>
              <a:headEnd/>
              <a:tailEnd/>
            </a:ln>
            <a:effectLst>
              <a:outerShdw dist="35921" dir="2700000" algn="ctr" rotWithShape="0">
                <a:schemeClr val="tx1"/>
              </a:outerShdw>
            </a:effec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0" hangingPunct="0">
                <a:defRPr/>
              </a:pPr>
              <a:r>
                <a:rPr lang="en-US" sz="2100" b="1">
                  <a:solidFill>
                    <a:srgbClr val="FF0000"/>
                  </a:solidFill>
                  <a:effectLst>
                    <a:outerShdw blurRad="38100" dist="38100" dir="2700000" algn="tl">
                      <a:srgbClr val="C0C0C0"/>
                    </a:outerShdw>
                  </a:effectLst>
                  <a:latin typeface="Calibri" pitchFamily="34" charset="0"/>
                  <a:cs typeface="Arial" charset="0"/>
                </a:rPr>
                <a:t>d</a:t>
              </a:r>
            </a:p>
          </p:txBody>
        </p:sp>
        <p:sp>
          <p:nvSpPr>
            <p:cNvPr id="32817" name="Text Box 16"/>
            <p:cNvSpPr txBox="1">
              <a:spLocks noChangeArrowheads="1"/>
            </p:cNvSpPr>
            <p:nvPr/>
          </p:nvSpPr>
          <p:spPr bwMode="gray">
            <a:xfrm>
              <a:off x="1228" y="3591"/>
              <a:ext cx="4050" cy="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350" b="1">
                  <a:solidFill>
                    <a:srgbClr val="000000"/>
                  </a:solidFill>
                </a:rPr>
                <a:t>Học hỏi công nghệ sản xuất hiện đại để ứng dụng ở Việt Nam.</a:t>
              </a:r>
            </a:p>
          </p:txBody>
        </p:sp>
      </p:grpSp>
      <p:grpSp>
        <p:nvGrpSpPr>
          <p:cNvPr id="12" name="Group 37"/>
          <p:cNvGrpSpPr>
            <a:grpSpLocks/>
          </p:cNvGrpSpPr>
          <p:nvPr/>
        </p:nvGrpSpPr>
        <p:grpSpPr bwMode="auto">
          <a:xfrm rot="5400000">
            <a:off x="1254325" y="4215409"/>
            <a:ext cx="744140" cy="697706"/>
            <a:chOff x="1872" y="1824"/>
            <a:chExt cx="2014" cy="1821"/>
          </a:xfrm>
        </p:grpSpPr>
        <p:sp>
          <p:nvSpPr>
            <p:cNvPr id="149" name="AutoShape 38"/>
            <p:cNvSpPr>
              <a:spLocks noChangeArrowheads="1"/>
            </p:cNvSpPr>
            <p:nvPr/>
          </p:nvSpPr>
          <p:spPr bwMode="gray">
            <a:xfrm rot="16200000" flipH="1">
              <a:off x="1821" y="2602"/>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vi-VN" sz="1350"/>
            </a:p>
          </p:txBody>
        </p:sp>
        <p:sp>
          <p:nvSpPr>
            <p:cNvPr id="150" name="AutoShape 39"/>
            <p:cNvSpPr>
              <a:spLocks noChangeArrowheads="1"/>
            </p:cNvSpPr>
            <p:nvPr/>
          </p:nvSpPr>
          <p:spPr bwMode="gray">
            <a:xfrm rot="5400000" flipH="1">
              <a:off x="3629" y="2565"/>
              <a:ext cx="308" cy="206"/>
            </a:xfrm>
            <a:prstGeom prst="upArrow">
              <a:avLst>
                <a:gd name="adj1" fmla="val 51676"/>
                <a:gd name="adj2" fmla="val 100000"/>
              </a:avLst>
            </a:prstGeom>
            <a:gradFill rotWithShape="1">
              <a:gsLst>
                <a:gs pos="0">
                  <a:schemeClr val="tx2"/>
                </a:gs>
                <a:gs pos="100000">
                  <a:srgbClr val="A7B8CC"/>
                </a:gs>
              </a:gsLst>
              <a:lin ang="0" scaled="1"/>
            </a:gradFill>
            <a:ln>
              <a:noFill/>
            </a:ln>
          </p:spPr>
          <p:txBody>
            <a:bodyPr rot="10800000" wrap="none" anchor="ctr"/>
            <a:lstStyle/>
            <a:p>
              <a:pPr>
                <a:defRPr/>
              </a:pPr>
              <a:endParaRPr lang="vi-VN" sz="1350"/>
            </a:p>
          </p:txBody>
        </p:sp>
        <p:sp>
          <p:nvSpPr>
            <p:cNvPr id="151" name="AutoShape 40"/>
            <p:cNvSpPr>
              <a:spLocks noChangeArrowheads="1"/>
            </p:cNvSpPr>
            <p:nvPr/>
          </p:nvSpPr>
          <p:spPr bwMode="gray">
            <a:xfrm rot="10800000" flipH="1">
              <a:off x="2726" y="3440"/>
              <a:ext cx="306" cy="205"/>
            </a:xfrm>
            <a:prstGeom prst="upArrow">
              <a:avLst>
                <a:gd name="adj1" fmla="val 51676"/>
                <a:gd name="adj2" fmla="val 100000"/>
              </a:avLst>
            </a:prstGeom>
            <a:gradFill rotWithShape="1">
              <a:gsLst>
                <a:gs pos="0">
                  <a:schemeClr val="tx2"/>
                </a:gs>
                <a:gs pos="100000">
                  <a:srgbClr val="A7B8CC"/>
                </a:gs>
              </a:gsLst>
              <a:lin ang="0" scaled="1"/>
            </a:gradFill>
            <a:ln>
              <a:noFill/>
            </a:ln>
          </p:spPr>
          <p:txBody>
            <a:bodyPr vert="eaVert" wrap="none" anchor="ctr"/>
            <a:lstStyle/>
            <a:p>
              <a:pPr>
                <a:defRPr/>
              </a:pPr>
              <a:endParaRPr lang="vi-VN" sz="1350"/>
            </a:p>
          </p:txBody>
        </p:sp>
        <p:sp>
          <p:nvSpPr>
            <p:cNvPr id="32807" name="Oval 41"/>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rot="10800000"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en-US" sz="1350"/>
            </a:p>
          </p:txBody>
        </p:sp>
        <p:sp>
          <p:nvSpPr>
            <p:cNvPr id="32808" name="Oval 42"/>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rot="10800000"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en-US" sz="1350"/>
            </a:p>
          </p:txBody>
        </p:sp>
        <p:sp>
          <p:nvSpPr>
            <p:cNvPr id="154" name="Oval 43"/>
            <p:cNvSpPr>
              <a:spLocks noChangeArrowheads="1"/>
            </p:cNvSpPr>
            <p:nvPr/>
          </p:nvSpPr>
          <p:spPr bwMode="gray">
            <a:xfrm>
              <a:off x="2142" y="2844"/>
              <a:ext cx="1493" cy="339"/>
            </a:xfrm>
            <a:prstGeom prst="ellipse">
              <a:avLst/>
            </a:prstGeom>
            <a:gradFill rotWithShape="1">
              <a:gsLst>
                <a:gs pos="0">
                  <a:srgbClr val="FFFFFF"/>
                </a:gs>
                <a:gs pos="50000">
                  <a:schemeClr val="hlink"/>
                </a:gs>
                <a:gs pos="100000">
                  <a:srgbClr val="FFFFFF"/>
                </a:gs>
              </a:gsLst>
              <a:lin ang="2700000" scaled="1"/>
            </a:gradFill>
            <a:ln>
              <a:noFill/>
            </a:ln>
          </p:spPr>
          <p:txBody>
            <a:bodyPr rot="10800000" vert="eaVert" wrap="none" anchor="ctr">
              <a:spAutoFit/>
            </a:bodyPr>
            <a:lstStyle/>
            <a:p>
              <a:pPr>
                <a:defRPr/>
              </a:pPr>
              <a:endParaRPr lang="vi-VN" sz="1350"/>
            </a:p>
          </p:txBody>
        </p:sp>
        <p:sp>
          <p:nvSpPr>
            <p:cNvPr id="32810" name="Oval 44"/>
            <p:cNvSpPr>
              <a:spLocks noChangeArrowheads="1"/>
            </p:cNvSpPr>
            <p:nvPr/>
          </p:nvSpPr>
          <p:spPr bwMode="gray">
            <a:xfrm>
              <a:off x="2142" y="2844"/>
              <a:ext cx="1493" cy="339"/>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rot="10800000" vert="eaVert"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en-US" sz="1350"/>
            </a:p>
          </p:txBody>
        </p:sp>
        <p:sp>
          <p:nvSpPr>
            <p:cNvPr id="156" name="Oval 45"/>
            <p:cNvSpPr>
              <a:spLocks noChangeArrowheads="1"/>
            </p:cNvSpPr>
            <p:nvPr/>
          </p:nvSpPr>
          <p:spPr bwMode="gray">
            <a:xfrm>
              <a:off x="2139" y="2082"/>
              <a:ext cx="1493" cy="1100"/>
            </a:xfrm>
            <a:prstGeom prst="ellipse">
              <a:avLst/>
            </a:prstGeom>
            <a:gradFill rotWithShape="1">
              <a:gsLst>
                <a:gs pos="0">
                  <a:srgbClr val="00008A"/>
                </a:gs>
                <a:gs pos="50000">
                  <a:schemeClr val="hlink"/>
                </a:gs>
                <a:gs pos="100000">
                  <a:srgbClr val="00008A"/>
                </a:gs>
              </a:gsLst>
              <a:lin ang="18900000" scaled="1"/>
            </a:gradFill>
            <a:ln>
              <a:noFill/>
            </a:ln>
          </p:spPr>
          <p:txBody>
            <a:bodyPr rot="10800000" vert="eaVert" anchor="ctr">
              <a:spAutoFit/>
            </a:bodyPr>
            <a:lstStyle/>
            <a:p>
              <a:pPr>
                <a:defRPr/>
              </a:pPr>
              <a:endParaRPr lang="vi-VN" sz="1350"/>
            </a:p>
          </p:txBody>
        </p:sp>
        <p:sp>
          <p:nvSpPr>
            <p:cNvPr id="32812" name="Oval 46"/>
            <p:cNvSpPr>
              <a:spLocks noChangeArrowheads="1"/>
            </p:cNvSpPr>
            <p:nvPr/>
          </p:nvSpPr>
          <p:spPr bwMode="gray">
            <a:xfrm>
              <a:off x="2066" y="2082"/>
              <a:ext cx="1640" cy="1100"/>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rot="10800000" vert="eaVert"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600">
                  <a:solidFill>
                    <a:srgbClr val="CC00FF"/>
                  </a:solidFill>
                </a:rPr>
                <a:t> </a:t>
              </a:r>
              <a:r>
                <a:rPr lang="en-US" altLang="en-US" sz="1600" b="1">
                  <a:solidFill>
                    <a:srgbClr val="CC00FF"/>
                  </a:solidFill>
                </a:rPr>
                <a:t>Đ</a:t>
              </a:r>
            </a:p>
          </p:txBody>
        </p:sp>
      </p:grpSp>
      <p:sp>
        <p:nvSpPr>
          <p:cNvPr id="32790" name="Rectangle 20"/>
          <p:cNvSpPr>
            <a:spLocks noChangeArrowheads="1"/>
          </p:cNvSpPr>
          <p:nvPr/>
        </p:nvSpPr>
        <p:spPr bwMode="auto">
          <a:xfrm>
            <a:off x="1985964" y="3375422"/>
            <a:ext cx="5532835" cy="595313"/>
          </a:xfrm>
          <a:prstGeom prst="rect">
            <a:avLst/>
          </a:prstGeom>
          <a:noFill/>
          <a:ln w="38100" cmpd="dbl">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vi-VN" altLang="en-US" sz="1350">
              <a:solidFill>
                <a:srgbClr val="0000FF"/>
              </a:solidFill>
            </a:endParaRPr>
          </a:p>
        </p:txBody>
      </p:sp>
      <p:grpSp>
        <p:nvGrpSpPr>
          <p:cNvPr id="13" name="Group 121"/>
          <p:cNvGrpSpPr>
            <a:grpSpLocks/>
          </p:cNvGrpSpPr>
          <p:nvPr/>
        </p:nvGrpSpPr>
        <p:grpSpPr bwMode="auto">
          <a:xfrm>
            <a:off x="2000251" y="3423051"/>
            <a:ext cx="5422106" cy="508397"/>
            <a:chOff x="720" y="2875"/>
            <a:chExt cx="4554" cy="427"/>
          </a:xfrm>
        </p:grpSpPr>
        <p:sp>
          <p:nvSpPr>
            <p:cNvPr id="192" name="AutoShape 12"/>
            <p:cNvSpPr>
              <a:spLocks noChangeArrowheads="1"/>
            </p:cNvSpPr>
            <p:nvPr/>
          </p:nvSpPr>
          <p:spPr bwMode="gray">
            <a:xfrm>
              <a:off x="720" y="2880"/>
              <a:ext cx="4554" cy="381"/>
            </a:xfrm>
            <a:prstGeom prst="roundRect">
              <a:avLst>
                <a:gd name="adj" fmla="val 10889"/>
              </a:avLst>
            </a:prstGeom>
            <a:gradFill rotWithShape="1">
              <a:gsLst>
                <a:gs pos="0">
                  <a:srgbClr val="DDDDDD"/>
                </a:gs>
                <a:gs pos="50000">
                  <a:srgbClr val="DDDDDD">
                    <a:gamma/>
                    <a:tint val="39216"/>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a:defRPr/>
              </a:pPr>
              <a:endParaRPr lang="vi-VN" sz="1350"/>
            </a:p>
          </p:txBody>
        </p:sp>
        <p:sp>
          <p:nvSpPr>
            <p:cNvPr id="193" name="AutoShape 13"/>
            <p:cNvSpPr>
              <a:spLocks noChangeArrowheads="1"/>
            </p:cNvSpPr>
            <p:nvPr/>
          </p:nvSpPr>
          <p:spPr bwMode="gray">
            <a:xfrm>
              <a:off x="729" y="2915"/>
              <a:ext cx="402" cy="352"/>
            </a:xfrm>
            <a:prstGeom prst="roundRect">
              <a:avLst>
                <a:gd name="adj" fmla="val 11921"/>
              </a:avLst>
            </a:prstGeom>
            <a:solidFill>
              <a:srgbClr val="002060"/>
            </a:solidFill>
            <a:ln w="38100">
              <a:solidFill>
                <a:schemeClr val="bg1"/>
              </a:solidFill>
              <a:round/>
              <a:headEnd/>
              <a:tailEnd/>
            </a:ln>
            <a:effectLst/>
          </p:spPr>
          <p:txBody>
            <a:bodyPr wrap="none" anchor="ctr"/>
            <a:lstStyle/>
            <a:p>
              <a:pPr>
                <a:defRPr/>
              </a:pPr>
              <a:endParaRPr lang="vi-VN" sz="1350"/>
            </a:p>
          </p:txBody>
        </p:sp>
        <p:sp>
          <p:nvSpPr>
            <p:cNvPr id="194" name="Freeform 14"/>
            <p:cNvSpPr>
              <a:spLocks/>
            </p:cNvSpPr>
            <p:nvPr/>
          </p:nvSpPr>
          <p:spPr bwMode="gray">
            <a:xfrm>
              <a:off x="775" y="2952"/>
              <a:ext cx="437" cy="156"/>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42353"/>
                    <a:invGamma/>
                  </a:schemeClr>
                </a:gs>
                <a:gs pos="100000">
                  <a:schemeClr val="hlink">
                    <a:alpha val="0"/>
                  </a:schemeClr>
                </a:gs>
              </a:gsLst>
              <a:lin ang="2700000" scaled="1"/>
            </a:gradFill>
            <a:ln w="0">
              <a:noFill/>
              <a:prstDash val="solid"/>
              <a:round/>
              <a:headEnd/>
              <a:tailEnd/>
            </a:ln>
          </p:spPr>
          <p:txBody>
            <a:bodyPr/>
            <a:lstStyle/>
            <a:p>
              <a:pPr>
                <a:defRPr/>
              </a:pPr>
              <a:endParaRPr lang="vi-VN" sz="1350"/>
            </a:p>
          </p:txBody>
        </p:sp>
        <p:sp>
          <p:nvSpPr>
            <p:cNvPr id="195" name="Text Box 15"/>
            <p:cNvSpPr txBox="1">
              <a:spLocks noChangeArrowheads="1"/>
            </p:cNvSpPr>
            <p:nvPr/>
          </p:nvSpPr>
          <p:spPr bwMode="gray">
            <a:xfrm>
              <a:off x="814" y="2907"/>
              <a:ext cx="249" cy="349"/>
            </a:xfrm>
            <a:prstGeom prst="rect">
              <a:avLst/>
            </a:prstGeom>
            <a:noFill/>
            <a:ln w="9525" algn="ctr">
              <a:noFill/>
              <a:miter lim="800000"/>
              <a:headEnd/>
              <a:tailEnd/>
            </a:ln>
            <a:effectLst>
              <a:outerShdw dist="35921" dir="2700000" algn="ctr" rotWithShape="0">
                <a:schemeClr val="tx1"/>
              </a:outerShdw>
            </a:effec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0" hangingPunct="0">
                <a:defRPr/>
              </a:pPr>
              <a:r>
                <a:rPr lang="en-US" sz="2100" b="1" dirty="0">
                  <a:solidFill>
                    <a:srgbClr val="FF0000"/>
                  </a:solidFill>
                  <a:effectLst>
                    <a:outerShdw blurRad="38100" dist="38100" dir="2700000" algn="tl">
                      <a:srgbClr val="C0C0C0"/>
                    </a:outerShdw>
                  </a:effectLst>
                  <a:latin typeface="Calibri" pitchFamily="34" charset="0"/>
                  <a:cs typeface="Arial" charset="0"/>
                </a:rPr>
                <a:t>c</a:t>
              </a:r>
            </a:p>
          </p:txBody>
        </p:sp>
        <p:sp>
          <p:nvSpPr>
            <p:cNvPr id="32803" name="Text Box 16"/>
            <p:cNvSpPr txBox="1">
              <a:spLocks noChangeArrowheads="1"/>
            </p:cNvSpPr>
            <p:nvPr/>
          </p:nvSpPr>
          <p:spPr bwMode="gray">
            <a:xfrm>
              <a:off x="1131" y="2875"/>
              <a:ext cx="4140" cy="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350" b="1">
                  <a:solidFill>
                    <a:srgbClr val="000000"/>
                  </a:solidFill>
                </a:rPr>
                <a:t>Chỉ xem phim, xem truyện của nước ngoài, không xem phim, xem truyện của Việt Nam.</a:t>
              </a:r>
            </a:p>
          </p:txBody>
        </p:sp>
      </p:grpSp>
      <p:sp>
        <p:nvSpPr>
          <p:cNvPr id="32792" name="Rectangle 20"/>
          <p:cNvSpPr>
            <a:spLocks noChangeArrowheads="1"/>
          </p:cNvSpPr>
          <p:nvPr/>
        </p:nvSpPr>
        <p:spPr bwMode="auto">
          <a:xfrm>
            <a:off x="1962151" y="4243387"/>
            <a:ext cx="5532835" cy="595313"/>
          </a:xfrm>
          <a:prstGeom prst="rect">
            <a:avLst/>
          </a:prstGeom>
          <a:noFill/>
          <a:ln w="38100" cmpd="dbl">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vi-VN" altLang="en-US" sz="1350">
              <a:solidFill>
                <a:srgbClr val="0000FF"/>
              </a:solidFill>
            </a:endParaRPr>
          </a:p>
        </p:txBody>
      </p:sp>
      <p:sp>
        <p:nvSpPr>
          <p:cNvPr id="895096" name="Text Box 26"/>
          <p:cNvSpPr txBox="1">
            <a:spLocks noChangeArrowheads="1"/>
          </p:cNvSpPr>
          <p:nvPr/>
        </p:nvSpPr>
        <p:spPr bwMode="gray">
          <a:xfrm>
            <a:off x="1572791" y="518259"/>
            <a:ext cx="575548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fr-FR" altLang="en-US" sz="2400">
                <a:solidFill>
                  <a:srgbClr val="FF0000"/>
                </a:solidFill>
                <a:latin typeface="Times New Roman" panose="02020603050405020304" pitchFamily="18" charset="0"/>
              </a:rPr>
              <a:t>      </a:t>
            </a:r>
            <a:r>
              <a:rPr lang="fr-FR" altLang="en-US" sz="2400" b="1">
                <a:solidFill>
                  <a:srgbClr val="3333CC"/>
                </a:solidFill>
                <a:latin typeface="Times New Roman" panose="02020603050405020304" pitchFamily="18" charset="0"/>
              </a:rPr>
              <a:t>Em đồng ý</a:t>
            </a:r>
            <a:r>
              <a:rPr lang="fr-FR" altLang="en-US" sz="2400" b="1">
                <a:solidFill>
                  <a:srgbClr val="FF0000"/>
                </a:solidFill>
                <a:latin typeface="Times New Roman" panose="02020603050405020304" pitchFamily="18" charset="0"/>
              </a:rPr>
              <a:t> ( Đ) </a:t>
            </a:r>
            <a:r>
              <a:rPr lang="fr-FR" altLang="en-US" sz="2400" b="1">
                <a:solidFill>
                  <a:srgbClr val="3333CC"/>
                </a:solidFill>
                <a:latin typeface="Times New Roman" panose="02020603050405020304" pitchFamily="18" charset="0"/>
              </a:rPr>
              <a:t>hoặc không đồng ý </a:t>
            </a:r>
            <a:r>
              <a:rPr lang="fr-FR" altLang="en-US" sz="2400" b="1">
                <a:solidFill>
                  <a:srgbClr val="FF0000"/>
                </a:solidFill>
                <a:latin typeface="Times New Roman" panose="02020603050405020304" pitchFamily="18" charset="0"/>
              </a:rPr>
              <a:t>(K) </a:t>
            </a:r>
            <a:r>
              <a:rPr lang="fr-FR" altLang="en-US" sz="2400" b="1">
                <a:solidFill>
                  <a:srgbClr val="3333CC"/>
                </a:solidFill>
                <a:latin typeface="Times New Roman" panose="02020603050405020304" pitchFamily="18" charset="0"/>
              </a:rPr>
              <a:t>với những việc làm nào dưới đây?</a:t>
            </a:r>
            <a:endParaRPr lang="en-US" altLang="en-US" sz="2400" b="1">
              <a:solidFill>
                <a:srgbClr val="3333CC"/>
              </a:solidFill>
              <a:latin typeface="Times New Roman" panose="02020603050405020304" pitchFamily="18" charset="0"/>
            </a:endParaRPr>
          </a:p>
        </p:txBody>
      </p:sp>
      <p:sp>
        <p:nvSpPr>
          <p:cNvPr id="32797" name="Text Box 123"/>
          <p:cNvSpPr txBox="1">
            <a:spLocks noChangeArrowheads="1"/>
          </p:cNvSpPr>
          <p:nvPr/>
        </p:nvSpPr>
        <p:spPr bwMode="auto">
          <a:xfrm>
            <a:off x="3158987" y="-47236"/>
            <a:ext cx="282962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800" b="1" u="sng">
                <a:solidFill>
                  <a:srgbClr val="006600"/>
                </a:solidFill>
                <a:latin typeface="Times New Roman" panose="02020603050405020304" pitchFamily="18" charset="0"/>
              </a:rPr>
              <a:t>Bài tập 5: sgk 22 </a:t>
            </a:r>
          </a:p>
        </p:txBody>
      </p:sp>
    </p:spTree>
    <p:extLst>
      <p:ext uri="{BB962C8B-B14F-4D97-AF65-F5344CB8AC3E}">
        <p14:creationId xmlns:p14="http://schemas.microsoft.com/office/powerpoint/2010/main" val="25300426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895096">
                                            <p:txEl>
                                              <p:pRg st="0" end="0"/>
                                            </p:txEl>
                                          </p:spTgt>
                                        </p:tgtEl>
                                        <p:attrNameLst>
                                          <p:attrName>style.visibility</p:attrName>
                                        </p:attrNameLst>
                                      </p:cBhvr>
                                      <p:to>
                                        <p:strVal val="visible"/>
                                      </p:to>
                                    </p:set>
                                    <p:animEffect transition="in" filter="blinds(horizontal)">
                                      <p:cBhvr>
                                        <p:cTn id="7" dur="500"/>
                                        <p:tgtEl>
                                          <p:spTgt spid="895096">
                                            <p:txEl>
                                              <p:pRg st="0" end="0"/>
                                            </p:txEl>
                                          </p:spTgt>
                                        </p:tgtEl>
                                      </p:cBhvr>
                                    </p:animEffect>
                                  </p:childTnLst>
                                </p:cTn>
                              </p:par>
                            </p:childTnLst>
                          </p:cTn>
                        </p:par>
                        <p:par>
                          <p:cTn id="8" fill="hold" nodeType="withGroup">
                            <p:stCondLst>
                              <p:cond delay="500"/>
                            </p:stCondLst>
                            <p:childTnLst>
                              <p:par>
                                <p:cTn id="9" presetID="3" presetClass="entr" presetSubtype="1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linds(horizontal)">
                                      <p:cBhvr>
                                        <p:cTn id="11" dur="500"/>
                                        <p:tgtEl>
                                          <p:spTgt spid="3"/>
                                        </p:tgtEl>
                                      </p:cBhvr>
                                    </p:animEffect>
                                  </p:childTnLst>
                                </p:cTn>
                              </p:par>
                              <p:par>
                                <p:cTn id="12" presetID="3" presetClass="entr" presetSubtype="10" fill="hold"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linds(horizontal)">
                                      <p:cBhvr>
                                        <p:cTn id="14" dur="500"/>
                                        <p:tgtEl>
                                          <p:spTgt spid="8"/>
                                        </p:tgtEl>
                                      </p:cBhvr>
                                    </p:animEffect>
                                  </p:childTnLst>
                                </p:cTn>
                              </p:par>
                              <p:par>
                                <p:cTn id="15" presetID="3" presetClass="entr" presetSubtype="1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linds(horizontal)">
                                      <p:cBhvr>
                                        <p:cTn id="17" dur="500"/>
                                        <p:tgtEl>
                                          <p:spTgt spid="13"/>
                                        </p:tgtEl>
                                      </p:cBhvr>
                                    </p:animEffect>
                                  </p:childTnLst>
                                </p:cTn>
                              </p:par>
                              <p:par>
                                <p:cTn id="18" presetID="3" presetClass="entr" presetSubtype="10"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linds(horizontal)">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1" restart="whenNotActive" fill="hold" evtFilter="cancelBubble" nodeType="interactiveSeq">
                <p:stCondLst>
                  <p:cond evt="onClick" delay="0">
                    <p:tgtEl>
                      <p:spTgt spid="3"/>
                    </p:tgtEl>
                  </p:cond>
                </p:stCondLst>
                <p:endSync evt="end" delay="0">
                  <p:rtn val="all"/>
                </p:endSync>
                <p:childTnLst>
                  <p:par>
                    <p:cTn id="22" fill="hold">
                      <p:stCondLst>
                        <p:cond delay="0"/>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blinds(horizontal)">
                                      <p:cBhvr>
                                        <p:cTn id="26" dur="500"/>
                                        <p:tgtEl>
                                          <p:spTgt spid="4"/>
                                        </p:tgtEl>
                                      </p:cBhvr>
                                    </p:animEffect>
                                  </p:childTnLst>
                                </p:cTn>
                              </p:par>
                            </p:childTnLst>
                          </p:cTn>
                        </p:par>
                      </p:childTnLst>
                    </p:cTn>
                  </p:par>
                </p:childTnLst>
              </p:cTn>
              <p:nextCondLst>
                <p:cond evt="onClick" delay="0">
                  <p:tgtEl>
                    <p:spTgt spid="3"/>
                  </p:tgtEl>
                </p:cond>
              </p:nextCondLst>
            </p:seq>
            <p:seq concurrent="1" nextAc="seek">
              <p:cTn id="27" restart="whenNotActive" fill="hold" evtFilter="cancelBubble" nodeType="interactiveSeq">
                <p:stCondLst>
                  <p:cond evt="onClick" delay="0">
                    <p:tgtEl>
                      <p:spTgt spid="8"/>
                    </p:tgtEl>
                  </p:cond>
                </p:stCondLst>
                <p:endSync evt="end" delay="0">
                  <p:rtn val="all"/>
                </p:endSync>
                <p:childTnLst>
                  <p:par>
                    <p:cTn id="28" fill="hold">
                      <p:stCondLst>
                        <p:cond delay="0"/>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linds(horizontal)">
                                      <p:cBhvr>
                                        <p:cTn id="32" dur="500"/>
                                        <p:tgtEl>
                                          <p:spTgt spid="9"/>
                                        </p:tgtEl>
                                      </p:cBhvr>
                                    </p:animEffect>
                                  </p:childTnLst>
                                </p:cTn>
                              </p:par>
                            </p:childTnLst>
                          </p:cTn>
                        </p:par>
                      </p:childTnLst>
                    </p:cTn>
                  </p:par>
                </p:childTnLst>
              </p:cTn>
              <p:nextCondLst>
                <p:cond evt="onClick" delay="0">
                  <p:tgtEl>
                    <p:spTgt spid="8"/>
                  </p:tgtEl>
                </p:cond>
              </p:nextCondLst>
            </p:seq>
            <p:seq concurrent="1" nextAc="seek">
              <p:cTn id="33" restart="whenNotActive" fill="hold" evtFilter="cancelBubble" nodeType="interactiveSeq">
                <p:stCondLst>
                  <p:cond evt="onClick" delay="0">
                    <p:tgtEl>
                      <p:spTgt spid="13"/>
                    </p:tgtEl>
                  </p:cond>
                </p:stCondLst>
                <p:endSync evt="end" delay="0">
                  <p:rtn val="all"/>
                </p:endSync>
                <p:childTnLst>
                  <p:par>
                    <p:cTn id="34" fill="hold">
                      <p:stCondLst>
                        <p:cond delay="0"/>
                      </p:stCondLst>
                      <p:childTnLst>
                        <p:par>
                          <p:cTn id="35" fill="hold">
                            <p:stCondLst>
                              <p:cond delay="0"/>
                            </p:stCondLst>
                            <p:childTnLst>
                              <p:par>
                                <p:cTn id="36" presetID="3" presetClass="entr" presetSubtype="10" fill="hold"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blinds(horizontal)">
                                      <p:cBhvr>
                                        <p:cTn id="38" dur="500"/>
                                        <p:tgtEl>
                                          <p:spTgt spid="10"/>
                                        </p:tgtEl>
                                      </p:cBhvr>
                                    </p:animEffect>
                                  </p:childTnLst>
                                </p:cTn>
                              </p:par>
                            </p:childTnLst>
                          </p:cTn>
                        </p:par>
                      </p:childTnLst>
                    </p:cTn>
                  </p:par>
                </p:childTnLst>
              </p:cTn>
              <p:nextCondLst>
                <p:cond evt="onClick" delay="0">
                  <p:tgtEl>
                    <p:spTgt spid="13"/>
                  </p:tgtEl>
                </p:cond>
              </p:nextCondLst>
            </p:seq>
            <p:seq concurrent="1" nextAc="seek">
              <p:cTn id="39" restart="whenNotActive" fill="hold" evtFilter="cancelBubble" nodeType="interactiveSeq">
                <p:stCondLst>
                  <p:cond evt="onClick" delay="0">
                    <p:tgtEl>
                      <p:spTgt spid="11"/>
                    </p:tgtEl>
                  </p:cond>
                </p:stCondLst>
                <p:endSync evt="end" delay="0">
                  <p:rtn val="all"/>
                </p:endSync>
                <p:childTnLst>
                  <p:par>
                    <p:cTn id="40" fill="hold">
                      <p:stCondLst>
                        <p:cond delay="0"/>
                      </p:stCondLst>
                      <p:childTnLst>
                        <p:par>
                          <p:cTn id="41" fill="hold">
                            <p:stCondLst>
                              <p:cond delay="0"/>
                            </p:stCondLst>
                            <p:childTnLst>
                              <p:par>
                                <p:cTn id="42" presetID="3" presetClass="entr" presetSubtype="10" fill="hold"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blinds(horizontal)">
                                      <p:cBhvr>
                                        <p:cTn id="44" dur="500"/>
                                        <p:tgtEl>
                                          <p:spTgt spid="12"/>
                                        </p:tgtEl>
                                      </p:cBhvr>
                                    </p:animEffect>
                                  </p:childTnLst>
                                </p:cTn>
                              </p:par>
                            </p:childTnLst>
                          </p:cTn>
                        </p:par>
                      </p:childTnLst>
                    </p:cTn>
                  </p:par>
                </p:childTnLst>
              </p:cTn>
              <p:nextCondLst>
                <p:cond evt="onClick" delay="0">
                  <p:tgtEl>
                    <p:spTgt spid="11"/>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pattFill prst="pct30">
          <a:fgClr>
            <a:srgbClr val="CCFF99"/>
          </a:fgClr>
          <a:bgClr>
            <a:schemeClr val="bg1"/>
          </a:bgClr>
        </a:pattFill>
        <a:effectLst/>
      </p:bgPr>
    </p:bg>
    <p:spTree>
      <p:nvGrpSpPr>
        <p:cNvPr id="1" name=""/>
        <p:cNvGrpSpPr/>
        <p:nvPr/>
      </p:nvGrpSpPr>
      <p:grpSpPr>
        <a:xfrm>
          <a:off x="0" y="0"/>
          <a:ext cx="0" cy="0"/>
          <a:chOff x="0" y="0"/>
          <a:chExt cx="0" cy="0"/>
        </a:xfrm>
      </p:grpSpPr>
      <p:sp>
        <p:nvSpPr>
          <p:cNvPr id="33794" name="Rectangle 63"/>
          <p:cNvSpPr>
            <a:spLocks noChangeArrowheads="1"/>
          </p:cNvSpPr>
          <p:nvPr/>
        </p:nvSpPr>
        <p:spPr bwMode="gray">
          <a:xfrm rot="5400000">
            <a:off x="1330525" y="2277072"/>
            <a:ext cx="696515" cy="107156"/>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en-US" sz="1350"/>
          </a:p>
        </p:txBody>
      </p:sp>
      <p:sp>
        <p:nvSpPr>
          <p:cNvPr id="33795" name="Rectangle 63"/>
          <p:cNvSpPr>
            <a:spLocks noChangeArrowheads="1"/>
          </p:cNvSpPr>
          <p:nvPr/>
        </p:nvSpPr>
        <p:spPr bwMode="gray">
          <a:xfrm rot="5400000">
            <a:off x="1330525" y="1419822"/>
            <a:ext cx="696515" cy="107156"/>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en-US" sz="1350"/>
          </a:p>
        </p:txBody>
      </p:sp>
      <p:sp>
        <p:nvSpPr>
          <p:cNvPr id="33796" name="Rectangle 63"/>
          <p:cNvSpPr>
            <a:spLocks noChangeArrowheads="1"/>
          </p:cNvSpPr>
          <p:nvPr/>
        </p:nvSpPr>
        <p:spPr bwMode="gray">
          <a:xfrm rot="5400000">
            <a:off x="1330524" y="3187900"/>
            <a:ext cx="696516" cy="107156"/>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en-US" sz="1350"/>
          </a:p>
        </p:txBody>
      </p:sp>
      <p:sp>
        <p:nvSpPr>
          <p:cNvPr id="33797" name="Rectangle 63"/>
          <p:cNvSpPr>
            <a:spLocks noChangeArrowheads="1"/>
          </p:cNvSpPr>
          <p:nvPr/>
        </p:nvSpPr>
        <p:spPr bwMode="gray">
          <a:xfrm rot="5400000">
            <a:off x="1330525" y="4098728"/>
            <a:ext cx="696515" cy="107156"/>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en-US" sz="1350"/>
          </a:p>
        </p:txBody>
      </p:sp>
      <p:grpSp>
        <p:nvGrpSpPr>
          <p:cNvPr id="33798" name="Group 74"/>
          <p:cNvGrpSpPr>
            <a:grpSpLocks/>
          </p:cNvGrpSpPr>
          <p:nvPr/>
        </p:nvGrpSpPr>
        <p:grpSpPr bwMode="auto">
          <a:xfrm rot="5400000">
            <a:off x="1514279" y="1670791"/>
            <a:ext cx="334566" cy="421989"/>
            <a:chOff x="1872" y="1326"/>
            <a:chExt cx="2014" cy="2613"/>
          </a:xfrm>
        </p:grpSpPr>
        <p:sp>
          <p:nvSpPr>
            <p:cNvPr id="8267" name="AutoShape 75"/>
            <p:cNvSpPr>
              <a:spLocks noChangeArrowheads="1"/>
            </p:cNvSpPr>
            <p:nvPr/>
          </p:nvSpPr>
          <p:spPr bwMode="gray">
            <a:xfrm rot="16200000" flipH="1">
              <a:off x="1821" y="2347"/>
              <a:ext cx="310"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vi-VN" sz="1350"/>
            </a:p>
          </p:txBody>
        </p:sp>
        <p:sp>
          <p:nvSpPr>
            <p:cNvPr id="8268" name="AutoShape 76"/>
            <p:cNvSpPr>
              <a:spLocks noChangeArrowheads="1"/>
            </p:cNvSpPr>
            <p:nvPr/>
          </p:nvSpPr>
          <p:spPr bwMode="gray">
            <a:xfrm rot="5400000" flipH="1">
              <a:off x="3627" y="2317"/>
              <a:ext cx="310"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vi-VN" sz="1350"/>
            </a:p>
          </p:txBody>
        </p:sp>
        <p:sp>
          <p:nvSpPr>
            <p:cNvPr id="8269" name="AutoShape 77"/>
            <p:cNvSpPr>
              <a:spLocks noChangeArrowheads="1"/>
            </p:cNvSpPr>
            <p:nvPr/>
          </p:nvSpPr>
          <p:spPr bwMode="gray">
            <a:xfrm rot="10800000" flipH="1">
              <a:off x="2725" y="3262"/>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vi-VN" sz="1350"/>
            </a:p>
          </p:txBody>
        </p:sp>
        <p:sp>
          <p:nvSpPr>
            <p:cNvPr id="33907" name="Oval 78"/>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en-US" sz="1350"/>
            </a:p>
          </p:txBody>
        </p:sp>
        <p:sp>
          <p:nvSpPr>
            <p:cNvPr id="33908" name="Oval 79"/>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en-US" sz="1350"/>
            </a:p>
          </p:txBody>
        </p:sp>
        <p:sp>
          <p:nvSpPr>
            <p:cNvPr id="8272" name="Oval 80"/>
            <p:cNvSpPr>
              <a:spLocks noChangeArrowheads="1"/>
            </p:cNvSpPr>
            <p:nvPr/>
          </p:nvSpPr>
          <p:spPr bwMode="gray">
            <a:xfrm>
              <a:off x="2101" y="1326"/>
              <a:ext cx="1564" cy="2613"/>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defRPr/>
              </a:pPr>
              <a:endParaRPr lang="vi-VN" sz="1350"/>
            </a:p>
          </p:txBody>
        </p:sp>
        <p:sp>
          <p:nvSpPr>
            <p:cNvPr id="33910" name="Oval 81"/>
            <p:cNvSpPr>
              <a:spLocks noChangeArrowheads="1"/>
            </p:cNvSpPr>
            <p:nvPr/>
          </p:nvSpPr>
          <p:spPr bwMode="gray">
            <a:xfrm>
              <a:off x="2104" y="1326"/>
              <a:ext cx="1564" cy="2613"/>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en-US" sz="1350"/>
            </a:p>
          </p:txBody>
        </p:sp>
        <p:sp>
          <p:nvSpPr>
            <p:cNvPr id="8274" name="Oval 82"/>
            <p:cNvSpPr>
              <a:spLocks noChangeArrowheads="1"/>
            </p:cNvSpPr>
            <p:nvPr/>
          </p:nvSpPr>
          <p:spPr bwMode="gray">
            <a:xfrm>
              <a:off x="2338" y="1326"/>
              <a:ext cx="1097" cy="2613"/>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defRPr/>
              </a:pPr>
              <a:endParaRPr lang="vi-VN" sz="1350"/>
            </a:p>
          </p:txBody>
        </p:sp>
        <p:sp>
          <p:nvSpPr>
            <p:cNvPr id="33912" name="Oval 83"/>
            <p:cNvSpPr>
              <a:spLocks noChangeArrowheads="1"/>
            </p:cNvSpPr>
            <p:nvPr/>
          </p:nvSpPr>
          <p:spPr bwMode="gray">
            <a:xfrm>
              <a:off x="2337" y="1326"/>
              <a:ext cx="1096" cy="2613"/>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en-US" sz="1350"/>
            </a:p>
          </p:txBody>
        </p:sp>
      </p:grpSp>
      <p:grpSp>
        <p:nvGrpSpPr>
          <p:cNvPr id="3" name="Group 5"/>
          <p:cNvGrpSpPr>
            <a:grpSpLocks/>
          </p:cNvGrpSpPr>
          <p:nvPr/>
        </p:nvGrpSpPr>
        <p:grpSpPr bwMode="auto">
          <a:xfrm>
            <a:off x="1939530" y="1653779"/>
            <a:ext cx="5525690" cy="461962"/>
            <a:chOff x="384" y="1344"/>
            <a:chExt cx="3072" cy="388"/>
          </a:xfrm>
        </p:grpSpPr>
        <p:sp>
          <p:nvSpPr>
            <p:cNvPr id="8198" name="AutoShape 6"/>
            <p:cNvSpPr>
              <a:spLocks noChangeArrowheads="1"/>
            </p:cNvSpPr>
            <p:nvPr/>
          </p:nvSpPr>
          <p:spPr bwMode="gray">
            <a:xfrm>
              <a:off x="384" y="1344"/>
              <a:ext cx="3072" cy="381"/>
            </a:xfrm>
            <a:prstGeom prst="roundRect">
              <a:avLst>
                <a:gd name="adj" fmla="val 10889"/>
              </a:avLst>
            </a:prstGeom>
            <a:gradFill rotWithShape="1">
              <a:gsLst>
                <a:gs pos="0">
                  <a:srgbClr val="DDDDDD"/>
                </a:gs>
                <a:gs pos="50000">
                  <a:srgbClr val="DDDDDD">
                    <a:gamma/>
                    <a:tint val="36471"/>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a:defRPr/>
              </a:pPr>
              <a:endParaRPr lang="vi-VN" sz="1350"/>
            </a:p>
          </p:txBody>
        </p:sp>
        <p:sp>
          <p:nvSpPr>
            <p:cNvPr id="33900" name="AutoShape 7"/>
            <p:cNvSpPr>
              <a:spLocks noChangeArrowheads="1"/>
            </p:cNvSpPr>
            <p:nvPr/>
          </p:nvSpPr>
          <p:spPr bwMode="gray">
            <a:xfrm>
              <a:off x="448" y="1379"/>
              <a:ext cx="271" cy="331"/>
            </a:xfrm>
            <a:prstGeom prst="roundRect">
              <a:avLst>
                <a:gd name="adj" fmla="val 11921"/>
              </a:avLst>
            </a:prstGeom>
            <a:solidFill>
              <a:srgbClr val="002060"/>
            </a:solidFill>
            <a:ln w="38100">
              <a:solidFill>
                <a:schemeClr val="bg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en-US" sz="1350"/>
            </a:p>
          </p:txBody>
        </p:sp>
        <p:sp>
          <p:nvSpPr>
            <p:cNvPr id="8200" name="Freeform 8"/>
            <p:cNvSpPr>
              <a:spLocks/>
            </p:cNvSpPr>
            <p:nvPr/>
          </p:nvSpPr>
          <p:spPr bwMode="gray">
            <a:xfrm>
              <a:off x="488" y="1399"/>
              <a:ext cx="295" cy="156"/>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w="0">
              <a:noFill/>
              <a:prstDash val="solid"/>
              <a:round/>
              <a:headEnd/>
              <a:tailEnd/>
            </a:ln>
          </p:spPr>
          <p:txBody>
            <a:bodyPr/>
            <a:lstStyle/>
            <a:p>
              <a:pPr>
                <a:defRPr/>
              </a:pPr>
              <a:endParaRPr lang="vi-VN" sz="1350"/>
            </a:p>
          </p:txBody>
        </p:sp>
        <p:sp>
          <p:nvSpPr>
            <p:cNvPr id="8201" name="Text Box 9"/>
            <p:cNvSpPr txBox="1">
              <a:spLocks noChangeArrowheads="1"/>
            </p:cNvSpPr>
            <p:nvPr/>
          </p:nvSpPr>
          <p:spPr bwMode="gray">
            <a:xfrm>
              <a:off x="478" y="1383"/>
              <a:ext cx="211" cy="349"/>
            </a:xfrm>
            <a:prstGeom prst="rect">
              <a:avLst/>
            </a:prstGeom>
            <a:noFill/>
            <a:ln w="9525" algn="ctr">
              <a:noFill/>
              <a:miter lim="800000"/>
              <a:headEnd/>
              <a:tailEnd/>
            </a:ln>
            <a:effectLst>
              <a:outerShdw dist="35921" dir="2700000" algn="ctr" rotWithShape="0">
                <a:schemeClr val="tx1"/>
              </a:outerShdw>
            </a:effec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0" hangingPunct="0">
                <a:defRPr/>
              </a:pPr>
              <a:r>
                <a:rPr lang="en-US" sz="2100" b="1">
                  <a:solidFill>
                    <a:srgbClr val="FF0000"/>
                  </a:solidFill>
                  <a:effectLst>
                    <a:outerShdw blurRad="38100" dist="38100" dir="2700000" algn="tl">
                      <a:srgbClr val="C0C0C0"/>
                    </a:outerShdw>
                  </a:effectLst>
                  <a:latin typeface="Calibri" pitchFamily="34" charset="0"/>
                  <a:cs typeface="Arial" charset="0"/>
                </a:rPr>
                <a:t>e</a:t>
              </a:r>
            </a:p>
          </p:txBody>
        </p:sp>
        <p:sp>
          <p:nvSpPr>
            <p:cNvPr id="33903" name="Text Box 10"/>
            <p:cNvSpPr txBox="1">
              <a:spLocks noChangeArrowheads="1"/>
            </p:cNvSpPr>
            <p:nvPr/>
          </p:nvSpPr>
          <p:spPr bwMode="gray">
            <a:xfrm>
              <a:off x="719" y="1434"/>
              <a:ext cx="2737"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350" b="1">
                  <a:solidFill>
                    <a:srgbClr val="000000"/>
                  </a:solidFill>
                </a:rPr>
                <a:t>Chỉ dùng hàng ngoại, chê hàng của Việt Nam. </a:t>
              </a:r>
            </a:p>
          </p:txBody>
        </p:sp>
      </p:grpSp>
      <p:sp>
        <p:nvSpPr>
          <p:cNvPr id="8209" name="AutoShape 17"/>
          <p:cNvSpPr>
            <a:spLocks noChangeArrowheads="1"/>
          </p:cNvSpPr>
          <p:nvPr/>
        </p:nvSpPr>
        <p:spPr bwMode="gray">
          <a:xfrm>
            <a:off x="1503761" y="357504"/>
            <a:ext cx="6140074" cy="918103"/>
          </a:xfrm>
          <a:prstGeom prst="roundRect">
            <a:avLst>
              <a:gd name="adj" fmla="val 50000"/>
            </a:avLst>
          </a:prstGeom>
          <a:gradFill rotWithShape="1">
            <a:gsLst>
              <a:gs pos="0">
                <a:srgbClr val="5E9EFF"/>
              </a:gs>
              <a:gs pos="39999">
                <a:srgbClr val="85C2FF"/>
              </a:gs>
              <a:gs pos="70000">
                <a:srgbClr val="C4D6EB"/>
              </a:gs>
              <a:gs pos="100000">
                <a:srgbClr val="FFEBFA"/>
              </a:gs>
            </a:gsLst>
            <a:lin ang="0" scaled="0"/>
          </a:gradFill>
          <a:ln w="38100" cap="rnd" algn="ctr">
            <a:solidFill>
              <a:srgbClr val="FFC000"/>
            </a:solidFill>
            <a:round/>
            <a:headEnd/>
            <a:tailEnd/>
          </a:ln>
          <a:effectLst>
            <a:outerShdw blurRad="50800" dist="38100" dir="5400000" algn="t" rotWithShape="0">
              <a:prstClr val="black">
                <a:alpha val="40000"/>
              </a:prstClr>
            </a:outerShdw>
          </a:effectLst>
          <a:scene3d>
            <a:camera prst="orthographicFront">
              <a:rot lat="0" lon="0" rev="0"/>
            </a:camera>
            <a:lightRig rig="threePt" dir="t"/>
          </a:scene3d>
          <a:sp3d>
            <a:bevelT h="12700"/>
            <a:bevelB/>
          </a:sp3d>
        </p:spPr>
        <p:txBody>
          <a:bodyPr lIns="27000" tIns="27000" rIns="27000" bIns="27000" anchor="ctr"/>
          <a:lstStyle/>
          <a:p>
            <a:pPr algn="ctr">
              <a:defRPr/>
            </a:pPr>
            <a:endParaRPr lang="en-US" sz="3000" b="1">
              <a:solidFill>
                <a:srgbClr val="FFFF00"/>
              </a:solidFill>
              <a:effectLst>
                <a:outerShdw blurRad="38100" dist="38100" dir="2700000" algn="tl">
                  <a:srgbClr val="000000">
                    <a:alpha val="43137"/>
                  </a:srgbClr>
                </a:outerShdw>
              </a:effectLst>
            </a:endParaRPr>
          </a:p>
        </p:txBody>
      </p:sp>
      <p:sp>
        <p:nvSpPr>
          <p:cNvPr id="33803" name="Rectangle 18"/>
          <p:cNvSpPr>
            <a:spLocks noChangeArrowheads="1"/>
          </p:cNvSpPr>
          <p:nvPr/>
        </p:nvSpPr>
        <p:spPr bwMode="auto">
          <a:xfrm>
            <a:off x="1985964" y="1601391"/>
            <a:ext cx="5532835" cy="595313"/>
          </a:xfrm>
          <a:prstGeom prst="rect">
            <a:avLst/>
          </a:prstGeom>
          <a:noFill/>
          <a:ln w="38100" cmpd="dbl">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vi-VN" altLang="en-US" sz="1350">
              <a:solidFill>
                <a:srgbClr val="0000FF"/>
              </a:solidFill>
            </a:endParaRPr>
          </a:p>
        </p:txBody>
      </p:sp>
      <p:sp>
        <p:nvSpPr>
          <p:cNvPr id="33804" name="Rectangle 20"/>
          <p:cNvSpPr>
            <a:spLocks noChangeArrowheads="1"/>
          </p:cNvSpPr>
          <p:nvPr/>
        </p:nvSpPr>
        <p:spPr bwMode="auto">
          <a:xfrm>
            <a:off x="1985964" y="2464594"/>
            <a:ext cx="5532835" cy="595313"/>
          </a:xfrm>
          <a:prstGeom prst="rect">
            <a:avLst/>
          </a:prstGeom>
          <a:noFill/>
          <a:ln w="38100" cmpd="dbl">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vi-VN" altLang="en-US" sz="1350">
              <a:solidFill>
                <a:srgbClr val="0000FF"/>
              </a:solidFill>
            </a:endParaRPr>
          </a:p>
        </p:txBody>
      </p:sp>
      <p:grpSp>
        <p:nvGrpSpPr>
          <p:cNvPr id="4" name="Group 27"/>
          <p:cNvGrpSpPr>
            <a:grpSpLocks/>
          </p:cNvGrpSpPr>
          <p:nvPr/>
        </p:nvGrpSpPr>
        <p:grpSpPr bwMode="auto">
          <a:xfrm rot="5400000">
            <a:off x="1254325" y="1515072"/>
            <a:ext cx="744140" cy="697706"/>
            <a:chOff x="1872" y="1824"/>
            <a:chExt cx="2014" cy="1821"/>
          </a:xfrm>
        </p:grpSpPr>
        <p:sp>
          <p:nvSpPr>
            <p:cNvPr id="8220" name="AutoShape 28"/>
            <p:cNvSpPr>
              <a:spLocks noChangeArrowheads="1"/>
            </p:cNvSpPr>
            <p:nvPr/>
          </p:nvSpPr>
          <p:spPr bwMode="gray">
            <a:xfrm rot="16200000" flipH="1">
              <a:off x="1821" y="2602"/>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vi-VN" sz="1350"/>
            </a:p>
          </p:txBody>
        </p:sp>
        <p:sp>
          <p:nvSpPr>
            <p:cNvPr id="8221" name="AutoShape 29"/>
            <p:cNvSpPr>
              <a:spLocks noChangeArrowheads="1"/>
            </p:cNvSpPr>
            <p:nvPr/>
          </p:nvSpPr>
          <p:spPr bwMode="gray">
            <a:xfrm rot="5400000" flipH="1">
              <a:off x="3629" y="2565"/>
              <a:ext cx="308" cy="206"/>
            </a:xfrm>
            <a:prstGeom prst="upArrow">
              <a:avLst>
                <a:gd name="adj1" fmla="val 51676"/>
                <a:gd name="adj2" fmla="val 100000"/>
              </a:avLst>
            </a:prstGeom>
            <a:gradFill rotWithShape="1">
              <a:gsLst>
                <a:gs pos="0">
                  <a:schemeClr val="tx2"/>
                </a:gs>
                <a:gs pos="100000">
                  <a:srgbClr val="A7B8CC"/>
                </a:gs>
              </a:gsLst>
              <a:lin ang="0" scaled="1"/>
            </a:gradFill>
            <a:ln>
              <a:noFill/>
            </a:ln>
          </p:spPr>
          <p:txBody>
            <a:bodyPr rot="10800000" wrap="none" anchor="ctr"/>
            <a:lstStyle/>
            <a:p>
              <a:pPr>
                <a:defRPr/>
              </a:pPr>
              <a:endParaRPr lang="vi-VN" sz="1350"/>
            </a:p>
          </p:txBody>
        </p:sp>
        <p:sp>
          <p:nvSpPr>
            <p:cNvPr id="8222" name="AutoShape 30"/>
            <p:cNvSpPr>
              <a:spLocks noChangeArrowheads="1"/>
            </p:cNvSpPr>
            <p:nvPr/>
          </p:nvSpPr>
          <p:spPr bwMode="gray">
            <a:xfrm rot="10800000" flipH="1">
              <a:off x="2726" y="3440"/>
              <a:ext cx="306" cy="205"/>
            </a:xfrm>
            <a:prstGeom prst="upArrow">
              <a:avLst>
                <a:gd name="adj1" fmla="val 51676"/>
                <a:gd name="adj2" fmla="val 100000"/>
              </a:avLst>
            </a:prstGeom>
            <a:gradFill rotWithShape="1">
              <a:gsLst>
                <a:gs pos="0">
                  <a:schemeClr val="tx2"/>
                </a:gs>
                <a:gs pos="100000">
                  <a:srgbClr val="A7B8CC"/>
                </a:gs>
              </a:gsLst>
              <a:lin ang="0" scaled="1"/>
            </a:gradFill>
            <a:ln>
              <a:noFill/>
            </a:ln>
          </p:spPr>
          <p:txBody>
            <a:bodyPr vert="eaVert" wrap="none" anchor="ctr"/>
            <a:lstStyle/>
            <a:p>
              <a:pPr>
                <a:defRPr/>
              </a:pPr>
              <a:endParaRPr lang="vi-VN" sz="1350"/>
            </a:p>
          </p:txBody>
        </p:sp>
        <p:sp>
          <p:nvSpPr>
            <p:cNvPr id="33893" name="Oval 31"/>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rot="10800000"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en-US" sz="1350"/>
            </a:p>
          </p:txBody>
        </p:sp>
        <p:sp>
          <p:nvSpPr>
            <p:cNvPr id="33894" name="Oval 32"/>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rot="10800000"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en-US" sz="1350"/>
            </a:p>
          </p:txBody>
        </p:sp>
        <p:sp>
          <p:nvSpPr>
            <p:cNvPr id="8225" name="Oval 33"/>
            <p:cNvSpPr>
              <a:spLocks noChangeArrowheads="1"/>
            </p:cNvSpPr>
            <p:nvPr/>
          </p:nvSpPr>
          <p:spPr bwMode="gray">
            <a:xfrm>
              <a:off x="2142" y="2844"/>
              <a:ext cx="1493" cy="339"/>
            </a:xfrm>
            <a:prstGeom prst="ellipse">
              <a:avLst/>
            </a:prstGeom>
            <a:gradFill rotWithShape="1">
              <a:gsLst>
                <a:gs pos="0">
                  <a:srgbClr val="FFFFFF"/>
                </a:gs>
                <a:gs pos="50000">
                  <a:schemeClr val="hlink"/>
                </a:gs>
                <a:gs pos="100000">
                  <a:srgbClr val="FFFFFF"/>
                </a:gs>
              </a:gsLst>
              <a:lin ang="2700000" scaled="1"/>
            </a:gradFill>
            <a:ln>
              <a:noFill/>
            </a:ln>
          </p:spPr>
          <p:txBody>
            <a:bodyPr rot="10800000" vert="eaVert" wrap="none" anchor="ctr">
              <a:spAutoFit/>
            </a:bodyPr>
            <a:lstStyle/>
            <a:p>
              <a:pPr>
                <a:defRPr/>
              </a:pPr>
              <a:endParaRPr lang="vi-VN" sz="1350"/>
            </a:p>
          </p:txBody>
        </p:sp>
        <p:sp>
          <p:nvSpPr>
            <p:cNvPr id="33896" name="Oval 34"/>
            <p:cNvSpPr>
              <a:spLocks noChangeArrowheads="1"/>
            </p:cNvSpPr>
            <p:nvPr/>
          </p:nvSpPr>
          <p:spPr bwMode="gray">
            <a:xfrm>
              <a:off x="2142" y="2844"/>
              <a:ext cx="1493" cy="339"/>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rot="10800000" vert="eaVert"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en-US" sz="1350"/>
            </a:p>
          </p:txBody>
        </p:sp>
        <p:sp>
          <p:nvSpPr>
            <p:cNvPr id="8227" name="Oval 35"/>
            <p:cNvSpPr>
              <a:spLocks noChangeArrowheads="1"/>
            </p:cNvSpPr>
            <p:nvPr/>
          </p:nvSpPr>
          <p:spPr bwMode="gray">
            <a:xfrm>
              <a:off x="2139" y="2082"/>
              <a:ext cx="1493" cy="1100"/>
            </a:xfrm>
            <a:prstGeom prst="ellipse">
              <a:avLst/>
            </a:prstGeom>
            <a:gradFill rotWithShape="1">
              <a:gsLst>
                <a:gs pos="0">
                  <a:srgbClr val="00008A"/>
                </a:gs>
                <a:gs pos="50000">
                  <a:schemeClr val="hlink"/>
                </a:gs>
                <a:gs pos="100000">
                  <a:srgbClr val="00008A"/>
                </a:gs>
              </a:gsLst>
              <a:lin ang="18900000" scaled="1"/>
            </a:gradFill>
            <a:ln>
              <a:noFill/>
            </a:ln>
          </p:spPr>
          <p:txBody>
            <a:bodyPr rot="10800000" vert="eaVert" anchor="ctr">
              <a:spAutoFit/>
            </a:bodyPr>
            <a:lstStyle/>
            <a:p>
              <a:pPr>
                <a:defRPr/>
              </a:pPr>
              <a:endParaRPr lang="vi-VN" sz="1350"/>
            </a:p>
          </p:txBody>
        </p:sp>
        <p:sp>
          <p:nvSpPr>
            <p:cNvPr id="33898" name="Oval 36"/>
            <p:cNvSpPr>
              <a:spLocks noChangeArrowheads="1"/>
            </p:cNvSpPr>
            <p:nvPr/>
          </p:nvSpPr>
          <p:spPr bwMode="gray">
            <a:xfrm>
              <a:off x="2066" y="2082"/>
              <a:ext cx="1640" cy="1100"/>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rot="10800000" vert="eaVert"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350"/>
                <a:t> </a:t>
              </a:r>
              <a:r>
                <a:rPr lang="en-US" altLang="en-US" sz="1600" b="1">
                  <a:solidFill>
                    <a:srgbClr val="3333CC"/>
                  </a:solidFill>
                </a:rPr>
                <a:t>K</a:t>
              </a:r>
            </a:p>
          </p:txBody>
        </p:sp>
      </p:grpSp>
      <p:grpSp>
        <p:nvGrpSpPr>
          <p:cNvPr id="33806" name="Group 74"/>
          <p:cNvGrpSpPr>
            <a:grpSpLocks/>
          </p:cNvGrpSpPr>
          <p:nvPr/>
        </p:nvGrpSpPr>
        <p:grpSpPr bwMode="auto">
          <a:xfrm rot="5400000">
            <a:off x="1514280" y="2581619"/>
            <a:ext cx="334565" cy="421989"/>
            <a:chOff x="1872" y="1326"/>
            <a:chExt cx="2014" cy="2613"/>
          </a:xfrm>
        </p:grpSpPr>
        <p:sp>
          <p:nvSpPr>
            <p:cNvPr id="94" name="AutoShape 75"/>
            <p:cNvSpPr>
              <a:spLocks noChangeArrowheads="1"/>
            </p:cNvSpPr>
            <p:nvPr/>
          </p:nvSpPr>
          <p:spPr bwMode="gray">
            <a:xfrm rot="16200000" flipH="1">
              <a:off x="1821" y="2347"/>
              <a:ext cx="310"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vi-VN" sz="1350"/>
            </a:p>
          </p:txBody>
        </p:sp>
        <p:sp>
          <p:nvSpPr>
            <p:cNvPr id="95" name="AutoShape 76"/>
            <p:cNvSpPr>
              <a:spLocks noChangeArrowheads="1"/>
            </p:cNvSpPr>
            <p:nvPr/>
          </p:nvSpPr>
          <p:spPr bwMode="gray">
            <a:xfrm rot="5400000" flipH="1">
              <a:off x="3627" y="2317"/>
              <a:ext cx="310"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vi-VN" sz="1350"/>
            </a:p>
          </p:txBody>
        </p:sp>
        <p:sp>
          <p:nvSpPr>
            <p:cNvPr id="96" name="AutoShape 77"/>
            <p:cNvSpPr>
              <a:spLocks noChangeArrowheads="1"/>
            </p:cNvSpPr>
            <p:nvPr/>
          </p:nvSpPr>
          <p:spPr bwMode="gray">
            <a:xfrm rot="10800000" flipH="1">
              <a:off x="2725" y="3262"/>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vi-VN" sz="1350"/>
            </a:p>
          </p:txBody>
        </p:sp>
        <p:sp>
          <p:nvSpPr>
            <p:cNvPr id="33884" name="Oval 78"/>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en-US" sz="1350"/>
            </a:p>
          </p:txBody>
        </p:sp>
        <p:sp>
          <p:nvSpPr>
            <p:cNvPr id="33885" name="Oval 79"/>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en-US" sz="1350"/>
            </a:p>
          </p:txBody>
        </p:sp>
        <p:sp>
          <p:nvSpPr>
            <p:cNvPr id="99" name="Oval 80"/>
            <p:cNvSpPr>
              <a:spLocks noChangeArrowheads="1"/>
            </p:cNvSpPr>
            <p:nvPr/>
          </p:nvSpPr>
          <p:spPr bwMode="gray">
            <a:xfrm>
              <a:off x="2101" y="1326"/>
              <a:ext cx="1564" cy="2613"/>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defRPr/>
              </a:pPr>
              <a:endParaRPr lang="vi-VN" sz="1350"/>
            </a:p>
          </p:txBody>
        </p:sp>
        <p:sp>
          <p:nvSpPr>
            <p:cNvPr id="33887" name="Oval 81"/>
            <p:cNvSpPr>
              <a:spLocks noChangeArrowheads="1"/>
            </p:cNvSpPr>
            <p:nvPr/>
          </p:nvSpPr>
          <p:spPr bwMode="gray">
            <a:xfrm>
              <a:off x="2104" y="1326"/>
              <a:ext cx="1564" cy="2613"/>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en-US" sz="1350"/>
            </a:p>
          </p:txBody>
        </p:sp>
        <p:sp>
          <p:nvSpPr>
            <p:cNvPr id="101" name="Oval 82"/>
            <p:cNvSpPr>
              <a:spLocks noChangeArrowheads="1"/>
            </p:cNvSpPr>
            <p:nvPr/>
          </p:nvSpPr>
          <p:spPr bwMode="gray">
            <a:xfrm>
              <a:off x="2338" y="1326"/>
              <a:ext cx="1097" cy="2613"/>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defRPr/>
              </a:pPr>
              <a:endParaRPr lang="vi-VN" sz="1350"/>
            </a:p>
          </p:txBody>
        </p:sp>
        <p:sp>
          <p:nvSpPr>
            <p:cNvPr id="33889" name="Oval 83"/>
            <p:cNvSpPr>
              <a:spLocks noChangeArrowheads="1"/>
            </p:cNvSpPr>
            <p:nvPr/>
          </p:nvSpPr>
          <p:spPr bwMode="gray">
            <a:xfrm>
              <a:off x="2337" y="1326"/>
              <a:ext cx="1096" cy="2613"/>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en-US" sz="1350"/>
            </a:p>
          </p:txBody>
        </p:sp>
      </p:grpSp>
      <p:grpSp>
        <p:nvGrpSpPr>
          <p:cNvPr id="33807" name="Group 74"/>
          <p:cNvGrpSpPr>
            <a:grpSpLocks/>
          </p:cNvGrpSpPr>
          <p:nvPr/>
        </p:nvGrpSpPr>
        <p:grpSpPr bwMode="auto">
          <a:xfrm rot="5400000">
            <a:off x="1514280" y="3479350"/>
            <a:ext cx="334565" cy="421989"/>
            <a:chOff x="1872" y="1326"/>
            <a:chExt cx="2014" cy="2613"/>
          </a:xfrm>
        </p:grpSpPr>
        <p:sp>
          <p:nvSpPr>
            <p:cNvPr id="107" name="AutoShape 75"/>
            <p:cNvSpPr>
              <a:spLocks noChangeArrowheads="1"/>
            </p:cNvSpPr>
            <p:nvPr/>
          </p:nvSpPr>
          <p:spPr bwMode="gray">
            <a:xfrm rot="16200000" flipH="1">
              <a:off x="1821" y="2347"/>
              <a:ext cx="310"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vi-VN" sz="1350"/>
            </a:p>
          </p:txBody>
        </p:sp>
        <p:sp>
          <p:nvSpPr>
            <p:cNvPr id="108" name="AutoShape 76"/>
            <p:cNvSpPr>
              <a:spLocks noChangeArrowheads="1"/>
            </p:cNvSpPr>
            <p:nvPr/>
          </p:nvSpPr>
          <p:spPr bwMode="gray">
            <a:xfrm rot="5400000" flipH="1">
              <a:off x="3627" y="2317"/>
              <a:ext cx="310"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vi-VN" sz="1350"/>
            </a:p>
          </p:txBody>
        </p:sp>
        <p:sp>
          <p:nvSpPr>
            <p:cNvPr id="109" name="AutoShape 77"/>
            <p:cNvSpPr>
              <a:spLocks noChangeArrowheads="1"/>
            </p:cNvSpPr>
            <p:nvPr/>
          </p:nvSpPr>
          <p:spPr bwMode="gray">
            <a:xfrm rot="10800000" flipH="1">
              <a:off x="2725" y="3262"/>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vi-VN" sz="1350"/>
            </a:p>
          </p:txBody>
        </p:sp>
        <p:sp>
          <p:nvSpPr>
            <p:cNvPr id="33875" name="Oval 78"/>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en-US" sz="1350"/>
            </a:p>
          </p:txBody>
        </p:sp>
        <p:sp>
          <p:nvSpPr>
            <p:cNvPr id="33876" name="Oval 79"/>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en-US" sz="1350"/>
            </a:p>
          </p:txBody>
        </p:sp>
        <p:sp>
          <p:nvSpPr>
            <p:cNvPr id="112" name="Oval 80"/>
            <p:cNvSpPr>
              <a:spLocks noChangeArrowheads="1"/>
            </p:cNvSpPr>
            <p:nvPr/>
          </p:nvSpPr>
          <p:spPr bwMode="gray">
            <a:xfrm>
              <a:off x="2101" y="1326"/>
              <a:ext cx="1564" cy="2613"/>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defRPr/>
              </a:pPr>
              <a:endParaRPr lang="vi-VN" sz="1350"/>
            </a:p>
          </p:txBody>
        </p:sp>
        <p:sp>
          <p:nvSpPr>
            <p:cNvPr id="33878" name="Oval 81"/>
            <p:cNvSpPr>
              <a:spLocks noChangeArrowheads="1"/>
            </p:cNvSpPr>
            <p:nvPr/>
          </p:nvSpPr>
          <p:spPr bwMode="gray">
            <a:xfrm>
              <a:off x="2104" y="1326"/>
              <a:ext cx="1564" cy="2613"/>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en-US" sz="1350"/>
            </a:p>
          </p:txBody>
        </p:sp>
        <p:sp>
          <p:nvSpPr>
            <p:cNvPr id="114" name="Oval 82"/>
            <p:cNvSpPr>
              <a:spLocks noChangeArrowheads="1"/>
            </p:cNvSpPr>
            <p:nvPr/>
          </p:nvSpPr>
          <p:spPr bwMode="gray">
            <a:xfrm>
              <a:off x="2338" y="1326"/>
              <a:ext cx="1097" cy="2613"/>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defRPr/>
              </a:pPr>
              <a:endParaRPr lang="vi-VN" sz="1350"/>
            </a:p>
          </p:txBody>
        </p:sp>
        <p:sp>
          <p:nvSpPr>
            <p:cNvPr id="33880" name="Oval 83"/>
            <p:cNvSpPr>
              <a:spLocks noChangeArrowheads="1"/>
            </p:cNvSpPr>
            <p:nvPr/>
          </p:nvSpPr>
          <p:spPr bwMode="gray">
            <a:xfrm>
              <a:off x="2337" y="1326"/>
              <a:ext cx="1096" cy="2613"/>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en-US" sz="1350"/>
            </a:p>
          </p:txBody>
        </p:sp>
      </p:grpSp>
      <p:grpSp>
        <p:nvGrpSpPr>
          <p:cNvPr id="33808" name="Group 74"/>
          <p:cNvGrpSpPr>
            <a:grpSpLocks/>
          </p:cNvGrpSpPr>
          <p:nvPr/>
        </p:nvGrpSpPr>
        <p:grpSpPr bwMode="auto">
          <a:xfrm rot="5400000">
            <a:off x="1514280" y="4336600"/>
            <a:ext cx="334565" cy="421989"/>
            <a:chOff x="1872" y="1326"/>
            <a:chExt cx="2014" cy="2613"/>
          </a:xfrm>
        </p:grpSpPr>
        <p:sp>
          <p:nvSpPr>
            <p:cNvPr id="117" name="AutoShape 75"/>
            <p:cNvSpPr>
              <a:spLocks noChangeArrowheads="1"/>
            </p:cNvSpPr>
            <p:nvPr/>
          </p:nvSpPr>
          <p:spPr bwMode="gray">
            <a:xfrm rot="16200000" flipH="1">
              <a:off x="1821" y="2347"/>
              <a:ext cx="310"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vi-VN" sz="1350"/>
            </a:p>
          </p:txBody>
        </p:sp>
        <p:sp>
          <p:nvSpPr>
            <p:cNvPr id="118" name="AutoShape 76"/>
            <p:cNvSpPr>
              <a:spLocks noChangeArrowheads="1"/>
            </p:cNvSpPr>
            <p:nvPr/>
          </p:nvSpPr>
          <p:spPr bwMode="gray">
            <a:xfrm rot="5400000" flipH="1">
              <a:off x="3627" y="2317"/>
              <a:ext cx="310"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vi-VN" sz="1350"/>
            </a:p>
          </p:txBody>
        </p:sp>
        <p:sp>
          <p:nvSpPr>
            <p:cNvPr id="119" name="AutoShape 77"/>
            <p:cNvSpPr>
              <a:spLocks noChangeArrowheads="1"/>
            </p:cNvSpPr>
            <p:nvPr/>
          </p:nvSpPr>
          <p:spPr bwMode="gray">
            <a:xfrm rot="10800000" flipH="1">
              <a:off x="2725" y="3262"/>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vi-VN" sz="1350"/>
            </a:p>
          </p:txBody>
        </p:sp>
        <p:sp>
          <p:nvSpPr>
            <p:cNvPr id="33866" name="Oval 78"/>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en-US" sz="1350"/>
            </a:p>
          </p:txBody>
        </p:sp>
        <p:sp>
          <p:nvSpPr>
            <p:cNvPr id="33867" name="Oval 79"/>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en-US" sz="1350"/>
            </a:p>
          </p:txBody>
        </p:sp>
        <p:sp>
          <p:nvSpPr>
            <p:cNvPr id="122" name="Oval 80"/>
            <p:cNvSpPr>
              <a:spLocks noChangeArrowheads="1"/>
            </p:cNvSpPr>
            <p:nvPr/>
          </p:nvSpPr>
          <p:spPr bwMode="gray">
            <a:xfrm>
              <a:off x="2101" y="1326"/>
              <a:ext cx="1564" cy="2613"/>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defRPr/>
              </a:pPr>
              <a:endParaRPr lang="vi-VN" sz="1350"/>
            </a:p>
          </p:txBody>
        </p:sp>
        <p:sp>
          <p:nvSpPr>
            <p:cNvPr id="33869" name="Oval 81"/>
            <p:cNvSpPr>
              <a:spLocks noChangeArrowheads="1"/>
            </p:cNvSpPr>
            <p:nvPr/>
          </p:nvSpPr>
          <p:spPr bwMode="gray">
            <a:xfrm>
              <a:off x="2104" y="1326"/>
              <a:ext cx="1564" cy="2613"/>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en-US" sz="1350"/>
            </a:p>
          </p:txBody>
        </p:sp>
        <p:sp>
          <p:nvSpPr>
            <p:cNvPr id="124" name="Oval 82"/>
            <p:cNvSpPr>
              <a:spLocks noChangeArrowheads="1"/>
            </p:cNvSpPr>
            <p:nvPr/>
          </p:nvSpPr>
          <p:spPr bwMode="gray">
            <a:xfrm>
              <a:off x="2338" y="1326"/>
              <a:ext cx="1097" cy="2613"/>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defRPr/>
              </a:pPr>
              <a:endParaRPr lang="vi-VN" sz="1350"/>
            </a:p>
          </p:txBody>
        </p:sp>
        <p:sp>
          <p:nvSpPr>
            <p:cNvPr id="33871" name="Oval 83"/>
            <p:cNvSpPr>
              <a:spLocks noChangeArrowheads="1"/>
            </p:cNvSpPr>
            <p:nvPr/>
          </p:nvSpPr>
          <p:spPr bwMode="gray">
            <a:xfrm>
              <a:off x="2337" y="1326"/>
              <a:ext cx="1096" cy="2613"/>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en-US" sz="1350"/>
            </a:p>
          </p:txBody>
        </p:sp>
      </p:grpSp>
      <p:grpSp>
        <p:nvGrpSpPr>
          <p:cNvPr id="8" name="Group 11"/>
          <p:cNvGrpSpPr>
            <a:grpSpLocks/>
          </p:cNvGrpSpPr>
          <p:nvPr/>
        </p:nvGrpSpPr>
        <p:grpSpPr bwMode="auto">
          <a:xfrm>
            <a:off x="2057401" y="2514601"/>
            <a:ext cx="5422106" cy="460772"/>
            <a:chOff x="508" y="2112"/>
            <a:chExt cx="3072" cy="387"/>
          </a:xfrm>
        </p:grpSpPr>
        <p:sp>
          <p:nvSpPr>
            <p:cNvPr id="33858" name="AutoShape 12"/>
            <p:cNvSpPr>
              <a:spLocks noChangeArrowheads="1"/>
            </p:cNvSpPr>
            <p:nvPr/>
          </p:nvSpPr>
          <p:spPr bwMode="gray">
            <a:xfrm>
              <a:off x="508" y="2112"/>
              <a:ext cx="3072" cy="381"/>
            </a:xfrm>
            <a:prstGeom prst="roundRect">
              <a:avLst>
                <a:gd name="adj" fmla="val 10889"/>
              </a:avLst>
            </a:prstGeom>
            <a:gradFill rotWithShape="1">
              <a:gsLst>
                <a:gs pos="0">
                  <a:srgbClr val="DDDDDD"/>
                </a:gs>
                <a:gs pos="50000">
                  <a:srgbClr val="F2F2F2"/>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a:defRPr/>
              </a:pPr>
              <a:endParaRPr lang="vi-VN" sz="1350">
                <a:latin typeface="Times New Roman" pitchFamily="18" charset="0"/>
                <a:cs typeface="Arial" charset="0"/>
              </a:endParaRPr>
            </a:p>
          </p:txBody>
        </p:sp>
        <p:sp>
          <p:nvSpPr>
            <p:cNvPr id="8205" name="AutoShape 13"/>
            <p:cNvSpPr>
              <a:spLocks noChangeArrowheads="1"/>
            </p:cNvSpPr>
            <p:nvPr/>
          </p:nvSpPr>
          <p:spPr bwMode="gray">
            <a:xfrm>
              <a:off x="514" y="2147"/>
              <a:ext cx="272" cy="352"/>
            </a:xfrm>
            <a:prstGeom prst="roundRect">
              <a:avLst>
                <a:gd name="adj" fmla="val 11921"/>
              </a:avLst>
            </a:prstGeom>
            <a:solidFill>
              <a:srgbClr val="002060"/>
            </a:solidFill>
            <a:ln w="38100">
              <a:solidFill>
                <a:schemeClr val="bg1"/>
              </a:solidFill>
              <a:round/>
              <a:headEnd/>
              <a:tailEnd/>
            </a:ln>
            <a:effectLst/>
          </p:spPr>
          <p:txBody>
            <a:bodyPr wrap="none" anchor="ctr"/>
            <a:lstStyle/>
            <a:p>
              <a:pPr>
                <a:defRPr/>
              </a:pPr>
              <a:endParaRPr lang="vi-VN" sz="1350"/>
            </a:p>
          </p:txBody>
        </p:sp>
        <p:sp>
          <p:nvSpPr>
            <p:cNvPr id="8206" name="Freeform 14"/>
            <p:cNvSpPr>
              <a:spLocks/>
            </p:cNvSpPr>
            <p:nvPr/>
          </p:nvSpPr>
          <p:spPr bwMode="gray">
            <a:xfrm>
              <a:off x="545" y="2184"/>
              <a:ext cx="295" cy="156"/>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42353"/>
                    <a:invGamma/>
                  </a:schemeClr>
                </a:gs>
                <a:gs pos="100000">
                  <a:schemeClr val="hlink">
                    <a:alpha val="0"/>
                  </a:schemeClr>
                </a:gs>
              </a:gsLst>
              <a:lin ang="2700000" scaled="1"/>
            </a:gradFill>
            <a:ln w="0">
              <a:noFill/>
              <a:prstDash val="solid"/>
              <a:round/>
              <a:headEnd/>
              <a:tailEnd/>
            </a:ln>
          </p:spPr>
          <p:txBody>
            <a:bodyPr/>
            <a:lstStyle/>
            <a:p>
              <a:pPr>
                <a:defRPr/>
              </a:pPr>
              <a:endParaRPr lang="vi-VN" sz="1350"/>
            </a:p>
          </p:txBody>
        </p:sp>
        <p:sp>
          <p:nvSpPr>
            <p:cNvPr id="8207" name="Text Box 15"/>
            <p:cNvSpPr txBox="1">
              <a:spLocks noChangeArrowheads="1"/>
            </p:cNvSpPr>
            <p:nvPr/>
          </p:nvSpPr>
          <p:spPr bwMode="gray">
            <a:xfrm>
              <a:off x="583" y="2139"/>
              <a:ext cx="153" cy="349"/>
            </a:xfrm>
            <a:prstGeom prst="rect">
              <a:avLst/>
            </a:prstGeom>
            <a:noFill/>
            <a:ln w="9525" algn="ctr">
              <a:noFill/>
              <a:miter lim="800000"/>
              <a:headEnd/>
              <a:tailEnd/>
            </a:ln>
            <a:effectLst>
              <a:outerShdw dist="35921" dir="2700000" algn="ctr" rotWithShape="0">
                <a:schemeClr val="tx1"/>
              </a:outerShdw>
            </a:effec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0" hangingPunct="0">
                <a:defRPr/>
              </a:pPr>
              <a:r>
                <a:rPr lang="en-US" sz="2100" b="1">
                  <a:solidFill>
                    <a:srgbClr val="FF0000"/>
                  </a:solidFill>
                  <a:effectLst>
                    <a:outerShdw blurRad="38100" dist="38100" dir="2700000" algn="tl">
                      <a:srgbClr val="C0C0C0"/>
                    </a:outerShdw>
                  </a:effectLst>
                  <a:latin typeface="Calibri" pitchFamily="34" charset="0"/>
                  <a:cs typeface="Arial" charset="0"/>
                </a:rPr>
                <a:t>f</a:t>
              </a:r>
            </a:p>
          </p:txBody>
        </p:sp>
        <p:sp>
          <p:nvSpPr>
            <p:cNvPr id="33862" name="Text Box 16"/>
            <p:cNvSpPr txBox="1">
              <a:spLocks noChangeArrowheads="1"/>
            </p:cNvSpPr>
            <p:nvPr/>
          </p:nvSpPr>
          <p:spPr bwMode="gray">
            <a:xfrm>
              <a:off x="786" y="2197"/>
              <a:ext cx="2762"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500" b="1">
                  <a:solidFill>
                    <a:srgbClr val="000000"/>
                  </a:solidFill>
                </a:rPr>
                <a:t>Không xem nghệ thuật dân tộc của Việt Nam.</a:t>
              </a:r>
            </a:p>
          </p:txBody>
        </p:sp>
      </p:grpSp>
      <p:grpSp>
        <p:nvGrpSpPr>
          <p:cNvPr id="9" name="Group 37"/>
          <p:cNvGrpSpPr>
            <a:grpSpLocks/>
          </p:cNvGrpSpPr>
          <p:nvPr/>
        </p:nvGrpSpPr>
        <p:grpSpPr bwMode="auto">
          <a:xfrm rot="5400000">
            <a:off x="1254324" y="2433043"/>
            <a:ext cx="744141" cy="697706"/>
            <a:chOff x="1872" y="1824"/>
            <a:chExt cx="2014" cy="1821"/>
          </a:xfrm>
        </p:grpSpPr>
        <p:sp>
          <p:nvSpPr>
            <p:cNvPr id="8230" name="AutoShape 38"/>
            <p:cNvSpPr>
              <a:spLocks noChangeArrowheads="1"/>
            </p:cNvSpPr>
            <p:nvPr/>
          </p:nvSpPr>
          <p:spPr bwMode="gray">
            <a:xfrm rot="16200000" flipH="1">
              <a:off x="1821" y="2602"/>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vi-VN" sz="1350"/>
            </a:p>
          </p:txBody>
        </p:sp>
        <p:sp>
          <p:nvSpPr>
            <p:cNvPr id="8231" name="AutoShape 39"/>
            <p:cNvSpPr>
              <a:spLocks noChangeArrowheads="1"/>
            </p:cNvSpPr>
            <p:nvPr/>
          </p:nvSpPr>
          <p:spPr bwMode="gray">
            <a:xfrm rot="5400000" flipH="1">
              <a:off x="3629" y="2565"/>
              <a:ext cx="308" cy="206"/>
            </a:xfrm>
            <a:prstGeom prst="upArrow">
              <a:avLst>
                <a:gd name="adj1" fmla="val 51676"/>
                <a:gd name="adj2" fmla="val 100000"/>
              </a:avLst>
            </a:prstGeom>
            <a:gradFill rotWithShape="1">
              <a:gsLst>
                <a:gs pos="0">
                  <a:schemeClr val="tx2"/>
                </a:gs>
                <a:gs pos="100000">
                  <a:srgbClr val="A7B8CC"/>
                </a:gs>
              </a:gsLst>
              <a:lin ang="0" scaled="1"/>
            </a:gradFill>
            <a:ln>
              <a:noFill/>
            </a:ln>
          </p:spPr>
          <p:txBody>
            <a:bodyPr rot="10800000" wrap="none" anchor="ctr"/>
            <a:lstStyle/>
            <a:p>
              <a:pPr>
                <a:defRPr/>
              </a:pPr>
              <a:endParaRPr lang="vi-VN" sz="1350"/>
            </a:p>
          </p:txBody>
        </p:sp>
        <p:sp>
          <p:nvSpPr>
            <p:cNvPr id="8232" name="AutoShape 40"/>
            <p:cNvSpPr>
              <a:spLocks noChangeArrowheads="1"/>
            </p:cNvSpPr>
            <p:nvPr/>
          </p:nvSpPr>
          <p:spPr bwMode="gray">
            <a:xfrm rot="10800000" flipH="1">
              <a:off x="2726" y="3440"/>
              <a:ext cx="306" cy="205"/>
            </a:xfrm>
            <a:prstGeom prst="upArrow">
              <a:avLst>
                <a:gd name="adj1" fmla="val 51676"/>
                <a:gd name="adj2" fmla="val 100000"/>
              </a:avLst>
            </a:prstGeom>
            <a:gradFill rotWithShape="1">
              <a:gsLst>
                <a:gs pos="0">
                  <a:schemeClr val="tx2"/>
                </a:gs>
                <a:gs pos="100000">
                  <a:srgbClr val="A7B8CC"/>
                </a:gs>
              </a:gsLst>
              <a:lin ang="0" scaled="1"/>
            </a:gradFill>
            <a:ln>
              <a:noFill/>
            </a:ln>
          </p:spPr>
          <p:txBody>
            <a:bodyPr vert="eaVert" wrap="none" anchor="ctr"/>
            <a:lstStyle/>
            <a:p>
              <a:pPr>
                <a:defRPr/>
              </a:pPr>
              <a:endParaRPr lang="vi-VN" sz="1350"/>
            </a:p>
          </p:txBody>
        </p:sp>
        <p:sp>
          <p:nvSpPr>
            <p:cNvPr id="33852" name="Oval 41"/>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rot="10800000"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en-US" sz="1350"/>
            </a:p>
          </p:txBody>
        </p:sp>
        <p:sp>
          <p:nvSpPr>
            <p:cNvPr id="33853" name="Oval 42"/>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rot="10800000"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en-US" sz="1350"/>
            </a:p>
          </p:txBody>
        </p:sp>
        <p:sp>
          <p:nvSpPr>
            <p:cNvPr id="8235" name="Oval 43"/>
            <p:cNvSpPr>
              <a:spLocks noChangeArrowheads="1"/>
            </p:cNvSpPr>
            <p:nvPr/>
          </p:nvSpPr>
          <p:spPr bwMode="gray">
            <a:xfrm>
              <a:off x="2142" y="2844"/>
              <a:ext cx="1493" cy="339"/>
            </a:xfrm>
            <a:prstGeom prst="ellipse">
              <a:avLst/>
            </a:prstGeom>
            <a:gradFill rotWithShape="1">
              <a:gsLst>
                <a:gs pos="0">
                  <a:srgbClr val="FFFFFF"/>
                </a:gs>
                <a:gs pos="50000">
                  <a:schemeClr val="hlink"/>
                </a:gs>
                <a:gs pos="100000">
                  <a:srgbClr val="FFFFFF"/>
                </a:gs>
              </a:gsLst>
              <a:lin ang="2700000" scaled="1"/>
            </a:gradFill>
            <a:ln>
              <a:noFill/>
            </a:ln>
          </p:spPr>
          <p:txBody>
            <a:bodyPr rot="10800000" vert="eaVert" wrap="none" anchor="ctr">
              <a:spAutoFit/>
            </a:bodyPr>
            <a:lstStyle/>
            <a:p>
              <a:pPr>
                <a:defRPr/>
              </a:pPr>
              <a:endParaRPr lang="vi-VN" sz="1350"/>
            </a:p>
          </p:txBody>
        </p:sp>
        <p:sp>
          <p:nvSpPr>
            <p:cNvPr id="33855" name="Oval 44"/>
            <p:cNvSpPr>
              <a:spLocks noChangeArrowheads="1"/>
            </p:cNvSpPr>
            <p:nvPr/>
          </p:nvSpPr>
          <p:spPr bwMode="gray">
            <a:xfrm>
              <a:off x="2142" y="2844"/>
              <a:ext cx="1493" cy="339"/>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rot="10800000" vert="eaVert"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en-US" sz="1350"/>
            </a:p>
          </p:txBody>
        </p:sp>
        <p:sp>
          <p:nvSpPr>
            <p:cNvPr id="8237" name="Oval 45"/>
            <p:cNvSpPr>
              <a:spLocks noChangeArrowheads="1"/>
            </p:cNvSpPr>
            <p:nvPr/>
          </p:nvSpPr>
          <p:spPr bwMode="gray">
            <a:xfrm>
              <a:off x="2139" y="2082"/>
              <a:ext cx="1493" cy="1100"/>
            </a:xfrm>
            <a:prstGeom prst="ellipse">
              <a:avLst/>
            </a:prstGeom>
            <a:gradFill rotWithShape="1">
              <a:gsLst>
                <a:gs pos="0">
                  <a:srgbClr val="00008A"/>
                </a:gs>
                <a:gs pos="50000">
                  <a:schemeClr val="hlink"/>
                </a:gs>
                <a:gs pos="100000">
                  <a:srgbClr val="00008A"/>
                </a:gs>
              </a:gsLst>
              <a:lin ang="18900000" scaled="1"/>
            </a:gradFill>
            <a:ln>
              <a:noFill/>
            </a:ln>
          </p:spPr>
          <p:txBody>
            <a:bodyPr rot="10800000" vert="eaVert" anchor="ctr">
              <a:spAutoFit/>
            </a:bodyPr>
            <a:lstStyle/>
            <a:p>
              <a:pPr>
                <a:defRPr/>
              </a:pPr>
              <a:endParaRPr lang="vi-VN" sz="1350"/>
            </a:p>
          </p:txBody>
        </p:sp>
        <p:sp>
          <p:nvSpPr>
            <p:cNvPr id="33857" name="Oval 46"/>
            <p:cNvSpPr>
              <a:spLocks noChangeArrowheads="1"/>
            </p:cNvSpPr>
            <p:nvPr/>
          </p:nvSpPr>
          <p:spPr bwMode="gray">
            <a:xfrm>
              <a:off x="2066" y="2082"/>
              <a:ext cx="1640" cy="1100"/>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rot="10800000" vert="eaVert"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350"/>
                <a:t> </a:t>
              </a:r>
              <a:r>
                <a:rPr lang="en-US" altLang="en-US" sz="1600" b="1">
                  <a:solidFill>
                    <a:srgbClr val="0000CC"/>
                  </a:solidFill>
                </a:rPr>
                <a:t>K</a:t>
              </a:r>
            </a:p>
          </p:txBody>
        </p:sp>
      </p:grpSp>
      <p:grpSp>
        <p:nvGrpSpPr>
          <p:cNvPr id="10" name="Group 27"/>
          <p:cNvGrpSpPr>
            <a:grpSpLocks/>
          </p:cNvGrpSpPr>
          <p:nvPr/>
        </p:nvGrpSpPr>
        <p:grpSpPr bwMode="auto">
          <a:xfrm rot="5400000">
            <a:off x="1254325" y="3351016"/>
            <a:ext cx="744140" cy="697706"/>
            <a:chOff x="1872" y="1824"/>
            <a:chExt cx="2014" cy="1821"/>
          </a:xfrm>
        </p:grpSpPr>
        <p:sp>
          <p:nvSpPr>
            <p:cNvPr id="133" name="AutoShape 28"/>
            <p:cNvSpPr>
              <a:spLocks noChangeArrowheads="1"/>
            </p:cNvSpPr>
            <p:nvPr/>
          </p:nvSpPr>
          <p:spPr bwMode="gray">
            <a:xfrm rot="16200000" flipH="1">
              <a:off x="1821" y="2602"/>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vi-VN" sz="1350"/>
            </a:p>
          </p:txBody>
        </p:sp>
        <p:sp>
          <p:nvSpPr>
            <p:cNvPr id="134" name="AutoShape 29"/>
            <p:cNvSpPr>
              <a:spLocks noChangeArrowheads="1"/>
            </p:cNvSpPr>
            <p:nvPr/>
          </p:nvSpPr>
          <p:spPr bwMode="gray">
            <a:xfrm rot="5400000" flipH="1">
              <a:off x="3629" y="2565"/>
              <a:ext cx="308" cy="206"/>
            </a:xfrm>
            <a:prstGeom prst="upArrow">
              <a:avLst>
                <a:gd name="adj1" fmla="val 51676"/>
                <a:gd name="adj2" fmla="val 100000"/>
              </a:avLst>
            </a:prstGeom>
            <a:gradFill rotWithShape="1">
              <a:gsLst>
                <a:gs pos="0">
                  <a:schemeClr val="tx2"/>
                </a:gs>
                <a:gs pos="100000">
                  <a:srgbClr val="A7B8CC"/>
                </a:gs>
              </a:gsLst>
              <a:lin ang="0" scaled="1"/>
            </a:gradFill>
            <a:ln>
              <a:noFill/>
            </a:ln>
          </p:spPr>
          <p:txBody>
            <a:bodyPr rot="10800000" wrap="none" anchor="ctr"/>
            <a:lstStyle/>
            <a:p>
              <a:pPr>
                <a:defRPr/>
              </a:pPr>
              <a:endParaRPr lang="vi-VN" sz="1350"/>
            </a:p>
          </p:txBody>
        </p:sp>
        <p:sp>
          <p:nvSpPr>
            <p:cNvPr id="135" name="AutoShape 30"/>
            <p:cNvSpPr>
              <a:spLocks noChangeArrowheads="1"/>
            </p:cNvSpPr>
            <p:nvPr/>
          </p:nvSpPr>
          <p:spPr bwMode="gray">
            <a:xfrm rot="10800000" flipH="1">
              <a:off x="2726" y="3440"/>
              <a:ext cx="306" cy="205"/>
            </a:xfrm>
            <a:prstGeom prst="upArrow">
              <a:avLst>
                <a:gd name="adj1" fmla="val 51676"/>
                <a:gd name="adj2" fmla="val 100000"/>
              </a:avLst>
            </a:prstGeom>
            <a:gradFill rotWithShape="1">
              <a:gsLst>
                <a:gs pos="0">
                  <a:schemeClr val="tx2"/>
                </a:gs>
                <a:gs pos="100000">
                  <a:srgbClr val="A7B8CC"/>
                </a:gs>
              </a:gsLst>
              <a:lin ang="0" scaled="1"/>
            </a:gradFill>
            <a:ln>
              <a:noFill/>
            </a:ln>
          </p:spPr>
          <p:txBody>
            <a:bodyPr vert="eaVert" wrap="none" anchor="ctr"/>
            <a:lstStyle/>
            <a:p>
              <a:pPr>
                <a:defRPr/>
              </a:pPr>
              <a:endParaRPr lang="vi-VN" sz="1350"/>
            </a:p>
          </p:txBody>
        </p:sp>
        <p:sp>
          <p:nvSpPr>
            <p:cNvPr id="33843" name="Oval 31"/>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rot="10800000"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en-US" sz="1350"/>
            </a:p>
          </p:txBody>
        </p:sp>
        <p:sp>
          <p:nvSpPr>
            <p:cNvPr id="33844" name="Oval 32"/>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rot="10800000"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en-US" sz="1350"/>
            </a:p>
          </p:txBody>
        </p:sp>
        <p:sp>
          <p:nvSpPr>
            <p:cNvPr id="138" name="Oval 33"/>
            <p:cNvSpPr>
              <a:spLocks noChangeArrowheads="1"/>
            </p:cNvSpPr>
            <p:nvPr/>
          </p:nvSpPr>
          <p:spPr bwMode="gray">
            <a:xfrm>
              <a:off x="2142" y="2844"/>
              <a:ext cx="1493" cy="339"/>
            </a:xfrm>
            <a:prstGeom prst="ellipse">
              <a:avLst/>
            </a:prstGeom>
            <a:gradFill rotWithShape="1">
              <a:gsLst>
                <a:gs pos="0">
                  <a:srgbClr val="FFFFFF"/>
                </a:gs>
                <a:gs pos="50000">
                  <a:schemeClr val="hlink"/>
                </a:gs>
                <a:gs pos="100000">
                  <a:srgbClr val="FFFFFF"/>
                </a:gs>
              </a:gsLst>
              <a:lin ang="2700000" scaled="1"/>
            </a:gradFill>
            <a:ln>
              <a:noFill/>
            </a:ln>
          </p:spPr>
          <p:txBody>
            <a:bodyPr rot="10800000" vert="eaVert" wrap="none" anchor="ctr">
              <a:spAutoFit/>
            </a:bodyPr>
            <a:lstStyle/>
            <a:p>
              <a:pPr>
                <a:defRPr/>
              </a:pPr>
              <a:endParaRPr lang="vi-VN" sz="1350"/>
            </a:p>
          </p:txBody>
        </p:sp>
        <p:sp>
          <p:nvSpPr>
            <p:cNvPr id="33846" name="Oval 34"/>
            <p:cNvSpPr>
              <a:spLocks noChangeArrowheads="1"/>
            </p:cNvSpPr>
            <p:nvPr/>
          </p:nvSpPr>
          <p:spPr bwMode="gray">
            <a:xfrm>
              <a:off x="2142" y="2844"/>
              <a:ext cx="1493" cy="339"/>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rot="10800000" vert="eaVert"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en-US" sz="1350"/>
            </a:p>
          </p:txBody>
        </p:sp>
        <p:sp>
          <p:nvSpPr>
            <p:cNvPr id="140" name="Oval 35"/>
            <p:cNvSpPr>
              <a:spLocks noChangeArrowheads="1"/>
            </p:cNvSpPr>
            <p:nvPr/>
          </p:nvSpPr>
          <p:spPr bwMode="gray">
            <a:xfrm>
              <a:off x="2139" y="2082"/>
              <a:ext cx="1493" cy="1100"/>
            </a:xfrm>
            <a:prstGeom prst="ellipse">
              <a:avLst/>
            </a:prstGeom>
            <a:gradFill rotWithShape="1">
              <a:gsLst>
                <a:gs pos="0">
                  <a:srgbClr val="00008A"/>
                </a:gs>
                <a:gs pos="50000">
                  <a:schemeClr val="hlink"/>
                </a:gs>
                <a:gs pos="100000">
                  <a:srgbClr val="00008A"/>
                </a:gs>
              </a:gsLst>
              <a:lin ang="18900000" scaled="1"/>
            </a:gradFill>
            <a:ln>
              <a:noFill/>
            </a:ln>
          </p:spPr>
          <p:txBody>
            <a:bodyPr rot="10800000" vert="eaVert" anchor="ctr">
              <a:spAutoFit/>
            </a:bodyPr>
            <a:lstStyle/>
            <a:p>
              <a:pPr>
                <a:defRPr/>
              </a:pPr>
              <a:endParaRPr lang="vi-VN" sz="1350"/>
            </a:p>
          </p:txBody>
        </p:sp>
        <p:sp>
          <p:nvSpPr>
            <p:cNvPr id="33848" name="Oval 36"/>
            <p:cNvSpPr>
              <a:spLocks noChangeArrowheads="1"/>
            </p:cNvSpPr>
            <p:nvPr/>
          </p:nvSpPr>
          <p:spPr bwMode="gray">
            <a:xfrm>
              <a:off x="2066" y="2082"/>
              <a:ext cx="1640" cy="1100"/>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rot="10800000" vert="eaVert"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350"/>
                <a:t> </a:t>
              </a:r>
              <a:r>
                <a:rPr lang="en-US" altLang="en-US" sz="1600" b="1">
                  <a:solidFill>
                    <a:srgbClr val="0000CC"/>
                  </a:solidFill>
                </a:rPr>
                <a:t>K</a:t>
              </a:r>
            </a:p>
          </p:txBody>
        </p:sp>
      </p:grpSp>
      <p:grpSp>
        <p:nvGrpSpPr>
          <p:cNvPr id="11" name="Group 11"/>
          <p:cNvGrpSpPr>
            <a:grpSpLocks/>
          </p:cNvGrpSpPr>
          <p:nvPr/>
        </p:nvGrpSpPr>
        <p:grpSpPr bwMode="auto">
          <a:xfrm>
            <a:off x="2043114" y="4313636"/>
            <a:ext cx="5422106" cy="454819"/>
            <a:chOff x="508" y="2112"/>
            <a:chExt cx="3072" cy="382"/>
          </a:xfrm>
        </p:grpSpPr>
        <p:sp>
          <p:nvSpPr>
            <p:cNvPr id="143" name="AutoShape 12"/>
            <p:cNvSpPr>
              <a:spLocks noChangeArrowheads="1"/>
            </p:cNvSpPr>
            <p:nvPr/>
          </p:nvSpPr>
          <p:spPr bwMode="gray">
            <a:xfrm>
              <a:off x="508" y="2112"/>
              <a:ext cx="3072" cy="381"/>
            </a:xfrm>
            <a:prstGeom prst="roundRect">
              <a:avLst>
                <a:gd name="adj" fmla="val 10889"/>
              </a:avLst>
            </a:prstGeom>
            <a:gradFill rotWithShape="1">
              <a:gsLst>
                <a:gs pos="0">
                  <a:srgbClr val="DDDDDD"/>
                </a:gs>
                <a:gs pos="50000">
                  <a:srgbClr val="DDDDDD">
                    <a:gamma/>
                    <a:tint val="39216"/>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a:defRPr/>
              </a:pPr>
              <a:endParaRPr lang="vi-VN" sz="1350"/>
            </a:p>
          </p:txBody>
        </p:sp>
        <p:sp>
          <p:nvSpPr>
            <p:cNvPr id="144" name="AutoShape 13"/>
            <p:cNvSpPr>
              <a:spLocks noChangeArrowheads="1"/>
            </p:cNvSpPr>
            <p:nvPr/>
          </p:nvSpPr>
          <p:spPr bwMode="gray">
            <a:xfrm>
              <a:off x="514" y="2134"/>
              <a:ext cx="273" cy="360"/>
            </a:xfrm>
            <a:prstGeom prst="roundRect">
              <a:avLst>
                <a:gd name="adj" fmla="val 11921"/>
              </a:avLst>
            </a:prstGeom>
            <a:solidFill>
              <a:srgbClr val="002060"/>
            </a:solidFill>
            <a:ln w="38100">
              <a:solidFill>
                <a:schemeClr val="bg1"/>
              </a:solidFill>
              <a:round/>
              <a:headEnd/>
              <a:tailEnd/>
            </a:ln>
            <a:effectLst/>
          </p:spPr>
          <p:txBody>
            <a:bodyPr wrap="none" anchor="ctr"/>
            <a:lstStyle/>
            <a:p>
              <a:pPr>
                <a:defRPr/>
              </a:pPr>
              <a:endParaRPr lang="vi-VN" sz="1350"/>
            </a:p>
          </p:txBody>
        </p:sp>
        <p:sp>
          <p:nvSpPr>
            <p:cNvPr id="145" name="Freeform 14"/>
            <p:cNvSpPr>
              <a:spLocks/>
            </p:cNvSpPr>
            <p:nvPr/>
          </p:nvSpPr>
          <p:spPr bwMode="gray">
            <a:xfrm>
              <a:off x="545" y="2184"/>
              <a:ext cx="295" cy="156"/>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42353"/>
                    <a:invGamma/>
                  </a:schemeClr>
                </a:gs>
                <a:gs pos="100000">
                  <a:schemeClr val="hlink">
                    <a:alpha val="0"/>
                  </a:schemeClr>
                </a:gs>
              </a:gsLst>
              <a:lin ang="2700000" scaled="1"/>
            </a:gradFill>
            <a:ln w="0">
              <a:noFill/>
              <a:prstDash val="solid"/>
              <a:round/>
              <a:headEnd/>
              <a:tailEnd/>
            </a:ln>
          </p:spPr>
          <p:txBody>
            <a:bodyPr/>
            <a:lstStyle/>
            <a:p>
              <a:pPr>
                <a:defRPr/>
              </a:pPr>
              <a:endParaRPr lang="vi-VN" sz="1350"/>
            </a:p>
          </p:txBody>
        </p:sp>
        <p:sp>
          <p:nvSpPr>
            <p:cNvPr id="146" name="Text Box 15"/>
            <p:cNvSpPr txBox="1">
              <a:spLocks noChangeArrowheads="1"/>
            </p:cNvSpPr>
            <p:nvPr/>
          </p:nvSpPr>
          <p:spPr bwMode="gray">
            <a:xfrm>
              <a:off x="571" y="2139"/>
              <a:ext cx="186" cy="349"/>
            </a:xfrm>
            <a:prstGeom prst="rect">
              <a:avLst/>
            </a:prstGeom>
            <a:noFill/>
            <a:ln w="9525" algn="ctr">
              <a:noFill/>
              <a:miter lim="800000"/>
              <a:headEnd/>
              <a:tailEnd/>
            </a:ln>
            <a:effectLst>
              <a:outerShdw dist="35921" dir="2700000" algn="ctr" rotWithShape="0">
                <a:schemeClr val="tx1"/>
              </a:outerShdw>
            </a:effec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0" hangingPunct="0">
                <a:defRPr/>
              </a:pPr>
              <a:r>
                <a:rPr lang="en-US" sz="2100" b="1" dirty="0">
                  <a:solidFill>
                    <a:srgbClr val="FF0000"/>
                  </a:solidFill>
                  <a:effectLst>
                    <a:outerShdw blurRad="38100" dist="38100" dir="2700000" algn="tl">
                      <a:srgbClr val="C0C0C0"/>
                    </a:outerShdw>
                  </a:effectLst>
                  <a:latin typeface="Calibri" pitchFamily="34" charset="0"/>
                  <a:cs typeface="Arial" charset="0"/>
                </a:rPr>
                <a:t>h</a:t>
              </a:r>
            </a:p>
          </p:txBody>
        </p:sp>
        <p:sp>
          <p:nvSpPr>
            <p:cNvPr id="33839" name="Text Box 16"/>
            <p:cNvSpPr txBox="1">
              <a:spLocks noChangeArrowheads="1"/>
            </p:cNvSpPr>
            <p:nvPr/>
          </p:nvSpPr>
          <p:spPr bwMode="gray">
            <a:xfrm>
              <a:off x="818" y="2199"/>
              <a:ext cx="2732"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500" b="1">
                  <a:solidFill>
                    <a:srgbClr val="000000"/>
                  </a:solidFill>
                </a:rPr>
                <a:t>Dùng tiếng Việt xen lẫn tiếng nước ngoài.</a:t>
              </a:r>
            </a:p>
          </p:txBody>
        </p:sp>
      </p:grpSp>
      <p:grpSp>
        <p:nvGrpSpPr>
          <p:cNvPr id="12" name="Group 37"/>
          <p:cNvGrpSpPr>
            <a:grpSpLocks/>
          </p:cNvGrpSpPr>
          <p:nvPr/>
        </p:nvGrpSpPr>
        <p:grpSpPr bwMode="auto">
          <a:xfrm rot="5400000">
            <a:off x="1254325" y="4215409"/>
            <a:ext cx="744140" cy="697706"/>
            <a:chOff x="1872" y="1824"/>
            <a:chExt cx="2014" cy="1821"/>
          </a:xfrm>
        </p:grpSpPr>
        <p:sp>
          <p:nvSpPr>
            <p:cNvPr id="149" name="AutoShape 38"/>
            <p:cNvSpPr>
              <a:spLocks noChangeArrowheads="1"/>
            </p:cNvSpPr>
            <p:nvPr/>
          </p:nvSpPr>
          <p:spPr bwMode="gray">
            <a:xfrm rot="16200000" flipH="1">
              <a:off x="1821" y="2602"/>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vi-VN" sz="1350"/>
            </a:p>
          </p:txBody>
        </p:sp>
        <p:sp>
          <p:nvSpPr>
            <p:cNvPr id="150" name="AutoShape 39"/>
            <p:cNvSpPr>
              <a:spLocks noChangeArrowheads="1"/>
            </p:cNvSpPr>
            <p:nvPr/>
          </p:nvSpPr>
          <p:spPr bwMode="gray">
            <a:xfrm rot="5400000" flipH="1">
              <a:off x="3629" y="2565"/>
              <a:ext cx="308" cy="206"/>
            </a:xfrm>
            <a:prstGeom prst="upArrow">
              <a:avLst>
                <a:gd name="adj1" fmla="val 51676"/>
                <a:gd name="adj2" fmla="val 100000"/>
              </a:avLst>
            </a:prstGeom>
            <a:gradFill rotWithShape="1">
              <a:gsLst>
                <a:gs pos="0">
                  <a:schemeClr val="tx2"/>
                </a:gs>
                <a:gs pos="100000">
                  <a:srgbClr val="A7B8CC"/>
                </a:gs>
              </a:gsLst>
              <a:lin ang="0" scaled="1"/>
            </a:gradFill>
            <a:ln>
              <a:noFill/>
            </a:ln>
          </p:spPr>
          <p:txBody>
            <a:bodyPr rot="10800000" wrap="none" anchor="ctr"/>
            <a:lstStyle/>
            <a:p>
              <a:pPr>
                <a:defRPr/>
              </a:pPr>
              <a:endParaRPr lang="vi-VN" sz="1350"/>
            </a:p>
          </p:txBody>
        </p:sp>
        <p:sp>
          <p:nvSpPr>
            <p:cNvPr id="151" name="AutoShape 40"/>
            <p:cNvSpPr>
              <a:spLocks noChangeArrowheads="1"/>
            </p:cNvSpPr>
            <p:nvPr/>
          </p:nvSpPr>
          <p:spPr bwMode="gray">
            <a:xfrm rot="10800000" flipH="1">
              <a:off x="2726" y="3440"/>
              <a:ext cx="306" cy="205"/>
            </a:xfrm>
            <a:prstGeom prst="upArrow">
              <a:avLst>
                <a:gd name="adj1" fmla="val 51676"/>
                <a:gd name="adj2" fmla="val 100000"/>
              </a:avLst>
            </a:prstGeom>
            <a:gradFill rotWithShape="1">
              <a:gsLst>
                <a:gs pos="0">
                  <a:schemeClr val="tx2"/>
                </a:gs>
                <a:gs pos="100000">
                  <a:srgbClr val="A7B8CC"/>
                </a:gs>
              </a:gsLst>
              <a:lin ang="0" scaled="1"/>
            </a:gradFill>
            <a:ln>
              <a:noFill/>
            </a:ln>
          </p:spPr>
          <p:txBody>
            <a:bodyPr vert="eaVert" wrap="none" anchor="ctr"/>
            <a:lstStyle/>
            <a:p>
              <a:pPr>
                <a:defRPr/>
              </a:pPr>
              <a:endParaRPr lang="vi-VN" sz="1350"/>
            </a:p>
          </p:txBody>
        </p:sp>
        <p:sp>
          <p:nvSpPr>
            <p:cNvPr id="33829" name="Oval 41"/>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rot="10800000"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en-US" sz="1350"/>
            </a:p>
          </p:txBody>
        </p:sp>
        <p:sp>
          <p:nvSpPr>
            <p:cNvPr id="33830" name="Oval 42"/>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rot="10800000"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en-US" sz="1350"/>
            </a:p>
          </p:txBody>
        </p:sp>
        <p:sp>
          <p:nvSpPr>
            <p:cNvPr id="154" name="Oval 43"/>
            <p:cNvSpPr>
              <a:spLocks noChangeArrowheads="1"/>
            </p:cNvSpPr>
            <p:nvPr/>
          </p:nvSpPr>
          <p:spPr bwMode="gray">
            <a:xfrm>
              <a:off x="2142" y="2844"/>
              <a:ext cx="1493" cy="339"/>
            </a:xfrm>
            <a:prstGeom prst="ellipse">
              <a:avLst/>
            </a:prstGeom>
            <a:gradFill rotWithShape="1">
              <a:gsLst>
                <a:gs pos="0">
                  <a:srgbClr val="FFFFFF"/>
                </a:gs>
                <a:gs pos="50000">
                  <a:schemeClr val="hlink"/>
                </a:gs>
                <a:gs pos="100000">
                  <a:srgbClr val="FFFFFF"/>
                </a:gs>
              </a:gsLst>
              <a:lin ang="2700000" scaled="1"/>
            </a:gradFill>
            <a:ln>
              <a:noFill/>
            </a:ln>
          </p:spPr>
          <p:txBody>
            <a:bodyPr rot="10800000" vert="eaVert" wrap="none" anchor="ctr">
              <a:spAutoFit/>
            </a:bodyPr>
            <a:lstStyle/>
            <a:p>
              <a:pPr>
                <a:defRPr/>
              </a:pPr>
              <a:endParaRPr lang="vi-VN" sz="1350"/>
            </a:p>
          </p:txBody>
        </p:sp>
        <p:sp>
          <p:nvSpPr>
            <p:cNvPr id="33832" name="Oval 44"/>
            <p:cNvSpPr>
              <a:spLocks noChangeArrowheads="1"/>
            </p:cNvSpPr>
            <p:nvPr/>
          </p:nvSpPr>
          <p:spPr bwMode="gray">
            <a:xfrm>
              <a:off x="2142" y="2844"/>
              <a:ext cx="1493" cy="339"/>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rot="10800000" vert="eaVert"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en-US" sz="1350"/>
            </a:p>
          </p:txBody>
        </p:sp>
        <p:sp>
          <p:nvSpPr>
            <p:cNvPr id="156" name="Oval 45"/>
            <p:cNvSpPr>
              <a:spLocks noChangeArrowheads="1"/>
            </p:cNvSpPr>
            <p:nvPr/>
          </p:nvSpPr>
          <p:spPr bwMode="gray">
            <a:xfrm>
              <a:off x="2139" y="2082"/>
              <a:ext cx="1493" cy="1100"/>
            </a:xfrm>
            <a:prstGeom prst="ellipse">
              <a:avLst/>
            </a:prstGeom>
            <a:gradFill rotWithShape="1">
              <a:gsLst>
                <a:gs pos="0">
                  <a:srgbClr val="00008A"/>
                </a:gs>
                <a:gs pos="50000">
                  <a:schemeClr val="hlink"/>
                </a:gs>
                <a:gs pos="100000">
                  <a:srgbClr val="00008A"/>
                </a:gs>
              </a:gsLst>
              <a:lin ang="18900000" scaled="1"/>
            </a:gradFill>
            <a:ln>
              <a:noFill/>
            </a:ln>
          </p:spPr>
          <p:txBody>
            <a:bodyPr rot="10800000" vert="eaVert" anchor="ctr">
              <a:spAutoFit/>
            </a:bodyPr>
            <a:lstStyle/>
            <a:p>
              <a:pPr>
                <a:defRPr/>
              </a:pPr>
              <a:endParaRPr lang="vi-VN" sz="1350"/>
            </a:p>
          </p:txBody>
        </p:sp>
        <p:sp>
          <p:nvSpPr>
            <p:cNvPr id="33834" name="Oval 46"/>
            <p:cNvSpPr>
              <a:spLocks noChangeArrowheads="1"/>
            </p:cNvSpPr>
            <p:nvPr/>
          </p:nvSpPr>
          <p:spPr bwMode="gray">
            <a:xfrm>
              <a:off x="2066" y="2082"/>
              <a:ext cx="1640" cy="1100"/>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rot="10800000" vert="eaVert"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350" b="1">
                  <a:solidFill>
                    <a:srgbClr val="FF0000"/>
                  </a:solidFill>
                </a:rPr>
                <a:t> </a:t>
              </a:r>
              <a:r>
                <a:rPr lang="en-US" altLang="en-US" sz="1600" b="1">
                  <a:solidFill>
                    <a:srgbClr val="CC00FF"/>
                  </a:solidFill>
                </a:rPr>
                <a:t>Đ</a:t>
              </a:r>
            </a:p>
          </p:txBody>
        </p:sp>
      </p:grpSp>
      <p:sp>
        <p:nvSpPr>
          <p:cNvPr id="33814" name="Rectangle 20"/>
          <p:cNvSpPr>
            <a:spLocks noChangeArrowheads="1"/>
          </p:cNvSpPr>
          <p:nvPr/>
        </p:nvSpPr>
        <p:spPr bwMode="auto">
          <a:xfrm>
            <a:off x="1985964" y="3375422"/>
            <a:ext cx="5532835" cy="595313"/>
          </a:xfrm>
          <a:prstGeom prst="rect">
            <a:avLst/>
          </a:prstGeom>
          <a:noFill/>
          <a:ln w="38100" cmpd="dbl">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vi-VN" altLang="en-US" sz="1350">
              <a:solidFill>
                <a:srgbClr val="0000FF"/>
              </a:solidFill>
            </a:endParaRPr>
          </a:p>
        </p:txBody>
      </p:sp>
      <p:grpSp>
        <p:nvGrpSpPr>
          <p:cNvPr id="13" name="Group 11"/>
          <p:cNvGrpSpPr>
            <a:grpSpLocks/>
          </p:cNvGrpSpPr>
          <p:nvPr/>
        </p:nvGrpSpPr>
        <p:grpSpPr bwMode="auto">
          <a:xfrm>
            <a:off x="2057401" y="3429001"/>
            <a:ext cx="5422106" cy="460772"/>
            <a:chOff x="508" y="2112"/>
            <a:chExt cx="3072" cy="387"/>
          </a:xfrm>
        </p:grpSpPr>
        <p:sp>
          <p:nvSpPr>
            <p:cNvPr id="192" name="AutoShape 12"/>
            <p:cNvSpPr>
              <a:spLocks noChangeArrowheads="1"/>
            </p:cNvSpPr>
            <p:nvPr/>
          </p:nvSpPr>
          <p:spPr bwMode="gray">
            <a:xfrm>
              <a:off x="508" y="2112"/>
              <a:ext cx="3072" cy="381"/>
            </a:xfrm>
            <a:prstGeom prst="roundRect">
              <a:avLst>
                <a:gd name="adj" fmla="val 10889"/>
              </a:avLst>
            </a:prstGeom>
            <a:gradFill rotWithShape="1">
              <a:gsLst>
                <a:gs pos="0">
                  <a:srgbClr val="DDDDDD"/>
                </a:gs>
                <a:gs pos="50000">
                  <a:srgbClr val="DDDDDD">
                    <a:gamma/>
                    <a:tint val="39216"/>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a:defRPr/>
              </a:pPr>
              <a:endParaRPr lang="vi-VN" sz="1350"/>
            </a:p>
          </p:txBody>
        </p:sp>
        <p:sp>
          <p:nvSpPr>
            <p:cNvPr id="193" name="AutoShape 13"/>
            <p:cNvSpPr>
              <a:spLocks noChangeArrowheads="1"/>
            </p:cNvSpPr>
            <p:nvPr/>
          </p:nvSpPr>
          <p:spPr bwMode="gray">
            <a:xfrm>
              <a:off x="514" y="2147"/>
              <a:ext cx="271" cy="352"/>
            </a:xfrm>
            <a:prstGeom prst="roundRect">
              <a:avLst>
                <a:gd name="adj" fmla="val 11921"/>
              </a:avLst>
            </a:prstGeom>
            <a:solidFill>
              <a:srgbClr val="002060"/>
            </a:solidFill>
            <a:ln w="38100">
              <a:solidFill>
                <a:schemeClr val="bg1"/>
              </a:solidFill>
              <a:round/>
              <a:headEnd/>
              <a:tailEnd/>
            </a:ln>
            <a:effectLst/>
          </p:spPr>
          <p:txBody>
            <a:bodyPr wrap="none" anchor="ctr"/>
            <a:lstStyle/>
            <a:p>
              <a:pPr>
                <a:defRPr/>
              </a:pPr>
              <a:endParaRPr lang="vi-VN" sz="1350"/>
            </a:p>
          </p:txBody>
        </p:sp>
        <p:sp>
          <p:nvSpPr>
            <p:cNvPr id="194" name="Freeform 14"/>
            <p:cNvSpPr>
              <a:spLocks/>
            </p:cNvSpPr>
            <p:nvPr/>
          </p:nvSpPr>
          <p:spPr bwMode="gray">
            <a:xfrm>
              <a:off x="545" y="2184"/>
              <a:ext cx="295" cy="156"/>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42353"/>
                    <a:invGamma/>
                  </a:schemeClr>
                </a:gs>
                <a:gs pos="100000">
                  <a:schemeClr val="hlink">
                    <a:alpha val="0"/>
                  </a:schemeClr>
                </a:gs>
              </a:gsLst>
              <a:lin ang="2700000" scaled="1"/>
            </a:gradFill>
            <a:ln w="0">
              <a:noFill/>
              <a:prstDash val="solid"/>
              <a:round/>
              <a:headEnd/>
              <a:tailEnd/>
            </a:ln>
          </p:spPr>
          <p:txBody>
            <a:bodyPr/>
            <a:lstStyle/>
            <a:p>
              <a:pPr>
                <a:defRPr/>
              </a:pPr>
              <a:endParaRPr lang="vi-VN" sz="1350"/>
            </a:p>
          </p:txBody>
        </p:sp>
        <p:sp>
          <p:nvSpPr>
            <p:cNvPr id="195" name="Text Box 15"/>
            <p:cNvSpPr txBox="1">
              <a:spLocks noChangeArrowheads="1"/>
            </p:cNvSpPr>
            <p:nvPr/>
          </p:nvSpPr>
          <p:spPr bwMode="gray">
            <a:xfrm>
              <a:off x="555" y="2139"/>
              <a:ext cx="177" cy="349"/>
            </a:xfrm>
            <a:prstGeom prst="rect">
              <a:avLst/>
            </a:prstGeom>
            <a:noFill/>
            <a:ln w="9525" algn="ctr">
              <a:noFill/>
              <a:miter lim="800000"/>
              <a:headEnd/>
              <a:tailEnd/>
            </a:ln>
            <a:effectLst>
              <a:outerShdw dist="35921" dir="2700000" algn="ctr" rotWithShape="0">
                <a:schemeClr val="tx1"/>
              </a:outerShdw>
            </a:effec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0" hangingPunct="0">
                <a:defRPr/>
              </a:pPr>
              <a:r>
                <a:rPr lang="en-US" sz="2100" b="1">
                  <a:solidFill>
                    <a:srgbClr val="FF0000"/>
                  </a:solidFill>
                  <a:effectLst>
                    <a:outerShdw blurRad="38100" dist="38100" dir="2700000" algn="tl">
                      <a:srgbClr val="C0C0C0"/>
                    </a:outerShdw>
                  </a:effectLst>
                  <a:latin typeface="Calibri" pitchFamily="34" charset="0"/>
                  <a:cs typeface="Arial" charset="0"/>
                </a:rPr>
                <a:t>g</a:t>
              </a:r>
            </a:p>
          </p:txBody>
        </p:sp>
        <p:sp>
          <p:nvSpPr>
            <p:cNvPr id="33825" name="Text Box 16"/>
            <p:cNvSpPr txBox="1">
              <a:spLocks noChangeArrowheads="1"/>
            </p:cNvSpPr>
            <p:nvPr/>
          </p:nvSpPr>
          <p:spPr bwMode="gray">
            <a:xfrm>
              <a:off x="785" y="2211"/>
              <a:ext cx="2793"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500" b="1">
                  <a:solidFill>
                    <a:srgbClr val="000000"/>
                  </a:solidFill>
                </a:rPr>
                <a:t>Không xem nghệ thuật dân tộc của các nước khác.</a:t>
              </a:r>
            </a:p>
          </p:txBody>
        </p:sp>
      </p:grpSp>
      <p:sp>
        <p:nvSpPr>
          <p:cNvPr id="33816" name="Rectangle 20"/>
          <p:cNvSpPr>
            <a:spLocks noChangeArrowheads="1"/>
          </p:cNvSpPr>
          <p:nvPr/>
        </p:nvSpPr>
        <p:spPr bwMode="auto">
          <a:xfrm>
            <a:off x="2000251" y="4286250"/>
            <a:ext cx="5532835" cy="595313"/>
          </a:xfrm>
          <a:prstGeom prst="rect">
            <a:avLst/>
          </a:prstGeom>
          <a:noFill/>
          <a:ln w="38100" cmpd="dbl">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vi-VN" altLang="en-US" sz="1350">
              <a:solidFill>
                <a:srgbClr val="0000FF"/>
              </a:solidFill>
            </a:endParaRPr>
          </a:p>
        </p:txBody>
      </p:sp>
      <p:sp>
        <p:nvSpPr>
          <p:cNvPr id="827512" name="Text Box 26"/>
          <p:cNvSpPr txBox="1">
            <a:spLocks noChangeArrowheads="1"/>
          </p:cNvSpPr>
          <p:nvPr/>
        </p:nvSpPr>
        <p:spPr bwMode="gray">
          <a:xfrm>
            <a:off x="1792174" y="404858"/>
            <a:ext cx="537805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fr-FR" altLang="en-US" sz="2400" b="1">
                <a:solidFill>
                  <a:schemeClr val="bg1"/>
                </a:solidFill>
                <a:latin typeface="Times New Roman" panose="02020603050405020304" pitchFamily="18" charset="0"/>
              </a:rPr>
              <a:t>      </a:t>
            </a:r>
            <a:r>
              <a:rPr lang="fr-FR" altLang="en-US" sz="2400" b="1">
                <a:solidFill>
                  <a:srgbClr val="006600"/>
                </a:solidFill>
                <a:latin typeface="Times New Roman" panose="02020603050405020304" pitchFamily="18" charset="0"/>
              </a:rPr>
              <a:t>Em đồng ý </a:t>
            </a:r>
            <a:r>
              <a:rPr lang="fr-FR" altLang="en-US" sz="2400" b="1">
                <a:solidFill>
                  <a:srgbClr val="FF0000"/>
                </a:solidFill>
                <a:latin typeface="Times New Roman" panose="02020603050405020304" pitchFamily="18" charset="0"/>
              </a:rPr>
              <a:t>(Đ) </a:t>
            </a:r>
            <a:r>
              <a:rPr lang="fr-FR" altLang="en-US" sz="2400" b="1">
                <a:solidFill>
                  <a:srgbClr val="006600"/>
                </a:solidFill>
                <a:latin typeface="Times New Roman" panose="02020603050405020304" pitchFamily="18" charset="0"/>
              </a:rPr>
              <a:t>hoặc không đồng ý </a:t>
            </a:r>
            <a:r>
              <a:rPr lang="fr-FR" altLang="en-US" sz="2400" b="1">
                <a:solidFill>
                  <a:srgbClr val="FF0000"/>
                </a:solidFill>
                <a:latin typeface="Times New Roman" panose="02020603050405020304" pitchFamily="18" charset="0"/>
              </a:rPr>
              <a:t>(K) </a:t>
            </a:r>
            <a:r>
              <a:rPr lang="fr-FR" altLang="en-US" sz="2400" b="1">
                <a:solidFill>
                  <a:srgbClr val="006600"/>
                </a:solidFill>
                <a:latin typeface="Times New Roman" panose="02020603050405020304" pitchFamily="18" charset="0"/>
              </a:rPr>
              <a:t>với những việc làm nào dưới đây?</a:t>
            </a:r>
            <a:endParaRPr lang="en-US" altLang="en-US" sz="2400" b="1">
              <a:solidFill>
                <a:srgbClr val="006600"/>
              </a:solidFill>
              <a:latin typeface="Times New Roman" panose="02020603050405020304" pitchFamily="18" charset="0"/>
            </a:endParaRPr>
          </a:p>
        </p:txBody>
      </p:sp>
    </p:spTree>
    <p:extLst>
      <p:ext uri="{BB962C8B-B14F-4D97-AF65-F5344CB8AC3E}">
        <p14:creationId xmlns:p14="http://schemas.microsoft.com/office/powerpoint/2010/main" val="28182424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827512">
                                            <p:txEl>
                                              <p:pRg st="0" end="0"/>
                                            </p:txEl>
                                          </p:spTgt>
                                        </p:tgtEl>
                                        <p:attrNameLst>
                                          <p:attrName>style.visibility</p:attrName>
                                        </p:attrNameLst>
                                      </p:cBhvr>
                                      <p:to>
                                        <p:strVal val="visible"/>
                                      </p:to>
                                    </p:set>
                                    <p:animEffect transition="in" filter="blinds(horizontal)">
                                      <p:cBhvr>
                                        <p:cTn id="7" dur="500"/>
                                        <p:tgtEl>
                                          <p:spTgt spid="827512">
                                            <p:txEl>
                                              <p:pRg st="0" end="0"/>
                                            </p:txEl>
                                          </p:spTgt>
                                        </p:tgtEl>
                                      </p:cBhvr>
                                    </p:animEffect>
                                  </p:childTnLst>
                                </p:cTn>
                              </p:par>
                            </p:childTnLst>
                          </p:cTn>
                        </p:par>
                        <p:par>
                          <p:cTn id="8" fill="hold" nodeType="withGroup">
                            <p:stCondLst>
                              <p:cond delay="500"/>
                            </p:stCondLst>
                            <p:childTnLst>
                              <p:par>
                                <p:cTn id="9" presetID="3" presetClass="entr" presetSubtype="1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linds(horizontal)">
                                      <p:cBhvr>
                                        <p:cTn id="11" dur="500"/>
                                        <p:tgtEl>
                                          <p:spTgt spid="3"/>
                                        </p:tgtEl>
                                      </p:cBhvr>
                                    </p:animEffect>
                                  </p:childTnLst>
                                </p:cTn>
                              </p:par>
                              <p:par>
                                <p:cTn id="12" presetID="3" presetClass="entr" presetSubtype="10" fill="hold"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linds(horizontal)">
                                      <p:cBhvr>
                                        <p:cTn id="14" dur="500"/>
                                        <p:tgtEl>
                                          <p:spTgt spid="8"/>
                                        </p:tgtEl>
                                      </p:cBhvr>
                                    </p:animEffect>
                                  </p:childTnLst>
                                </p:cTn>
                              </p:par>
                              <p:par>
                                <p:cTn id="15" presetID="3" presetClass="entr" presetSubtype="1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linds(horizontal)">
                                      <p:cBhvr>
                                        <p:cTn id="17" dur="500"/>
                                        <p:tgtEl>
                                          <p:spTgt spid="13"/>
                                        </p:tgtEl>
                                      </p:cBhvr>
                                    </p:animEffect>
                                  </p:childTnLst>
                                </p:cTn>
                              </p:par>
                              <p:par>
                                <p:cTn id="18" presetID="3" presetClass="entr" presetSubtype="10"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linds(horizontal)">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1" restart="whenNotActive" fill="hold" evtFilter="cancelBubble" nodeType="interactiveSeq">
                <p:stCondLst>
                  <p:cond evt="onClick" delay="0">
                    <p:tgtEl>
                      <p:spTgt spid="3"/>
                    </p:tgtEl>
                  </p:cond>
                </p:stCondLst>
                <p:endSync evt="end" delay="0">
                  <p:rtn val="all"/>
                </p:endSync>
                <p:childTnLst>
                  <p:par>
                    <p:cTn id="22" fill="hold">
                      <p:stCondLst>
                        <p:cond delay="0"/>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blinds(horizontal)">
                                      <p:cBhvr>
                                        <p:cTn id="26" dur="500"/>
                                        <p:tgtEl>
                                          <p:spTgt spid="4"/>
                                        </p:tgtEl>
                                      </p:cBhvr>
                                    </p:animEffect>
                                  </p:childTnLst>
                                </p:cTn>
                              </p:par>
                            </p:childTnLst>
                          </p:cTn>
                        </p:par>
                      </p:childTnLst>
                    </p:cTn>
                  </p:par>
                </p:childTnLst>
              </p:cTn>
              <p:nextCondLst>
                <p:cond evt="onClick" delay="0">
                  <p:tgtEl>
                    <p:spTgt spid="3"/>
                  </p:tgtEl>
                </p:cond>
              </p:nextCondLst>
            </p:seq>
            <p:seq concurrent="1" nextAc="seek">
              <p:cTn id="27" restart="whenNotActive" fill="hold" evtFilter="cancelBubble" nodeType="interactiveSeq">
                <p:stCondLst>
                  <p:cond evt="onClick" delay="0">
                    <p:tgtEl>
                      <p:spTgt spid="8"/>
                    </p:tgtEl>
                  </p:cond>
                </p:stCondLst>
                <p:endSync evt="end" delay="0">
                  <p:rtn val="all"/>
                </p:endSync>
                <p:childTnLst>
                  <p:par>
                    <p:cTn id="28" fill="hold">
                      <p:stCondLst>
                        <p:cond delay="0"/>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linds(horizontal)">
                                      <p:cBhvr>
                                        <p:cTn id="32" dur="500"/>
                                        <p:tgtEl>
                                          <p:spTgt spid="9"/>
                                        </p:tgtEl>
                                      </p:cBhvr>
                                    </p:animEffect>
                                  </p:childTnLst>
                                </p:cTn>
                              </p:par>
                            </p:childTnLst>
                          </p:cTn>
                        </p:par>
                      </p:childTnLst>
                    </p:cTn>
                  </p:par>
                </p:childTnLst>
              </p:cTn>
              <p:nextCondLst>
                <p:cond evt="onClick" delay="0">
                  <p:tgtEl>
                    <p:spTgt spid="8"/>
                  </p:tgtEl>
                </p:cond>
              </p:nextCondLst>
            </p:seq>
            <p:seq concurrent="1" nextAc="seek">
              <p:cTn id="33" restart="whenNotActive" fill="hold" evtFilter="cancelBubble" nodeType="interactiveSeq">
                <p:stCondLst>
                  <p:cond evt="onClick" delay="0">
                    <p:tgtEl>
                      <p:spTgt spid="13"/>
                    </p:tgtEl>
                  </p:cond>
                </p:stCondLst>
                <p:endSync evt="end" delay="0">
                  <p:rtn val="all"/>
                </p:endSync>
                <p:childTnLst>
                  <p:par>
                    <p:cTn id="34" fill="hold">
                      <p:stCondLst>
                        <p:cond delay="0"/>
                      </p:stCondLst>
                      <p:childTnLst>
                        <p:par>
                          <p:cTn id="35" fill="hold">
                            <p:stCondLst>
                              <p:cond delay="0"/>
                            </p:stCondLst>
                            <p:childTnLst>
                              <p:par>
                                <p:cTn id="36" presetID="3" presetClass="entr" presetSubtype="10" fill="hold"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blinds(horizontal)">
                                      <p:cBhvr>
                                        <p:cTn id="38" dur="500"/>
                                        <p:tgtEl>
                                          <p:spTgt spid="10"/>
                                        </p:tgtEl>
                                      </p:cBhvr>
                                    </p:animEffect>
                                  </p:childTnLst>
                                </p:cTn>
                              </p:par>
                            </p:childTnLst>
                          </p:cTn>
                        </p:par>
                      </p:childTnLst>
                    </p:cTn>
                  </p:par>
                </p:childTnLst>
              </p:cTn>
              <p:nextCondLst>
                <p:cond evt="onClick" delay="0">
                  <p:tgtEl>
                    <p:spTgt spid="13"/>
                  </p:tgtEl>
                </p:cond>
              </p:nextCondLst>
            </p:seq>
            <p:seq concurrent="1" nextAc="seek">
              <p:cTn id="39" restart="whenNotActive" fill="hold" evtFilter="cancelBubble" nodeType="interactiveSeq">
                <p:stCondLst>
                  <p:cond evt="onClick" delay="0">
                    <p:tgtEl>
                      <p:spTgt spid="11"/>
                    </p:tgtEl>
                  </p:cond>
                </p:stCondLst>
                <p:endSync evt="end" delay="0">
                  <p:rtn val="all"/>
                </p:endSync>
                <p:childTnLst>
                  <p:par>
                    <p:cTn id="40" fill="hold">
                      <p:stCondLst>
                        <p:cond delay="0"/>
                      </p:stCondLst>
                      <p:childTnLst>
                        <p:par>
                          <p:cTn id="41" fill="hold">
                            <p:stCondLst>
                              <p:cond delay="0"/>
                            </p:stCondLst>
                            <p:childTnLst>
                              <p:par>
                                <p:cTn id="42" presetID="3" presetClass="entr" presetSubtype="10" fill="hold"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blinds(horizontal)">
                                      <p:cBhvr>
                                        <p:cTn id="44" dur="500"/>
                                        <p:tgtEl>
                                          <p:spTgt spid="12"/>
                                        </p:tgtEl>
                                      </p:cBhvr>
                                    </p:animEffect>
                                  </p:childTnLst>
                                </p:cTn>
                              </p:par>
                            </p:childTnLst>
                          </p:cTn>
                        </p:par>
                      </p:childTnLst>
                    </p:cTn>
                  </p:par>
                </p:childTnLst>
              </p:cTn>
              <p:nextCondLst>
                <p:cond evt="onClick" delay="0">
                  <p:tgtEl>
                    <p:spTgt spid="11"/>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pattFill prst="sphere">
          <a:fgClr>
            <a:schemeClr val="accent5">
              <a:lumMod val="20000"/>
              <a:lumOff val="80000"/>
            </a:schemeClr>
          </a:fgClr>
          <a:bgClr>
            <a:schemeClr val="bg1"/>
          </a:bgClr>
        </a:pattFill>
        <a:effectLst/>
      </p:bgPr>
    </p:bg>
    <p:spTree>
      <p:nvGrpSpPr>
        <p:cNvPr id="1" name=""/>
        <p:cNvGrpSpPr/>
        <p:nvPr/>
      </p:nvGrpSpPr>
      <p:grpSpPr>
        <a:xfrm>
          <a:off x="0" y="0"/>
          <a:ext cx="0" cy="0"/>
          <a:chOff x="0" y="0"/>
          <a:chExt cx="0" cy="0"/>
        </a:xfrm>
      </p:grpSpPr>
      <p:sp>
        <p:nvSpPr>
          <p:cNvPr id="13" name="Freeform 12"/>
          <p:cNvSpPr/>
          <p:nvPr/>
        </p:nvSpPr>
        <p:spPr>
          <a:xfrm>
            <a:off x="6102099" y="1933941"/>
            <a:ext cx="2918896" cy="1784730"/>
          </a:xfrm>
          <a:custGeom>
            <a:avLst/>
            <a:gdLst>
              <a:gd name="connsiteX0" fmla="*/ 0 w 3824832"/>
              <a:gd name="connsiteY0" fmla="*/ 178473 h 1784730"/>
              <a:gd name="connsiteX1" fmla="*/ 178473 w 3824832"/>
              <a:gd name="connsiteY1" fmla="*/ 0 h 1784730"/>
              <a:gd name="connsiteX2" fmla="*/ 3646359 w 3824832"/>
              <a:gd name="connsiteY2" fmla="*/ 0 h 1784730"/>
              <a:gd name="connsiteX3" fmla="*/ 3824832 w 3824832"/>
              <a:gd name="connsiteY3" fmla="*/ 178473 h 1784730"/>
              <a:gd name="connsiteX4" fmla="*/ 3824832 w 3824832"/>
              <a:gd name="connsiteY4" fmla="*/ 1606257 h 1784730"/>
              <a:gd name="connsiteX5" fmla="*/ 3646359 w 3824832"/>
              <a:gd name="connsiteY5" fmla="*/ 1784730 h 1784730"/>
              <a:gd name="connsiteX6" fmla="*/ 178473 w 3824832"/>
              <a:gd name="connsiteY6" fmla="*/ 1784730 h 1784730"/>
              <a:gd name="connsiteX7" fmla="*/ 0 w 3824832"/>
              <a:gd name="connsiteY7" fmla="*/ 1606257 h 1784730"/>
              <a:gd name="connsiteX8" fmla="*/ 0 w 3824832"/>
              <a:gd name="connsiteY8" fmla="*/ 178473 h 1784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4832" h="1784730">
                <a:moveTo>
                  <a:pt x="0" y="178473"/>
                </a:moveTo>
                <a:cubicBezTo>
                  <a:pt x="0" y="79905"/>
                  <a:pt x="79905" y="0"/>
                  <a:pt x="178473" y="0"/>
                </a:cubicBezTo>
                <a:lnTo>
                  <a:pt x="3646359" y="0"/>
                </a:lnTo>
                <a:cubicBezTo>
                  <a:pt x="3744927" y="0"/>
                  <a:pt x="3824832" y="79905"/>
                  <a:pt x="3824832" y="178473"/>
                </a:cubicBezTo>
                <a:lnTo>
                  <a:pt x="3824832" y="1606257"/>
                </a:lnTo>
                <a:cubicBezTo>
                  <a:pt x="3824832" y="1704825"/>
                  <a:pt x="3744927" y="1784730"/>
                  <a:pt x="3646359" y="1784730"/>
                </a:cubicBezTo>
                <a:lnTo>
                  <a:pt x="178473" y="1784730"/>
                </a:lnTo>
                <a:cubicBezTo>
                  <a:pt x="79905" y="1784730"/>
                  <a:pt x="0" y="1704825"/>
                  <a:pt x="0" y="1606257"/>
                </a:cubicBezTo>
                <a:lnTo>
                  <a:pt x="0" y="178473"/>
                </a:lnTo>
                <a:close/>
              </a:path>
            </a:pathLst>
          </a:custGeom>
          <a:blipFill rotWithShape="0">
            <a:blip r:embed="rId3">
              <a:extLst>
                <a:ext uri="{BEBA8EAE-BF5A-486C-A8C5-ECC9F3942E4B}">
                  <a14:imgProps xmlns:a14="http://schemas.microsoft.com/office/drawing/2010/main">
                    <a14:imgLayer r:embed="rId4">
                      <a14:imgEffect>
                        <a14:brightnessContrast bright="20000" contrast="-40000"/>
                      </a14:imgEffect>
                    </a14:imgLayer>
                  </a14:imgProps>
                </a:ext>
              </a:extLst>
            </a:blip>
            <a:tile tx="0" ty="0" sx="100000" sy="100000" flip="none" algn="tl"/>
          </a:blipFill>
        </p:spPr>
        <p:style>
          <a:lnRef idx="2">
            <a:schemeClr val="lt1">
              <a:hueOff val="0"/>
              <a:satOff val="0"/>
              <a:lumOff val="0"/>
              <a:alphaOff val="0"/>
            </a:schemeClr>
          </a:lnRef>
          <a:fillRef idx="1">
            <a:scrgbClr r="0" g="0" b="0"/>
          </a:fillRef>
          <a:effectRef idx="0">
            <a:schemeClr val="accent3">
              <a:hueOff val="11250264"/>
              <a:satOff val="-16880"/>
              <a:lumOff val="-2745"/>
              <a:alphaOff val="0"/>
            </a:schemeClr>
          </a:effectRef>
          <a:fontRef idx="minor">
            <a:schemeClr val="lt1"/>
          </a:fontRef>
        </p:style>
        <p:txBody>
          <a:bodyPr spcFirstLastPara="0" vert="horz" wrap="square" lIns="90373" tIns="90373" rIns="90373" bIns="90373" numCol="1" spcCol="1270" anchor="ctr" anchorCtr="0">
            <a:noAutofit/>
          </a:bodyPr>
          <a:lstStyle/>
          <a:p>
            <a:pPr algn="just"/>
            <a:r>
              <a:rPr lang="en-US" altLang="vi-VN" sz="2400">
                <a:solidFill>
                  <a:srgbClr val="0000CC"/>
                </a:solidFill>
                <a:latin typeface="Arial" panose="020B0604020202020204" pitchFamily="34" charset="0"/>
                <a:cs typeface="Arial" panose="020B0604020202020204" pitchFamily="34" charset="0"/>
              </a:rPr>
              <a:t>3. Ý nghĩa của  tôn trọng và học hỏi các dân tộc khác.</a:t>
            </a:r>
          </a:p>
        </p:txBody>
      </p:sp>
      <p:sp>
        <p:nvSpPr>
          <p:cNvPr id="14" name="Left Arrow 13"/>
          <p:cNvSpPr/>
          <p:nvPr/>
        </p:nvSpPr>
        <p:spPr>
          <a:xfrm rot="9220761">
            <a:off x="5190860" y="3711749"/>
            <a:ext cx="700097" cy="247225"/>
          </a:xfrm>
          <a:prstGeom prst="leftArrow">
            <a:avLst>
              <a:gd name="adj1" fmla="val 60000"/>
              <a:gd name="adj2" fmla="val 50000"/>
            </a:avLst>
          </a:prstGeom>
          <a:solidFill>
            <a:srgbClr val="00FF00"/>
          </a:solidFill>
          <a:ln>
            <a:solidFill>
              <a:srgbClr val="FF0000"/>
            </a:solidFill>
          </a:ln>
        </p:spPr>
        <p:style>
          <a:lnRef idx="0">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hueOff val="0"/>
              <a:satOff val="0"/>
              <a:lumOff val="0"/>
              <a:alphaOff val="0"/>
            </a:schemeClr>
          </a:fontRef>
        </p:style>
      </p:sp>
      <p:sp>
        <p:nvSpPr>
          <p:cNvPr id="8" name="Freeform 7"/>
          <p:cNvSpPr/>
          <p:nvPr/>
        </p:nvSpPr>
        <p:spPr>
          <a:xfrm>
            <a:off x="139453" y="1958259"/>
            <a:ext cx="3121348" cy="1994457"/>
          </a:xfrm>
          <a:custGeom>
            <a:avLst/>
            <a:gdLst>
              <a:gd name="connsiteX0" fmla="*/ 0 w 3839423"/>
              <a:gd name="connsiteY0" fmla="*/ 178473 h 1784730"/>
              <a:gd name="connsiteX1" fmla="*/ 178473 w 3839423"/>
              <a:gd name="connsiteY1" fmla="*/ 0 h 1784730"/>
              <a:gd name="connsiteX2" fmla="*/ 3660950 w 3839423"/>
              <a:gd name="connsiteY2" fmla="*/ 0 h 1784730"/>
              <a:gd name="connsiteX3" fmla="*/ 3839423 w 3839423"/>
              <a:gd name="connsiteY3" fmla="*/ 178473 h 1784730"/>
              <a:gd name="connsiteX4" fmla="*/ 3839423 w 3839423"/>
              <a:gd name="connsiteY4" fmla="*/ 1606257 h 1784730"/>
              <a:gd name="connsiteX5" fmla="*/ 3660950 w 3839423"/>
              <a:gd name="connsiteY5" fmla="*/ 1784730 h 1784730"/>
              <a:gd name="connsiteX6" fmla="*/ 178473 w 3839423"/>
              <a:gd name="connsiteY6" fmla="*/ 1784730 h 1784730"/>
              <a:gd name="connsiteX7" fmla="*/ 0 w 3839423"/>
              <a:gd name="connsiteY7" fmla="*/ 1606257 h 1784730"/>
              <a:gd name="connsiteX8" fmla="*/ 0 w 3839423"/>
              <a:gd name="connsiteY8" fmla="*/ 178473 h 1784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9423" h="1784730">
                <a:moveTo>
                  <a:pt x="0" y="178473"/>
                </a:moveTo>
                <a:cubicBezTo>
                  <a:pt x="0" y="79905"/>
                  <a:pt x="79905" y="0"/>
                  <a:pt x="178473" y="0"/>
                </a:cubicBezTo>
                <a:lnTo>
                  <a:pt x="3660950" y="0"/>
                </a:lnTo>
                <a:cubicBezTo>
                  <a:pt x="3759518" y="0"/>
                  <a:pt x="3839423" y="79905"/>
                  <a:pt x="3839423" y="178473"/>
                </a:cubicBezTo>
                <a:lnTo>
                  <a:pt x="3839423" y="1606257"/>
                </a:lnTo>
                <a:cubicBezTo>
                  <a:pt x="3839423" y="1704825"/>
                  <a:pt x="3759518" y="1784730"/>
                  <a:pt x="3660950" y="1784730"/>
                </a:cubicBezTo>
                <a:lnTo>
                  <a:pt x="178473" y="1784730"/>
                </a:lnTo>
                <a:cubicBezTo>
                  <a:pt x="79905" y="1784730"/>
                  <a:pt x="0" y="1704825"/>
                  <a:pt x="0" y="1606257"/>
                </a:cubicBezTo>
                <a:lnTo>
                  <a:pt x="0" y="178473"/>
                </a:lnTo>
                <a:close/>
              </a:path>
            </a:pathLst>
          </a:custGeom>
          <a:blipFill rotWithShape="0">
            <a:blip r:embed="rId5">
              <a:extLst>
                <a:ext uri="{BEBA8EAE-BF5A-486C-A8C5-ECC9F3942E4B}">
                  <a14:imgProps xmlns:a14="http://schemas.microsoft.com/office/drawing/2010/main">
                    <a14:imgLayer r:embed="rId6">
                      <a14:imgEffect>
                        <a14:brightnessContrast bright="-20000" contrast="40000"/>
                      </a14:imgEffect>
                    </a14:imgLayer>
                  </a14:imgProps>
                </a:ext>
              </a:extLst>
            </a:blip>
            <a:tile tx="0" ty="0" sx="100000" sy="100000" flip="none" algn="tl"/>
          </a:blip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txBody>
          <a:bodyPr spcFirstLastPara="0" vert="horz" wrap="square" lIns="90373" tIns="90373" rIns="90373" bIns="90373" numCol="1" spcCol="1270" anchor="ctr" anchorCtr="0">
            <a:noAutofit/>
          </a:bodyPr>
          <a:lstStyle/>
          <a:p>
            <a:pPr algn="ctr"/>
            <a:r>
              <a:rPr lang="en-US" altLang="vi-VN" sz="2400" smtClean="0">
                <a:solidFill>
                  <a:srgbClr val="006600"/>
                </a:solidFill>
                <a:latin typeface="Arial" panose="020B0604020202020204" pitchFamily="34" charset="0"/>
                <a:cs typeface="Arial" panose="020B0604020202020204" pitchFamily="34" charset="0"/>
              </a:rPr>
              <a:t>1.Khái niệm tôn </a:t>
            </a:r>
            <a:r>
              <a:rPr lang="en-US" altLang="vi-VN" sz="2400">
                <a:solidFill>
                  <a:srgbClr val="006600"/>
                </a:solidFill>
                <a:latin typeface="Arial" panose="020B0604020202020204" pitchFamily="34" charset="0"/>
                <a:cs typeface="Arial" panose="020B0604020202020204" pitchFamily="34" charset="0"/>
              </a:rPr>
              <a:t>trọng và học hỏi các dân tộc khác?</a:t>
            </a:r>
          </a:p>
        </p:txBody>
      </p:sp>
      <p:sp>
        <p:nvSpPr>
          <p:cNvPr id="7" name="Left Arrow 6"/>
          <p:cNvSpPr/>
          <p:nvPr/>
        </p:nvSpPr>
        <p:spPr>
          <a:xfrm rot="1486177">
            <a:off x="3282883" y="3690386"/>
            <a:ext cx="956841" cy="315522"/>
          </a:xfrm>
          <a:prstGeom prst="leftArrow">
            <a:avLst>
              <a:gd name="adj1" fmla="val 60000"/>
              <a:gd name="adj2" fmla="val 50000"/>
            </a:avLst>
          </a:prstGeom>
          <a:solidFill>
            <a:srgbClr val="9900CC"/>
          </a:solidFill>
          <a:ln>
            <a:solidFill>
              <a:srgbClr val="FF0000"/>
            </a:solidFill>
          </a:ln>
        </p:spPr>
        <p:style>
          <a:lnRef idx="0">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hueOff val="0"/>
              <a:satOff val="0"/>
              <a:lumOff val="0"/>
              <a:alphaOff val="0"/>
            </a:schemeClr>
          </a:fontRef>
        </p:style>
      </p:sp>
      <p:sp>
        <p:nvSpPr>
          <p:cNvPr id="9" name="Left Arrow 8"/>
          <p:cNvSpPr/>
          <p:nvPr/>
        </p:nvSpPr>
        <p:spPr>
          <a:xfrm rot="5400000">
            <a:off x="4408488" y="2654284"/>
            <a:ext cx="514449" cy="339826"/>
          </a:xfrm>
          <a:prstGeom prst="leftArrow">
            <a:avLst>
              <a:gd name="adj1" fmla="val 60000"/>
              <a:gd name="adj2" fmla="val 50000"/>
            </a:avLst>
          </a:prstGeom>
          <a:ln>
            <a:solidFill>
              <a:srgbClr val="FF0000"/>
            </a:solidFill>
          </a:ln>
        </p:spPr>
        <p:style>
          <a:lnRef idx="0">
            <a:schemeClr val="lt1">
              <a:hueOff val="0"/>
              <a:satOff val="0"/>
              <a:lumOff val="0"/>
              <a:alphaOff val="0"/>
            </a:schemeClr>
          </a:lnRef>
          <a:fillRef idx="1">
            <a:schemeClr val="accent3">
              <a:hueOff val="5625132"/>
              <a:satOff val="-8440"/>
              <a:lumOff val="-1373"/>
              <a:alphaOff val="0"/>
            </a:schemeClr>
          </a:fillRef>
          <a:effectRef idx="0">
            <a:schemeClr val="accent3">
              <a:hueOff val="5625132"/>
              <a:satOff val="-8440"/>
              <a:lumOff val="-1373"/>
              <a:alphaOff val="0"/>
            </a:schemeClr>
          </a:effectRef>
          <a:fontRef idx="minor">
            <a:schemeClr val="lt1">
              <a:hueOff val="0"/>
              <a:satOff val="0"/>
              <a:lumOff val="0"/>
              <a:alphaOff val="0"/>
            </a:schemeClr>
          </a:fontRef>
        </p:style>
      </p:sp>
      <p:pic>
        <p:nvPicPr>
          <p:cNvPr id="2" name="Picture 1"/>
          <p:cNvPicPr>
            <a:picLocks noChangeAspect="1"/>
          </p:cNvPicPr>
          <p:nvPr/>
        </p:nvPicPr>
        <p:blipFill>
          <a:blip r:embed="rId7"/>
          <a:stretch>
            <a:fillRect/>
          </a:stretch>
        </p:blipFill>
        <p:spPr>
          <a:xfrm>
            <a:off x="3178337" y="2661119"/>
            <a:ext cx="2731139" cy="2560443"/>
          </a:xfrm>
          <a:prstGeom prst="rect">
            <a:avLst/>
          </a:prstGeom>
          <a:ln>
            <a:noFill/>
          </a:ln>
        </p:spPr>
      </p:pic>
      <p:sp>
        <p:nvSpPr>
          <p:cNvPr id="6" name="Freeform 5"/>
          <p:cNvSpPr/>
          <p:nvPr/>
        </p:nvSpPr>
        <p:spPr>
          <a:xfrm>
            <a:off x="3765094" y="3121480"/>
            <a:ext cx="1643501" cy="1639720"/>
          </a:xfrm>
          <a:custGeom>
            <a:avLst/>
            <a:gdLst>
              <a:gd name="connsiteX0" fmla="*/ 0 w 1643501"/>
              <a:gd name="connsiteY0" fmla="*/ 819860 h 1639720"/>
              <a:gd name="connsiteX1" fmla="*/ 821751 w 1643501"/>
              <a:gd name="connsiteY1" fmla="*/ 0 h 1639720"/>
              <a:gd name="connsiteX2" fmla="*/ 1643502 w 1643501"/>
              <a:gd name="connsiteY2" fmla="*/ 819860 h 1639720"/>
              <a:gd name="connsiteX3" fmla="*/ 821751 w 1643501"/>
              <a:gd name="connsiteY3" fmla="*/ 1639720 h 1639720"/>
              <a:gd name="connsiteX4" fmla="*/ 0 w 1643501"/>
              <a:gd name="connsiteY4" fmla="*/ 819860 h 1639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3501" h="1639720">
                <a:moveTo>
                  <a:pt x="0" y="819860"/>
                </a:moveTo>
                <a:cubicBezTo>
                  <a:pt x="0" y="367064"/>
                  <a:pt x="367910" y="0"/>
                  <a:pt x="821751" y="0"/>
                </a:cubicBezTo>
                <a:cubicBezTo>
                  <a:pt x="1275592" y="0"/>
                  <a:pt x="1643502" y="367064"/>
                  <a:pt x="1643502" y="819860"/>
                </a:cubicBezTo>
                <a:cubicBezTo>
                  <a:pt x="1643502" y="1272656"/>
                  <a:pt x="1275592" y="1639720"/>
                  <a:pt x="821751" y="1639720"/>
                </a:cubicBezTo>
                <a:cubicBezTo>
                  <a:pt x="367910" y="1639720"/>
                  <a:pt x="0" y="1272656"/>
                  <a:pt x="0" y="819860"/>
                </a:cubicBezTo>
                <a:close/>
              </a:path>
            </a:pathLst>
          </a:custGeom>
          <a:blipFill rotWithShape="0">
            <a:blip r:embed="rId8">
              <a:extLst>
                <a:ext uri="{BEBA8EAE-BF5A-486C-A8C5-ECC9F3942E4B}">
                  <a14:imgProps xmlns:a14="http://schemas.microsoft.com/office/drawing/2010/main">
                    <a14:imgLayer r:embed="rId9">
                      <a14:imgEffect>
                        <a14:brightnessContrast contrast="-40000"/>
                      </a14:imgEffect>
                    </a14:imgLayer>
                  </a14:imgProps>
                </a:ext>
              </a:extLst>
            </a:blip>
            <a:tile tx="0" ty="0" sx="100000" sy="100000" flip="none" algn="tl"/>
          </a:blip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spcFirstLastPara="0" vert="horz" wrap="square" lIns="252115" tIns="251561" rIns="252115" bIns="251561" numCol="1" spcCol="1270" anchor="ctr" anchorCtr="0">
            <a:noAutofit/>
          </a:bodyPr>
          <a:lstStyle/>
          <a:p>
            <a:pPr lvl="0" algn="ctr" defTabSz="800100">
              <a:lnSpc>
                <a:spcPct val="90000"/>
              </a:lnSpc>
              <a:spcBef>
                <a:spcPct val="0"/>
              </a:spcBef>
              <a:spcAft>
                <a:spcPct val="35000"/>
              </a:spcAft>
            </a:pPr>
            <a:r>
              <a:rPr lang="en-US" sz="1800" b="1" kern="1200" dirty="0" smtClean="0">
                <a:solidFill>
                  <a:srgbClr val="FF0000"/>
                </a:solidFill>
                <a:latin typeface="Arial" panose="020B0604020202020204" pitchFamily="34" charset="0"/>
                <a:cs typeface="Arial" panose="020B0604020202020204" pitchFamily="34" charset="0"/>
              </a:rPr>
              <a:t>YÊU CẦU CẦN ĐẠT</a:t>
            </a:r>
            <a:endParaRPr lang="en-US" sz="1800" b="1" kern="1200" dirty="0">
              <a:solidFill>
                <a:srgbClr val="FF0000"/>
              </a:solidFill>
              <a:latin typeface="Arial" panose="020B0604020202020204" pitchFamily="34" charset="0"/>
              <a:cs typeface="Arial" panose="020B0604020202020204" pitchFamily="34" charset="0"/>
            </a:endParaRPr>
          </a:p>
        </p:txBody>
      </p:sp>
      <p:sp>
        <p:nvSpPr>
          <p:cNvPr id="11" name="Freeform 10"/>
          <p:cNvSpPr/>
          <p:nvPr/>
        </p:nvSpPr>
        <p:spPr>
          <a:xfrm>
            <a:off x="3361900" y="79380"/>
            <a:ext cx="2607623" cy="1784730"/>
          </a:xfrm>
          <a:custGeom>
            <a:avLst/>
            <a:gdLst>
              <a:gd name="connsiteX0" fmla="*/ 0 w 3439509"/>
              <a:gd name="connsiteY0" fmla="*/ 178473 h 1784730"/>
              <a:gd name="connsiteX1" fmla="*/ 178473 w 3439509"/>
              <a:gd name="connsiteY1" fmla="*/ 0 h 1784730"/>
              <a:gd name="connsiteX2" fmla="*/ 3261036 w 3439509"/>
              <a:gd name="connsiteY2" fmla="*/ 0 h 1784730"/>
              <a:gd name="connsiteX3" fmla="*/ 3439509 w 3439509"/>
              <a:gd name="connsiteY3" fmla="*/ 178473 h 1784730"/>
              <a:gd name="connsiteX4" fmla="*/ 3439509 w 3439509"/>
              <a:gd name="connsiteY4" fmla="*/ 1606257 h 1784730"/>
              <a:gd name="connsiteX5" fmla="*/ 3261036 w 3439509"/>
              <a:gd name="connsiteY5" fmla="*/ 1784730 h 1784730"/>
              <a:gd name="connsiteX6" fmla="*/ 178473 w 3439509"/>
              <a:gd name="connsiteY6" fmla="*/ 1784730 h 1784730"/>
              <a:gd name="connsiteX7" fmla="*/ 0 w 3439509"/>
              <a:gd name="connsiteY7" fmla="*/ 1606257 h 1784730"/>
              <a:gd name="connsiteX8" fmla="*/ 0 w 3439509"/>
              <a:gd name="connsiteY8" fmla="*/ 178473 h 1784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39509" h="1784730">
                <a:moveTo>
                  <a:pt x="0" y="178473"/>
                </a:moveTo>
                <a:cubicBezTo>
                  <a:pt x="0" y="79905"/>
                  <a:pt x="79905" y="0"/>
                  <a:pt x="178473" y="0"/>
                </a:cubicBezTo>
                <a:lnTo>
                  <a:pt x="3261036" y="0"/>
                </a:lnTo>
                <a:cubicBezTo>
                  <a:pt x="3359604" y="0"/>
                  <a:pt x="3439509" y="79905"/>
                  <a:pt x="3439509" y="178473"/>
                </a:cubicBezTo>
                <a:lnTo>
                  <a:pt x="3439509" y="1606257"/>
                </a:lnTo>
                <a:cubicBezTo>
                  <a:pt x="3439509" y="1704825"/>
                  <a:pt x="3359604" y="1784730"/>
                  <a:pt x="3261036" y="1784730"/>
                </a:cubicBezTo>
                <a:lnTo>
                  <a:pt x="178473" y="1784730"/>
                </a:lnTo>
                <a:cubicBezTo>
                  <a:pt x="79905" y="1784730"/>
                  <a:pt x="0" y="1704825"/>
                  <a:pt x="0" y="1606257"/>
                </a:cubicBezTo>
                <a:lnTo>
                  <a:pt x="0" y="178473"/>
                </a:lnTo>
                <a:close/>
              </a:path>
            </a:pathLst>
          </a:custGeom>
          <a:blipFill rotWithShape="0">
            <a:blip r:embed="rId10"/>
            <a:tile tx="0" ty="0" sx="100000" sy="100000" flip="none" algn="tl"/>
          </a:blipFill>
        </p:spPr>
        <p:style>
          <a:lnRef idx="2">
            <a:schemeClr val="lt1">
              <a:hueOff val="0"/>
              <a:satOff val="0"/>
              <a:lumOff val="0"/>
              <a:alphaOff val="0"/>
            </a:schemeClr>
          </a:lnRef>
          <a:fillRef idx="1">
            <a:scrgbClr r="0" g="0" b="0"/>
          </a:fillRef>
          <a:effectRef idx="0">
            <a:schemeClr val="accent3">
              <a:hueOff val="5625132"/>
              <a:satOff val="-8440"/>
              <a:lumOff val="-1373"/>
              <a:alphaOff val="0"/>
            </a:schemeClr>
          </a:effectRef>
          <a:fontRef idx="minor">
            <a:schemeClr val="lt1"/>
          </a:fontRef>
        </p:style>
        <p:txBody>
          <a:bodyPr spcFirstLastPara="0" vert="horz" wrap="square" lIns="90373" tIns="90373" rIns="90373" bIns="90373" numCol="1" spcCol="1270" anchor="ctr" anchorCtr="0">
            <a:noAutofit/>
          </a:bodyPr>
          <a:lstStyle/>
          <a:p>
            <a:pPr algn="ctr"/>
            <a:r>
              <a:rPr lang="en-US" altLang="vi-VN" sz="2400">
                <a:solidFill>
                  <a:srgbClr val="660066"/>
                </a:solidFill>
                <a:latin typeface="Arial" panose="020B0604020202020204" pitchFamily="34" charset="0"/>
                <a:cs typeface="Arial" panose="020B0604020202020204" pitchFamily="34" charset="0"/>
              </a:rPr>
              <a:t>2.Biểu hiện của sự tôn trọng và học hỏi các dân tộc khác</a:t>
            </a:r>
            <a:r>
              <a:rPr lang="en-US" altLang="vi-VN" sz="2400">
                <a:solidFill>
                  <a:srgbClr val="FF000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5689628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5400000">
                                      <p:cBhvr>
                                        <p:cTn id="6" dur="5000" fill="hold"/>
                                        <p:tgtEl>
                                          <p:spTgt spid="2"/>
                                        </p:tgtEl>
                                        <p:attrNameLst>
                                          <p:attrName>r</p:attrName>
                                        </p:attrNameLst>
                                      </p:cBhvr>
                                    </p:animRot>
                                  </p:childTnLst>
                                </p:cTn>
                              </p:par>
                              <p:par>
                                <p:cTn id="7" presetID="6" presetClass="entr" presetSubtype="16"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animEffect transition="in" filter="circle(in)">
                                      <p:cBhvr>
                                        <p:cTn id="9" dur="2000"/>
                                        <p:tgtEl>
                                          <p:spTgt spid="8"/>
                                        </p:tgtEl>
                                      </p:cBhvr>
                                    </p:animEffect>
                                  </p:childTnLst>
                                </p:cTn>
                              </p:par>
                            </p:childTnLst>
                          </p:cTn>
                        </p:par>
                        <p:par>
                          <p:cTn id="10" fill="hold">
                            <p:stCondLst>
                              <p:cond delay="5000"/>
                            </p:stCondLst>
                            <p:childTnLst>
                              <p:par>
                                <p:cTn id="11" presetID="6" presetClass="entr" presetSubtype="16"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ircle(in)">
                                      <p:cBhvr>
                                        <p:cTn id="13" dur="2000"/>
                                        <p:tgtEl>
                                          <p:spTgt spid="7"/>
                                        </p:tgtEl>
                                      </p:cBhvr>
                                    </p:animEffect>
                                  </p:childTnLst>
                                </p:cTn>
                              </p:par>
                              <p:par>
                                <p:cTn id="14" presetID="42" presetClass="path" presetSubtype="0" repeatCount="indefinite" accel="50000" decel="50000" fill="hold" nodeType="withEffect">
                                  <p:stCondLst>
                                    <p:cond delay="0"/>
                                  </p:stCondLst>
                                  <p:childTnLst>
                                    <p:animMotion origin="layout" path="M -4.72222E-6 1.85185E-6 L -0.07256 -0.05216 " pathEditMode="relative" rAng="0" ptsTypes="AA">
                                      <p:cBhvr>
                                        <p:cTn id="15" dur="2000" fill="hold"/>
                                        <p:tgtEl>
                                          <p:spTgt spid="7"/>
                                        </p:tgtEl>
                                        <p:attrNameLst>
                                          <p:attrName>ppt_x</p:attrName>
                                          <p:attrName>ppt_y</p:attrName>
                                        </p:attrNameLst>
                                      </p:cBhvr>
                                      <p:rCtr x="-3628" y="-2623"/>
                                    </p:animMotion>
                                  </p:childTnLst>
                                </p:cTn>
                              </p:par>
                            </p:childTnLst>
                          </p:cTn>
                        </p:par>
                        <p:par>
                          <p:cTn id="16" fill="hold">
                            <p:stCondLst>
                              <p:cond delay="7000"/>
                            </p:stCondLst>
                            <p:childTnLst>
                              <p:par>
                                <p:cTn id="17" presetID="16" presetClass="entr" presetSubtype="21"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arn(inVertical)">
                                      <p:cBhvr>
                                        <p:cTn id="19" dur="1000"/>
                                        <p:tgtEl>
                                          <p:spTgt spid="11"/>
                                        </p:tgtEl>
                                      </p:cBhvr>
                                    </p:animEffect>
                                  </p:childTnLst>
                                </p:cTn>
                              </p:par>
                            </p:childTnLst>
                          </p:cTn>
                        </p:par>
                        <p:par>
                          <p:cTn id="20" fill="hold">
                            <p:stCondLst>
                              <p:cond delay="8000"/>
                            </p:stCondLst>
                            <p:childTnLst>
                              <p:par>
                                <p:cTn id="21" presetID="16" presetClass="entr" presetSubtype="21"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arn(inVertical)">
                                      <p:cBhvr>
                                        <p:cTn id="23" dur="500"/>
                                        <p:tgtEl>
                                          <p:spTgt spid="9"/>
                                        </p:tgtEl>
                                      </p:cBhvr>
                                    </p:animEffect>
                                  </p:childTnLst>
                                </p:cTn>
                              </p:par>
                              <p:par>
                                <p:cTn id="24" presetID="42" presetClass="path" presetSubtype="0" repeatCount="indefinite" accel="50000" decel="50000" fill="hold" nodeType="withEffect">
                                  <p:stCondLst>
                                    <p:cond delay="0"/>
                                  </p:stCondLst>
                                  <p:childTnLst>
                                    <p:animMotion origin="layout" path="M -0.00104 0.03951 L -0.00191 -0.09722 " pathEditMode="relative" rAng="0" ptsTypes="AA">
                                      <p:cBhvr>
                                        <p:cTn id="25" dur="2000" fill="hold"/>
                                        <p:tgtEl>
                                          <p:spTgt spid="9"/>
                                        </p:tgtEl>
                                        <p:attrNameLst>
                                          <p:attrName>ppt_x</p:attrName>
                                          <p:attrName>ppt_y</p:attrName>
                                        </p:attrNameLst>
                                      </p:cBhvr>
                                      <p:rCtr x="-52" y="-6852"/>
                                    </p:animMotion>
                                  </p:childTnLst>
                                </p:cTn>
                              </p:par>
                            </p:childTnLst>
                          </p:cTn>
                        </p:par>
                        <p:par>
                          <p:cTn id="26" fill="hold">
                            <p:stCondLst>
                              <p:cond delay="10000"/>
                            </p:stCondLst>
                            <p:childTnLst>
                              <p:par>
                                <p:cTn id="27" presetID="6" presetClass="entr" presetSubtype="16"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circle(in)">
                                      <p:cBhvr>
                                        <p:cTn id="29" dur="2000"/>
                                        <p:tgtEl>
                                          <p:spTgt spid="13"/>
                                        </p:tgtEl>
                                      </p:cBhvr>
                                    </p:animEffect>
                                  </p:childTnLst>
                                </p:cTn>
                              </p:par>
                            </p:childTnLst>
                          </p:cTn>
                        </p:par>
                        <p:par>
                          <p:cTn id="30" fill="hold">
                            <p:stCondLst>
                              <p:cond delay="12000"/>
                            </p:stCondLst>
                            <p:childTnLst>
                              <p:par>
                                <p:cTn id="31" presetID="6" presetClass="entr" presetSubtype="16"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circle(in)">
                                      <p:cBhvr>
                                        <p:cTn id="33" dur="2000"/>
                                        <p:tgtEl>
                                          <p:spTgt spid="14"/>
                                        </p:tgtEl>
                                      </p:cBhvr>
                                    </p:animEffect>
                                  </p:childTnLst>
                                </p:cTn>
                              </p:par>
                              <p:par>
                                <p:cTn id="34" presetID="42" presetClass="path" presetSubtype="0" repeatCount="indefinite" accel="50000" decel="50000" fill="hold" nodeType="withEffect">
                                  <p:stCondLst>
                                    <p:cond delay="0"/>
                                  </p:stCondLst>
                                  <p:childTnLst>
                                    <p:animMotion origin="layout" path="M -0.00573 0.00031 L 0.0283 -0.03148 " pathEditMode="relative" rAng="0" ptsTypes="AA">
                                      <p:cBhvr>
                                        <p:cTn id="35" dur="2000" fill="hold"/>
                                        <p:tgtEl>
                                          <p:spTgt spid="14"/>
                                        </p:tgtEl>
                                        <p:attrNameLst>
                                          <p:attrName>ppt_x</p:attrName>
                                          <p:attrName>ppt_y</p:attrName>
                                        </p:attrNameLst>
                                      </p:cBhvr>
                                      <p:rCtr x="1701" y="-160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8" grpId="0" animBg="1"/>
      <p:bldP spid="1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rgbClr val="FFCCFF"/>
            </a:gs>
            <a:gs pos="42000">
              <a:schemeClr val="bg1"/>
            </a:gs>
            <a:gs pos="74000">
              <a:schemeClr val="accent1">
                <a:lumMod val="45000"/>
                <a:lumOff val="55000"/>
              </a:schemeClr>
            </a:gs>
            <a:gs pos="100000">
              <a:srgbClr val="00FF00"/>
            </a:gs>
          </a:gsLst>
          <a:lin ang="5400000" scaled="1"/>
          <a:tileRect/>
        </a:gradFill>
        <a:effectLst/>
      </p:bgPr>
    </p:bg>
    <p:spTree>
      <p:nvGrpSpPr>
        <p:cNvPr id="1" name=""/>
        <p:cNvGrpSpPr/>
        <p:nvPr/>
      </p:nvGrpSpPr>
      <p:grpSpPr>
        <a:xfrm>
          <a:off x="0" y="0"/>
          <a:ext cx="0" cy="0"/>
          <a:chOff x="0" y="0"/>
          <a:chExt cx="0" cy="0"/>
        </a:xfrm>
      </p:grpSpPr>
      <p:pic>
        <p:nvPicPr>
          <p:cNvPr id="18434" name="Picture 3" descr="hinh"/>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flipH="1">
            <a:off x="31173"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WordArt 6"/>
          <p:cNvSpPr>
            <a:spLocks noChangeArrowheads="1" noChangeShapeType="1" noTextEdit="1"/>
          </p:cNvSpPr>
          <p:nvPr/>
        </p:nvSpPr>
        <p:spPr bwMode="auto">
          <a:xfrm>
            <a:off x="2247900" y="783156"/>
            <a:ext cx="5105400" cy="451530"/>
          </a:xfrm>
          <a:prstGeom prst="rect">
            <a:avLst/>
          </a:prstGeom>
        </p:spPr>
        <p:txBody>
          <a:bodyPr wrap="none" fromWordArt="1">
            <a:prstTxWarp prst="textCanUp">
              <a:avLst>
                <a:gd name="adj" fmla="val 85713"/>
              </a:avLst>
            </a:prstTxWarp>
          </a:bodyPr>
          <a:lstStyle/>
          <a:p>
            <a:pPr algn="ctr"/>
            <a:r>
              <a:rPr lang="vi-VN" sz="3600" b="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rPr>
              <a:t>HƯỚNG DẪN VỀ NHÀ</a:t>
            </a:r>
            <a:endParaRPr lang="en-US" sz="3600" b="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endParaRPr>
          </a:p>
        </p:txBody>
      </p:sp>
      <p:pic>
        <p:nvPicPr>
          <p:cNvPr id="5" name="Picture 11" descr="viet2"/>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H="1">
            <a:off x="4745451" y="3679061"/>
            <a:ext cx="1151516" cy="1254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AutoShape 34"/>
          <p:cNvSpPr>
            <a:spLocks noChangeArrowheads="1"/>
          </p:cNvSpPr>
          <p:nvPr/>
        </p:nvSpPr>
        <p:spPr bwMode="auto">
          <a:xfrm rot="16200000">
            <a:off x="4051521" y="4326744"/>
            <a:ext cx="609600" cy="432048"/>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FF00"/>
          </a:solidFill>
          <a:ln w="12700" cap="sq">
            <a:solidFill>
              <a:srgbClr val="9900FF"/>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FF00"/>
              </a:solidFill>
            </a:endParaRPr>
          </a:p>
        </p:txBody>
      </p:sp>
      <p:sp>
        <p:nvSpPr>
          <p:cNvPr id="2" name="Rectangle 1"/>
          <p:cNvSpPr/>
          <p:nvPr/>
        </p:nvSpPr>
        <p:spPr>
          <a:xfrm>
            <a:off x="1649869" y="1252422"/>
            <a:ext cx="5412904" cy="2308324"/>
          </a:xfrm>
          <a:prstGeom prst="rect">
            <a:avLst/>
          </a:prstGeom>
        </p:spPr>
        <p:txBody>
          <a:bodyPr wrap="square">
            <a:spAutoFit/>
          </a:bodyPr>
          <a:lstStyle/>
          <a:p>
            <a:pPr algn="just">
              <a:buFontTx/>
              <a:buChar char="-"/>
            </a:pPr>
            <a:r>
              <a:rPr lang="en-US" altLang="vi-VN" sz="2400" dirty="0" err="1">
                <a:solidFill>
                  <a:srgbClr val="0000FF"/>
                </a:solidFill>
                <a:latin typeface="Times New Roman" panose="02020603050405020304" pitchFamily="18" charset="0"/>
                <a:cs typeface="Times New Roman" panose="02020603050405020304" pitchFamily="18" charset="0"/>
              </a:rPr>
              <a:t>Học</a:t>
            </a:r>
            <a:r>
              <a:rPr lang="en-US" altLang="vi-VN" sz="2400" dirty="0">
                <a:solidFill>
                  <a:srgbClr val="0000FF"/>
                </a:solidFill>
                <a:latin typeface="Times New Roman" panose="02020603050405020304" pitchFamily="18" charset="0"/>
                <a:cs typeface="Times New Roman" panose="02020603050405020304" pitchFamily="18" charset="0"/>
              </a:rPr>
              <a:t> </a:t>
            </a:r>
            <a:r>
              <a:rPr lang="en-US" altLang="vi-VN" sz="2400" dirty="0" err="1">
                <a:solidFill>
                  <a:srgbClr val="0000FF"/>
                </a:solidFill>
                <a:latin typeface="Times New Roman" panose="02020603050405020304" pitchFamily="18" charset="0"/>
                <a:cs typeface="Times New Roman" panose="02020603050405020304" pitchFamily="18" charset="0"/>
              </a:rPr>
              <a:t>bài</a:t>
            </a:r>
            <a:r>
              <a:rPr lang="en-US" altLang="vi-VN" sz="2400" dirty="0">
                <a:solidFill>
                  <a:srgbClr val="0000FF"/>
                </a:solidFill>
                <a:latin typeface="Times New Roman" panose="02020603050405020304" pitchFamily="18" charset="0"/>
                <a:cs typeface="Times New Roman" panose="02020603050405020304" pitchFamily="18" charset="0"/>
              </a:rPr>
              <a:t> </a:t>
            </a:r>
            <a:r>
              <a:rPr lang="en-US" altLang="vi-VN" sz="2400" dirty="0" err="1">
                <a:solidFill>
                  <a:srgbClr val="0000FF"/>
                </a:solidFill>
                <a:latin typeface="Times New Roman" panose="02020603050405020304" pitchFamily="18" charset="0"/>
                <a:cs typeface="Times New Roman" panose="02020603050405020304" pitchFamily="18" charset="0"/>
              </a:rPr>
              <a:t>và</a:t>
            </a:r>
            <a:r>
              <a:rPr lang="en-US" altLang="vi-VN" sz="2400" dirty="0">
                <a:solidFill>
                  <a:srgbClr val="0000FF"/>
                </a:solidFill>
                <a:latin typeface="Times New Roman" panose="02020603050405020304" pitchFamily="18" charset="0"/>
                <a:cs typeface="Times New Roman" panose="02020603050405020304" pitchFamily="18" charset="0"/>
              </a:rPr>
              <a:t> </a:t>
            </a:r>
            <a:r>
              <a:rPr lang="en-US" altLang="vi-VN" sz="2400" dirty="0" err="1">
                <a:solidFill>
                  <a:srgbClr val="0000FF"/>
                </a:solidFill>
                <a:latin typeface="Times New Roman" panose="02020603050405020304" pitchFamily="18" charset="0"/>
                <a:cs typeface="Times New Roman" panose="02020603050405020304" pitchFamily="18" charset="0"/>
              </a:rPr>
              <a:t>làm</a:t>
            </a:r>
            <a:r>
              <a:rPr lang="en-US" altLang="vi-VN" sz="2400" dirty="0">
                <a:solidFill>
                  <a:srgbClr val="0000FF"/>
                </a:solidFill>
                <a:latin typeface="Times New Roman" panose="02020603050405020304" pitchFamily="18" charset="0"/>
                <a:cs typeface="Times New Roman" panose="02020603050405020304" pitchFamily="18" charset="0"/>
              </a:rPr>
              <a:t> </a:t>
            </a:r>
            <a:r>
              <a:rPr lang="en-US" altLang="vi-VN" sz="2400" dirty="0" err="1">
                <a:solidFill>
                  <a:srgbClr val="0000FF"/>
                </a:solidFill>
                <a:latin typeface="Times New Roman" panose="02020603050405020304" pitchFamily="18" charset="0"/>
                <a:cs typeface="Times New Roman" panose="02020603050405020304" pitchFamily="18" charset="0"/>
              </a:rPr>
              <a:t>những</a:t>
            </a:r>
            <a:r>
              <a:rPr lang="en-US" altLang="vi-VN" sz="2400" dirty="0">
                <a:solidFill>
                  <a:srgbClr val="0000FF"/>
                </a:solidFill>
                <a:latin typeface="Times New Roman" panose="02020603050405020304" pitchFamily="18" charset="0"/>
                <a:cs typeface="Times New Roman" panose="02020603050405020304" pitchFamily="18" charset="0"/>
              </a:rPr>
              <a:t> </a:t>
            </a:r>
            <a:r>
              <a:rPr lang="en-US" altLang="vi-VN" sz="2400" dirty="0" err="1">
                <a:solidFill>
                  <a:srgbClr val="0000FF"/>
                </a:solidFill>
                <a:latin typeface="Times New Roman" panose="02020603050405020304" pitchFamily="18" charset="0"/>
                <a:cs typeface="Times New Roman" panose="02020603050405020304" pitchFamily="18" charset="0"/>
              </a:rPr>
              <a:t>bài</a:t>
            </a:r>
            <a:r>
              <a:rPr lang="en-US" altLang="vi-VN" sz="2400" dirty="0">
                <a:solidFill>
                  <a:srgbClr val="0000FF"/>
                </a:solidFill>
                <a:latin typeface="Times New Roman" panose="02020603050405020304" pitchFamily="18" charset="0"/>
                <a:cs typeface="Times New Roman" panose="02020603050405020304" pitchFamily="18" charset="0"/>
              </a:rPr>
              <a:t> </a:t>
            </a:r>
            <a:r>
              <a:rPr lang="en-US" altLang="vi-VN" sz="2400" dirty="0" err="1">
                <a:solidFill>
                  <a:srgbClr val="0000FF"/>
                </a:solidFill>
                <a:latin typeface="Times New Roman" panose="02020603050405020304" pitchFamily="18" charset="0"/>
                <a:cs typeface="Times New Roman" panose="02020603050405020304" pitchFamily="18" charset="0"/>
              </a:rPr>
              <a:t>tập</a:t>
            </a:r>
            <a:r>
              <a:rPr lang="en-US" altLang="vi-VN" sz="2400" dirty="0">
                <a:solidFill>
                  <a:srgbClr val="0000FF"/>
                </a:solidFill>
                <a:latin typeface="Times New Roman" panose="02020603050405020304" pitchFamily="18" charset="0"/>
                <a:cs typeface="Times New Roman" panose="02020603050405020304" pitchFamily="18" charset="0"/>
              </a:rPr>
              <a:t> </a:t>
            </a:r>
            <a:r>
              <a:rPr lang="en-US" altLang="vi-VN" sz="2400" dirty="0" err="1">
                <a:solidFill>
                  <a:srgbClr val="0000FF"/>
                </a:solidFill>
                <a:latin typeface="Times New Roman" panose="02020603050405020304" pitchFamily="18" charset="0"/>
                <a:cs typeface="Times New Roman" panose="02020603050405020304" pitchFamily="18" charset="0"/>
              </a:rPr>
              <a:t>còn</a:t>
            </a:r>
            <a:r>
              <a:rPr lang="en-US" altLang="vi-VN" sz="2400" dirty="0">
                <a:solidFill>
                  <a:srgbClr val="0000FF"/>
                </a:solidFill>
                <a:latin typeface="Times New Roman" panose="02020603050405020304" pitchFamily="18" charset="0"/>
                <a:cs typeface="Times New Roman" panose="02020603050405020304" pitchFamily="18" charset="0"/>
              </a:rPr>
              <a:t> </a:t>
            </a:r>
            <a:r>
              <a:rPr lang="en-US" altLang="vi-VN" sz="2400" dirty="0" err="1">
                <a:solidFill>
                  <a:srgbClr val="0000FF"/>
                </a:solidFill>
                <a:latin typeface="Times New Roman" panose="02020603050405020304" pitchFamily="18" charset="0"/>
                <a:cs typeface="Times New Roman" panose="02020603050405020304" pitchFamily="18" charset="0"/>
              </a:rPr>
              <a:t>lại</a:t>
            </a:r>
            <a:endParaRPr lang="en-US" altLang="vi-VN" sz="2400" dirty="0">
              <a:solidFill>
                <a:srgbClr val="0000FF"/>
              </a:solidFill>
              <a:latin typeface="Times New Roman" panose="02020603050405020304" pitchFamily="18" charset="0"/>
              <a:cs typeface="Times New Roman" panose="02020603050405020304" pitchFamily="18" charset="0"/>
            </a:endParaRPr>
          </a:p>
          <a:p>
            <a:pPr algn="just">
              <a:buFontTx/>
              <a:buChar char="-"/>
            </a:pPr>
            <a:r>
              <a:rPr lang="en-US" altLang="vi-VN" sz="2400" dirty="0">
                <a:solidFill>
                  <a:srgbClr val="0000FF"/>
                </a:solidFill>
                <a:latin typeface="Times New Roman" panose="02020603050405020304" pitchFamily="18" charset="0"/>
                <a:cs typeface="Times New Roman" panose="02020603050405020304" pitchFamily="18" charset="0"/>
              </a:rPr>
              <a:t> </a:t>
            </a:r>
            <a:r>
              <a:rPr lang="en-US" altLang="vi-VN" sz="2400" dirty="0" err="1">
                <a:solidFill>
                  <a:srgbClr val="0000FF"/>
                </a:solidFill>
                <a:latin typeface="Times New Roman" panose="02020603050405020304" pitchFamily="18" charset="0"/>
                <a:cs typeface="Times New Roman" panose="02020603050405020304" pitchFamily="18" charset="0"/>
              </a:rPr>
              <a:t>Tìm</a:t>
            </a:r>
            <a:r>
              <a:rPr lang="en-US" altLang="vi-VN" sz="2400" dirty="0">
                <a:solidFill>
                  <a:srgbClr val="0000FF"/>
                </a:solidFill>
                <a:latin typeface="Times New Roman" panose="02020603050405020304" pitchFamily="18" charset="0"/>
                <a:cs typeface="Times New Roman" panose="02020603050405020304" pitchFamily="18" charset="0"/>
              </a:rPr>
              <a:t> </a:t>
            </a:r>
            <a:r>
              <a:rPr lang="en-US" altLang="vi-VN" sz="2400" dirty="0" err="1">
                <a:solidFill>
                  <a:srgbClr val="0000FF"/>
                </a:solidFill>
                <a:latin typeface="Times New Roman" panose="02020603050405020304" pitchFamily="18" charset="0"/>
                <a:cs typeface="Times New Roman" panose="02020603050405020304" pitchFamily="18" charset="0"/>
              </a:rPr>
              <a:t>hiểu</a:t>
            </a:r>
            <a:r>
              <a:rPr lang="en-US" altLang="vi-VN" sz="2400" dirty="0">
                <a:solidFill>
                  <a:srgbClr val="0000FF"/>
                </a:solidFill>
                <a:latin typeface="Times New Roman" panose="02020603050405020304" pitchFamily="18" charset="0"/>
                <a:cs typeface="Times New Roman" panose="02020603050405020304" pitchFamily="18" charset="0"/>
              </a:rPr>
              <a:t> </a:t>
            </a:r>
            <a:r>
              <a:rPr lang="en-US" altLang="vi-VN" sz="2400" dirty="0" err="1">
                <a:solidFill>
                  <a:srgbClr val="0000FF"/>
                </a:solidFill>
                <a:latin typeface="Times New Roman" panose="02020603050405020304" pitchFamily="18" charset="0"/>
                <a:cs typeface="Times New Roman" panose="02020603050405020304" pitchFamily="18" charset="0"/>
              </a:rPr>
              <a:t>thêm</a:t>
            </a:r>
            <a:r>
              <a:rPr lang="en-US" altLang="vi-VN" sz="2400" dirty="0">
                <a:solidFill>
                  <a:srgbClr val="0000FF"/>
                </a:solidFill>
                <a:latin typeface="Times New Roman" panose="02020603050405020304" pitchFamily="18" charset="0"/>
                <a:cs typeface="Times New Roman" panose="02020603050405020304" pitchFamily="18" charset="0"/>
              </a:rPr>
              <a:t> </a:t>
            </a:r>
            <a:r>
              <a:rPr lang="en-US" altLang="vi-VN" sz="2400" dirty="0" err="1">
                <a:solidFill>
                  <a:srgbClr val="0000FF"/>
                </a:solidFill>
                <a:latin typeface="Times New Roman" panose="02020603050405020304" pitchFamily="18" charset="0"/>
                <a:cs typeface="Times New Roman" panose="02020603050405020304" pitchFamily="18" charset="0"/>
              </a:rPr>
              <a:t>những</a:t>
            </a:r>
            <a:r>
              <a:rPr lang="en-US" altLang="vi-VN" sz="2400" dirty="0">
                <a:solidFill>
                  <a:srgbClr val="0000FF"/>
                </a:solidFill>
                <a:latin typeface="Times New Roman" panose="02020603050405020304" pitchFamily="18" charset="0"/>
                <a:cs typeface="Times New Roman" panose="02020603050405020304" pitchFamily="18" charset="0"/>
              </a:rPr>
              <a:t> </a:t>
            </a:r>
            <a:r>
              <a:rPr lang="en-US" altLang="vi-VN" sz="2400" dirty="0" err="1">
                <a:solidFill>
                  <a:srgbClr val="0000FF"/>
                </a:solidFill>
                <a:latin typeface="Times New Roman" panose="02020603050405020304" pitchFamily="18" charset="0"/>
                <a:cs typeface="Times New Roman" panose="02020603050405020304" pitchFamily="18" charset="0"/>
              </a:rPr>
              <a:t>thành</a:t>
            </a:r>
            <a:r>
              <a:rPr lang="en-US" altLang="vi-VN" sz="2400" dirty="0">
                <a:solidFill>
                  <a:srgbClr val="0000FF"/>
                </a:solidFill>
                <a:latin typeface="Times New Roman" panose="02020603050405020304" pitchFamily="18" charset="0"/>
                <a:cs typeface="Times New Roman" panose="02020603050405020304" pitchFamily="18" charset="0"/>
              </a:rPr>
              <a:t> </a:t>
            </a:r>
            <a:r>
              <a:rPr lang="en-US" altLang="vi-VN" sz="2400" dirty="0" err="1">
                <a:solidFill>
                  <a:srgbClr val="0000FF"/>
                </a:solidFill>
                <a:latin typeface="Times New Roman" panose="02020603050405020304" pitchFamily="18" charset="0"/>
                <a:cs typeface="Times New Roman" panose="02020603050405020304" pitchFamily="18" charset="0"/>
              </a:rPr>
              <a:t>tựu</a:t>
            </a:r>
            <a:r>
              <a:rPr lang="en-US" altLang="vi-VN" sz="2400" dirty="0">
                <a:solidFill>
                  <a:srgbClr val="0000FF"/>
                </a:solidFill>
                <a:latin typeface="Times New Roman" panose="02020603050405020304" pitchFamily="18" charset="0"/>
                <a:cs typeface="Times New Roman" panose="02020603050405020304" pitchFamily="18" charset="0"/>
              </a:rPr>
              <a:t> </a:t>
            </a:r>
            <a:r>
              <a:rPr lang="en-US" altLang="vi-VN" sz="2400" dirty="0" err="1">
                <a:solidFill>
                  <a:srgbClr val="0000FF"/>
                </a:solidFill>
                <a:latin typeface="Times New Roman" panose="02020603050405020304" pitchFamily="18" charset="0"/>
                <a:cs typeface="Times New Roman" panose="02020603050405020304" pitchFamily="18" charset="0"/>
              </a:rPr>
              <a:t>về</a:t>
            </a:r>
            <a:r>
              <a:rPr lang="en-US" altLang="vi-VN" sz="2400" dirty="0">
                <a:solidFill>
                  <a:srgbClr val="0000FF"/>
                </a:solidFill>
                <a:latin typeface="Times New Roman" panose="02020603050405020304" pitchFamily="18" charset="0"/>
                <a:cs typeface="Times New Roman" panose="02020603050405020304" pitchFamily="18" charset="0"/>
              </a:rPr>
              <a:t> </a:t>
            </a:r>
            <a:r>
              <a:rPr lang="en-US" altLang="vi-VN" sz="2400" dirty="0" err="1">
                <a:solidFill>
                  <a:srgbClr val="0000FF"/>
                </a:solidFill>
                <a:latin typeface="Times New Roman" panose="02020603050405020304" pitchFamily="18" charset="0"/>
                <a:cs typeface="Times New Roman" panose="02020603050405020304" pitchFamily="18" charset="0"/>
              </a:rPr>
              <a:t>kinh</a:t>
            </a:r>
            <a:r>
              <a:rPr lang="en-US" altLang="vi-VN" sz="2400" dirty="0">
                <a:solidFill>
                  <a:srgbClr val="0000FF"/>
                </a:solidFill>
                <a:latin typeface="Times New Roman" panose="02020603050405020304" pitchFamily="18" charset="0"/>
                <a:cs typeface="Times New Roman" panose="02020603050405020304" pitchFamily="18" charset="0"/>
              </a:rPr>
              <a:t> </a:t>
            </a:r>
            <a:r>
              <a:rPr lang="en-US" altLang="vi-VN" sz="2400" dirty="0" err="1">
                <a:solidFill>
                  <a:srgbClr val="0000FF"/>
                </a:solidFill>
                <a:latin typeface="Times New Roman" panose="02020603050405020304" pitchFamily="18" charset="0"/>
                <a:cs typeface="Times New Roman" panose="02020603050405020304" pitchFamily="18" charset="0"/>
              </a:rPr>
              <a:t>tế</a:t>
            </a:r>
            <a:r>
              <a:rPr lang="en-US" altLang="vi-VN" sz="2400" dirty="0">
                <a:solidFill>
                  <a:srgbClr val="0000FF"/>
                </a:solidFill>
                <a:latin typeface="Times New Roman" panose="02020603050405020304" pitchFamily="18" charset="0"/>
                <a:cs typeface="Times New Roman" panose="02020603050405020304" pitchFamily="18" charset="0"/>
              </a:rPr>
              <a:t>, </a:t>
            </a:r>
            <a:r>
              <a:rPr lang="en-US" altLang="vi-VN" sz="2400" dirty="0" err="1">
                <a:solidFill>
                  <a:srgbClr val="0000FF"/>
                </a:solidFill>
                <a:latin typeface="Times New Roman" panose="02020603050405020304" pitchFamily="18" charset="0"/>
                <a:cs typeface="Times New Roman" panose="02020603050405020304" pitchFamily="18" charset="0"/>
              </a:rPr>
              <a:t>văn</a:t>
            </a:r>
            <a:r>
              <a:rPr lang="en-US" altLang="vi-VN" sz="2400" dirty="0">
                <a:solidFill>
                  <a:srgbClr val="0000FF"/>
                </a:solidFill>
                <a:latin typeface="Times New Roman" panose="02020603050405020304" pitchFamily="18" charset="0"/>
                <a:cs typeface="Times New Roman" panose="02020603050405020304" pitchFamily="18" charset="0"/>
              </a:rPr>
              <a:t> </a:t>
            </a:r>
            <a:r>
              <a:rPr lang="en-US" altLang="vi-VN" sz="2400" dirty="0" err="1">
                <a:solidFill>
                  <a:srgbClr val="0000FF"/>
                </a:solidFill>
                <a:latin typeface="Times New Roman" panose="02020603050405020304" pitchFamily="18" charset="0"/>
                <a:cs typeface="Times New Roman" panose="02020603050405020304" pitchFamily="18" charset="0"/>
              </a:rPr>
              <a:t>hóa</a:t>
            </a:r>
            <a:r>
              <a:rPr lang="en-US" altLang="vi-VN" sz="2400" dirty="0">
                <a:solidFill>
                  <a:srgbClr val="0000FF"/>
                </a:solidFill>
                <a:latin typeface="Times New Roman" panose="02020603050405020304" pitchFamily="18" charset="0"/>
                <a:cs typeface="Times New Roman" panose="02020603050405020304" pitchFamily="18" charset="0"/>
              </a:rPr>
              <a:t>, </a:t>
            </a:r>
            <a:r>
              <a:rPr lang="en-US" altLang="vi-VN" sz="2400" dirty="0" err="1">
                <a:solidFill>
                  <a:srgbClr val="0000FF"/>
                </a:solidFill>
                <a:latin typeface="Times New Roman" panose="02020603050405020304" pitchFamily="18" charset="0"/>
                <a:cs typeface="Times New Roman" panose="02020603050405020304" pitchFamily="18" charset="0"/>
              </a:rPr>
              <a:t>phong</a:t>
            </a:r>
            <a:r>
              <a:rPr lang="en-US" altLang="vi-VN" sz="2400" dirty="0">
                <a:solidFill>
                  <a:srgbClr val="0000FF"/>
                </a:solidFill>
                <a:latin typeface="Times New Roman" panose="02020603050405020304" pitchFamily="18" charset="0"/>
                <a:cs typeface="Times New Roman" panose="02020603050405020304" pitchFamily="18" charset="0"/>
              </a:rPr>
              <a:t> </a:t>
            </a:r>
            <a:r>
              <a:rPr lang="en-US" altLang="vi-VN" sz="2400" dirty="0" err="1">
                <a:solidFill>
                  <a:srgbClr val="0000FF"/>
                </a:solidFill>
                <a:latin typeface="Times New Roman" panose="02020603050405020304" pitchFamily="18" charset="0"/>
                <a:cs typeface="Times New Roman" panose="02020603050405020304" pitchFamily="18" charset="0"/>
              </a:rPr>
              <a:t>tục</a:t>
            </a:r>
            <a:r>
              <a:rPr lang="en-US" altLang="vi-VN" sz="2400" dirty="0">
                <a:solidFill>
                  <a:srgbClr val="0000FF"/>
                </a:solidFill>
                <a:latin typeface="Times New Roman" panose="02020603050405020304" pitchFamily="18" charset="0"/>
                <a:cs typeface="Times New Roman" panose="02020603050405020304" pitchFamily="18" charset="0"/>
              </a:rPr>
              <a:t> </a:t>
            </a:r>
            <a:r>
              <a:rPr lang="en-US" altLang="vi-VN" sz="2400" dirty="0" err="1">
                <a:solidFill>
                  <a:srgbClr val="0000FF"/>
                </a:solidFill>
                <a:latin typeface="Times New Roman" panose="02020603050405020304" pitchFamily="18" charset="0"/>
                <a:cs typeface="Times New Roman" panose="02020603050405020304" pitchFamily="18" charset="0"/>
              </a:rPr>
              <a:t>tập</a:t>
            </a:r>
            <a:r>
              <a:rPr lang="en-US" altLang="vi-VN" sz="2400" dirty="0">
                <a:solidFill>
                  <a:srgbClr val="0000FF"/>
                </a:solidFill>
                <a:latin typeface="Times New Roman" panose="02020603050405020304" pitchFamily="18" charset="0"/>
                <a:cs typeface="Times New Roman" panose="02020603050405020304" pitchFamily="18" charset="0"/>
              </a:rPr>
              <a:t> </a:t>
            </a:r>
            <a:r>
              <a:rPr lang="en-US" altLang="vi-VN" sz="2400" dirty="0" err="1">
                <a:solidFill>
                  <a:srgbClr val="0000FF"/>
                </a:solidFill>
                <a:latin typeface="Times New Roman" panose="02020603050405020304" pitchFamily="18" charset="0"/>
                <a:cs typeface="Times New Roman" panose="02020603050405020304" pitchFamily="18" charset="0"/>
              </a:rPr>
              <a:t>quán</a:t>
            </a:r>
            <a:r>
              <a:rPr lang="en-US" altLang="vi-VN" sz="2400" dirty="0">
                <a:solidFill>
                  <a:srgbClr val="0000FF"/>
                </a:solidFill>
                <a:latin typeface="Times New Roman" panose="02020603050405020304" pitchFamily="18" charset="0"/>
                <a:cs typeface="Times New Roman" panose="02020603050405020304" pitchFamily="18" charset="0"/>
              </a:rPr>
              <a:t> </a:t>
            </a:r>
            <a:r>
              <a:rPr lang="en-US" altLang="vi-VN" sz="2400" dirty="0" err="1">
                <a:solidFill>
                  <a:srgbClr val="0000FF"/>
                </a:solidFill>
                <a:latin typeface="Times New Roman" panose="02020603050405020304" pitchFamily="18" charset="0"/>
                <a:cs typeface="Times New Roman" panose="02020603050405020304" pitchFamily="18" charset="0"/>
              </a:rPr>
              <a:t>tốt</a:t>
            </a:r>
            <a:r>
              <a:rPr lang="en-US" altLang="vi-VN" sz="2400" dirty="0">
                <a:solidFill>
                  <a:srgbClr val="0000FF"/>
                </a:solidFill>
                <a:latin typeface="Times New Roman" panose="02020603050405020304" pitchFamily="18" charset="0"/>
                <a:cs typeface="Times New Roman" panose="02020603050405020304" pitchFamily="18" charset="0"/>
              </a:rPr>
              <a:t> </a:t>
            </a:r>
            <a:r>
              <a:rPr lang="en-US" altLang="vi-VN" sz="2400" dirty="0" err="1">
                <a:solidFill>
                  <a:srgbClr val="0000FF"/>
                </a:solidFill>
                <a:latin typeface="Times New Roman" panose="02020603050405020304" pitchFamily="18" charset="0"/>
                <a:cs typeface="Times New Roman" panose="02020603050405020304" pitchFamily="18" charset="0"/>
              </a:rPr>
              <a:t>đẹp</a:t>
            </a:r>
            <a:r>
              <a:rPr lang="en-US" altLang="vi-VN" sz="2400" dirty="0">
                <a:solidFill>
                  <a:srgbClr val="0000FF"/>
                </a:solidFill>
                <a:latin typeface="Times New Roman" panose="02020603050405020304" pitchFamily="18" charset="0"/>
                <a:cs typeface="Times New Roman" panose="02020603050405020304" pitchFamily="18" charset="0"/>
              </a:rPr>
              <a:t> </a:t>
            </a:r>
            <a:r>
              <a:rPr lang="en-US" altLang="vi-VN" sz="2400" dirty="0" err="1">
                <a:solidFill>
                  <a:srgbClr val="0000FF"/>
                </a:solidFill>
                <a:latin typeface="Times New Roman" panose="02020603050405020304" pitchFamily="18" charset="0"/>
                <a:cs typeface="Times New Roman" panose="02020603050405020304" pitchFamily="18" charset="0"/>
              </a:rPr>
              <a:t>của</a:t>
            </a:r>
            <a:r>
              <a:rPr lang="en-US" altLang="vi-VN" sz="2400" dirty="0">
                <a:solidFill>
                  <a:srgbClr val="0000FF"/>
                </a:solidFill>
                <a:latin typeface="Times New Roman" panose="02020603050405020304" pitchFamily="18" charset="0"/>
                <a:cs typeface="Times New Roman" panose="02020603050405020304" pitchFamily="18" charset="0"/>
              </a:rPr>
              <a:t> </a:t>
            </a:r>
            <a:r>
              <a:rPr lang="en-US" altLang="vi-VN" sz="2400" dirty="0" err="1">
                <a:solidFill>
                  <a:srgbClr val="0000FF"/>
                </a:solidFill>
                <a:latin typeface="Times New Roman" panose="02020603050405020304" pitchFamily="18" charset="0"/>
                <a:cs typeface="Times New Roman" panose="02020603050405020304" pitchFamily="18" charset="0"/>
              </a:rPr>
              <a:t>một</a:t>
            </a:r>
            <a:r>
              <a:rPr lang="en-US" altLang="vi-VN" sz="2400" dirty="0">
                <a:solidFill>
                  <a:srgbClr val="0000FF"/>
                </a:solidFill>
                <a:latin typeface="Times New Roman" panose="02020603050405020304" pitchFamily="18" charset="0"/>
                <a:cs typeface="Times New Roman" panose="02020603050405020304" pitchFamily="18" charset="0"/>
              </a:rPr>
              <a:t> </a:t>
            </a:r>
            <a:r>
              <a:rPr lang="en-US" altLang="vi-VN" sz="2400" dirty="0" err="1">
                <a:solidFill>
                  <a:srgbClr val="0000FF"/>
                </a:solidFill>
                <a:latin typeface="Times New Roman" panose="02020603050405020304" pitchFamily="18" charset="0"/>
                <a:cs typeface="Times New Roman" panose="02020603050405020304" pitchFamily="18" charset="0"/>
              </a:rPr>
              <a:t>số</a:t>
            </a:r>
            <a:r>
              <a:rPr lang="en-US" altLang="vi-VN" sz="2400" dirty="0">
                <a:solidFill>
                  <a:srgbClr val="0000FF"/>
                </a:solidFill>
                <a:latin typeface="Times New Roman" panose="02020603050405020304" pitchFamily="18" charset="0"/>
                <a:cs typeface="Times New Roman" panose="02020603050405020304" pitchFamily="18" charset="0"/>
              </a:rPr>
              <a:t> </a:t>
            </a:r>
            <a:r>
              <a:rPr lang="en-US" altLang="vi-VN" sz="2400" dirty="0" err="1">
                <a:solidFill>
                  <a:srgbClr val="0000FF"/>
                </a:solidFill>
                <a:latin typeface="Times New Roman" panose="02020603050405020304" pitchFamily="18" charset="0"/>
                <a:cs typeface="Times New Roman" panose="02020603050405020304" pitchFamily="18" charset="0"/>
              </a:rPr>
              <a:t>nước</a:t>
            </a:r>
            <a:r>
              <a:rPr lang="en-US" altLang="vi-VN" sz="2400" dirty="0">
                <a:solidFill>
                  <a:srgbClr val="0000FF"/>
                </a:solidFill>
                <a:latin typeface="Times New Roman" panose="02020603050405020304" pitchFamily="18" charset="0"/>
                <a:cs typeface="Times New Roman" panose="02020603050405020304" pitchFamily="18" charset="0"/>
              </a:rPr>
              <a:t>.</a:t>
            </a:r>
          </a:p>
          <a:p>
            <a:pPr algn="just">
              <a:buFontTx/>
              <a:buChar char="-"/>
            </a:pPr>
            <a:r>
              <a:rPr lang="en-US" altLang="vi-VN" sz="2400" dirty="0">
                <a:solidFill>
                  <a:srgbClr val="0000CC"/>
                </a:solidFill>
                <a:latin typeface="Times New Roman" panose="02020603050405020304" pitchFamily="18" charset="0"/>
                <a:cs typeface="Times New Roman" panose="02020603050405020304" pitchFamily="18" charset="0"/>
              </a:rPr>
              <a:t> </a:t>
            </a:r>
            <a:r>
              <a:rPr lang="en-US" altLang="vi-VN" sz="2400" dirty="0" err="1">
                <a:solidFill>
                  <a:srgbClr val="0000CC"/>
                </a:solidFill>
                <a:latin typeface="Times New Roman" panose="02020603050405020304" pitchFamily="18" charset="0"/>
                <a:cs typeface="Times New Roman" panose="02020603050405020304" pitchFamily="18" charset="0"/>
              </a:rPr>
              <a:t>Chuẩn</a:t>
            </a:r>
            <a:r>
              <a:rPr lang="en-US" altLang="vi-VN" sz="2400" dirty="0">
                <a:solidFill>
                  <a:srgbClr val="0000CC"/>
                </a:solidFill>
                <a:latin typeface="Times New Roman" panose="02020603050405020304" pitchFamily="18" charset="0"/>
                <a:cs typeface="Times New Roman" panose="02020603050405020304" pitchFamily="18" charset="0"/>
              </a:rPr>
              <a:t> </a:t>
            </a:r>
            <a:r>
              <a:rPr lang="en-US" altLang="vi-VN" sz="2400" dirty="0" err="1">
                <a:solidFill>
                  <a:srgbClr val="0000CC"/>
                </a:solidFill>
                <a:latin typeface="Times New Roman" panose="02020603050405020304" pitchFamily="18" charset="0"/>
                <a:cs typeface="Times New Roman" panose="02020603050405020304" pitchFamily="18" charset="0"/>
              </a:rPr>
              <a:t>bị</a:t>
            </a:r>
            <a:r>
              <a:rPr lang="en-US" altLang="vi-VN" sz="2400" dirty="0">
                <a:solidFill>
                  <a:srgbClr val="0000CC"/>
                </a:solidFill>
                <a:latin typeface="Times New Roman" panose="02020603050405020304" pitchFamily="18" charset="0"/>
                <a:cs typeface="Times New Roman" panose="02020603050405020304" pitchFamily="18" charset="0"/>
              </a:rPr>
              <a:t> </a:t>
            </a:r>
            <a:r>
              <a:rPr lang="en-US" altLang="vi-VN" sz="2400" dirty="0" err="1">
                <a:solidFill>
                  <a:srgbClr val="0000CC"/>
                </a:solidFill>
                <a:latin typeface="Times New Roman" panose="02020603050405020304" pitchFamily="18" charset="0"/>
                <a:cs typeface="Times New Roman" panose="02020603050405020304" pitchFamily="18" charset="0"/>
              </a:rPr>
              <a:t>bài</a:t>
            </a:r>
            <a:r>
              <a:rPr lang="en-US" altLang="vi-VN" sz="2400" dirty="0">
                <a:solidFill>
                  <a:srgbClr val="0000CC"/>
                </a:solidFill>
                <a:latin typeface="Times New Roman" panose="02020603050405020304" pitchFamily="18" charset="0"/>
                <a:cs typeface="Times New Roman" panose="02020603050405020304" pitchFamily="18" charset="0"/>
              </a:rPr>
              <a:t> 9: </a:t>
            </a:r>
            <a:r>
              <a:rPr lang="en-US" altLang="vi-VN" sz="2400" dirty="0" err="1">
                <a:solidFill>
                  <a:srgbClr val="FF0000"/>
                </a:solidFill>
                <a:latin typeface="Times New Roman" panose="02020603050405020304" pitchFamily="18" charset="0"/>
                <a:cs typeface="Times New Roman" panose="02020603050405020304" pitchFamily="18" charset="0"/>
              </a:rPr>
              <a:t>Góp</a:t>
            </a:r>
            <a:r>
              <a:rPr lang="en-US" altLang="vi-VN" sz="2400" dirty="0">
                <a:solidFill>
                  <a:srgbClr val="FF0000"/>
                </a:solidFill>
                <a:latin typeface="Times New Roman" panose="02020603050405020304" pitchFamily="18" charset="0"/>
                <a:cs typeface="Times New Roman" panose="02020603050405020304" pitchFamily="18" charset="0"/>
              </a:rPr>
              <a:t> </a:t>
            </a:r>
            <a:r>
              <a:rPr lang="en-US" altLang="vi-VN" sz="2400" dirty="0" err="1">
                <a:solidFill>
                  <a:srgbClr val="FF0000"/>
                </a:solidFill>
                <a:latin typeface="Times New Roman" panose="02020603050405020304" pitchFamily="18" charset="0"/>
                <a:cs typeface="Times New Roman" panose="02020603050405020304" pitchFamily="18" charset="0"/>
              </a:rPr>
              <a:t>phần</a:t>
            </a:r>
            <a:r>
              <a:rPr lang="en-US" altLang="vi-VN" sz="2400" dirty="0">
                <a:solidFill>
                  <a:srgbClr val="FF0000"/>
                </a:solidFill>
                <a:latin typeface="Times New Roman" panose="02020603050405020304" pitchFamily="18" charset="0"/>
                <a:cs typeface="Times New Roman" panose="02020603050405020304" pitchFamily="18" charset="0"/>
              </a:rPr>
              <a:t> </a:t>
            </a:r>
            <a:r>
              <a:rPr lang="en-US" altLang="vi-VN" sz="2400" dirty="0" err="1">
                <a:solidFill>
                  <a:srgbClr val="FF0000"/>
                </a:solidFill>
                <a:latin typeface="Times New Roman" panose="02020603050405020304" pitchFamily="18" charset="0"/>
                <a:cs typeface="Times New Roman" panose="02020603050405020304" pitchFamily="18" charset="0"/>
              </a:rPr>
              <a:t>xây</a:t>
            </a:r>
            <a:r>
              <a:rPr lang="en-US" altLang="vi-VN" sz="2400" dirty="0">
                <a:solidFill>
                  <a:srgbClr val="FF0000"/>
                </a:solidFill>
                <a:latin typeface="Times New Roman" panose="02020603050405020304" pitchFamily="18" charset="0"/>
                <a:cs typeface="Times New Roman" panose="02020603050405020304" pitchFamily="18" charset="0"/>
              </a:rPr>
              <a:t> </a:t>
            </a:r>
            <a:r>
              <a:rPr lang="en-US" altLang="vi-VN" sz="2400" dirty="0" err="1">
                <a:solidFill>
                  <a:srgbClr val="FF0000"/>
                </a:solidFill>
                <a:latin typeface="Times New Roman" panose="02020603050405020304" pitchFamily="18" charset="0"/>
                <a:cs typeface="Times New Roman" panose="02020603050405020304" pitchFamily="18" charset="0"/>
              </a:rPr>
              <a:t>dựng</a:t>
            </a:r>
            <a:r>
              <a:rPr lang="en-US" altLang="vi-VN" sz="2400" dirty="0">
                <a:solidFill>
                  <a:srgbClr val="FF0000"/>
                </a:solidFill>
                <a:latin typeface="Times New Roman" panose="02020603050405020304" pitchFamily="18" charset="0"/>
                <a:cs typeface="Times New Roman" panose="02020603050405020304" pitchFamily="18" charset="0"/>
              </a:rPr>
              <a:t> </a:t>
            </a:r>
            <a:r>
              <a:rPr lang="en-US" altLang="vi-VN" sz="2400" dirty="0" err="1">
                <a:solidFill>
                  <a:srgbClr val="FF0000"/>
                </a:solidFill>
                <a:latin typeface="Times New Roman" panose="02020603050405020304" pitchFamily="18" charset="0"/>
                <a:cs typeface="Times New Roman" panose="02020603050405020304" pitchFamily="18" charset="0"/>
              </a:rPr>
              <a:t>nếp</a:t>
            </a:r>
            <a:r>
              <a:rPr lang="en-US" altLang="vi-VN" sz="2400" dirty="0">
                <a:solidFill>
                  <a:srgbClr val="FF0000"/>
                </a:solidFill>
                <a:latin typeface="Times New Roman" panose="02020603050405020304" pitchFamily="18" charset="0"/>
                <a:cs typeface="Times New Roman" panose="02020603050405020304" pitchFamily="18" charset="0"/>
              </a:rPr>
              <a:t> </a:t>
            </a:r>
            <a:r>
              <a:rPr lang="en-US" altLang="vi-VN" sz="2400" dirty="0" err="1">
                <a:solidFill>
                  <a:srgbClr val="FF0000"/>
                </a:solidFill>
                <a:latin typeface="Times New Roman" panose="02020603050405020304" pitchFamily="18" charset="0"/>
                <a:cs typeface="Times New Roman" panose="02020603050405020304" pitchFamily="18" charset="0"/>
              </a:rPr>
              <a:t>sống</a:t>
            </a:r>
            <a:r>
              <a:rPr lang="en-US" altLang="vi-VN" sz="2400" dirty="0">
                <a:solidFill>
                  <a:srgbClr val="FF0000"/>
                </a:solidFill>
                <a:latin typeface="Times New Roman" panose="02020603050405020304" pitchFamily="18" charset="0"/>
                <a:cs typeface="Times New Roman" panose="02020603050405020304" pitchFamily="18" charset="0"/>
              </a:rPr>
              <a:t> </a:t>
            </a:r>
            <a:r>
              <a:rPr lang="en-US" altLang="vi-VN" sz="2400" dirty="0" err="1">
                <a:solidFill>
                  <a:srgbClr val="FF0000"/>
                </a:solidFill>
                <a:latin typeface="Times New Roman" panose="02020603050405020304" pitchFamily="18" charset="0"/>
                <a:cs typeface="Times New Roman" panose="02020603050405020304" pitchFamily="18" charset="0"/>
              </a:rPr>
              <a:t>văn</a:t>
            </a:r>
            <a:r>
              <a:rPr lang="en-US" altLang="vi-VN" sz="2400" dirty="0">
                <a:solidFill>
                  <a:srgbClr val="FF0000"/>
                </a:solidFill>
                <a:latin typeface="Times New Roman" panose="02020603050405020304" pitchFamily="18" charset="0"/>
                <a:cs typeface="Times New Roman" panose="02020603050405020304" pitchFamily="18" charset="0"/>
              </a:rPr>
              <a:t>  </a:t>
            </a:r>
            <a:r>
              <a:rPr lang="en-US" altLang="vi-VN" sz="2400" dirty="0" err="1">
                <a:solidFill>
                  <a:srgbClr val="FF0000"/>
                </a:solidFill>
                <a:latin typeface="Times New Roman" panose="02020603050405020304" pitchFamily="18" charset="0"/>
                <a:cs typeface="Times New Roman" panose="02020603050405020304" pitchFamily="18" charset="0"/>
              </a:rPr>
              <a:t>hóa</a:t>
            </a:r>
            <a:r>
              <a:rPr lang="en-US" altLang="vi-VN" sz="2400" dirty="0">
                <a:solidFill>
                  <a:srgbClr val="FF0000"/>
                </a:solidFill>
                <a:latin typeface="Times New Roman" panose="02020603050405020304" pitchFamily="18" charset="0"/>
                <a:cs typeface="Times New Roman" panose="02020603050405020304" pitchFamily="18" charset="0"/>
              </a:rPr>
              <a:t> ở </a:t>
            </a:r>
            <a:r>
              <a:rPr lang="en-US" altLang="vi-VN" sz="2400" dirty="0" err="1">
                <a:solidFill>
                  <a:srgbClr val="FF0000"/>
                </a:solidFill>
                <a:latin typeface="Times New Roman" panose="02020603050405020304" pitchFamily="18" charset="0"/>
                <a:cs typeface="Times New Roman" panose="02020603050405020304" pitchFamily="18" charset="0"/>
              </a:rPr>
              <a:t>cộng</a:t>
            </a:r>
            <a:r>
              <a:rPr lang="en-US" altLang="vi-VN" sz="2400" dirty="0">
                <a:solidFill>
                  <a:srgbClr val="FF0000"/>
                </a:solidFill>
                <a:latin typeface="Times New Roman" panose="02020603050405020304" pitchFamily="18" charset="0"/>
                <a:cs typeface="Times New Roman" panose="02020603050405020304" pitchFamily="18" charset="0"/>
              </a:rPr>
              <a:t> </a:t>
            </a:r>
            <a:r>
              <a:rPr lang="en-US" altLang="vi-VN" sz="2400">
                <a:solidFill>
                  <a:srgbClr val="FF0000"/>
                </a:solidFill>
                <a:latin typeface="Times New Roman" panose="02020603050405020304" pitchFamily="18" charset="0"/>
                <a:cs typeface="Times New Roman" panose="02020603050405020304" pitchFamily="18" charset="0"/>
              </a:rPr>
              <a:t>đồng </a:t>
            </a:r>
            <a:r>
              <a:rPr lang="en-US" altLang="vi-VN" sz="2400" dirty="0" err="1">
                <a:solidFill>
                  <a:srgbClr val="FF0000"/>
                </a:solidFill>
                <a:latin typeface="Times New Roman" panose="02020603050405020304" pitchFamily="18" charset="0"/>
                <a:cs typeface="Times New Roman" panose="02020603050405020304" pitchFamily="18" charset="0"/>
              </a:rPr>
              <a:t>dân</a:t>
            </a:r>
            <a:r>
              <a:rPr lang="en-US" altLang="vi-VN" sz="2400" dirty="0">
                <a:solidFill>
                  <a:srgbClr val="FF0000"/>
                </a:solidFill>
                <a:latin typeface="Times New Roman" panose="02020603050405020304" pitchFamily="18" charset="0"/>
                <a:cs typeface="Times New Roman" panose="02020603050405020304" pitchFamily="18" charset="0"/>
              </a:rPr>
              <a:t> </a:t>
            </a:r>
            <a:r>
              <a:rPr lang="en-US" altLang="vi-VN" sz="2400" dirty="0" err="1">
                <a:solidFill>
                  <a:srgbClr val="FF0000"/>
                </a:solidFill>
                <a:latin typeface="Times New Roman" panose="02020603050405020304" pitchFamily="18" charset="0"/>
                <a:cs typeface="Times New Roman" panose="02020603050405020304" pitchFamily="18" charset="0"/>
              </a:rPr>
              <a:t>cư</a:t>
            </a:r>
            <a:endParaRPr lang="en-US" altLang="vi-VN" sz="2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126965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repeatCount="indefinite" fill="hold" grpId="0" nodeType="withEffect">
                                  <p:stCondLst>
                                    <p:cond delay="0"/>
                                  </p:stCondLst>
                                  <p:iterate type="lt">
                                    <p:tmPct val="10000"/>
                                  </p:iterate>
                                  <p:childTnLst>
                                    <p:animMotion origin="layout" path="M 0 2.34568E-6 L 0 -0.07222 " pathEditMode="relative" rAng="0" ptsTypes="AA">
                                      <p:cBhvr>
                                        <p:cTn id="6" dur="500" accel="50000" decel="50000" autoRev="1" fill="hold">
                                          <p:stCondLst>
                                            <p:cond delay="0"/>
                                          </p:stCondLst>
                                        </p:cTn>
                                        <p:tgtEl>
                                          <p:spTgt spid="18435"/>
                                        </p:tgtEl>
                                        <p:attrNameLst>
                                          <p:attrName>ppt_x</p:attrName>
                                          <p:attrName>ppt_y</p:attrName>
                                        </p:attrNameLst>
                                      </p:cBhvr>
                                      <p:rCtr x="0" y="-3611"/>
                                    </p:animMotion>
                                    <p:animRot by="1500000">
                                      <p:cBhvr>
                                        <p:cTn id="7" dur="250" fill="hold">
                                          <p:stCondLst>
                                            <p:cond delay="0"/>
                                          </p:stCondLst>
                                        </p:cTn>
                                        <p:tgtEl>
                                          <p:spTgt spid="18435"/>
                                        </p:tgtEl>
                                        <p:attrNameLst>
                                          <p:attrName>r</p:attrName>
                                        </p:attrNameLst>
                                      </p:cBhvr>
                                    </p:animRot>
                                    <p:animRot by="-1500000">
                                      <p:cBhvr>
                                        <p:cTn id="8" dur="250" fill="hold">
                                          <p:stCondLst>
                                            <p:cond delay="250"/>
                                          </p:stCondLst>
                                        </p:cTn>
                                        <p:tgtEl>
                                          <p:spTgt spid="18435"/>
                                        </p:tgtEl>
                                        <p:attrNameLst>
                                          <p:attrName>r</p:attrName>
                                        </p:attrNameLst>
                                      </p:cBhvr>
                                    </p:animRot>
                                    <p:animRot by="-1500000">
                                      <p:cBhvr>
                                        <p:cTn id="9" dur="250" fill="hold">
                                          <p:stCondLst>
                                            <p:cond delay="500"/>
                                          </p:stCondLst>
                                        </p:cTn>
                                        <p:tgtEl>
                                          <p:spTgt spid="18435"/>
                                        </p:tgtEl>
                                        <p:attrNameLst>
                                          <p:attrName>r</p:attrName>
                                        </p:attrNameLst>
                                      </p:cBhvr>
                                    </p:animRot>
                                    <p:animRot by="1500000">
                                      <p:cBhvr>
                                        <p:cTn id="10" dur="250" fill="hold">
                                          <p:stCondLst>
                                            <p:cond delay="750"/>
                                          </p:stCondLst>
                                        </p:cTn>
                                        <p:tgtEl>
                                          <p:spTgt spid="18435"/>
                                        </p:tgtEl>
                                        <p:attrNameLst>
                                          <p:attrName>r</p:attrName>
                                        </p:attrNameLst>
                                      </p:cBhvr>
                                    </p:animRot>
                                  </p:childTnLst>
                                </p:cTn>
                              </p:par>
                              <p:par>
                                <p:cTn id="11" presetID="2" presetClass="entr" presetSubtype="2"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2000" fill="hold"/>
                                        <p:tgtEl>
                                          <p:spTgt spid="5"/>
                                        </p:tgtEl>
                                        <p:attrNameLst>
                                          <p:attrName>ppt_x</p:attrName>
                                        </p:attrNameLst>
                                      </p:cBhvr>
                                      <p:tavLst>
                                        <p:tav tm="0">
                                          <p:val>
                                            <p:strVal val="1+#ppt_w/2"/>
                                          </p:val>
                                        </p:tav>
                                        <p:tav tm="100000">
                                          <p:val>
                                            <p:strVal val="#ppt_x"/>
                                          </p:val>
                                        </p:tav>
                                      </p:tavLst>
                                    </p:anim>
                                    <p:anim calcmode="lin" valueType="num">
                                      <p:cBhvr additive="base">
                                        <p:cTn id="14" dur="2000" fill="hold"/>
                                        <p:tgtEl>
                                          <p:spTgt spid="5"/>
                                        </p:tgtEl>
                                        <p:attrNameLst>
                                          <p:attrName>ppt_y</p:attrName>
                                        </p:attrNameLst>
                                      </p:cBhvr>
                                      <p:tavLst>
                                        <p:tav tm="0">
                                          <p:val>
                                            <p:strVal val="#ppt_y"/>
                                          </p:val>
                                        </p:tav>
                                        <p:tav tm="100000">
                                          <p:val>
                                            <p:strVal val="#ppt_y"/>
                                          </p:val>
                                        </p:tav>
                                      </p:tavLst>
                                    </p:anim>
                                  </p:childTnLst>
                                </p:cTn>
                              </p:par>
                            </p:childTnLst>
                          </p:cTn>
                        </p:par>
                        <p:par>
                          <p:cTn id="15" fill="hold">
                            <p:stCondLst>
                              <p:cond delay="2200"/>
                            </p:stCondLst>
                            <p:childTnLst>
                              <p:par>
                                <p:cTn id="16" presetID="2" presetClass="entr" presetSubtype="4"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par>
                                <p:cTn id="20" presetID="42" presetClass="path" presetSubtype="0" repeatCount="indefinite" accel="50000" decel="50000" fill="hold" grpId="1" nodeType="withEffect">
                                  <p:stCondLst>
                                    <p:cond delay="0"/>
                                  </p:stCondLst>
                                  <p:childTnLst>
                                    <p:animMotion origin="layout" path="M 1.11111E-6 -3.33333E-6 L 0.00139 -0.08673 " pathEditMode="relative" rAng="0" ptsTypes="AA">
                                      <p:cBhvr>
                                        <p:cTn id="21" dur="2000" fill="hold"/>
                                        <p:tgtEl>
                                          <p:spTgt spid="6"/>
                                        </p:tgtEl>
                                        <p:attrNameLst>
                                          <p:attrName>ppt_x</p:attrName>
                                          <p:attrName>ppt_y</p:attrName>
                                        </p:attrNameLst>
                                      </p:cBhvr>
                                      <p:rCtr x="69" y="-435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p:bldP spid="6" grpId="0" animBg="1"/>
      <p:bldP spid="6"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132099" name="Rectangle 3"/>
          <p:cNvSpPr>
            <a:spLocks noGrp="1" noChangeArrowheads="1"/>
          </p:cNvSpPr>
          <p:nvPr>
            <p:ph type="body" idx="4294967295"/>
          </p:nvPr>
        </p:nvSpPr>
        <p:spPr>
          <a:xfrm>
            <a:off x="22412" y="1085357"/>
            <a:ext cx="6443134" cy="2066151"/>
          </a:xfrm>
        </p:spPr>
        <p:txBody>
          <a:bodyPr vert="horz" lIns="68576" tIns="34288" rIns="68576" bIns="34288" rtlCol="0">
            <a:normAutofit lnSpcReduction="10000"/>
          </a:bodyPr>
          <a:lstStyle/>
          <a:p>
            <a:pPr marL="0" indent="0" defTabSz="684610">
              <a:spcBef>
                <a:spcPts val="0"/>
              </a:spcBef>
              <a:defRPr/>
            </a:pPr>
            <a:r>
              <a:rPr lang="en-US" sz="2200" b="1" dirty="0" err="1" smtClean="0">
                <a:solidFill>
                  <a:srgbClr val="0033CC"/>
                </a:solidFill>
                <a:latin typeface="Times New Roman" pitchFamily="18" charset="0"/>
                <a:cs typeface="Times New Roman" pitchFamily="18" charset="0"/>
              </a:rPr>
              <a:t>Bác</a:t>
            </a:r>
            <a:r>
              <a:rPr lang="en-US" sz="2200" b="1" dirty="0" smtClean="0">
                <a:solidFill>
                  <a:srgbClr val="0033CC"/>
                </a:solidFill>
                <a:latin typeface="Times New Roman" pitchFamily="18" charset="0"/>
                <a:cs typeface="Times New Roman" pitchFamily="18" charset="0"/>
              </a:rPr>
              <a:t> </a:t>
            </a:r>
            <a:r>
              <a:rPr lang="en-US" sz="2200" b="1" dirty="0" err="1" smtClean="0">
                <a:solidFill>
                  <a:srgbClr val="0033CC"/>
                </a:solidFill>
                <a:latin typeface="Times New Roman" pitchFamily="18" charset="0"/>
                <a:cs typeface="Times New Roman" pitchFamily="18" charset="0"/>
              </a:rPr>
              <a:t>Hồ</a:t>
            </a:r>
            <a:r>
              <a:rPr lang="en-US" sz="2200" b="1" dirty="0" smtClean="0">
                <a:solidFill>
                  <a:srgbClr val="0033CC"/>
                </a:solidFill>
                <a:latin typeface="Times New Roman" pitchFamily="18" charset="0"/>
                <a:cs typeface="Times New Roman" pitchFamily="18" charset="0"/>
              </a:rPr>
              <a:t> </a:t>
            </a:r>
            <a:r>
              <a:rPr lang="en-US" sz="2200" b="1" dirty="0" err="1" smtClean="0">
                <a:solidFill>
                  <a:srgbClr val="0033CC"/>
                </a:solidFill>
                <a:latin typeface="Times New Roman" pitchFamily="18" charset="0"/>
                <a:cs typeface="Times New Roman" pitchFamily="18" charset="0"/>
              </a:rPr>
              <a:t>suốt</a:t>
            </a:r>
            <a:r>
              <a:rPr lang="en-US" sz="2200" b="1" dirty="0" smtClean="0">
                <a:solidFill>
                  <a:srgbClr val="0033CC"/>
                </a:solidFill>
                <a:latin typeface="Times New Roman" pitchFamily="18" charset="0"/>
                <a:cs typeface="Times New Roman" pitchFamily="18" charset="0"/>
              </a:rPr>
              <a:t> 30 </a:t>
            </a:r>
            <a:r>
              <a:rPr lang="en-US" sz="2200" b="1" dirty="0" err="1" smtClean="0">
                <a:solidFill>
                  <a:srgbClr val="0033CC"/>
                </a:solidFill>
                <a:latin typeface="Times New Roman" pitchFamily="18" charset="0"/>
                <a:cs typeface="Times New Roman" pitchFamily="18" charset="0"/>
              </a:rPr>
              <a:t>năm</a:t>
            </a:r>
            <a:r>
              <a:rPr lang="en-US" sz="2200" b="1" dirty="0" smtClean="0">
                <a:solidFill>
                  <a:srgbClr val="0033CC"/>
                </a:solidFill>
                <a:latin typeface="Times New Roman" pitchFamily="18" charset="0"/>
                <a:cs typeface="Times New Roman" pitchFamily="18" charset="0"/>
              </a:rPr>
              <a:t> </a:t>
            </a:r>
            <a:r>
              <a:rPr lang="en-US" sz="2200" b="1" dirty="0" err="1" smtClean="0">
                <a:solidFill>
                  <a:srgbClr val="0033CC"/>
                </a:solidFill>
                <a:latin typeface="Times New Roman" pitchFamily="18" charset="0"/>
                <a:cs typeface="Times New Roman" pitchFamily="18" charset="0"/>
              </a:rPr>
              <a:t>bôn</a:t>
            </a:r>
            <a:r>
              <a:rPr lang="en-US" sz="2200" b="1" dirty="0" smtClean="0">
                <a:solidFill>
                  <a:srgbClr val="0033CC"/>
                </a:solidFill>
                <a:latin typeface="Times New Roman" pitchFamily="18" charset="0"/>
                <a:cs typeface="Times New Roman" pitchFamily="18" charset="0"/>
              </a:rPr>
              <a:t> </a:t>
            </a:r>
            <a:r>
              <a:rPr lang="en-US" sz="2200" b="1" dirty="0" err="1" smtClean="0">
                <a:solidFill>
                  <a:srgbClr val="0033CC"/>
                </a:solidFill>
                <a:latin typeface="Times New Roman" pitchFamily="18" charset="0"/>
                <a:cs typeface="Times New Roman" pitchFamily="18" charset="0"/>
              </a:rPr>
              <a:t>ba</a:t>
            </a:r>
            <a:r>
              <a:rPr lang="en-US" sz="2200" b="1" dirty="0" smtClean="0">
                <a:solidFill>
                  <a:srgbClr val="0033CC"/>
                </a:solidFill>
                <a:latin typeface="Times New Roman" pitchFamily="18" charset="0"/>
                <a:cs typeface="Times New Roman" pitchFamily="18" charset="0"/>
              </a:rPr>
              <a:t> </a:t>
            </a:r>
            <a:r>
              <a:rPr lang="en-US" sz="2200" b="1" dirty="0" err="1" smtClean="0">
                <a:solidFill>
                  <a:srgbClr val="0033CC"/>
                </a:solidFill>
                <a:latin typeface="Times New Roman" pitchFamily="18" charset="0"/>
                <a:cs typeface="Times New Roman" pitchFamily="18" charset="0"/>
              </a:rPr>
              <a:t>học</a:t>
            </a:r>
            <a:r>
              <a:rPr lang="en-US" sz="2200" b="1" dirty="0" smtClean="0">
                <a:solidFill>
                  <a:srgbClr val="0033CC"/>
                </a:solidFill>
                <a:latin typeface="Times New Roman" pitchFamily="18" charset="0"/>
                <a:cs typeface="Times New Roman" pitchFamily="18" charset="0"/>
              </a:rPr>
              <a:t> </a:t>
            </a:r>
            <a:r>
              <a:rPr lang="en-US" sz="2200" b="1" dirty="0" err="1" smtClean="0">
                <a:solidFill>
                  <a:srgbClr val="0033CC"/>
                </a:solidFill>
                <a:latin typeface="Times New Roman" pitchFamily="18" charset="0"/>
                <a:cs typeface="Times New Roman" pitchFamily="18" charset="0"/>
              </a:rPr>
              <a:t>hỏi</a:t>
            </a:r>
            <a:r>
              <a:rPr lang="en-US" sz="2200" b="1" dirty="0" smtClean="0">
                <a:solidFill>
                  <a:srgbClr val="0033CC"/>
                </a:solidFill>
                <a:latin typeface="Times New Roman" pitchFamily="18" charset="0"/>
                <a:cs typeface="Times New Roman" pitchFamily="18" charset="0"/>
              </a:rPr>
              <a:t> </a:t>
            </a:r>
            <a:r>
              <a:rPr lang="en-US" sz="2200" b="1" dirty="0" err="1" smtClean="0">
                <a:solidFill>
                  <a:srgbClr val="0033CC"/>
                </a:solidFill>
                <a:latin typeface="Times New Roman" pitchFamily="18" charset="0"/>
                <a:cs typeface="Times New Roman" pitchFamily="18" charset="0"/>
              </a:rPr>
              <a:t>kinh</a:t>
            </a:r>
            <a:r>
              <a:rPr lang="en-US" sz="2200" b="1" dirty="0" smtClean="0">
                <a:solidFill>
                  <a:srgbClr val="0033CC"/>
                </a:solidFill>
                <a:latin typeface="Times New Roman" pitchFamily="18" charset="0"/>
                <a:cs typeface="Times New Roman" pitchFamily="18" charset="0"/>
              </a:rPr>
              <a:t> </a:t>
            </a:r>
            <a:r>
              <a:rPr lang="en-US" sz="2200" b="1" dirty="0" err="1" smtClean="0">
                <a:solidFill>
                  <a:srgbClr val="0033CC"/>
                </a:solidFill>
                <a:latin typeface="Times New Roman" pitchFamily="18" charset="0"/>
                <a:cs typeface="Times New Roman" pitchFamily="18" charset="0"/>
              </a:rPr>
              <a:t>nghiệm</a:t>
            </a:r>
            <a:r>
              <a:rPr lang="en-US" sz="2200" b="1" dirty="0" smtClean="0">
                <a:solidFill>
                  <a:srgbClr val="0033CC"/>
                </a:solidFill>
                <a:latin typeface="Times New Roman" pitchFamily="18" charset="0"/>
                <a:cs typeface="Times New Roman" pitchFamily="18" charset="0"/>
              </a:rPr>
              <a:t> </a:t>
            </a:r>
            <a:r>
              <a:rPr lang="en-US" sz="2200" b="1" dirty="0" err="1" smtClean="0">
                <a:solidFill>
                  <a:srgbClr val="0033CC"/>
                </a:solidFill>
                <a:latin typeface="Times New Roman" pitchFamily="18" charset="0"/>
                <a:cs typeface="Times New Roman" pitchFamily="18" charset="0"/>
              </a:rPr>
              <a:t>đấu</a:t>
            </a:r>
            <a:r>
              <a:rPr lang="en-US" sz="2200" b="1" dirty="0" smtClean="0">
                <a:solidFill>
                  <a:srgbClr val="0033CC"/>
                </a:solidFill>
                <a:latin typeface="Times New Roman" pitchFamily="18" charset="0"/>
                <a:cs typeface="Times New Roman" pitchFamily="18" charset="0"/>
              </a:rPr>
              <a:t> </a:t>
            </a:r>
            <a:r>
              <a:rPr lang="en-US" sz="2200" b="1" dirty="0" err="1" smtClean="0">
                <a:solidFill>
                  <a:srgbClr val="0033CC"/>
                </a:solidFill>
                <a:latin typeface="Times New Roman" pitchFamily="18" charset="0"/>
                <a:cs typeface="Times New Roman" pitchFamily="18" charset="0"/>
              </a:rPr>
              <a:t>tranh</a:t>
            </a:r>
            <a:r>
              <a:rPr lang="en-US" sz="2200" b="1" dirty="0" smtClean="0">
                <a:solidFill>
                  <a:srgbClr val="0033CC"/>
                </a:solidFill>
                <a:latin typeface="Times New Roman" pitchFamily="18" charset="0"/>
                <a:cs typeface="Times New Roman" pitchFamily="18" charset="0"/>
              </a:rPr>
              <a:t> </a:t>
            </a:r>
            <a:r>
              <a:rPr lang="en-US" sz="2200" b="1" dirty="0" err="1" smtClean="0">
                <a:solidFill>
                  <a:srgbClr val="0033CC"/>
                </a:solidFill>
                <a:latin typeface="Times New Roman" pitchFamily="18" charset="0"/>
                <a:cs typeface="Times New Roman" pitchFamily="18" charset="0"/>
              </a:rPr>
              <a:t>tìm</a:t>
            </a:r>
            <a:r>
              <a:rPr lang="en-US" sz="2200" b="1" dirty="0" smtClean="0">
                <a:solidFill>
                  <a:srgbClr val="0033CC"/>
                </a:solidFill>
                <a:latin typeface="Times New Roman" pitchFamily="18" charset="0"/>
                <a:cs typeface="Times New Roman" pitchFamily="18" charset="0"/>
              </a:rPr>
              <a:t> </a:t>
            </a:r>
            <a:r>
              <a:rPr lang="en-US" sz="2200" b="1" dirty="0" err="1" smtClean="0">
                <a:solidFill>
                  <a:srgbClr val="0033CC"/>
                </a:solidFill>
                <a:latin typeface="Times New Roman" pitchFamily="18" charset="0"/>
                <a:cs typeface="Times New Roman" pitchFamily="18" charset="0"/>
              </a:rPr>
              <a:t>đường</a:t>
            </a:r>
            <a:r>
              <a:rPr lang="en-US" sz="2200" b="1" dirty="0" smtClean="0">
                <a:solidFill>
                  <a:srgbClr val="0033CC"/>
                </a:solidFill>
                <a:latin typeface="Times New Roman" pitchFamily="18" charset="0"/>
                <a:cs typeface="Times New Roman" pitchFamily="18" charset="0"/>
              </a:rPr>
              <a:t> </a:t>
            </a:r>
            <a:r>
              <a:rPr lang="en-US" sz="2200" b="1" dirty="0" err="1" smtClean="0">
                <a:solidFill>
                  <a:srgbClr val="0033CC"/>
                </a:solidFill>
                <a:latin typeface="Times New Roman" pitchFamily="18" charset="0"/>
                <a:cs typeface="Times New Roman" pitchFamily="18" charset="0"/>
              </a:rPr>
              <a:t>cứu</a:t>
            </a:r>
            <a:r>
              <a:rPr lang="en-US" sz="2200" b="1" dirty="0" smtClean="0">
                <a:solidFill>
                  <a:srgbClr val="0033CC"/>
                </a:solidFill>
                <a:latin typeface="Times New Roman" pitchFamily="18" charset="0"/>
                <a:cs typeface="Times New Roman" pitchFamily="18" charset="0"/>
              </a:rPr>
              <a:t> </a:t>
            </a:r>
            <a:r>
              <a:rPr lang="en-US" sz="2200" b="1" dirty="0" err="1" smtClean="0">
                <a:solidFill>
                  <a:srgbClr val="0033CC"/>
                </a:solidFill>
                <a:latin typeface="Times New Roman" pitchFamily="18" charset="0"/>
                <a:cs typeface="Times New Roman" pitchFamily="18" charset="0"/>
              </a:rPr>
              <a:t>nước</a:t>
            </a:r>
            <a:r>
              <a:rPr lang="en-US" sz="2200" b="1" dirty="0" smtClean="0">
                <a:solidFill>
                  <a:srgbClr val="0033CC"/>
                </a:solidFill>
                <a:latin typeface="Times New Roman" pitchFamily="18" charset="0"/>
                <a:cs typeface="Times New Roman" pitchFamily="18" charset="0"/>
              </a:rPr>
              <a:t>.</a:t>
            </a:r>
          </a:p>
          <a:p>
            <a:pPr marL="0" indent="0" defTabSz="684610">
              <a:spcBef>
                <a:spcPts val="0"/>
              </a:spcBef>
              <a:defRPr/>
            </a:pPr>
            <a:r>
              <a:rPr lang="en-US" sz="2200" b="1" dirty="0" err="1" smtClean="0">
                <a:solidFill>
                  <a:srgbClr val="0033CC"/>
                </a:solidFill>
                <a:latin typeface="Times New Roman" pitchFamily="18" charset="0"/>
                <a:cs typeface="Times New Roman" pitchFamily="18" charset="0"/>
              </a:rPr>
              <a:t>Bác</a:t>
            </a:r>
            <a:r>
              <a:rPr lang="en-US" sz="2200" b="1" dirty="0" smtClean="0">
                <a:solidFill>
                  <a:srgbClr val="0033CC"/>
                </a:solidFill>
                <a:latin typeface="Times New Roman" pitchFamily="18" charset="0"/>
                <a:cs typeface="Times New Roman" pitchFamily="18" charset="0"/>
              </a:rPr>
              <a:t> </a:t>
            </a:r>
            <a:r>
              <a:rPr lang="en-US" sz="2200" b="1" dirty="0" err="1" smtClean="0">
                <a:solidFill>
                  <a:srgbClr val="0033CC"/>
                </a:solidFill>
                <a:latin typeface="Times New Roman" pitchFamily="18" charset="0"/>
                <a:cs typeface="Times New Roman" pitchFamily="18" charset="0"/>
              </a:rPr>
              <a:t>là</a:t>
            </a:r>
            <a:r>
              <a:rPr lang="en-US" sz="2200" b="1" dirty="0" smtClean="0">
                <a:solidFill>
                  <a:srgbClr val="0033CC"/>
                </a:solidFill>
                <a:latin typeface="Times New Roman" pitchFamily="18" charset="0"/>
                <a:cs typeface="Times New Roman" pitchFamily="18" charset="0"/>
              </a:rPr>
              <a:t> </a:t>
            </a:r>
            <a:r>
              <a:rPr lang="en-US" sz="2200" b="1" dirty="0" err="1" smtClean="0">
                <a:solidFill>
                  <a:srgbClr val="0033CC"/>
                </a:solidFill>
                <a:latin typeface="Times New Roman" pitchFamily="18" charset="0"/>
                <a:cs typeface="Times New Roman" pitchFamily="18" charset="0"/>
              </a:rPr>
              <a:t>hiện</a:t>
            </a:r>
            <a:r>
              <a:rPr lang="en-US" sz="2200" b="1" dirty="0" smtClean="0">
                <a:solidFill>
                  <a:srgbClr val="0033CC"/>
                </a:solidFill>
                <a:latin typeface="Times New Roman" pitchFamily="18" charset="0"/>
                <a:cs typeface="Times New Roman" pitchFamily="18" charset="0"/>
              </a:rPr>
              <a:t> </a:t>
            </a:r>
            <a:r>
              <a:rPr lang="en-US" sz="2200" b="1" dirty="0" err="1" smtClean="0">
                <a:solidFill>
                  <a:srgbClr val="0033CC"/>
                </a:solidFill>
                <a:latin typeface="Times New Roman" pitchFamily="18" charset="0"/>
                <a:cs typeface="Times New Roman" pitchFamily="18" charset="0"/>
              </a:rPr>
              <a:t>tượng</a:t>
            </a:r>
            <a:r>
              <a:rPr lang="en-US" sz="2200" b="1" dirty="0" smtClean="0">
                <a:solidFill>
                  <a:srgbClr val="0033CC"/>
                </a:solidFill>
                <a:latin typeface="Times New Roman" pitchFamily="18" charset="0"/>
                <a:cs typeface="Times New Roman" pitchFamily="18" charset="0"/>
              </a:rPr>
              <a:t> </a:t>
            </a:r>
            <a:r>
              <a:rPr lang="en-US" sz="2200" b="1" dirty="0" err="1" smtClean="0">
                <a:solidFill>
                  <a:srgbClr val="0033CC"/>
                </a:solidFill>
                <a:latin typeface="Times New Roman" pitchFamily="18" charset="0"/>
                <a:cs typeface="Times New Roman" pitchFamily="18" charset="0"/>
              </a:rPr>
              <a:t>kiệt</a:t>
            </a:r>
            <a:r>
              <a:rPr lang="en-US" sz="2200" b="1" dirty="0" smtClean="0">
                <a:solidFill>
                  <a:srgbClr val="0033CC"/>
                </a:solidFill>
                <a:latin typeface="Times New Roman" pitchFamily="18" charset="0"/>
                <a:cs typeface="Times New Roman" pitchFamily="18" charset="0"/>
              </a:rPr>
              <a:t> </a:t>
            </a:r>
            <a:r>
              <a:rPr lang="en-US" sz="2200" b="1" dirty="0" err="1" smtClean="0">
                <a:solidFill>
                  <a:srgbClr val="0033CC"/>
                </a:solidFill>
                <a:latin typeface="Times New Roman" pitchFamily="18" charset="0"/>
                <a:cs typeface="Times New Roman" pitchFamily="18" charset="0"/>
              </a:rPr>
              <a:t>xuất</a:t>
            </a:r>
            <a:r>
              <a:rPr lang="en-US" sz="2200" b="1" dirty="0" smtClean="0">
                <a:solidFill>
                  <a:srgbClr val="0033CC"/>
                </a:solidFill>
                <a:latin typeface="Times New Roman" pitchFamily="18" charset="0"/>
                <a:cs typeface="Times New Roman" pitchFamily="18" charset="0"/>
              </a:rPr>
              <a:t> </a:t>
            </a:r>
            <a:r>
              <a:rPr lang="en-US" sz="2200" b="1" dirty="0" err="1" smtClean="0">
                <a:solidFill>
                  <a:srgbClr val="0033CC"/>
                </a:solidFill>
                <a:latin typeface="Times New Roman" pitchFamily="18" charset="0"/>
                <a:cs typeface="Times New Roman" pitchFamily="18" charset="0"/>
              </a:rPr>
              <a:t>về</a:t>
            </a:r>
            <a:r>
              <a:rPr lang="en-US" sz="2200" b="1" dirty="0" smtClean="0">
                <a:solidFill>
                  <a:srgbClr val="0033CC"/>
                </a:solidFill>
                <a:latin typeface="Times New Roman" pitchFamily="18" charset="0"/>
                <a:cs typeface="Times New Roman" pitchFamily="18" charset="0"/>
              </a:rPr>
              <a:t> </a:t>
            </a:r>
            <a:r>
              <a:rPr lang="en-US" sz="2200" b="1" dirty="0" err="1" smtClean="0">
                <a:solidFill>
                  <a:srgbClr val="0033CC"/>
                </a:solidFill>
                <a:latin typeface="Times New Roman" pitchFamily="18" charset="0"/>
                <a:cs typeface="Times New Roman" pitchFamily="18" charset="0"/>
              </a:rPr>
              <a:t>quyết</a:t>
            </a:r>
            <a:r>
              <a:rPr lang="en-US" sz="2200" b="1" dirty="0" smtClean="0">
                <a:solidFill>
                  <a:srgbClr val="0033CC"/>
                </a:solidFill>
                <a:latin typeface="Times New Roman" pitchFamily="18" charset="0"/>
                <a:cs typeface="Times New Roman" pitchFamily="18" charset="0"/>
              </a:rPr>
              <a:t> </a:t>
            </a:r>
            <a:r>
              <a:rPr lang="en-US" sz="2200" b="1" dirty="0" err="1" smtClean="0">
                <a:solidFill>
                  <a:srgbClr val="0033CC"/>
                </a:solidFill>
                <a:latin typeface="Times New Roman" pitchFamily="18" charset="0"/>
                <a:cs typeface="Times New Roman" pitchFamily="18" charset="0"/>
              </a:rPr>
              <a:t>tâm</a:t>
            </a:r>
            <a:r>
              <a:rPr lang="en-US" sz="2200" b="1" dirty="0" smtClean="0">
                <a:solidFill>
                  <a:srgbClr val="0033CC"/>
                </a:solidFill>
                <a:latin typeface="Times New Roman" pitchFamily="18" charset="0"/>
                <a:cs typeface="Times New Roman" pitchFamily="18" charset="0"/>
              </a:rPr>
              <a:t> </a:t>
            </a:r>
            <a:r>
              <a:rPr lang="en-US" sz="2200" b="1" dirty="0" err="1" smtClean="0">
                <a:solidFill>
                  <a:srgbClr val="0033CC"/>
                </a:solidFill>
                <a:latin typeface="Times New Roman" pitchFamily="18" charset="0"/>
                <a:cs typeface="Times New Roman" pitchFamily="18" charset="0"/>
              </a:rPr>
              <a:t>của</a:t>
            </a:r>
            <a:r>
              <a:rPr lang="en-US" sz="2200" b="1" dirty="0" smtClean="0">
                <a:solidFill>
                  <a:srgbClr val="0033CC"/>
                </a:solidFill>
                <a:latin typeface="Times New Roman" pitchFamily="18" charset="0"/>
                <a:cs typeface="Times New Roman" pitchFamily="18" charset="0"/>
              </a:rPr>
              <a:t> </a:t>
            </a:r>
            <a:r>
              <a:rPr lang="en-US" sz="2200" b="1" dirty="0" err="1" smtClean="0">
                <a:solidFill>
                  <a:srgbClr val="0033CC"/>
                </a:solidFill>
                <a:latin typeface="Times New Roman" pitchFamily="18" charset="0"/>
                <a:cs typeface="Times New Roman" pitchFamily="18" charset="0"/>
              </a:rPr>
              <a:t>toàn</a:t>
            </a:r>
            <a:r>
              <a:rPr lang="en-US" sz="2200" b="1" dirty="0" smtClean="0">
                <a:solidFill>
                  <a:srgbClr val="0033CC"/>
                </a:solidFill>
                <a:latin typeface="Times New Roman" pitchFamily="18" charset="0"/>
                <a:cs typeface="Times New Roman" pitchFamily="18" charset="0"/>
              </a:rPr>
              <a:t> </a:t>
            </a:r>
            <a:r>
              <a:rPr lang="en-US" sz="2200" b="1" dirty="0" err="1" smtClean="0">
                <a:solidFill>
                  <a:srgbClr val="0033CC"/>
                </a:solidFill>
                <a:latin typeface="Times New Roman" pitchFamily="18" charset="0"/>
                <a:cs typeface="Times New Roman" pitchFamily="18" charset="0"/>
              </a:rPr>
              <a:t>dân</a:t>
            </a:r>
            <a:r>
              <a:rPr lang="en-US" sz="2200" b="1" dirty="0" smtClean="0">
                <a:solidFill>
                  <a:srgbClr val="0033CC"/>
                </a:solidFill>
                <a:latin typeface="Times New Roman" pitchFamily="18" charset="0"/>
                <a:cs typeface="Times New Roman" pitchFamily="18" charset="0"/>
              </a:rPr>
              <a:t> </a:t>
            </a:r>
            <a:r>
              <a:rPr lang="en-US" sz="2200" b="1" dirty="0" err="1" smtClean="0">
                <a:solidFill>
                  <a:srgbClr val="0033CC"/>
                </a:solidFill>
                <a:latin typeface="Times New Roman" pitchFamily="18" charset="0"/>
                <a:cs typeface="Times New Roman" pitchFamily="18" charset="0"/>
              </a:rPr>
              <a:t>tộc</a:t>
            </a:r>
            <a:r>
              <a:rPr lang="en-US" sz="2200" b="1" dirty="0" smtClean="0">
                <a:solidFill>
                  <a:srgbClr val="0033CC"/>
                </a:solidFill>
                <a:latin typeface="Times New Roman" pitchFamily="18" charset="0"/>
                <a:cs typeface="Times New Roman" pitchFamily="18" charset="0"/>
              </a:rPr>
              <a:t>. </a:t>
            </a:r>
          </a:p>
          <a:p>
            <a:pPr marL="0" indent="0" defTabSz="684610">
              <a:spcBef>
                <a:spcPts val="0"/>
              </a:spcBef>
              <a:defRPr/>
            </a:pPr>
            <a:r>
              <a:rPr lang="en-US" sz="2200" b="1" dirty="0" err="1" smtClean="0">
                <a:solidFill>
                  <a:srgbClr val="0033CC"/>
                </a:solidFill>
                <a:latin typeface="Times New Roman" pitchFamily="18" charset="0"/>
                <a:cs typeface="Times New Roman" pitchFamily="18" charset="0"/>
              </a:rPr>
              <a:t>Bác</a:t>
            </a:r>
            <a:r>
              <a:rPr lang="en-US" sz="2200" b="1" dirty="0" smtClean="0">
                <a:solidFill>
                  <a:srgbClr val="0033CC"/>
                </a:solidFill>
                <a:latin typeface="Times New Roman" pitchFamily="18" charset="0"/>
                <a:cs typeface="Times New Roman" pitchFamily="18" charset="0"/>
              </a:rPr>
              <a:t> </a:t>
            </a:r>
            <a:r>
              <a:rPr lang="en-US" sz="2200" b="1" dirty="0" err="1" smtClean="0">
                <a:solidFill>
                  <a:srgbClr val="0033CC"/>
                </a:solidFill>
                <a:latin typeface="Times New Roman" pitchFamily="18" charset="0"/>
                <a:cs typeface="Times New Roman" pitchFamily="18" charset="0"/>
              </a:rPr>
              <a:t>đã</a:t>
            </a:r>
            <a:r>
              <a:rPr lang="en-US" sz="2200" b="1" dirty="0" smtClean="0">
                <a:solidFill>
                  <a:srgbClr val="0033CC"/>
                </a:solidFill>
                <a:latin typeface="Times New Roman" pitchFamily="18" charset="0"/>
                <a:cs typeface="Times New Roman" pitchFamily="18" charset="0"/>
              </a:rPr>
              <a:t> </a:t>
            </a:r>
            <a:r>
              <a:rPr lang="en-US" sz="2200" b="1" dirty="0" err="1" smtClean="0">
                <a:solidFill>
                  <a:srgbClr val="0033CC"/>
                </a:solidFill>
                <a:latin typeface="Times New Roman" pitchFamily="18" charset="0"/>
                <a:cs typeface="Times New Roman" pitchFamily="18" charset="0"/>
              </a:rPr>
              <a:t>cống</a:t>
            </a:r>
            <a:r>
              <a:rPr lang="en-US" sz="2200" b="1" dirty="0" smtClean="0">
                <a:solidFill>
                  <a:srgbClr val="0033CC"/>
                </a:solidFill>
                <a:latin typeface="Times New Roman" pitchFamily="18" charset="0"/>
                <a:cs typeface="Times New Roman" pitchFamily="18" charset="0"/>
              </a:rPr>
              <a:t> </a:t>
            </a:r>
            <a:r>
              <a:rPr lang="en-US" sz="2200" b="1" dirty="0" err="1" smtClean="0">
                <a:solidFill>
                  <a:srgbClr val="0033CC"/>
                </a:solidFill>
                <a:latin typeface="Times New Roman" pitchFamily="18" charset="0"/>
                <a:cs typeface="Times New Roman" pitchFamily="18" charset="0"/>
              </a:rPr>
              <a:t>hiến</a:t>
            </a:r>
            <a:r>
              <a:rPr lang="en-US" sz="2200" b="1" dirty="0" smtClean="0">
                <a:solidFill>
                  <a:srgbClr val="0033CC"/>
                </a:solidFill>
                <a:latin typeface="Times New Roman" pitchFamily="18" charset="0"/>
                <a:cs typeface="Times New Roman" pitchFamily="18" charset="0"/>
              </a:rPr>
              <a:t> </a:t>
            </a:r>
            <a:r>
              <a:rPr lang="en-US" sz="2200" b="1" dirty="0" err="1" smtClean="0">
                <a:solidFill>
                  <a:srgbClr val="0033CC"/>
                </a:solidFill>
                <a:latin typeface="Times New Roman" pitchFamily="18" charset="0"/>
                <a:cs typeface="Times New Roman" pitchFamily="18" charset="0"/>
              </a:rPr>
              <a:t>trọn</a:t>
            </a:r>
            <a:r>
              <a:rPr lang="en-US" sz="2200" b="1" dirty="0" smtClean="0">
                <a:solidFill>
                  <a:srgbClr val="0033CC"/>
                </a:solidFill>
                <a:latin typeface="Times New Roman" pitchFamily="18" charset="0"/>
                <a:cs typeface="Times New Roman" pitchFamily="18" charset="0"/>
              </a:rPr>
              <a:t> </a:t>
            </a:r>
            <a:r>
              <a:rPr lang="en-US" sz="2200" b="1" dirty="0" err="1" smtClean="0">
                <a:solidFill>
                  <a:srgbClr val="0033CC"/>
                </a:solidFill>
                <a:latin typeface="Times New Roman" pitchFamily="18" charset="0"/>
                <a:cs typeface="Times New Roman" pitchFamily="18" charset="0"/>
              </a:rPr>
              <a:t>đời</a:t>
            </a:r>
            <a:r>
              <a:rPr lang="en-US" sz="2200" b="1" dirty="0" smtClean="0">
                <a:solidFill>
                  <a:srgbClr val="0033CC"/>
                </a:solidFill>
                <a:latin typeface="Times New Roman" pitchFamily="18" charset="0"/>
                <a:cs typeface="Times New Roman" pitchFamily="18" charset="0"/>
              </a:rPr>
              <a:t> </a:t>
            </a:r>
            <a:r>
              <a:rPr lang="en-US" sz="2200" b="1" dirty="0" err="1" smtClean="0">
                <a:solidFill>
                  <a:srgbClr val="0033CC"/>
                </a:solidFill>
                <a:latin typeface="Times New Roman" pitchFamily="18" charset="0"/>
                <a:cs typeface="Times New Roman" pitchFamily="18" charset="0"/>
              </a:rPr>
              <a:t>mình</a:t>
            </a:r>
            <a:r>
              <a:rPr lang="en-US" sz="2200" b="1" dirty="0" smtClean="0">
                <a:solidFill>
                  <a:srgbClr val="0033CC"/>
                </a:solidFill>
                <a:latin typeface="Times New Roman" pitchFamily="18" charset="0"/>
                <a:cs typeface="Times New Roman" pitchFamily="18" charset="0"/>
              </a:rPr>
              <a:t> </a:t>
            </a:r>
            <a:r>
              <a:rPr lang="en-US" sz="2200" b="1" dirty="0" err="1" smtClean="0">
                <a:solidFill>
                  <a:srgbClr val="0033CC"/>
                </a:solidFill>
                <a:latin typeface="Times New Roman" pitchFamily="18" charset="0"/>
                <a:cs typeface="Times New Roman" pitchFamily="18" charset="0"/>
              </a:rPr>
              <a:t>cho</a:t>
            </a:r>
            <a:r>
              <a:rPr lang="en-US" sz="2200" b="1" dirty="0" smtClean="0">
                <a:solidFill>
                  <a:srgbClr val="0033CC"/>
                </a:solidFill>
                <a:latin typeface="Times New Roman" pitchFamily="18" charset="0"/>
                <a:cs typeface="Times New Roman" pitchFamily="18" charset="0"/>
              </a:rPr>
              <a:t> </a:t>
            </a:r>
            <a:r>
              <a:rPr lang="en-US" sz="2200" b="1" dirty="0" err="1" smtClean="0">
                <a:solidFill>
                  <a:srgbClr val="0033CC"/>
                </a:solidFill>
                <a:latin typeface="Times New Roman" pitchFamily="18" charset="0"/>
                <a:cs typeface="Times New Roman" pitchFamily="18" charset="0"/>
              </a:rPr>
              <a:t>sự</a:t>
            </a:r>
            <a:r>
              <a:rPr lang="en-US" sz="2200" b="1" dirty="0" smtClean="0">
                <a:solidFill>
                  <a:srgbClr val="0033CC"/>
                </a:solidFill>
                <a:latin typeface="Times New Roman" pitchFamily="18" charset="0"/>
                <a:cs typeface="Times New Roman" pitchFamily="18" charset="0"/>
              </a:rPr>
              <a:t> </a:t>
            </a:r>
            <a:r>
              <a:rPr lang="en-US" sz="2200" b="1" dirty="0" err="1" smtClean="0">
                <a:solidFill>
                  <a:srgbClr val="0033CC"/>
                </a:solidFill>
                <a:latin typeface="Times New Roman" pitchFamily="18" charset="0"/>
                <a:cs typeface="Times New Roman" pitchFamily="18" charset="0"/>
              </a:rPr>
              <a:t>nghiệp</a:t>
            </a:r>
            <a:r>
              <a:rPr lang="en-US" sz="2200" b="1" dirty="0" smtClean="0">
                <a:solidFill>
                  <a:srgbClr val="0033CC"/>
                </a:solidFill>
                <a:latin typeface="Times New Roman" pitchFamily="18" charset="0"/>
                <a:cs typeface="Times New Roman" pitchFamily="18" charset="0"/>
              </a:rPr>
              <a:t> </a:t>
            </a:r>
            <a:r>
              <a:rPr lang="en-US" sz="2200" b="1" dirty="0" err="1" smtClean="0">
                <a:solidFill>
                  <a:srgbClr val="0033CC"/>
                </a:solidFill>
                <a:latin typeface="Times New Roman" pitchFamily="18" charset="0"/>
                <a:cs typeface="Times New Roman" pitchFamily="18" charset="0"/>
              </a:rPr>
              <a:t>giải</a:t>
            </a:r>
            <a:r>
              <a:rPr lang="en-US" sz="2200" b="1" dirty="0" smtClean="0">
                <a:solidFill>
                  <a:srgbClr val="0033CC"/>
                </a:solidFill>
                <a:latin typeface="Times New Roman" pitchFamily="18" charset="0"/>
                <a:cs typeface="Times New Roman" pitchFamily="18" charset="0"/>
              </a:rPr>
              <a:t> </a:t>
            </a:r>
            <a:r>
              <a:rPr lang="en-US" sz="2200" b="1" dirty="0" err="1" smtClean="0">
                <a:solidFill>
                  <a:srgbClr val="0033CC"/>
                </a:solidFill>
                <a:latin typeface="Times New Roman" pitchFamily="18" charset="0"/>
                <a:cs typeface="Times New Roman" pitchFamily="18" charset="0"/>
              </a:rPr>
              <a:t>phóng</a:t>
            </a:r>
            <a:r>
              <a:rPr lang="en-US" sz="2200" b="1" dirty="0" smtClean="0">
                <a:solidFill>
                  <a:srgbClr val="0033CC"/>
                </a:solidFill>
                <a:latin typeface="Times New Roman" pitchFamily="18" charset="0"/>
                <a:cs typeface="Times New Roman" pitchFamily="18" charset="0"/>
              </a:rPr>
              <a:t> </a:t>
            </a:r>
            <a:r>
              <a:rPr lang="en-US" sz="2200" b="1" dirty="0" err="1" smtClean="0">
                <a:solidFill>
                  <a:srgbClr val="0033CC"/>
                </a:solidFill>
                <a:latin typeface="Times New Roman" pitchFamily="18" charset="0"/>
                <a:cs typeface="Times New Roman" pitchFamily="18" charset="0"/>
              </a:rPr>
              <a:t>dân</a:t>
            </a:r>
            <a:r>
              <a:rPr lang="en-US" sz="2200" b="1" dirty="0" smtClean="0">
                <a:solidFill>
                  <a:srgbClr val="0033CC"/>
                </a:solidFill>
                <a:latin typeface="Times New Roman" pitchFamily="18" charset="0"/>
                <a:cs typeface="Times New Roman" pitchFamily="18" charset="0"/>
              </a:rPr>
              <a:t> </a:t>
            </a:r>
            <a:r>
              <a:rPr lang="en-US" sz="2200" b="1" dirty="0" err="1" smtClean="0">
                <a:solidFill>
                  <a:srgbClr val="0033CC"/>
                </a:solidFill>
                <a:latin typeface="Times New Roman" pitchFamily="18" charset="0"/>
                <a:cs typeface="Times New Roman" pitchFamily="18" charset="0"/>
              </a:rPr>
              <a:t>tộc</a:t>
            </a:r>
            <a:r>
              <a:rPr lang="en-US" sz="2200" b="1" dirty="0" smtClean="0">
                <a:solidFill>
                  <a:srgbClr val="0033CC"/>
                </a:solidFill>
                <a:latin typeface="Times New Roman" pitchFamily="18" charset="0"/>
                <a:cs typeface="Times New Roman" pitchFamily="18" charset="0"/>
              </a:rPr>
              <a:t> </a:t>
            </a:r>
            <a:r>
              <a:rPr lang="en-US" sz="2200" b="1" dirty="0" err="1" smtClean="0">
                <a:solidFill>
                  <a:srgbClr val="0033CC"/>
                </a:solidFill>
                <a:latin typeface="Times New Roman" pitchFamily="18" charset="0"/>
                <a:cs typeface="Times New Roman" pitchFamily="18" charset="0"/>
              </a:rPr>
              <a:t>và</a:t>
            </a:r>
            <a:r>
              <a:rPr lang="en-US" sz="2200" b="1" dirty="0" smtClean="0">
                <a:solidFill>
                  <a:srgbClr val="0033CC"/>
                </a:solidFill>
                <a:latin typeface="Times New Roman" pitchFamily="18" charset="0"/>
                <a:cs typeface="Times New Roman" pitchFamily="18" charset="0"/>
              </a:rPr>
              <a:t> </a:t>
            </a:r>
            <a:r>
              <a:rPr lang="en-US" sz="2200" b="1" dirty="0" err="1" smtClean="0">
                <a:solidFill>
                  <a:srgbClr val="0033CC"/>
                </a:solidFill>
                <a:latin typeface="Times New Roman" pitchFamily="18" charset="0"/>
                <a:cs typeface="Times New Roman" pitchFamily="18" charset="0"/>
              </a:rPr>
              <a:t>hoà</a:t>
            </a:r>
            <a:r>
              <a:rPr lang="en-US" sz="2200" b="1" dirty="0" smtClean="0">
                <a:solidFill>
                  <a:srgbClr val="0033CC"/>
                </a:solidFill>
                <a:latin typeface="Times New Roman" pitchFamily="18" charset="0"/>
                <a:cs typeface="Times New Roman" pitchFamily="18" charset="0"/>
              </a:rPr>
              <a:t> </a:t>
            </a:r>
            <a:r>
              <a:rPr lang="en-US" sz="2200" b="1" dirty="0" err="1" smtClean="0">
                <a:solidFill>
                  <a:srgbClr val="0033CC"/>
                </a:solidFill>
                <a:latin typeface="Times New Roman" pitchFamily="18" charset="0"/>
                <a:cs typeface="Times New Roman" pitchFamily="18" charset="0"/>
              </a:rPr>
              <a:t>bình</a:t>
            </a:r>
            <a:r>
              <a:rPr lang="en-US" sz="2200" b="1" dirty="0" smtClean="0">
                <a:solidFill>
                  <a:srgbClr val="0033CC"/>
                </a:solidFill>
                <a:latin typeface="Times New Roman" pitchFamily="18" charset="0"/>
                <a:cs typeface="Times New Roman" pitchFamily="18" charset="0"/>
              </a:rPr>
              <a:t> </a:t>
            </a:r>
            <a:r>
              <a:rPr lang="en-US" sz="2200" b="1" dirty="0" err="1" smtClean="0">
                <a:solidFill>
                  <a:srgbClr val="0033CC"/>
                </a:solidFill>
                <a:latin typeface="Times New Roman" pitchFamily="18" charset="0"/>
                <a:cs typeface="Times New Roman" pitchFamily="18" charset="0"/>
              </a:rPr>
              <a:t>tiến</a:t>
            </a:r>
            <a:r>
              <a:rPr lang="en-US" sz="2200" b="1" dirty="0" smtClean="0">
                <a:solidFill>
                  <a:srgbClr val="0033CC"/>
                </a:solidFill>
                <a:latin typeface="Times New Roman" pitchFamily="18" charset="0"/>
                <a:cs typeface="Times New Roman" pitchFamily="18" charset="0"/>
              </a:rPr>
              <a:t> </a:t>
            </a:r>
            <a:r>
              <a:rPr lang="en-US" sz="2200" b="1" dirty="0" err="1" smtClean="0">
                <a:solidFill>
                  <a:srgbClr val="0033CC"/>
                </a:solidFill>
                <a:latin typeface="Times New Roman" pitchFamily="18" charset="0"/>
                <a:cs typeface="Times New Roman" pitchFamily="18" charset="0"/>
              </a:rPr>
              <a:t>bộ</a:t>
            </a:r>
            <a:r>
              <a:rPr lang="en-US" sz="2200" b="1" dirty="0" smtClean="0">
                <a:solidFill>
                  <a:srgbClr val="0033CC"/>
                </a:solidFill>
                <a:latin typeface="Times New Roman" pitchFamily="18" charset="0"/>
                <a:cs typeface="Times New Roman" pitchFamily="18" charset="0"/>
              </a:rPr>
              <a:t> </a:t>
            </a:r>
            <a:r>
              <a:rPr lang="en-US" sz="2200" b="1" dirty="0" err="1" smtClean="0">
                <a:solidFill>
                  <a:srgbClr val="0033CC"/>
                </a:solidFill>
                <a:latin typeface="Times New Roman" pitchFamily="18" charset="0"/>
                <a:cs typeface="Times New Roman" pitchFamily="18" charset="0"/>
              </a:rPr>
              <a:t>thế</a:t>
            </a:r>
            <a:r>
              <a:rPr lang="en-US" sz="2200" b="1" dirty="0" smtClean="0">
                <a:solidFill>
                  <a:srgbClr val="0033CC"/>
                </a:solidFill>
                <a:latin typeface="Times New Roman" pitchFamily="18" charset="0"/>
                <a:cs typeface="Times New Roman" pitchFamily="18" charset="0"/>
              </a:rPr>
              <a:t> </a:t>
            </a:r>
            <a:r>
              <a:rPr lang="en-US" sz="2200" b="1" dirty="0" err="1" smtClean="0">
                <a:solidFill>
                  <a:srgbClr val="0033CC"/>
                </a:solidFill>
                <a:latin typeface="Times New Roman" pitchFamily="18" charset="0"/>
                <a:cs typeface="Times New Roman" pitchFamily="18" charset="0"/>
              </a:rPr>
              <a:t>giới</a:t>
            </a:r>
            <a:r>
              <a:rPr lang="en-US" sz="2400" b="1" dirty="0" smtClean="0">
                <a:solidFill>
                  <a:srgbClr val="0033CC"/>
                </a:solidFill>
                <a:latin typeface="Times New Roman" pitchFamily="18" charset="0"/>
                <a:cs typeface="Times New Roman" pitchFamily="18" charset="0"/>
              </a:rPr>
              <a:t>.</a:t>
            </a:r>
            <a:endParaRPr lang="en-US" sz="2400" dirty="0">
              <a:solidFill>
                <a:srgbClr val="0033CC"/>
              </a:solidFill>
              <a:latin typeface="Times New Roman" pitchFamily="18" charset="0"/>
              <a:cs typeface="Times New Roman" pitchFamily="18" charset="0"/>
            </a:endParaRPr>
          </a:p>
        </p:txBody>
      </p:sp>
      <p:sp>
        <p:nvSpPr>
          <p:cNvPr id="12294" name="Rectangle 7"/>
          <p:cNvSpPr>
            <a:spLocks noChangeArrowheads="1"/>
          </p:cNvSpPr>
          <p:nvPr/>
        </p:nvSpPr>
        <p:spPr bwMode="auto">
          <a:xfrm>
            <a:off x="0" y="0"/>
            <a:ext cx="9144000" cy="369332"/>
          </a:xfrm>
          <a:prstGeom prst="rect">
            <a:avLst/>
          </a:prstGeom>
          <a:solidFill>
            <a:srgbClr val="FF99FF"/>
          </a:solidFill>
          <a:ln>
            <a:noFill/>
          </a:ln>
          <a:extLst/>
        </p:spPr>
        <p:txBody>
          <a:bodyPr wrap="square">
            <a:spAutoFit/>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i="1">
                <a:solidFill>
                  <a:srgbClr val="006600"/>
                </a:solidFill>
                <a:latin typeface="Times New Roman" pitchFamily="18" charset="0"/>
                <a:cs typeface="Times New Roman" pitchFamily="18" charset="0"/>
              </a:rPr>
              <a:t>TIẾT 12-BÀI </a:t>
            </a:r>
            <a:r>
              <a:rPr lang="en-US" b="1" i="1" smtClean="0">
                <a:solidFill>
                  <a:srgbClr val="006600"/>
                </a:solidFill>
                <a:latin typeface="Times New Roman" pitchFamily="18" charset="0"/>
                <a:cs typeface="Times New Roman" pitchFamily="18" charset="0"/>
              </a:rPr>
              <a:t>8:       </a:t>
            </a:r>
            <a:r>
              <a:rPr lang="vi-VN" b="1" smtClean="0">
                <a:solidFill>
                  <a:srgbClr val="660066"/>
                </a:solidFill>
                <a:latin typeface="Times New Roman" panose="02020603050405020304" pitchFamily="18" charset="0"/>
                <a:cs typeface="Times New Roman" panose="02020603050405020304" pitchFamily="18" charset="0"/>
              </a:rPr>
              <a:t>TÔN </a:t>
            </a:r>
            <a:r>
              <a:rPr lang="vi-VN" b="1">
                <a:solidFill>
                  <a:srgbClr val="660066"/>
                </a:solidFill>
                <a:latin typeface="Times New Roman" panose="02020603050405020304" pitchFamily="18" charset="0"/>
                <a:cs typeface="Times New Roman" panose="02020603050405020304" pitchFamily="18" charset="0"/>
              </a:rPr>
              <a:t>TRỌNG VÀ HỌC </a:t>
            </a:r>
            <a:r>
              <a:rPr lang="vi-VN" b="1" smtClean="0">
                <a:solidFill>
                  <a:srgbClr val="660066"/>
                </a:solidFill>
                <a:latin typeface="Times New Roman" panose="02020603050405020304" pitchFamily="18" charset="0"/>
                <a:cs typeface="Times New Roman" panose="02020603050405020304" pitchFamily="18" charset="0"/>
              </a:rPr>
              <a:t>HỎI  </a:t>
            </a:r>
            <a:r>
              <a:rPr lang="vi-VN" b="1">
                <a:solidFill>
                  <a:srgbClr val="660066"/>
                </a:solidFill>
                <a:latin typeface="Times New Roman" panose="02020603050405020304" pitchFamily="18" charset="0"/>
                <a:cs typeface="Times New Roman" panose="02020603050405020304" pitchFamily="18" charset="0"/>
              </a:rPr>
              <a:t>CÁC DÂN TỘC KHÁC</a:t>
            </a:r>
            <a:endParaRPr lang="en-US" b="1" dirty="0">
              <a:solidFill>
                <a:srgbClr val="660066"/>
              </a:solidFill>
              <a:latin typeface="Times New Roman" panose="02020603050405020304" pitchFamily="18" charset="0"/>
              <a:cs typeface="Times New Roman" panose="02020603050405020304" pitchFamily="18" charset="0"/>
            </a:endParaRPr>
          </a:p>
        </p:txBody>
      </p:sp>
      <p:sp>
        <p:nvSpPr>
          <p:cNvPr id="276488" name="Rectangle 8"/>
          <p:cNvSpPr>
            <a:spLocks noChangeArrowheads="1"/>
          </p:cNvSpPr>
          <p:nvPr/>
        </p:nvSpPr>
        <p:spPr bwMode="auto">
          <a:xfrm>
            <a:off x="-84130" y="293692"/>
            <a:ext cx="2819400"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indent="0" defTabSz="914400" eaLnBrk="1" hangingPunct="1">
              <a:tabLst>
                <a:tab pos="398463" algn="l"/>
              </a:tabLst>
            </a:pPr>
            <a:r>
              <a:rPr lang="en-US" altLang="en-US" sz="2100" b="1" smtClean="0">
                <a:solidFill>
                  <a:schemeClr val="accent2"/>
                </a:solidFill>
                <a:latin typeface="Times New Roman" panose="02020603050405020304" pitchFamily="18" charset="0"/>
                <a:cs typeface="Times New Roman" panose="02020603050405020304" pitchFamily="18" charset="0"/>
              </a:rPr>
              <a:t>I. </a:t>
            </a:r>
            <a:r>
              <a:rPr lang="en-US" altLang="en-US" sz="2000" b="1" u="sng" smtClean="0">
                <a:solidFill>
                  <a:schemeClr val="accent2"/>
                </a:solidFill>
                <a:latin typeface="Times New Roman" panose="02020603050405020304" pitchFamily="18" charset="0"/>
                <a:cs typeface="Times New Roman" panose="02020603050405020304" pitchFamily="18" charset="0"/>
              </a:rPr>
              <a:t>ĐẶT </a:t>
            </a:r>
            <a:r>
              <a:rPr lang="en-US" altLang="en-US" sz="2000" b="1" u="sng">
                <a:solidFill>
                  <a:schemeClr val="accent2"/>
                </a:solidFill>
                <a:latin typeface="Times New Roman" panose="02020603050405020304" pitchFamily="18" charset="0"/>
                <a:cs typeface="Times New Roman" panose="02020603050405020304" pitchFamily="18" charset="0"/>
              </a:rPr>
              <a:t>VẤN </a:t>
            </a:r>
            <a:r>
              <a:rPr lang="en-US" altLang="en-US" sz="2000" b="1" u="sng" smtClean="0">
                <a:solidFill>
                  <a:schemeClr val="accent2"/>
                </a:solidFill>
                <a:latin typeface="Times New Roman" panose="02020603050405020304" pitchFamily="18" charset="0"/>
                <a:cs typeface="Times New Roman" panose="02020603050405020304" pitchFamily="18" charset="0"/>
              </a:rPr>
              <a:t>ĐỀ</a:t>
            </a:r>
          </a:p>
          <a:p>
            <a:pPr marL="0" indent="0" eaLnBrk="1" hangingPunct="1"/>
            <a:r>
              <a:rPr lang="en-US" sz="2400" b="1">
                <a:solidFill>
                  <a:srgbClr val="660066"/>
                </a:solidFill>
                <a:latin typeface="Times New Roman" pitchFamily="18" charset="0"/>
                <a:cs typeface="Times New Roman" pitchFamily="18" charset="0"/>
              </a:rPr>
              <a:t>*</a:t>
            </a:r>
            <a:r>
              <a:rPr lang="en-US" sz="2400" b="1" u="sng">
                <a:solidFill>
                  <a:srgbClr val="660066"/>
                </a:solidFill>
                <a:latin typeface="Times New Roman" pitchFamily="18" charset="0"/>
                <a:cs typeface="Times New Roman" pitchFamily="18" charset="0"/>
              </a:rPr>
              <a:t>Thông tin 1</a:t>
            </a:r>
            <a:r>
              <a:rPr lang="en-US" sz="2400" b="1" u="sng" smtClean="0">
                <a:solidFill>
                  <a:srgbClr val="660066"/>
                </a:solidFill>
                <a:latin typeface="Times New Roman" pitchFamily="18" charset="0"/>
                <a:cs typeface="Times New Roman" pitchFamily="18" charset="0"/>
              </a:rPr>
              <a:t>:</a:t>
            </a:r>
            <a:endParaRPr lang="en-US" sz="2400" b="1" u="sng">
              <a:solidFill>
                <a:srgbClr val="660066"/>
              </a:solidFill>
              <a:latin typeface="Times New Roman" pitchFamily="18" charset="0"/>
              <a:cs typeface="Times New Roman" pitchFamily="18" charset="0"/>
            </a:endParaRPr>
          </a:p>
        </p:txBody>
      </p:sp>
      <p:sp>
        <p:nvSpPr>
          <p:cNvPr id="8" name="Cloud Callout 7"/>
          <p:cNvSpPr/>
          <p:nvPr/>
        </p:nvSpPr>
        <p:spPr>
          <a:xfrm>
            <a:off x="2254288" y="434117"/>
            <a:ext cx="3704142" cy="2334828"/>
          </a:xfrm>
          <a:prstGeom prst="cloudCallout">
            <a:avLst>
              <a:gd name="adj1" fmla="val 74868"/>
              <a:gd name="adj2" fmla="val 112103"/>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2000" b="1" i="1">
                <a:solidFill>
                  <a:srgbClr val="FF0000"/>
                </a:solidFill>
                <a:latin typeface="Arial" panose="020B0604020202020204" pitchFamily="34" charset="0"/>
                <a:cs typeface="Arial" panose="020B0604020202020204" pitchFamily="34" charset="0"/>
              </a:rPr>
              <a:t> Vì sao Bác Hồ được công nhận là “danh nhân văn hoá thế giới”?</a:t>
            </a:r>
            <a:endParaRPr lang="en-US" sz="2000" b="1" dirty="0">
              <a:solidFill>
                <a:srgbClr val="660066"/>
              </a:solidFill>
              <a:latin typeface="Arial" panose="020B0604020202020204" pitchFamily="34" charset="0"/>
              <a:cs typeface="Arial" panose="020B0604020202020204" pitchFamily="34" charset="0"/>
            </a:endParaRPr>
          </a:p>
        </p:txBody>
      </p:sp>
      <p:pic>
        <p:nvPicPr>
          <p:cNvPr id="9" name="Picture 8" descr="Picture1"/>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24534" y="4248150"/>
            <a:ext cx="543065" cy="761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AutoShape 11"/>
          <p:cNvSpPr>
            <a:spLocks noChangeArrowheads="1"/>
          </p:cNvSpPr>
          <p:nvPr/>
        </p:nvSpPr>
        <p:spPr bwMode="auto">
          <a:xfrm>
            <a:off x="22412" y="3257550"/>
            <a:ext cx="5768788" cy="1885950"/>
          </a:xfrm>
          <a:prstGeom prst="cloudCallout">
            <a:avLst>
              <a:gd name="adj1" fmla="val 68405"/>
              <a:gd name="adj2" fmla="val 17024"/>
            </a:avLst>
          </a:prstGeom>
          <a:solidFill>
            <a:srgbClr val="99FF66"/>
          </a:solidFill>
          <a:ln w="9525">
            <a:solidFill>
              <a:srgbClr val="FF0000"/>
            </a:solidFill>
            <a:round/>
            <a:headEnd/>
            <a:tailEnd/>
          </a:ln>
        </p:spPr>
        <p:txBody>
          <a:bodyPr/>
          <a:lstStyle>
            <a:lvl1pPr defTabSz="912813" eaLnBrk="0" hangingPunct="0">
              <a:defRPr>
                <a:solidFill>
                  <a:schemeClr val="tx1"/>
                </a:solidFill>
                <a:latin typeface="Arial" panose="020B0604020202020204" pitchFamily="34" charset="0"/>
                <a:cs typeface="Arial" panose="020B0604020202020204" pitchFamily="34" charset="0"/>
              </a:defRPr>
            </a:lvl1pPr>
            <a:lvl2pPr marL="742950" indent="-285750" defTabSz="912813" eaLnBrk="0" hangingPunct="0">
              <a:defRPr>
                <a:solidFill>
                  <a:schemeClr val="tx1"/>
                </a:solidFill>
                <a:latin typeface="Arial" panose="020B0604020202020204" pitchFamily="34" charset="0"/>
                <a:cs typeface="Arial" panose="020B0604020202020204" pitchFamily="34" charset="0"/>
              </a:defRPr>
            </a:lvl2pPr>
            <a:lvl3pPr marL="1143000" indent="-228600" defTabSz="912813" eaLnBrk="0" hangingPunct="0">
              <a:defRPr>
                <a:solidFill>
                  <a:schemeClr val="tx1"/>
                </a:solidFill>
                <a:latin typeface="Arial" panose="020B0604020202020204" pitchFamily="34" charset="0"/>
                <a:cs typeface="Arial" panose="020B0604020202020204" pitchFamily="34" charset="0"/>
              </a:defRPr>
            </a:lvl3pPr>
            <a:lvl4pPr marL="1600200" indent="-228600" defTabSz="912813" eaLnBrk="0" hangingPunct="0">
              <a:defRPr>
                <a:solidFill>
                  <a:schemeClr val="tx1"/>
                </a:solidFill>
                <a:latin typeface="Arial" panose="020B0604020202020204" pitchFamily="34" charset="0"/>
                <a:cs typeface="Arial" panose="020B0604020202020204" pitchFamily="34" charset="0"/>
              </a:defRPr>
            </a:lvl4pPr>
            <a:lvl5pPr marL="2057400" indent="-228600" defTabSz="912813" eaLnBrk="0" hangingPunc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100" b="1" i="1">
                <a:solidFill>
                  <a:srgbClr val="FF0000"/>
                </a:solidFill>
                <a:latin typeface="Times New Roman" panose="02020603050405020304" pitchFamily="18" charset="0"/>
                <a:cs typeface="Times New Roman" panose="02020603050405020304" pitchFamily="18" charset="0"/>
              </a:rPr>
              <a:t>         </a:t>
            </a:r>
            <a:r>
              <a:rPr lang="en-US" altLang="en-US" sz="2400" b="1" i="1">
                <a:solidFill>
                  <a:srgbClr val="FF0000"/>
                </a:solidFill>
                <a:latin typeface="Times New Roman" panose="02020603050405020304" pitchFamily="18" charset="0"/>
                <a:cs typeface="Times New Roman" panose="02020603050405020304" pitchFamily="18" charset="0"/>
              </a:rPr>
              <a:t>Việt Nam đã có những đóng góp đáng tự hào nào vào nền văn hóa của thế giới?</a:t>
            </a:r>
          </a:p>
        </p:txBody>
      </p:sp>
      <p:sp>
        <p:nvSpPr>
          <p:cNvPr id="11" name="Rectangle 9"/>
          <p:cNvSpPr>
            <a:spLocks noChangeArrowheads="1"/>
          </p:cNvSpPr>
          <p:nvPr/>
        </p:nvSpPr>
        <p:spPr bwMode="auto">
          <a:xfrm>
            <a:off x="272527" y="3431083"/>
            <a:ext cx="9067798" cy="1538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eaLnBrk="0" hangingPunct="0">
              <a:defRPr>
                <a:solidFill>
                  <a:schemeClr val="tx1"/>
                </a:solidFill>
                <a:latin typeface="Arial" panose="020B0604020202020204" pitchFamily="34" charset="0"/>
                <a:cs typeface="Arial" panose="020B0604020202020204" pitchFamily="34" charset="0"/>
              </a:defRPr>
            </a:lvl1pPr>
            <a:lvl2pPr marL="742950" indent="-285750" defTabSz="912813" eaLnBrk="0" hangingPunct="0">
              <a:defRPr>
                <a:solidFill>
                  <a:schemeClr val="tx1"/>
                </a:solidFill>
                <a:latin typeface="Arial" panose="020B0604020202020204" pitchFamily="34" charset="0"/>
                <a:cs typeface="Arial" panose="020B0604020202020204" pitchFamily="34" charset="0"/>
              </a:defRPr>
            </a:lvl2pPr>
            <a:lvl3pPr marL="1143000" indent="-228600" defTabSz="912813" eaLnBrk="0" hangingPunct="0">
              <a:defRPr>
                <a:solidFill>
                  <a:schemeClr val="tx1"/>
                </a:solidFill>
                <a:latin typeface="Arial" panose="020B0604020202020204" pitchFamily="34" charset="0"/>
                <a:cs typeface="Arial" panose="020B0604020202020204" pitchFamily="34" charset="0"/>
              </a:defRPr>
            </a:lvl3pPr>
            <a:lvl4pPr marL="1600200" indent="-228600" defTabSz="912813" eaLnBrk="0" hangingPunct="0">
              <a:defRPr>
                <a:solidFill>
                  <a:schemeClr val="tx1"/>
                </a:solidFill>
                <a:latin typeface="Arial" panose="020B0604020202020204" pitchFamily="34" charset="0"/>
                <a:cs typeface="Arial" panose="020B0604020202020204" pitchFamily="34" charset="0"/>
              </a:defRPr>
            </a:lvl4pPr>
            <a:lvl5pPr marL="2057400" indent="-228600" defTabSz="912813" eaLnBrk="0" hangingPunc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200" smtClean="0">
                <a:solidFill>
                  <a:srgbClr val="FF0000"/>
                </a:solidFill>
              </a:rPr>
              <a:t>Việt nam đã có những đóng góp đáng tự hào vào nền văn hóa thế giới:</a:t>
            </a:r>
          </a:p>
          <a:p>
            <a:pPr eaLnBrk="1" hangingPunct="1"/>
            <a:r>
              <a:rPr lang="en-US" altLang="en-US" sz="2400" b="1" smtClean="0">
                <a:solidFill>
                  <a:srgbClr val="660066"/>
                </a:solidFill>
                <a:latin typeface="Times New Roman" panose="02020603050405020304" pitchFamily="18" charset="0"/>
                <a:cs typeface="Times New Roman" panose="02020603050405020304" pitchFamily="18" charset="0"/>
              </a:rPr>
              <a:t>- </a:t>
            </a:r>
            <a:r>
              <a:rPr lang="en-US" altLang="en-US" sz="2400" b="1" dirty="0">
                <a:solidFill>
                  <a:srgbClr val="660066"/>
                </a:solidFill>
                <a:latin typeface="Times New Roman" panose="02020603050405020304" pitchFamily="18" charset="0"/>
                <a:cs typeface="Times New Roman" panose="02020603050405020304" pitchFamily="18" charset="0"/>
              </a:rPr>
              <a:t>Di </a:t>
            </a:r>
            <a:r>
              <a:rPr lang="en-US" altLang="en-US" sz="2400" b="1" dirty="0" err="1">
                <a:solidFill>
                  <a:srgbClr val="660066"/>
                </a:solidFill>
                <a:latin typeface="Times New Roman" panose="02020603050405020304" pitchFamily="18" charset="0"/>
                <a:cs typeface="Times New Roman" panose="02020603050405020304" pitchFamily="18" charset="0"/>
              </a:rPr>
              <a:t>sản</a:t>
            </a:r>
            <a:r>
              <a:rPr lang="en-US" altLang="en-US" sz="2400" b="1" dirty="0">
                <a:solidFill>
                  <a:srgbClr val="660066"/>
                </a:solidFill>
                <a:latin typeface="Times New Roman" panose="02020603050405020304" pitchFamily="18" charset="0"/>
                <a:cs typeface="Times New Roman" panose="02020603050405020304" pitchFamily="18" charset="0"/>
              </a:rPr>
              <a:t> </a:t>
            </a:r>
            <a:r>
              <a:rPr lang="en-US" altLang="en-US" sz="2400" b="1" err="1">
                <a:solidFill>
                  <a:srgbClr val="660066"/>
                </a:solidFill>
                <a:latin typeface="Times New Roman" panose="02020603050405020304" pitchFamily="18" charset="0"/>
                <a:cs typeface="Times New Roman" panose="02020603050405020304" pitchFamily="18" charset="0"/>
              </a:rPr>
              <a:t>văn</a:t>
            </a:r>
            <a:r>
              <a:rPr lang="en-US" altLang="en-US" sz="2400" b="1">
                <a:solidFill>
                  <a:srgbClr val="660066"/>
                </a:solidFill>
                <a:latin typeface="Times New Roman" panose="02020603050405020304" pitchFamily="18" charset="0"/>
                <a:cs typeface="Times New Roman" panose="02020603050405020304" pitchFamily="18" charset="0"/>
              </a:rPr>
              <a:t> </a:t>
            </a:r>
            <a:r>
              <a:rPr lang="en-US" altLang="en-US" sz="2400" b="1" smtClean="0">
                <a:solidFill>
                  <a:srgbClr val="660066"/>
                </a:solidFill>
                <a:latin typeface="Times New Roman" panose="02020603050405020304" pitchFamily="18" charset="0"/>
                <a:cs typeface="Times New Roman" panose="02020603050405020304" pitchFamily="18" charset="0"/>
              </a:rPr>
              <a:t>hóa.</a:t>
            </a:r>
          </a:p>
          <a:p>
            <a:pPr eaLnBrk="1" hangingPunct="1"/>
            <a:r>
              <a:rPr lang="en-US" altLang="en-US" sz="2400" b="1" smtClean="0">
                <a:solidFill>
                  <a:srgbClr val="660066"/>
                </a:solidFill>
                <a:latin typeface="Times New Roman" panose="02020603050405020304" pitchFamily="18" charset="0"/>
                <a:cs typeface="Times New Roman" panose="02020603050405020304" pitchFamily="18" charset="0"/>
              </a:rPr>
              <a:t>-Các </a:t>
            </a:r>
            <a:r>
              <a:rPr lang="en-US" altLang="en-US" sz="2400" b="1" dirty="0" err="1">
                <a:solidFill>
                  <a:srgbClr val="660066"/>
                </a:solidFill>
                <a:latin typeface="Times New Roman" panose="02020603050405020304" pitchFamily="18" charset="0"/>
                <a:cs typeface="Times New Roman" panose="02020603050405020304" pitchFamily="18" charset="0"/>
              </a:rPr>
              <a:t>danh</a:t>
            </a:r>
            <a:r>
              <a:rPr lang="en-US" altLang="en-US" sz="2400" b="1" dirty="0">
                <a:solidFill>
                  <a:srgbClr val="660066"/>
                </a:solidFill>
                <a:latin typeface="Times New Roman" panose="02020603050405020304" pitchFamily="18" charset="0"/>
                <a:cs typeface="Times New Roman" panose="02020603050405020304" pitchFamily="18" charset="0"/>
              </a:rPr>
              <a:t> </a:t>
            </a:r>
            <a:r>
              <a:rPr lang="en-US" altLang="en-US" sz="2400" b="1" dirty="0" err="1">
                <a:solidFill>
                  <a:srgbClr val="660066"/>
                </a:solidFill>
                <a:latin typeface="Times New Roman" panose="02020603050405020304" pitchFamily="18" charset="0"/>
                <a:cs typeface="Times New Roman" panose="02020603050405020304" pitchFamily="18" charset="0"/>
              </a:rPr>
              <a:t>nhân</a:t>
            </a:r>
            <a:r>
              <a:rPr lang="en-US" altLang="en-US" sz="2400" b="1" dirty="0">
                <a:solidFill>
                  <a:srgbClr val="660066"/>
                </a:solidFill>
                <a:latin typeface="Times New Roman" panose="02020603050405020304" pitchFamily="18" charset="0"/>
                <a:cs typeface="Times New Roman" panose="02020603050405020304" pitchFamily="18" charset="0"/>
              </a:rPr>
              <a:t> </a:t>
            </a:r>
            <a:r>
              <a:rPr lang="en-US" altLang="en-US" sz="2400" b="1" err="1">
                <a:solidFill>
                  <a:srgbClr val="660066"/>
                </a:solidFill>
                <a:latin typeface="Times New Roman" panose="02020603050405020304" pitchFamily="18" charset="0"/>
                <a:cs typeface="Times New Roman" panose="02020603050405020304" pitchFamily="18" charset="0"/>
              </a:rPr>
              <a:t>văn</a:t>
            </a:r>
            <a:r>
              <a:rPr lang="en-US" altLang="en-US" sz="2400" b="1">
                <a:solidFill>
                  <a:srgbClr val="660066"/>
                </a:solidFill>
                <a:latin typeface="Times New Roman" panose="02020603050405020304" pitchFamily="18" charset="0"/>
                <a:cs typeface="Times New Roman" panose="02020603050405020304" pitchFamily="18" charset="0"/>
              </a:rPr>
              <a:t> </a:t>
            </a:r>
            <a:r>
              <a:rPr lang="en-US" altLang="en-US" sz="2400" b="1" smtClean="0">
                <a:solidFill>
                  <a:srgbClr val="660066"/>
                </a:solidFill>
                <a:latin typeface="Times New Roman" panose="02020603050405020304" pitchFamily="18" charset="0"/>
                <a:cs typeface="Times New Roman" panose="02020603050405020304" pitchFamily="18" charset="0"/>
              </a:rPr>
              <a:t>hóa.</a:t>
            </a:r>
          </a:p>
          <a:p>
            <a:pPr eaLnBrk="1" hangingPunct="1"/>
            <a:r>
              <a:rPr lang="en-US" altLang="en-US" sz="2400" b="1">
                <a:solidFill>
                  <a:srgbClr val="660066"/>
                </a:solidFill>
                <a:latin typeface="Times New Roman" panose="02020603050405020304" pitchFamily="18" charset="0"/>
                <a:cs typeface="Times New Roman" panose="02020603050405020304" pitchFamily="18" charset="0"/>
              </a:rPr>
              <a:t>-</a:t>
            </a:r>
            <a:r>
              <a:rPr lang="en-US" altLang="en-US" sz="2400" b="1" smtClean="0">
                <a:solidFill>
                  <a:srgbClr val="660066"/>
                </a:solidFill>
                <a:latin typeface="Times New Roman" panose="02020603050405020304" pitchFamily="18" charset="0"/>
                <a:cs typeface="Times New Roman" panose="02020603050405020304" pitchFamily="18" charset="0"/>
              </a:rPr>
              <a:t> Các </a:t>
            </a:r>
            <a:r>
              <a:rPr lang="en-US" altLang="en-US" sz="2400" b="1" dirty="0" err="1">
                <a:solidFill>
                  <a:srgbClr val="660066"/>
                </a:solidFill>
                <a:latin typeface="Times New Roman" panose="02020603050405020304" pitchFamily="18" charset="0"/>
                <a:cs typeface="Times New Roman" panose="02020603050405020304" pitchFamily="18" charset="0"/>
              </a:rPr>
              <a:t>vị</a:t>
            </a:r>
            <a:r>
              <a:rPr lang="en-US" altLang="en-US" sz="2400" b="1" dirty="0">
                <a:solidFill>
                  <a:srgbClr val="660066"/>
                </a:solidFill>
                <a:latin typeface="Times New Roman" panose="02020603050405020304" pitchFamily="18" charset="0"/>
                <a:cs typeface="Times New Roman" panose="02020603050405020304" pitchFamily="18" charset="0"/>
              </a:rPr>
              <a:t> </a:t>
            </a:r>
            <a:r>
              <a:rPr lang="en-US" altLang="en-US" sz="2400" b="1" dirty="0" err="1">
                <a:solidFill>
                  <a:srgbClr val="660066"/>
                </a:solidFill>
                <a:latin typeface="Times New Roman" panose="02020603050405020304" pitchFamily="18" charset="0"/>
                <a:cs typeface="Times New Roman" panose="02020603050405020304" pitchFamily="18" charset="0"/>
              </a:rPr>
              <a:t>tướng</a:t>
            </a:r>
            <a:r>
              <a:rPr lang="en-US" altLang="en-US" sz="2400" b="1" dirty="0">
                <a:solidFill>
                  <a:srgbClr val="660066"/>
                </a:solidFill>
                <a:latin typeface="Times New Roman" panose="02020603050405020304" pitchFamily="18" charset="0"/>
                <a:cs typeface="Times New Roman" panose="02020603050405020304" pitchFamily="18" charset="0"/>
              </a:rPr>
              <a:t> </a:t>
            </a:r>
            <a:r>
              <a:rPr lang="en-US" altLang="en-US" sz="2400" b="1" dirty="0" err="1">
                <a:solidFill>
                  <a:srgbClr val="660066"/>
                </a:solidFill>
                <a:latin typeface="Times New Roman" panose="02020603050405020304" pitchFamily="18" charset="0"/>
                <a:cs typeface="Times New Roman" panose="02020603050405020304" pitchFamily="18" charset="0"/>
              </a:rPr>
              <a:t>tài</a:t>
            </a:r>
            <a:r>
              <a:rPr lang="en-US" altLang="en-US" sz="2400" b="1" dirty="0">
                <a:solidFill>
                  <a:srgbClr val="660066"/>
                </a:solidFill>
                <a:latin typeface="Times New Roman" panose="02020603050405020304" pitchFamily="18" charset="0"/>
                <a:cs typeface="Times New Roman" panose="02020603050405020304" pitchFamily="18" charset="0"/>
              </a:rPr>
              <a:t>…</a:t>
            </a:r>
          </a:p>
        </p:txBody>
      </p:sp>
      <p:sp>
        <p:nvSpPr>
          <p:cNvPr id="12" name="Rectangle 8"/>
          <p:cNvSpPr>
            <a:spLocks noChangeArrowheads="1"/>
          </p:cNvSpPr>
          <p:nvPr/>
        </p:nvSpPr>
        <p:spPr bwMode="auto">
          <a:xfrm>
            <a:off x="47513" y="3034594"/>
            <a:ext cx="1917825" cy="401644"/>
          </a:xfrm>
          <a:prstGeom prst="rect">
            <a:avLst/>
          </a:prstGeom>
          <a:noFill/>
          <a:ln w="9525">
            <a:noFill/>
            <a:miter lim="800000"/>
            <a:headEnd/>
            <a:tailEnd/>
          </a:ln>
        </p:spPr>
        <p:txBody>
          <a:bodyPr wrap="none" lIns="68576" tIns="34288" rIns="68576" bIns="34288">
            <a:spAutoFit/>
          </a:bodyPr>
          <a:lstStyle/>
          <a:p>
            <a:pPr defTabSz="684610" eaLnBrk="0" hangingPunct="0">
              <a:lnSpc>
                <a:spcPct val="90000"/>
              </a:lnSpc>
              <a:spcBef>
                <a:spcPct val="20000"/>
              </a:spcBef>
              <a:defRPr/>
            </a:pPr>
            <a:r>
              <a:rPr lang="en-US" sz="2400" b="1" dirty="0">
                <a:solidFill>
                  <a:srgbClr val="660066"/>
                </a:solidFill>
                <a:latin typeface="Times New Roman" pitchFamily="18" charset="0"/>
                <a:cs typeface="Times New Roman" pitchFamily="18" charset="0"/>
              </a:rPr>
              <a:t>*</a:t>
            </a:r>
            <a:r>
              <a:rPr lang="en-US" sz="2400" b="1" u="sng" dirty="0" err="1">
                <a:solidFill>
                  <a:srgbClr val="660066"/>
                </a:solidFill>
                <a:latin typeface="Times New Roman" pitchFamily="18" charset="0"/>
                <a:cs typeface="Times New Roman" pitchFamily="18" charset="0"/>
              </a:rPr>
              <a:t>Thông</a:t>
            </a:r>
            <a:r>
              <a:rPr lang="en-US" sz="2400" b="1" u="sng" dirty="0">
                <a:solidFill>
                  <a:srgbClr val="660066"/>
                </a:solidFill>
                <a:latin typeface="Times New Roman" pitchFamily="18" charset="0"/>
                <a:cs typeface="Times New Roman" pitchFamily="18" charset="0"/>
              </a:rPr>
              <a:t> tin 2:</a:t>
            </a:r>
          </a:p>
        </p:txBody>
      </p:sp>
      <p:pic>
        <p:nvPicPr>
          <p:cNvPr id="2" name="Picture 1"/>
          <p:cNvPicPr>
            <a:picLocks noChangeAspect="1"/>
          </p:cNvPicPr>
          <p:nvPr/>
        </p:nvPicPr>
        <p:blipFill>
          <a:blip r:embed="rId4"/>
          <a:stretch>
            <a:fillRect/>
          </a:stretch>
        </p:blipFill>
        <p:spPr>
          <a:xfrm>
            <a:off x="6248400" y="973743"/>
            <a:ext cx="2819401" cy="2190614"/>
          </a:xfrm>
          <a:prstGeom prst="rect">
            <a:avLst/>
          </a:prstGeom>
        </p:spPr>
      </p:pic>
    </p:spTree>
    <p:extLst>
      <p:ext uri="{BB962C8B-B14F-4D97-AF65-F5344CB8AC3E}">
        <p14:creationId xmlns:p14="http://schemas.microsoft.com/office/powerpoint/2010/main" val="421125599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6" presetClass="entr" presetSubtype="16"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par>
                                <p:cTn id="13" presetID="2" presetClass="entr" presetSubtype="2"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1000" fill="hold"/>
                                        <p:tgtEl>
                                          <p:spTgt spid="9"/>
                                        </p:tgtEl>
                                        <p:attrNameLst>
                                          <p:attrName>ppt_x</p:attrName>
                                        </p:attrNameLst>
                                      </p:cBhvr>
                                      <p:tavLst>
                                        <p:tav tm="0">
                                          <p:val>
                                            <p:strVal val="1+#ppt_w/2"/>
                                          </p:val>
                                        </p:tav>
                                        <p:tav tm="100000">
                                          <p:val>
                                            <p:strVal val="#ppt_x"/>
                                          </p:val>
                                        </p:tav>
                                      </p:tavLst>
                                    </p:anim>
                                    <p:anim calcmode="lin" valueType="num">
                                      <p:cBhvr additive="base">
                                        <p:cTn id="16"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xit" presetSubtype="0" fill="hold" grpId="1" nodeType="clickEffect">
                                  <p:stCondLst>
                                    <p:cond delay="0"/>
                                  </p:stCondLst>
                                  <p:childTnLst>
                                    <p:animEffect transition="out" filter="fade">
                                      <p:cBhvr>
                                        <p:cTn id="20" dur="1000"/>
                                        <p:tgtEl>
                                          <p:spTgt spid="8"/>
                                        </p:tgtEl>
                                      </p:cBhvr>
                                    </p:animEffect>
                                    <p:anim calcmode="lin" valueType="num">
                                      <p:cBhvr>
                                        <p:cTn id="21" dur="1000"/>
                                        <p:tgtEl>
                                          <p:spTgt spid="8"/>
                                        </p:tgtEl>
                                        <p:attrNameLst>
                                          <p:attrName>ppt_x</p:attrName>
                                        </p:attrNameLst>
                                      </p:cBhvr>
                                      <p:tavLst>
                                        <p:tav tm="0">
                                          <p:val>
                                            <p:strVal val="ppt_x"/>
                                          </p:val>
                                        </p:tav>
                                        <p:tav tm="100000">
                                          <p:val>
                                            <p:strVal val="ppt_x"/>
                                          </p:val>
                                        </p:tav>
                                      </p:tavLst>
                                    </p:anim>
                                    <p:anim calcmode="lin" valueType="num">
                                      <p:cBhvr>
                                        <p:cTn id="22" dur="1000"/>
                                        <p:tgtEl>
                                          <p:spTgt spid="8"/>
                                        </p:tgtEl>
                                        <p:attrNameLst>
                                          <p:attrName>ppt_y</p:attrName>
                                        </p:attrNameLst>
                                      </p:cBhvr>
                                      <p:tavLst>
                                        <p:tav tm="0">
                                          <p:val>
                                            <p:strVal val="ppt_y"/>
                                          </p:val>
                                        </p:tav>
                                        <p:tav tm="100000">
                                          <p:val>
                                            <p:strVal val="ppt_y+.1"/>
                                          </p:val>
                                        </p:tav>
                                      </p:tavLst>
                                    </p:anim>
                                    <p:set>
                                      <p:cBhvr>
                                        <p:cTn id="23" dur="1" fill="hold">
                                          <p:stCondLst>
                                            <p:cond delay="999"/>
                                          </p:stCondLst>
                                        </p:cTn>
                                        <p:tgtEl>
                                          <p:spTgt spid="8"/>
                                        </p:tgtEl>
                                        <p:attrNameLst>
                                          <p:attrName>style.visibility</p:attrName>
                                        </p:attrNameLst>
                                      </p:cBhvr>
                                      <p:to>
                                        <p:strVal val="hidden"/>
                                      </p:to>
                                    </p:set>
                                  </p:childTnLst>
                                </p:cTn>
                              </p:par>
                            </p:childTnLst>
                          </p:cTn>
                        </p:par>
                        <p:par>
                          <p:cTn id="24" fill="hold" nodeType="withGroup">
                            <p:stCondLst>
                              <p:cond delay="1000"/>
                            </p:stCondLst>
                            <p:childTnLst>
                              <p:par>
                                <p:cTn id="25" presetID="2" presetClass="entr" presetSubtype="4" fill="hold" grpId="0" nodeType="afterEffect">
                                  <p:stCondLst>
                                    <p:cond delay="0"/>
                                  </p:stCondLst>
                                  <p:childTnLst>
                                    <p:set>
                                      <p:cBhvr>
                                        <p:cTn id="26" dur="1" fill="hold">
                                          <p:stCondLst>
                                            <p:cond delay="0"/>
                                          </p:stCondLst>
                                        </p:cTn>
                                        <p:tgtEl>
                                          <p:spTgt spid="132099">
                                            <p:txEl>
                                              <p:pRg st="0" end="0"/>
                                            </p:txEl>
                                          </p:spTgt>
                                        </p:tgtEl>
                                        <p:attrNameLst>
                                          <p:attrName>style.visibility</p:attrName>
                                        </p:attrNameLst>
                                      </p:cBhvr>
                                      <p:to>
                                        <p:strVal val="visible"/>
                                      </p:to>
                                    </p:set>
                                    <p:anim calcmode="lin" valueType="num">
                                      <p:cBhvr additive="base">
                                        <p:cTn id="27" dur="500" fill="hold"/>
                                        <p:tgtEl>
                                          <p:spTgt spid="132099">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32099">
                                            <p:txEl>
                                              <p:pRg st="0" end="0"/>
                                            </p:txEl>
                                          </p:spTgt>
                                        </p:tgtEl>
                                        <p:attrNameLst>
                                          <p:attrName>ppt_y</p:attrName>
                                        </p:attrNameLst>
                                      </p:cBhvr>
                                      <p:tavLst>
                                        <p:tav tm="0">
                                          <p:val>
                                            <p:strVal val="1+#ppt_h/2"/>
                                          </p:val>
                                        </p:tav>
                                        <p:tav tm="100000">
                                          <p:val>
                                            <p:strVal val="#ppt_y"/>
                                          </p:val>
                                        </p:tav>
                                      </p:tavLst>
                                    </p:anim>
                                  </p:childTnLst>
                                </p:cTn>
                              </p:par>
                            </p:childTnLst>
                          </p:cTn>
                        </p:par>
                        <p:par>
                          <p:cTn id="29" fill="hold" nodeType="withGroup">
                            <p:stCondLst>
                              <p:cond delay="1500"/>
                            </p:stCondLst>
                            <p:childTnLst>
                              <p:par>
                                <p:cTn id="30" presetID="2" presetClass="entr" presetSubtype="4" fill="hold" grpId="0" nodeType="afterEffect">
                                  <p:stCondLst>
                                    <p:cond delay="0"/>
                                  </p:stCondLst>
                                  <p:childTnLst>
                                    <p:set>
                                      <p:cBhvr>
                                        <p:cTn id="31" dur="1" fill="hold">
                                          <p:stCondLst>
                                            <p:cond delay="0"/>
                                          </p:stCondLst>
                                        </p:cTn>
                                        <p:tgtEl>
                                          <p:spTgt spid="132099">
                                            <p:txEl>
                                              <p:pRg st="1" end="1"/>
                                            </p:txEl>
                                          </p:spTgt>
                                        </p:tgtEl>
                                        <p:attrNameLst>
                                          <p:attrName>style.visibility</p:attrName>
                                        </p:attrNameLst>
                                      </p:cBhvr>
                                      <p:to>
                                        <p:strVal val="visible"/>
                                      </p:to>
                                    </p:set>
                                    <p:anim calcmode="lin" valueType="num">
                                      <p:cBhvr additive="base">
                                        <p:cTn id="32" dur="500" fill="hold"/>
                                        <p:tgtEl>
                                          <p:spTgt spid="132099">
                                            <p:txEl>
                                              <p:pRg st="1" end="1"/>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32099">
                                            <p:txEl>
                                              <p:pRg st="1" end="1"/>
                                            </p:txEl>
                                          </p:spTgt>
                                        </p:tgtEl>
                                        <p:attrNameLst>
                                          <p:attrName>ppt_y</p:attrName>
                                        </p:attrNameLst>
                                      </p:cBhvr>
                                      <p:tavLst>
                                        <p:tav tm="0">
                                          <p:val>
                                            <p:strVal val="1+#ppt_h/2"/>
                                          </p:val>
                                        </p:tav>
                                        <p:tav tm="100000">
                                          <p:val>
                                            <p:strVal val="#ppt_y"/>
                                          </p:val>
                                        </p:tav>
                                      </p:tavLst>
                                    </p:anim>
                                  </p:childTnLst>
                                </p:cTn>
                              </p:par>
                            </p:childTnLst>
                          </p:cTn>
                        </p:par>
                        <p:par>
                          <p:cTn id="34" fill="hold" nodeType="withGroup">
                            <p:stCondLst>
                              <p:cond delay="2000"/>
                            </p:stCondLst>
                            <p:childTnLst>
                              <p:par>
                                <p:cTn id="35" presetID="2" presetClass="entr" presetSubtype="4" fill="hold" grpId="0" nodeType="afterEffect">
                                  <p:stCondLst>
                                    <p:cond delay="0"/>
                                  </p:stCondLst>
                                  <p:childTnLst>
                                    <p:set>
                                      <p:cBhvr>
                                        <p:cTn id="36" dur="1" fill="hold">
                                          <p:stCondLst>
                                            <p:cond delay="0"/>
                                          </p:stCondLst>
                                        </p:cTn>
                                        <p:tgtEl>
                                          <p:spTgt spid="132099">
                                            <p:txEl>
                                              <p:pRg st="2" end="2"/>
                                            </p:txEl>
                                          </p:spTgt>
                                        </p:tgtEl>
                                        <p:attrNameLst>
                                          <p:attrName>style.visibility</p:attrName>
                                        </p:attrNameLst>
                                      </p:cBhvr>
                                      <p:to>
                                        <p:strVal val="visible"/>
                                      </p:to>
                                    </p:set>
                                    <p:anim calcmode="lin" valueType="num">
                                      <p:cBhvr additive="base">
                                        <p:cTn id="37" dur="500" fill="hold"/>
                                        <p:tgtEl>
                                          <p:spTgt spid="132099">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32099">
                                            <p:txEl>
                                              <p:pRg st="2" end="2"/>
                                            </p:txEl>
                                          </p:spTgt>
                                        </p:tgtEl>
                                        <p:attrNameLst>
                                          <p:attrName>ppt_y</p:attrName>
                                        </p:attrNameLst>
                                      </p:cBhvr>
                                      <p:tavLst>
                                        <p:tav tm="0">
                                          <p:val>
                                            <p:strVal val="1+#ppt_h/2"/>
                                          </p:val>
                                        </p:tav>
                                        <p:tav tm="100000">
                                          <p:val>
                                            <p:strVal val="#ppt_y"/>
                                          </p:val>
                                        </p:tav>
                                      </p:tavLst>
                                    </p:anim>
                                  </p:childTnLst>
                                </p:cTn>
                              </p:par>
                            </p:childTnLst>
                          </p:cTn>
                        </p:par>
                        <p:par>
                          <p:cTn id="39" fill="hold">
                            <p:stCondLst>
                              <p:cond delay="2500"/>
                            </p:stCondLst>
                            <p:childTnLst>
                              <p:par>
                                <p:cTn id="40" presetID="16" presetClass="entr" presetSubtype="21" fill="hold" grpId="0" nodeType="after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barn(inVertical)">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xit" presetSubtype="2" fill="hold" nodeType="clickEffect">
                                  <p:stCondLst>
                                    <p:cond delay="0"/>
                                  </p:stCondLst>
                                  <p:childTnLst>
                                    <p:anim calcmode="lin" valueType="num">
                                      <p:cBhvr additive="base">
                                        <p:cTn id="53" dur="1000"/>
                                        <p:tgtEl>
                                          <p:spTgt spid="9"/>
                                        </p:tgtEl>
                                        <p:attrNameLst>
                                          <p:attrName>ppt_x</p:attrName>
                                        </p:attrNameLst>
                                      </p:cBhvr>
                                      <p:tavLst>
                                        <p:tav tm="0">
                                          <p:val>
                                            <p:strVal val="ppt_x"/>
                                          </p:val>
                                        </p:tav>
                                        <p:tav tm="100000">
                                          <p:val>
                                            <p:strVal val="1+ppt_w/2"/>
                                          </p:val>
                                        </p:tav>
                                      </p:tavLst>
                                    </p:anim>
                                    <p:anim calcmode="lin" valueType="num">
                                      <p:cBhvr additive="base">
                                        <p:cTn id="54" dur="1000"/>
                                        <p:tgtEl>
                                          <p:spTgt spid="9"/>
                                        </p:tgtEl>
                                        <p:attrNameLst>
                                          <p:attrName>ppt_y</p:attrName>
                                        </p:attrNameLst>
                                      </p:cBhvr>
                                      <p:tavLst>
                                        <p:tav tm="0">
                                          <p:val>
                                            <p:strVal val="ppt_y"/>
                                          </p:val>
                                        </p:tav>
                                        <p:tav tm="100000">
                                          <p:val>
                                            <p:strVal val="ppt_y"/>
                                          </p:val>
                                        </p:tav>
                                      </p:tavLst>
                                    </p:anim>
                                    <p:set>
                                      <p:cBhvr>
                                        <p:cTn id="55" dur="1" fill="hold">
                                          <p:stCondLst>
                                            <p:cond delay="999"/>
                                          </p:stCondLst>
                                        </p:cTn>
                                        <p:tgtEl>
                                          <p:spTgt spid="9"/>
                                        </p:tgtEl>
                                        <p:attrNameLst>
                                          <p:attrName>style.visibility</p:attrName>
                                        </p:attrNameLst>
                                      </p:cBhvr>
                                      <p:to>
                                        <p:strVal val="hidden"/>
                                      </p:to>
                                    </p:set>
                                  </p:childTnLst>
                                </p:cTn>
                              </p:par>
                            </p:childTnLst>
                          </p:cTn>
                        </p:par>
                        <p:par>
                          <p:cTn id="56" fill="hold">
                            <p:stCondLst>
                              <p:cond delay="1000"/>
                            </p:stCondLst>
                            <p:childTnLst>
                              <p:par>
                                <p:cTn id="57" presetID="6" presetClass="exit" presetSubtype="32" fill="hold" grpId="1" nodeType="afterEffect">
                                  <p:stCondLst>
                                    <p:cond delay="0"/>
                                  </p:stCondLst>
                                  <p:childTnLst>
                                    <p:animEffect transition="out" filter="circle(out)">
                                      <p:cBhvr>
                                        <p:cTn id="58" dur="2000"/>
                                        <p:tgtEl>
                                          <p:spTgt spid="10"/>
                                        </p:tgtEl>
                                      </p:cBhvr>
                                    </p:animEffect>
                                    <p:set>
                                      <p:cBhvr>
                                        <p:cTn id="59" dur="1" fill="hold">
                                          <p:stCondLst>
                                            <p:cond delay="1999"/>
                                          </p:stCondLst>
                                        </p:cTn>
                                        <p:tgtEl>
                                          <p:spTgt spid="10"/>
                                        </p:tgtEl>
                                        <p:attrNameLst>
                                          <p:attrName>style.visibility</p:attrName>
                                        </p:attrNameLst>
                                      </p:cBhvr>
                                      <p:to>
                                        <p:strVal val="hidden"/>
                                      </p:to>
                                    </p:set>
                                  </p:childTnLst>
                                </p:cTn>
                              </p:par>
                            </p:childTnLst>
                          </p:cTn>
                        </p:par>
                        <p:par>
                          <p:cTn id="60" fill="hold">
                            <p:stCondLst>
                              <p:cond delay="3000"/>
                            </p:stCondLst>
                            <p:childTnLst>
                              <p:par>
                                <p:cTn id="61" presetID="2" presetClass="entr" presetSubtype="4" fill="hold" grpId="0" nodeType="afterEffect">
                                  <p:stCondLst>
                                    <p:cond delay="0"/>
                                  </p:stCondLst>
                                  <p:childTnLst>
                                    <p:set>
                                      <p:cBhvr>
                                        <p:cTn id="62" dur="1" fill="hold">
                                          <p:stCondLst>
                                            <p:cond delay="0"/>
                                          </p:stCondLst>
                                        </p:cTn>
                                        <p:tgtEl>
                                          <p:spTgt spid="11"/>
                                        </p:tgtEl>
                                        <p:attrNameLst>
                                          <p:attrName>style.visibility</p:attrName>
                                        </p:attrNameLst>
                                      </p:cBhvr>
                                      <p:to>
                                        <p:strVal val="visible"/>
                                      </p:to>
                                    </p:set>
                                    <p:anim calcmode="lin" valueType="num">
                                      <p:cBhvr additive="base">
                                        <p:cTn id="63" dur="500" fill="hold"/>
                                        <p:tgtEl>
                                          <p:spTgt spid="11"/>
                                        </p:tgtEl>
                                        <p:attrNameLst>
                                          <p:attrName>ppt_x</p:attrName>
                                        </p:attrNameLst>
                                      </p:cBhvr>
                                      <p:tavLst>
                                        <p:tav tm="0">
                                          <p:val>
                                            <p:strVal val="#ppt_x"/>
                                          </p:val>
                                        </p:tav>
                                        <p:tav tm="100000">
                                          <p:val>
                                            <p:strVal val="#ppt_x"/>
                                          </p:val>
                                        </p:tav>
                                      </p:tavLst>
                                    </p:anim>
                                    <p:anim calcmode="lin" valueType="num">
                                      <p:cBhvr additive="base">
                                        <p:cTn id="6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099" grpId="0" build="p"/>
      <p:bldP spid="8" grpId="0" animBg="1"/>
      <p:bldP spid="8" grpId="1" animBg="1"/>
      <p:bldP spid="10" grpId="0" animBg="1"/>
      <p:bldP spid="10" grpId="1" animBg="1"/>
      <p:bldP spid="11"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6" name="Content Placeholder 2"/>
          <p:cNvSpPr txBox="1">
            <a:spLocks/>
          </p:cNvSpPr>
          <p:nvPr/>
        </p:nvSpPr>
        <p:spPr>
          <a:xfrm>
            <a:off x="304800" y="666750"/>
            <a:ext cx="8534152" cy="3905274"/>
          </a:xfrm>
          <a:prstGeom prst="rect">
            <a:avLst/>
          </a:prstGeom>
        </p:spPr>
        <p:txBody>
          <a:bodyPr>
            <a:normAutofit fontScale="92500" lnSpcReduction="10000"/>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just">
              <a:buFontTx/>
              <a:buNone/>
              <a:defRPr/>
            </a:pPr>
            <a:r>
              <a:rPr lang="en-US" smtClean="0">
                <a:solidFill>
                  <a:srgbClr val="006600"/>
                </a:solidFill>
                <a:latin typeface="Arial" panose="020B0604020202020204" pitchFamily="34" charset="0"/>
                <a:cs typeface="Arial" panose="020B0604020202020204" pitchFamily="34" charset="0"/>
              </a:rPr>
              <a:t>Cụ thể:</a:t>
            </a:r>
          </a:p>
          <a:p>
            <a:pPr marL="0" indent="0" algn="just">
              <a:buFontTx/>
              <a:buNone/>
              <a:defRPr/>
            </a:pPr>
            <a:r>
              <a:rPr lang="en-US" smtClean="0">
                <a:solidFill>
                  <a:srgbClr val="660066"/>
                </a:solidFill>
                <a:latin typeface="Times New Roman" pitchFamily="18" charset="0"/>
                <a:cs typeface="Times New Roman" pitchFamily="18" charset="0"/>
              </a:rPr>
              <a:t>+K</a:t>
            </a:r>
            <a:r>
              <a:rPr lang="vi-VN" smtClean="0">
                <a:solidFill>
                  <a:srgbClr val="660066"/>
                </a:solidFill>
                <a:latin typeface="Times New Roman" pitchFamily="18" charset="0"/>
                <a:cs typeface="Times New Roman" pitchFamily="18" charset="0"/>
              </a:rPr>
              <a:t>inh nghiệm chống giặc ngoại xâm, truyền thông đạo đức, phong tục tập quán, giá trị văn hóa nghệ thuật</a:t>
            </a:r>
            <a:r>
              <a:rPr lang="en-US" smtClean="0">
                <a:solidFill>
                  <a:srgbClr val="660066"/>
                </a:solidFill>
                <a:latin typeface="Times New Roman" pitchFamily="18" charset="0"/>
                <a:cs typeface="Times New Roman" pitchFamily="18" charset="0"/>
              </a:rPr>
              <a:t>.</a:t>
            </a:r>
          </a:p>
          <a:p>
            <a:pPr marL="0" indent="0" algn="just">
              <a:buFontTx/>
              <a:buNone/>
              <a:defRPr/>
            </a:pPr>
            <a:r>
              <a:rPr lang="en-US" smtClean="0">
                <a:solidFill>
                  <a:srgbClr val="660066"/>
                </a:solidFill>
                <a:latin typeface="Times New Roman" pitchFamily="18" charset="0"/>
                <a:cs typeface="Times New Roman" pitchFamily="18" charset="0"/>
              </a:rPr>
              <a:t>+K</a:t>
            </a:r>
            <a:r>
              <a:rPr lang="vi-VN" smtClean="0">
                <a:solidFill>
                  <a:srgbClr val="660066"/>
                </a:solidFill>
                <a:latin typeface="Times New Roman" pitchFamily="18" charset="0"/>
                <a:cs typeface="Times New Roman" pitchFamily="18" charset="0"/>
              </a:rPr>
              <a:t>inh nghiệm vươn lên thoát khỏi đói nghèo, xây dựng, phát triển kinh tế, xã hội ổn định... </a:t>
            </a:r>
            <a:endParaRPr lang="en-US" smtClean="0">
              <a:solidFill>
                <a:srgbClr val="660066"/>
              </a:solidFill>
              <a:latin typeface="Times New Roman" pitchFamily="18" charset="0"/>
              <a:cs typeface="Times New Roman" pitchFamily="18" charset="0"/>
            </a:endParaRPr>
          </a:p>
          <a:p>
            <a:pPr marL="0" indent="0" algn="just">
              <a:buFontTx/>
              <a:buNone/>
              <a:defRPr/>
            </a:pPr>
            <a:r>
              <a:rPr lang="en-US" smtClean="0">
                <a:solidFill>
                  <a:srgbClr val="660066"/>
                </a:solidFill>
                <a:latin typeface="Times New Roman" pitchFamily="18" charset="0"/>
                <a:cs typeface="Times New Roman" pitchFamily="18" charset="0"/>
              </a:rPr>
              <a:t>+</a:t>
            </a:r>
            <a:r>
              <a:rPr lang="vi-VN" smtClean="0">
                <a:solidFill>
                  <a:srgbClr val="660066"/>
                </a:solidFill>
                <a:latin typeface="Times New Roman" pitchFamily="18" charset="0"/>
                <a:cs typeface="Times New Roman" pitchFamily="18" charset="0"/>
              </a:rPr>
              <a:t>Đặc biệt Việt Nam đóng góp vào kho bảo tàng văn hóa thế giới những di sản văn hóa vật thể, phi vật thể</a:t>
            </a:r>
            <a:r>
              <a:rPr lang="en-US" smtClean="0">
                <a:solidFill>
                  <a:srgbClr val="660066"/>
                </a:solidFill>
                <a:latin typeface="Times New Roman" pitchFamily="18" charset="0"/>
                <a:cs typeface="Times New Roman" pitchFamily="18" charset="0"/>
              </a:rPr>
              <a:t>.</a:t>
            </a:r>
            <a:endParaRPr lang="en-US" dirty="0">
              <a:solidFill>
                <a:srgbClr val="660066"/>
              </a:solidFill>
              <a:latin typeface="Times New Roman" pitchFamily="18" charset="0"/>
              <a:cs typeface="Times New Roman" pitchFamily="18" charset="0"/>
            </a:endParaRPr>
          </a:p>
        </p:txBody>
      </p:sp>
    </p:spTree>
    <p:extLst>
      <p:ext uri="{BB962C8B-B14F-4D97-AF65-F5344CB8AC3E}">
        <p14:creationId xmlns:p14="http://schemas.microsoft.com/office/powerpoint/2010/main" val="186670384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arn(inVertic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arn(inVertical)">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barn(inVertical)">
                                      <p:cBhvr>
                                        <p:cTn id="2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82958" name="Rectangle 14"/>
          <p:cNvSpPr>
            <a:spLocks noChangeArrowheads="1"/>
          </p:cNvSpPr>
          <p:nvPr/>
        </p:nvSpPr>
        <p:spPr bwMode="auto">
          <a:xfrm>
            <a:off x="133350" y="2571750"/>
            <a:ext cx="914400" cy="1981200"/>
          </a:xfrm>
          <a:prstGeom prst="rect">
            <a:avLst/>
          </a:prstGeom>
          <a:solidFill>
            <a:srgbClr val="FF0000"/>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vi-VN" b="1" smtClean="0">
                <a:solidFill>
                  <a:schemeClr val="bg1"/>
                </a:solidFill>
                <a:latin typeface="Times New Roman" panose="02020603050405020304" pitchFamily="18" charset="0"/>
                <a:cs typeface="Times New Roman" panose="02020603050405020304" pitchFamily="18" charset="0"/>
              </a:rPr>
              <a:t>VỊNH</a:t>
            </a:r>
          </a:p>
          <a:p>
            <a:pPr algn="ctr" eaLnBrk="1" hangingPunct="1"/>
            <a:r>
              <a:rPr lang="en-US" altLang="vi-VN" b="1" smtClean="0">
                <a:solidFill>
                  <a:schemeClr val="bg1"/>
                </a:solidFill>
                <a:latin typeface="Times New Roman" panose="02020603050405020304" pitchFamily="18" charset="0"/>
                <a:cs typeface="Times New Roman" panose="02020603050405020304" pitchFamily="18" charset="0"/>
              </a:rPr>
              <a:t> HẠ</a:t>
            </a:r>
          </a:p>
          <a:p>
            <a:pPr algn="ctr" eaLnBrk="1" hangingPunct="1"/>
            <a:r>
              <a:rPr lang="en-US" altLang="vi-VN" b="1" smtClean="0">
                <a:solidFill>
                  <a:schemeClr val="bg1"/>
                </a:solidFill>
                <a:latin typeface="Times New Roman" panose="02020603050405020304" pitchFamily="18" charset="0"/>
                <a:cs typeface="Times New Roman" panose="02020603050405020304" pitchFamily="18" charset="0"/>
              </a:rPr>
              <a:t> LONG</a:t>
            </a:r>
            <a:endParaRPr lang="en-US" altLang="vi-VN" b="1">
              <a:solidFill>
                <a:schemeClr val="bg1"/>
              </a:solidFill>
              <a:latin typeface="Times New Roman" panose="02020603050405020304" pitchFamily="18" charset="0"/>
              <a:cs typeface="Times New Roman" panose="02020603050405020304" pitchFamily="18" charset="0"/>
            </a:endParaRPr>
          </a:p>
        </p:txBody>
      </p:sp>
      <p:sp>
        <p:nvSpPr>
          <p:cNvPr id="82959" name="Rectangle 15"/>
          <p:cNvSpPr>
            <a:spLocks noChangeArrowheads="1"/>
          </p:cNvSpPr>
          <p:nvPr/>
        </p:nvSpPr>
        <p:spPr bwMode="auto">
          <a:xfrm>
            <a:off x="7772400" y="2667000"/>
            <a:ext cx="1143000" cy="1885950"/>
          </a:xfrm>
          <a:prstGeom prst="rect">
            <a:avLst/>
          </a:prstGeom>
          <a:solidFill>
            <a:srgbClr val="CC00FF"/>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vi-VN" b="1" smtClean="0">
                <a:solidFill>
                  <a:schemeClr val="bg1"/>
                </a:solidFill>
                <a:latin typeface="Times New Roman" panose="02020603050405020304" pitchFamily="18" charset="0"/>
                <a:cs typeface="Times New Roman" panose="02020603050405020304" pitchFamily="18" charset="0"/>
              </a:rPr>
              <a:t>CỒNG</a:t>
            </a:r>
          </a:p>
          <a:p>
            <a:pPr algn="ctr" eaLnBrk="1" hangingPunct="1"/>
            <a:r>
              <a:rPr lang="en-US" altLang="vi-VN" b="1" smtClean="0">
                <a:solidFill>
                  <a:schemeClr val="bg1"/>
                </a:solidFill>
                <a:latin typeface="Times New Roman" panose="02020603050405020304" pitchFamily="18" charset="0"/>
                <a:cs typeface="Times New Roman" panose="02020603050405020304" pitchFamily="18" charset="0"/>
              </a:rPr>
              <a:t>CHIÊNG</a:t>
            </a:r>
          </a:p>
          <a:p>
            <a:pPr algn="ctr" eaLnBrk="1" hangingPunct="1"/>
            <a:r>
              <a:rPr lang="en-US" altLang="vi-VN" b="1" smtClean="0">
                <a:solidFill>
                  <a:schemeClr val="bg1"/>
                </a:solidFill>
                <a:latin typeface="Times New Roman" panose="02020603050405020304" pitchFamily="18" charset="0"/>
                <a:cs typeface="Times New Roman" panose="02020603050405020304" pitchFamily="18" charset="0"/>
              </a:rPr>
              <a:t>TÂY </a:t>
            </a:r>
          </a:p>
          <a:p>
            <a:pPr algn="ctr" eaLnBrk="1" hangingPunct="1"/>
            <a:r>
              <a:rPr lang="en-US" altLang="vi-VN" b="1" smtClean="0">
                <a:solidFill>
                  <a:schemeClr val="bg1"/>
                </a:solidFill>
                <a:latin typeface="Times New Roman" panose="02020603050405020304" pitchFamily="18" charset="0"/>
                <a:cs typeface="Times New Roman" panose="02020603050405020304" pitchFamily="18" charset="0"/>
              </a:rPr>
              <a:t>NGUYÊN</a:t>
            </a:r>
            <a:endParaRPr lang="en-US" altLang="vi-VN" b="1">
              <a:solidFill>
                <a:schemeClr val="bg1"/>
              </a:solidFill>
              <a:latin typeface="Times New Roman" panose="02020603050405020304" pitchFamily="18" charset="0"/>
              <a:cs typeface="Times New Roman" panose="02020603050405020304" pitchFamily="18" charset="0"/>
            </a:endParaRPr>
          </a:p>
        </p:txBody>
      </p:sp>
      <p:sp>
        <p:nvSpPr>
          <p:cNvPr id="82960" name="Rectangle 16"/>
          <p:cNvSpPr>
            <a:spLocks noChangeArrowheads="1"/>
          </p:cNvSpPr>
          <p:nvPr/>
        </p:nvSpPr>
        <p:spPr bwMode="auto">
          <a:xfrm>
            <a:off x="5262562" y="2667000"/>
            <a:ext cx="985838" cy="1885950"/>
          </a:xfrm>
          <a:prstGeom prst="rect">
            <a:avLst/>
          </a:prstGeom>
          <a:solidFill>
            <a:srgbClr val="0000CC"/>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vi-VN" b="1" smtClean="0">
                <a:solidFill>
                  <a:schemeClr val="bg1"/>
                </a:solidFill>
                <a:latin typeface="Times New Roman" panose="02020603050405020304" pitchFamily="18" charset="0"/>
                <a:cs typeface="Times New Roman" panose="02020603050405020304" pitchFamily="18" charset="0"/>
              </a:rPr>
              <a:t>PHỐ</a:t>
            </a:r>
          </a:p>
          <a:p>
            <a:pPr algn="ctr" eaLnBrk="1" hangingPunct="1"/>
            <a:r>
              <a:rPr lang="en-US" altLang="vi-VN" b="1" smtClean="0">
                <a:solidFill>
                  <a:schemeClr val="bg1"/>
                </a:solidFill>
                <a:latin typeface="Times New Roman" panose="02020603050405020304" pitchFamily="18" charset="0"/>
                <a:cs typeface="Times New Roman" panose="02020603050405020304" pitchFamily="18" charset="0"/>
              </a:rPr>
              <a:t> CỔ </a:t>
            </a:r>
          </a:p>
          <a:p>
            <a:pPr algn="ctr" eaLnBrk="1" hangingPunct="1"/>
            <a:r>
              <a:rPr lang="en-US" altLang="vi-VN" b="1" smtClean="0">
                <a:solidFill>
                  <a:schemeClr val="bg1"/>
                </a:solidFill>
                <a:latin typeface="Times New Roman" panose="02020603050405020304" pitchFamily="18" charset="0"/>
                <a:cs typeface="Times New Roman" panose="02020603050405020304" pitchFamily="18" charset="0"/>
              </a:rPr>
              <a:t>HỘI </a:t>
            </a:r>
          </a:p>
          <a:p>
            <a:pPr algn="ctr" eaLnBrk="1" hangingPunct="1"/>
            <a:r>
              <a:rPr lang="en-US" altLang="vi-VN" b="1" smtClean="0">
                <a:solidFill>
                  <a:schemeClr val="bg1"/>
                </a:solidFill>
                <a:latin typeface="Times New Roman" panose="02020603050405020304" pitchFamily="18" charset="0"/>
                <a:cs typeface="Times New Roman" panose="02020603050405020304" pitchFamily="18" charset="0"/>
              </a:rPr>
              <a:t>AN</a:t>
            </a:r>
            <a:endParaRPr lang="en-US" altLang="vi-VN" b="1">
              <a:solidFill>
                <a:schemeClr val="bg1"/>
              </a:solidFill>
              <a:latin typeface="Times New Roman" panose="02020603050405020304" pitchFamily="18" charset="0"/>
              <a:cs typeface="Times New Roman" panose="02020603050405020304" pitchFamily="18" charset="0"/>
            </a:endParaRPr>
          </a:p>
        </p:txBody>
      </p:sp>
      <p:sp>
        <p:nvSpPr>
          <p:cNvPr id="82961" name="Rectangle 17"/>
          <p:cNvSpPr>
            <a:spLocks noChangeArrowheads="1"/>
          </p:cNvSpPr>
          <p:nvPr/>
        </p:nvSpPr>
        <p:spPr bwMode="auto">
          <a:xfrm>
            <a:off x="3967162" y="2667000"/>
            <a:ext cx="1104900" cy="1885950"/>
          </a:xfrm>
          <a:prstGeom prst="rect">
            <a:avLst/>
          </a:prstGeom>
          <a:solidFill>
            <a:srgbClr val="00FF00"/>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vi-VN" b="1" smtClean="0">
                <a:solidFill>
                  <a:srgbClr val="7030A0"/>
                </a:solidFill>
                <a:latin typeface="Times New Roman" panose="02020603050405020304" pitchFamily="18" charset="0"/>
                <a:cs typeface="Times New Roman" panose="02020603050405020304" pitchFamily="18" charset="0"/>
              </a:rPr>
              <a:t>NHÃ </a:t>
            </a:r>
          </a:p>
          <a:p>
            <a:pPr algn="ctr" eaLnBrk="1" hangingPunct="1"/>
            <a:r>
              <a:rPr lang="en-US" altLang="vi-VN" b="1" smtClean="0">
                <a:solidFill>
                  <a:srgbClr val="7030A0"/>
                </a:solidFill>
                <a:latin typeface="Times New Roman" panose="02020603050405020304" pitchFamily="18" charset="0"/>
                <a:cs typeface="Times New Roman" panose="02020603050405020304" pitchFamily="18" charset="0"/>
              </a:rPr>
              <a:t>NHẠC </a:t>
            </a:r>
          </a:p>
          <a:p>
            <a:pPr algn="ctr" eaLnBrk="1" hangingPunct="1"/>
            <a:r>
              <a:rPr lang="en-US" altLang="vi-VN" b="1" smtClean="0">
                <a:solidFill>
                  <a:srgbClr val="7030A0"/>
                </a:solidFill>
                <a:latin typeface="Times New Roman" panose="02020603050405020304" pitchFamily="18" charset="0"/>
                <a:cs typeface="Times New Roman" panose="02020603050405020304" pitchFamily="18" charset="0"/>
              </a:rPr>
              <a:t>CUNG</a:t>
            </a:r>
          </a:p>
          <a:p>
            <a:pPr algn="ctr" eaLnBrk="1" hangingPunct="1"/>
            <a:r>
              <a:rPr lang="en-US" altLang="vi-VN" b="1" smtClean="0">
                <a:solidFill>
                  <a:srgbClr val="7030A0"/>
                </a:solidFill>
                <a:latin typeface="Times New Roman" panose="02020603050405020304" pitchFamily="18" charset="0"/>
                <a:cs typeface="Times New Roman" panose="02020603050405020304" pitchFamily="18" charset="0"/>
              </a:rPr>
              <a:t> ĐÌNH </a:t>
            </a:r>
          </a:p>
          <a:p>
            <a:pPr algn="ctr" eaLnBrk="1" hangingPunct="1"/>
            <a:r>
              <a:rPr lang="en-US" altLang="vi-VN" b="1" smtClean="0">
                <a:solidFill>
                  <a:srgbClr val="7030A0"/>
                </a:solidFill>
                <a:latin typeface="Times New Roman" panose="02020603050405020304" pitchFamily="18" charset="0"/>
                <a:cs typeface="Times New Roman" panose="02020603050405020304" pitchFamily="18" charset="0"/>
              </a:rPr>
              <a:t>HUẾ</a:t>
            </a:r>
            <a:endParaRPr lang="en-US" altLang="vi-VN" b="1">
              <a:solidFill>
                <a:srgbClr val="7030A0"/>
              </a:solidFill>
              <a:latin typeface="Times New Roman" panose="02020603050405020304" pitchFamily="18" charset="0"/>
              <a:cs typeface="Times New Roman" panose="02020603050405020304" pitchFamily="18" charset="0"/>
            </a:endParaRPr>
          </a:p>
        </p:txBody>
      </p:sp>
      <p:sp>
        <p:nvSpPr>
          <p:cNvPr id="82962" name="Rectangle 18"/>
          <p:cNvSpPr>
            <a:spLocks noChangeArrowheads="1"/>
          </p:cNvSpPr>
          <p:nvPr/>
        </p:nvSpPr>
        <p:spPr bwMode="auto">
          <a:xfrm>
            <a:off x="1485899" y="2614612"/>
            <a:ext cx="914401" cy="1981200"/>
          </a:xfrm>
          <a:prstGeom prst="rect">
            <a:avLst/>
          </a:prstGeom>
          <a:solidFill>
            <a:srgbClr val="FF9900"/>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vi-VN" b="1" smtClean="0">
                <a:solidFill>
                  <a:schemeClr val="bg1"/>
                </a:solidFill>
                <a:latin typeface="Times New Roman" panose="02020603050405020304" pitchFamily="18" charset="0"/>
                <a:cs typeface="Times New Roman" panose="02020603050405020304" pitchFamily="18" charset="0"/>
              </a:rPr>
              <a:t>ĐỘNG</a:t>
            </a:r>
          </a:p>
          <a:p>
            <a:pPr algn="ctr" eaLnBrk="1" hangingPunct="1"/>
            <a:r>
              <a:rPr lang="en-US" altLang="vi-VN" b="1" smtClean="0">
                <a:solidFill>
                  <a:schemeClr val="bg1"/>
                </a:solidFill>
                <a:latin typeface="Times New Roman" panose="02020603050405020304" pitchFamily="18" charset="0"/>
                <a:cs typeface="Times New Roman" panose="02020603050405020304" pitchFamily="18" charset="0"/>
              </a:rPr>
              <a:t> PHONG</a:t>
            </a:r>
          </a:p>
          <a:p>
            <a:pPr algn="ctr" eaLnBrk="1" hangingPunct="1"/>
            <a:r>
              <a:rPr lang="en-US" altLang="vi-VN" b="1" smtClean="0">
                <a:solidFill>
                  <a:schemeClr val="bg1"/>
                </a:solidFill>
                <a:latin typeface="Times New Roman" panose="02020603050405020304" pitchFamily="18" charset="0"/>
                <a:cs typeface="Times New Roman" panose="02020603050405020304" pitchFamily="18" charset="0"/>
              </a:rPr>
              <a:t>NHA</a:t>
            </a:r>
          </a:p>
          <a:p>
            <a:pPr algn="ctr" eaLnBrk="1" hangingPunct="1"/>
            <a:r>
              <a:rPr lang="en-US" altLang="vi-VN" b="1" smtClean="0">
                <a:solidFill>
                  <a:schemeClr val="bg1"/>
                </a:solidFill>
                <a:latin typeface="Times New Roman" panose="02020603050405020304" pitchFamily="18" charset="0"/>
                <a:cs typeface="Times New Roman" panose="02020603050405020304" pitchFamily="18" charset="0"/>
              </a:rPr>
              <a:t>KẺ</a:t>
            </a:r>
          </a:p>
          <a:p>
            <a:pPr algn="ctr" eaLnBrk="1" hangingPunct="1"/>
            <a:r>
              <a:rPr lang="en-US" altLang="vi-VN" b="1" smtClean="0">
                <a:solidFill>
                  <a:schemeClr val="bg1"/>
                </a:solidFill>
                <a:latin typeface="Times New Roman" panose="02020603050405020304" pitchFamily="18" charset="0"/>
                <a:cs typeface="Times New Roman" panose="02020603050405020304" pitchFamily="18" charset="0"/>
              </a:rPr>
              <a:t>BÀNG</a:t>
            </a:r>
            <a:endParaRPr lang="en-US" altLang="vi-VN" b="1">
              <a:solidFill>
                <a:schemeClr val="bg1"/>
              </a:solidFill>
            </a:endParaRPr>
          </a:p>
        </p:txBody>
      </p:sp>
      <p:sp>
        <p:nvSpPr>
          <p:cNvPr id="82963" name="Rectangle 19"/>
          <p:cNvSpPr>
            <a:spLocks noChangeArrowheads="1"/>
          </p:cNvSpPr>
          <p:nvPr/>
        </p:nvSpPr>
        <p:spPr bwMode="auto">
          <a:xfrm>
            <a:off x="2719388" y="2667000"/>
            <a:ext cx="1000124" cy="1885950"/>
          </a:xfrm>
          <a:prstGeom prst="rect">
            <a:avLst/>
          </a:prstGeom>
          <a:solidFill>
            <a:srgbClr val="FFFF00"/>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vi-VN" b="1" smtClean="0">
                <a:solidFill>
                  <a:srgbClr val="660066"/>
                </a:solidFill>
                <a:latin typeface="Times New Roman" panose="02020603050405020304" pitchFamily="18" charset="0"/>
                <a:cs typeface="Times New Roman" panose="02020603050405020304" pitchFamily="18" charset="0"/>
              </a:rPr>
              <a:t>CỐ</a:t>
            </a:r>
          </a:p>
          <a:p>
            <a:pPr algn="ctr" eaLnBrk="1" hangingPunct="1"/>
            <a:r>
              <a:rPr lang="en-US" altLang="vi-VN" b="1" smtClean="0">
                <a:solidFill>
                  <a:srgbClr val="660066"/>
                </a:solidFill>
                <a:latin typeface="Times New Roman" panose="02020603050405020304" pitchFamily="18" charset="0"/>
                <a:cs typeface="Times New Roman" panose="02020603050405020304" pitchFamily="18" charset="0"/>
              </a:rPr>
              <a:t>ĐÔ</a:t>
            </a:r>
          </a:p>
          <a:p>
            <a:pPr algn="ctr" eaLnBrk="1" hangingPunct="1"/>
            <a:r>
              <a:rPr lang="en-US" altLang="vi-VN" b="1" smtClean="0">
                <a:solidFill>
                  <a:srgbClr val="660066"/>
                </a:solidFill>
                <a:latin typeface="Times New Roman" panose="02020603050405020304" pitchFamily="18" charset="0"/>
                <a:cs typeface="Times New Roman" panose="02020603050405020304" pitchFamily="18" charset="0"/>
              </a:rPr>
              <a:t>HUẾ</a:t>
            </a:r>
            <a:endParaRPr lang="en-US" altLang="vi-VN" b="1">
              <a:solidFill>
                <a:srgbClr val="660066"/>
              </a:solidFill>
              <a:latin typeface="Times New Roman" panose="02020603050405020304" pitchFamily="18" charset="0"/>
              <a:cs typeface="Times New Roman" panose="02020603050405020304" pitchFamily="18" charset="0"/>
            </a:endParaRPr>
          </a:p>
        </p:txBody>
      </p:sp>
      <p:sp>
        <p:nvSpPr>
          <p:cNvPr id="82966" name="Rectangle 22"/>
          <p:cNvSpPr>
            <a:spLocks noChangeArrowheads="1"/>
          </p:cNvSpPr>
          <p:nvPr/>
        </p:nvSpPr>
        <p:spPr bwMode="auto">
          <a:xfrm>
            <a:off x="6457950" y="2667000"/>
            <a:ext cx="1009650" cy="1885950"/>
          </a:xfrm>
          <a:prstGeom prst="rect">
            <a:avLst/>
          </a:prstGeom>
          <a:solidFill>
            <a:srgbClr val="33339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vi-VN" b="1" smtClean="0">
                <a:solidFill>
                  <a:schemeClr val="bg1"/>
                </a:solidFill>
                <a:latin typeface="Times New Roman" panose="02020603050405020304" pitchFamily="18" charset="0"/>
                <a:cs typeface="Times New Roman" panose="02020603050405020304" pitchFamily="18" charset="0"/>
              </a:rPr>
              <a:t>THÁNH </a:t>
            </a:r>
          </a:p>
          <a:p>
            <a:pPr algn="ctr" eaLnBrk="1" hangingPunct="1"/>
            <a:r>
              <a:rPr lang="en-US" altLang="vi-VN" b="1" smtClean="0">
                <a:solidFill>
                  <a:schemeClr val="bg1"/>
                </a:solidFill>
                <a:latin typeface="Times New Roman" panose="02020603050405020304" pitchFamily="18" charset="0"/>
                <a:cs typeface="Times New Roman" panose="02020603050405020304" pitchFamily="18" charset="0"/>
              </a:rPr>
              <a:t>ĐỊA </a:t>
            </a:r>
          </a:p>
          <a:p>
            <a:pPr algn="ctr" eaLnBrk="1" hangingPunct="1"/>
            <a:r>
              <a:rPr lang="en-US" altLang="vi-VN" b="1" smtClean="0">
                <a:solidFill>
                  <a:schemeClr val="bg1"/>
                </a:solidFill>
                <a:latin typeface="Times New Roman" panose="02020603050405020304" pitchFamily="18" charset="0"/>
                <a:cs typeface="Times New Roman" panose="02020603050405020304" pitchFamily="18" charset="0"/>
              </a:rPr>
              <a:t>MỸ</a:t>
            </a:r>
          </a:p>
          <a:p>
            <a:pPr algn="ctr" eaLnBrk="1" hangingPunct="1"/>
            <a:r>
              <a:rPr lang="en-US" altLang="vi-VN" b="1" smtClean="0">
                <a:solidFill>
                  <a:schemeClr val="bg1"/>
                </a:solidFill>
                <a:latin typeface="Times New Roman" panose="02020603050405020304" pitchFamily="18" charset="0"/>
                <a:cs typeface="Times New Roman" panose="02020603050405020304" pitchFamily="18" charset="0"/>
              </a:rPr>
              <a:t>SƠN</a:t>
            </a:r>
            <a:endParaRPr lang="en-US" altLang="vi-VN" b="1">
              <a:solidFill>
                <a:schemeClr val="bg1"/>
              </a:solidFill>
              <a:latin typeface="Times New Roman" panose="02020603050405020304" pitchFamily="18" charset="0"/>
              <a:cs typeface="Times New Roman" panose="02020603050405020304" pitchFamily="18" charset="0"/>
            </a:endParaRPr>
          </a:p>
        </p:txBody>
      </p:sp>
      <p:sp>
        <p:nvSpPr>
          <p:cNvPr id="82971" name="Line 27"/>
          <p:cNvSpPr>
            <a:spLocks noChangeShapeType="1"/>
          </p:cNvSpPr>
          <p:nvPr/>
        </p:nvSpPr>
        <p:spPr bwMode="auto">
          <a:xfrm flipH="1">
            <a:off x="457200" y="1371600"/>
            <a:ext cx="4114800" cy="120015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vi-VN" sz="1350"/>
          </a:p>
        </p:txBody>
      </p:sp>
      <p:sp>
        <p:nvSpPr>
          <p:cNvPr id="82973" name="Line 29"/>
          <p:cNvSpPr>
            <a:spLocks noChangeShapeType="1"/>
          </p:cNvSpPr>
          <p:nvPr/>
        </p:nvSpPr>
        <p:spPr bwMode="auto">
          <a:xfrm flipH="1">
            <a:off x="3257550" y="1371600"/>
            <a:ext cx="1314450" cy="1295400"/>
          </a:xfrm>
          <a:prstGeom prst="line">
            <a:avLst/>
          </a:prstGeom>
          <a:noFill/>
          <a:ln w="57150">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vi-VN" sz="1350"/>
          </a:p>
        </p:txBody>
      </p:sp>
      <p:sp>
        <p:nvSpPr>
          <p:cNvPr id="82974" name="Line 30"/>
          <p:cNvSpPr>
            <a:spLocks noChangeShapeType="1"/>
          </p:cNvSpPr>
          <p:nvPr/>
        </p:nvSpPr>
        <p:spPr bwMode="auto">
          <a:xfrm>
            <a:off x="4572000" y="1314450"/>
            <a:ext cx="0" cy="1352550"/>
          </a:xfrm>
          <a:prstGeom prst="line">
            <a:avLst/>
          </a:prstGeom>
          <a:noFill/>
          <a:ln w="57150">
            <a:solidFill>
              <a:srgbClr val="00FF00"/>
            </a:solidFill>
            <a:round/>
            <a:headEnd/>
            <a:tailEnd type="triangle" w="med" len="med"/>
          </a:ln>
          <a:extLst>
            <a:ext uri="{909E8E84-426E-40DD-AFC4-6F175D3DCCD1}">
              <a14:hiddenFill xmlns:a14="http://schemas.microsoft.com/office/drawing/2010/main">
                <a:noFill/>
              </a14:hiddenFill>
            </a:ext>
          </a:extLst>
        </p:spPr>
        <p:txBody>
          <a:bodyPr/>
          <a:lstStyle/>
          <a:p>
            <a:endParaRPr lang="vi-VN" sz="1350"/>
          </a:p>
        </p:txBody>
      </p:sp>
      <p:sp>
        <p:nvSpPr>
          <p:cNvPr id="82976" name="Line 32"/>
          <p:cNvSpPr>
            <a:spLocks noChangeShapeType="1"/>
          </p:cNvSpPr>
          <p:nvPr/>
        </p:nvSpPr>
        <p:spPr bwMode="auto">
          <a:xfrm>
            <a:off x="4572000" y="1371600"/>
            <a:ext cx="2438400" cy="1295400"/>
          </a:xfrm>
          <a:prstGeom prst="line">
            <a:avLst/>
          </a:prstGeom>
          <a:noFill/>
          <a:ln w="57150">
            <a:solidFill>
              <a:srgbClr val="333399"/>
            </a:solidFill>
            <a:round/>
            <a:headEnd/>
            <a:tailEnd type="triangle" w="med" len="med"/>
          </a:ln>
          <a:extLst>
            <a:ext uri="{909E8E84-426E-40DD-AFC4-6F175D3DCCD1}">
              <a14:hiddenFill xmlns:a14="http://schemas.microsoft.com/office/drawing/2010/main">
                <a:noFill/>
              </a14:hiddenFill>
            </a:ext>
          </a:extLst>
        </p:spPr>
        <p:txBody>
          <a:bodyPr/>
          <a:lstStyle/>
          <a:p>
            <a:endParaRPr lang="vi-VN" sz="1350"/>
          </a:p>
        </p:txBody>
      </p:sp>
      <p:sp>
        <p:nvSpPr>
          <p:cNvPr id="82978" name="Line 34"/>
          <p:cNvSpPr>
            <a:spLocks noChangeShapeType="1"/>
          </p:cNvSpPr>
          <p:nvPr/>
        </p:nvSpPr>
        <p:spPr bwMode="auto">
          <a:xfrm>
            <a:off x="4572000" y="1371600"/>
            <a:ext cx="3886200" cy="1295400"/>
          </a:xfrm>
          <a:prstGeom prst="line">
            <a:avLst/>
          </a:prstGeom>
          <a:noFill/>
          <a:ln w="57150">
            <a:solidFill>
              <a:srgbClr val="CC00FF"/>
            </a:solidFill>
            <a:round/>
            <a:headEnd/>
            <a:tailEnd type="triangle" w="med" len="med"/>
          </a:ln>
          <a:extLst>
            <a:ext uri="{909E8E84-426E-40DD-AFC4-6F175D3DCCD1}">
              <a14:hiddenFill xmlns:a14="http://schemas.microsoft.com/office/drawing/2010/main">
                <a:noFill/>
              </a14:hiddenFill>
            </a:ext>
          </a:extLst>
        </p:spPr>
        <p:txBody>
          <a:bodyPr/>
          <a:lstStyle/>
          <a:p>
            <a:endParaRPr lang="vi-VN" sz="1350"/>
          </a:p>
        </p:txBody>
      </p:sp>
      <p:sp>
        <p:nvSpPr>
          <p:cNvPr id="82979" name="Line 35"/>
          <p:cNvSpPr>
            <a:spLocks noChangeShapeType="1"/>
          </p:cNvSpPr>
          <p:nvPr/>
        </p:nvSpPr>
        <p:spPr bwMode="auto">
          <a:xfrm>
            <a:off x="4572000" y="1314450"/>
            <a:ext cx="1219200" cy="1352550"/>
          </a:xfrm>
          <a:prstGeom prst="line">
            <a:avLst/>
          </a:prstGeom>
          <a:noFill/>
          <a:ln w="57150">
            <a:solidFill>
              <a:srgbClr val="0000CC"/>
            </a:solidFill>
            <a:round/>
            <a:headEnd/>
            <a:tailEnd type="triangle" w="med" len="med"/>
          </a:ln>
          <a:extLst>
            <a:ext uri="{909E8E84-426E-40DD-AFC4-6F175D3DCCD1}">
              <a14:hiddenFill xmlns:a14="http://schemas.microsoft.com/office/drawing/2010/main">
                <a:noFill/>
              </a14:hiddenFill>
            </a:ext>
          </a:extLst>
        </p:spPr>
        <p:txBody>
          <a:bodyPr/>
          <a:lstStyle/>
          <a:p>
            <a:endParaRPr lang="vi-VN" sz="1350"/>
          </a:p>
        </p:txBody>
      </p:sp>
      <p:sp>
        <p:nvSpPr>
          <p:cNvPr id="82980" name="Line 36"/>
          <p:cNvSpPr>
            <a:spLocks noChangeShapeType="1"/>
          </p:cNvSpPr>
          <p:nvPr/>
        </p:nvSpPr>
        <p:spPr bwMode="auto">
          <a:xfrm flipH="1">
            <a:off x="1905000" y="1371600"/>
            <a:ext cx="2667000" cy="1238250"/>
          </a:xfrm>
          <a:prstGeom prst="line">
            <a:avLst/>
          </a:prstGeom>
          <a:noFill/>
          <a:ln w="57150">
            <a:solidFill>
              <a:srgbClr val="FF9900"/>
            </a:solidFill>
            <a:round/>
            <a:headEnd/>
            <a:tailEnd type="triangle" w="med" len="med"/>
          </a:ln>
          <a:extLst>
            <a:ext uri="{909E8E84-426E-40DD-AFC4-6F175D3DCCD1}">
              <a14:hiddenFill xmlns:a14="http://schemas.microsoft.com/office/drawing/2010/main">
                <a:noFill/>
              </a14:hiddenFill>
            </a:ext>
          </a:extLst>
        </p:spPr>
        <p:txBody>
          <a:bodyPr/>
          <a:lstStyle/>
          <a:p>
            <a:endParaRPr lang="vi-VN" sz="1350"/>
          </a:p>
        </p:txBody>
      </p:sp>
      <p:sp>
        <p:nvSpPr>
          <p:cNvPr id="82982" name="Rectangle 38"/>
          <p:cNvSpPr>
            <a:spLocks noChangeArrowheads="1"/>
          </p:cNvSpPr>
          <p:nvPr/>
        </p:nvSpPr>
        <p:spPr bwMode="auto">
          <a:xfrm>
            <a:off x="76200" y="585787"/>
            <a:ext cx="8991600" cy="895350"/>
          </a:xfrm>
          <a:prstGeom prst="rect">
            <a:avLst/>
          </a:prstGeom>
          <a:solidFill>
            <a:srgbClr val="FFFF99"/>
          </a:solidFill>
          <a:ln w="9525">
            <a:solidFill>
              <a:srgbClr val="000099"/>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vi-VN" b="1">
                <a:solidFill>
                  <a:srgbClr val="FF0000"/>
                </a:solidFill>
              </a:rPr>
              <a:t>DI SẢN CỦA VIỆT NAM ĐƯƯỢC UNESCO CÔNG</a:t>
            </a:r>
          </a:p>
          <a:p>
            <a:pPr algn="ctr"/>
            <a:r>
              <a:rPr lang="en-US" b="1">
                <a:solidFill>
                  <a:srgbClr val="FF0000"/>
                </a:solidFill>
              </a:rPr>
              <a:t> NHẬN LÀ DI SẢN VĂN HOÁ THẾ GIỚI</a:t>
            </a:r>
          </a:p>
        </p:txBody>
      </p:sp>
    </p:spTree>
    <p:extLst>
      <p:ext uri="{BB962C8B-B14F-4D97-AF65-F5344CB8AC3E}">
        <p14:creationId xmlns:p14="http://schemas.microsoft.com/office/powerpoint/2010/main" val="119793306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grpId="0" nodeType="withEffect">
                                  <p:stCondLst>
                                    <p:cond delay="0"/>
                                  </p:stCondLst>
                                  <p:childTnLst>
                                    <p:set>
                                      <p:cBhvr>
                                        <p:cTn id="6" dur="1" fill="hold">
                                          <p:stCondLst>
                                            <p:cond delay="0"/>
                                          </p:stCondLst>
                                        </p:cTn>
                                        <p:tgtEl>
                                          <p:spTgt spid="82982"/>
                                        </p:tgtEl>
                                        <p:attrNameLst>
                                          <p:attrName>style.visibility</p:attrName>
                                        </p:attrNameLst>
                                      </p:cBhvr>
                                      <p:to>
                                        <p:strVal val="visible"/>
                                      </p:to>
                                    </p:set>
                                    <p:animEffect transition="in" filter="circle(in)">
                                      <p:cBhvr>
                                        <p:cTn id="7" dur="2000"/>
                                        <p:tgtEl>
                                          <p:spTgt spid="82982"/>
                                        </p:tgtEl>
                                      </p:cBhvr>
                                    </p:animEffect>
                                  </p:childTnLst>
                                  <p:subTnLst>
                                    <p:audio>
                                      <p:cMediaNode vol="76000">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par>
                          <p:cTn id="8" fill="hold" nodeType="withGroup">
                            <p:stCondLst>
                              <p:cond delay="2000"/>
                            </p:stCondLst>
                            <p:childTnLst>
                              <p:par>
                                <p:cTn id="9" presetID="2" presetClass="entr" presetSubtype="3" fill="hold" nodeType="afterEffect">
                                  <p:stCondLst>
                                    <p:cond delay="0"/>
                                  </p:stCondLst>
                                  <p:childTnLst>
                                    <p:set>
                                      <p:cBhvr>
                                        <p:cTn id="10" dur="1" fill="hold">
                                          <p:stCondLst>
                                            <p:cond delay="0"/>
                                          </p:stCondLst>
                                        </p:cTn>
                                        <p:tgtEl>
                                          <p:spTgt spid="82971"/>
                                        </p:tgtEl>
                                        <p:attrNameLst>
                                          <p:attrName>style.visibility</p:attrName>
                                        </p:attrNameLst>
                                      </p:cBhvr>
                                      <p:to>
                                        <p:strVal val="visible"/>
                                      </p:to>
                                    </p:set>
                                    <p:anim calcmode="lin" valueType="num">
                                      <p:cBhvr additive="base">
                                        <p:cTn id="11" dur="500" fill="hold"/>
                                        <p:tgtEl>
                                          <p:spTgt spid="82971"/>
                                        </p:tgtEl>
                                        <p:attrNameLst>
                                          <p:attrName>ppt_x</p:attrName>
                                        </p:attrNameLst>
                                      </p:cBhvr>
                                      <p:tavLst>
                                        <p:tav tm="0">
                                          <p:val>
                                            <p:strVal val="1+#ppt_w/2"/>
                                          </p:val>
                                        </p:tav>
                                        <p:tav tm="100000">
                                          <p:val>
                                            <p:strVal val="#ppt_x"/>
                                          </p:val>
                                        </p:tav>
                                      </p:tavLst>
                                    </p:anim>
                                    <p:anim calcmode="lin" valueType="num">
                                      <p:cBhvr additive="base">
                                        <p:cTn id="12" dur="500" fill="hold"/>
                                        <p:tgtEl>
                                          <p:spTgt spid="82971"/>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2" name="chimes.wav"/>
                                        </p:tgtEl>
                                      </p:cMediaNode>
                                    </p:audio>
                                  </p:subTnLst>
                                </p:cTn>
                              </p:par>
                              <p:par>
                                <p:cTn id="13" presetID="2" presetClass="entr" presetSubtype="4" fill="hold" grpId="0" nodeType="withEffect">
                                  <p:stCondLst>
                                    <p:cond delay="0"/>
                                  </p:stCondLst>
                                  <p:childTnLst>
                                    <p:set>
                                      <p:cBhvr>
                                        <p:cTn id="14" dur="1" fill="hold">
                                          <p:stCondLst>
                                            <p:cond delay="0"/>
                                          </p:stCondLst>
                                        </p:cTn>
                                        <p:tgtEl>
                                          <p:spTgt spid="82958"/>
                                        </p:tgtEl>
                                        <p:attrNameLst>
                                          <p:attrName>style.visibility</p:attrName>
                                        </p:attrNameLst>
                                      </p:cBhvr>
                                      <p:to>
                                        <p:strVal val="visible"/>
                                      </p:to>
                                    </p:set>
                                    <p:anim calcmode="lin" valueType="num">
                                      <p:cBhvr additive="base">
                                        <p:cTn id="15" dur="500" fill="hold"/>
                                        <p:tgtEl>
                                          <p:spTgt spid="82958"/>
                                        </p:tgtEl>
                                        <p:attrNameLst>
                                          <p:attrName>ppt_x</p:attrName>
                                        </p:attrNameLst>
                                      </p:cBhvr>
                                      <p:tavLst>
                                        <p:tav tm="0">
                                          <p:val>
                                            <p:strVal val="#ppt_x"/>
                                          </p:val>
                                        </p:tav>
                                        <p:tav tm="100000">
                                          <p:val>
                                            <p:strVal val="#ppt_x"/>
                                          </p:val>
                                        </p:tav>
                                      </p:tavLst>
                                    </p:anim>
                                    <p:anim calcmode="lin" valueType="num">
                                      <p:cBhvr additive="base">
                                        <p:cTn id="16" dur="500" fill="hold"/>
                                        <p:tgtEl>
                                          <p:spTgt spid="8295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2" name="chimes.wav"/>
                                        </p:tgtEl>
                                      </p:cMediaNode>
                                    </p:audio>
                                  </p:subTnLst>
                                </p:cTn>
                              </p:par>
                            </p:childTnLst>
                          </p:cTn>
                        </p:par>
                        <p:par>
                          <p:cTn id="17" fill="hold" nodeType="withGroup">
                            <p:stCondLst>
                              <p:cond delay="2500"/>
                            </p:stCondLst>
                            <p:childTnLst>
                              <p:par>
                                <p:cTn id="18" presetID="2" presetClass="entr" presetSubtype="3" fill="hold" nodeType="afterEffect">
                                  <p:stCondLst>
                                    <p:cond delay="0"/>
                                  </p:stCondLst>
                                  <p:childTnLst>
                                    <p:set>
                                      <p:cBhvr>
                                        <p:cTn id="19" dur="1" fill="hold">
                                          <p:stCondLst>
                                            <p:cond delay="0"/>
                                          </p:stCondLst>
                                        </p:cTn>
                                        <p:tgtEl>
                                          <p:spTgt spid="82980"/>
                                        </p:tgtEl>
                                        <p:attrNameLst>
                                          <p:attrName>style.visibility</p:attrName>
                                        </p:attrNameLst>
                                      </p:cBhvr>
                                      <p:to>
                                        <p:strVal val="visible"/>
                                      </p:to>
                                    </p:set>
                                    <p:anim calcmode="lin" valueType="num">
                                      <p:cBhvr additive="base">
                                        <p:cTn id="20" dur="500" fill="hold"/>
                                        <p:tgtEl>
                                          <p:spTgt spid="82980"/>
                                        </p:tgtEl>
                                        <p:attrNameLst>
                                          <p:attrName>ppt_x</p:attrName>
                                        </p:attrNameLst>
                                      </p:cBhvr>
                                      <p:tavLst>
                                        <p:tav tm="0">
                                          <p:val>
                                            <p:strVal val="1+#ppt_w/2"/>
                                          </p:val>
                                        </p:tav>
                                        <p:tav tm="100000">
                                          <p:val>
                                            <p:strVal val="#ppt_x"/>
                                          </p:val>
                                        </p:tav>
                                      </p:tavLst>
                                    </p:anim>
                                    <p:anim calcmode="lin" valueType="num">
                                      <p:cBhvr additive="base">
                                        <p:cTn id="21" dur="500" fill="hold"/>
                                        <p:tgtEl>
                                          <p:spTgt spid="82980"/>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2" name="chimes.wav"/>
                                        </p:tgtEl>
                                      </p:cMediaNode>
                                    </p:audio>
                                  </p:subTnLst>
                                </p:cTn>
                              </p:par>
                              <p:par>
                                <p:cTn id="22" presetID="2" presetClass="entr" presetSubtype="4" fill="hold" grpId="0" nodeType="withEffect">
                                  <p:stCondLst>
                                    <p:cond delay="0"/>
                                  </p:stCondLst>
                                  <p:childTnLst>
                                    <p:set>
                                      <p:cBhvr>
                                        <p:cTn id="23" dur="1" fill="hold">
                                          <p:stCondLst>
                                            <p:cond delay="0"/>
                                          </p:stCondLst>
                                        </p:cTn>
                                        <p:tgtEl>
                                          <p:spTgt spid="82962"/>
                                        </p:tgtEl>
                                        <p:attrNameLst>
                                          <p:attrName>style.visibility</p:attrName>
                                        </p:attrNameLst>
                                      </p:cBhvr>
                                      <p:to>
                                        <p:strVal val="visible"/>
                                      </p:to>
                                    </p:set>
                                    <p:anim calcmode="lin" valueType="num">
                                      <p:cBhvr additive="base">
                                        <p:cTn id="24" dur="500" fill="hold"/>
                                        <p:tgtEl>
                                          <p:spTgt spid="82962"/>
                                        </p:tgtEl>
                                        <p:attrNameLst>
                                          <p:attrName>ppt_x</p:attrName>
                                        </p:attrNameLst>
                                      </p:cBhvr>
                                      <p:tavLst>
                                        <p:tav tm="0">
                                          <p:val>
                                            <p:strVal val="#ppt_x"/>
                                          </p:val>
                                        </p:tav>
                                        <p:tav tm="100000">
                                          <p:val>
                                            <p:strVal val="#ppt_x"/>
                                          </p:val>
                                        </p:tav>
                                      </p:tavLst>
                                    </p:anim>
                                    <p:anim calcmode="lin" valueType="num">
                                      <p:cBhvr additive="base">
                                        <p:cTn id="25" dur="500" fill="hold"/>
                                        <p:tgtEl>
                                          <p:spTgt spid="8296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2" name="chimes.wav"/>
                                        </p:tgtEl>
                                      </p:cMediaNode>
                                    </p:audio>
                                  </p:subTnLst>
                                </p:cTn>
                              </p:par>
                            </p:childTnLst>
                          </p:cTn>
                        </p:par>
                        <p:par>
                          <p:cTn id="26" fill="hold" nodeType="withGroup">
                            <p:stCondLst>
                              <p:cond delay="3000"/>
                            </p:stCondLst>
                            <p:childTnLst>
                              <p:par>
                                <p:cTn id="27" presetID="2" presetClass="entr" presetSubtype="4" fill="hold" grpId="0" nodeType="afterEffect">
                                  <p:stCondLst>
                                    <p:cond delay="0"/>
                                  </p:stCondLst>
                                  <p:childTnLst>
                                    <p:set>
                                      <p:cBhvr>
                                        <p:cTn id="28" dur="1" fill="hold">
                                          <p:stCondLst>
                                            <p:cond delay="0"/>
                                          </p:stCondLst>
                                        </p:cTn>
                                        <p:tgtEl>
                                          <p:spTgt spid="82963"/>
                                        </p:tgtEl>
                                        <p:attrNameLst>
                                          <p:attrName>style.visibility</p:attrName>
                                        </p:attrNameLst>
                                      </p:cBhvr>
                                      <p:to>
                                        <p:strVal val="visible"/>
                                      </p:to>
                                    </p:set>
                                    <p:anim calcmode="lin" valueType="num">
                                      <p:cBhvr additive="base">
                                        <p:cTn id="29" dur="500" fill="hold"/>
                                        <p:tgtEl>
                                          <p:spTgt spid="82963"/>
                                        </p:tgtEl>
                                        <p:attrNameLst>
                                          <p:attrName>ppt_x</p:attrName>
                                        </p:attrNameLst>
                                      </p:cBhvr>
                                      <p:tavLst>
                                        <p:tav tm="0">
                                          <p:val>
                                            <p:strVal val="#ppt_x"/>
                                          </p:val>
                                        </p:tav>
                                        <p:tav tm="100000">
                                          <p:val>
                                            <p:strVal val="#ppt_x"/>
                                          </p:val>
                                        </p:tav>
                                      </p:tavLst>
                                    </p:anim>
                                    <p:anim calcmode="lin" valueType="num">
                                      <p:cBhvr additive="base">
                                        <p:cTn id="30" dur="500" fill="hold"/>
                                        <p:tgtEl>
                                          <p:spTgt spid="8296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2" name="chimes.wav"/>
                                        </p:tgtEl>
                                      </p:cMediaNode>
                                    </p:audio>
                                  </p:subTnLst>
                                </p:cTn>
                              </p:par>
                              <p:par>
                                <p:cTn id="31" presetID="2" presetClass="entr" presetSubtype="3" fill="hold" nodeType="withEffect">
                                  <p:stCondLst>
                                    <p:cond delay="0"/>
                                  </p:stCondLst>
                                  <p:childTnLst>
                                    <p:set>
                                      <p:cBhvr>
                                        <p:cTn id="32" dur="1" fill="hold">
                                          <p:stCondLst>
                                            <p:cond delay="0"/>
                                          </p:stCondLst>
                                        </p:cTn>
                                        <p:tgtEl>
                                          <p:spTgt spid="82973"/>
                                        </p:tgtEl>
                                        <p:attrNameLst>
                                          <p:attrName>style.visibility</p:attrName>
                                        </p:attrNameLst>
                                      </p:cBhvr>
                                      <p:to>
                                        <p:strVal val="visible"/>
                                      </p:to>
                                    </p:set>
                                    <p:anim calcmode="lin" valueType="num">
                                      <p:cBhvr additive="base">
                                        <p:cTn id="33" dur="500" fill="hold"/>
                                        <p:tgtEl>
                                          <p:spTgt spid="82973"/>
                                        </p:tgtEl>
                                        <p:attrNameLst>
                                          <p:attrName>ppt_x</p:attrName>
                                        </p:attrNameLst>
                                      </p:cBhvr>
                                      <p:tavLst>
                                        <p:tav tm="0">
                                          <p:val>
                                            <p:strVal val="1+#ppt_w/2"/>
                                          </p:val>
                                        </p:tav>
                                        <p:tav tm="100000">
                                          <p:val>
                                            <p:strVal val="#ppt_x"/>
                                          </p:val>
                                        </p:tav>
                                      </p:tavLst>
                                    </p:anim>
                                    <p:anim calcmode="lin" valueType="num">
                                      <p:cBhvr additive="base">
                                        <p:cTn id="34" dur="500" fill="hold"/>
                                        <p:tgtEl>
                                          <p:spTgt spid="82973"/>
                                        </p:tgtEl>
                                        <p:attrNameLst>
                                          <p:attrName>ppt_y</p:attrName>
                                        </p:attrNameLst>
                                      </p:cBhvr>
                                      <p:tavLst>
                                        <p:tav tm="0">
                                          <p:val>
                                            <p:strVal val="0-#ppt_h/2"/>
                                          </p:val>
                                        </p:tav>
                                        <p:tav tm="100000">
                                          <p:val>
                                            <p:strVal val="#ppt_y"/>
                                          </p:val>
                                        </p:tav>
                                      </p:tavLst>
                                    </p:anim>
                                  </p:childTnLst>
                                </p:cTn>
                              </p:par>
                            </p:childTnLst>
                          </p:cTn>
                        </p:par>
                        <p:par>
                          <p:cTn id="35" fill="hold" nodeType="withGroup">
                            <p:stCondLst>
                              <p:cond delay="3500"/>
                            </p:stCondLst>
                            <p:childTnLst>
                              <p:par>
                                <p:cTn id="36" presetID="2" presetClass="entr" presetSubtype="1" fill="hold" nodeType="afterEffect">
                                  <p:stCondLst>
                                    <p:cond delay="0"/>
                                  </p:stCondLst>
                                  <p:childTnLst>
                                    <p:set>
                                      <p:cBhvr>
                                        <p:cTn id="37" dur="1" fill="hold">
                                          <p:stCondLst>
                                            <p:cond delay="0"/>
                                          </p:stCondLst>
                                        </p:cTn>
                                        <p:tgtEl>
                                          <p:spTgt spid="82974"/>
                                        </p:tgtEl>
                                        <p:attrNameLst>
                                          <p:attrName>style.visibility</p:attrName>
                                        </p:attrNameLst>
                                      </p:cBhvr>
                                      <p:to>
                                        <p:strVal val="visible"/>
                                      </p:to>
                                    </p:set>
                                    <p:anim calcmode="lin" valueType="num">
                                      <p:cBhvr additive="base">
                                        <p:cTn id="38" dur="500" fill="hold"/>
                                        <p:tgtEl>
                                          <p:spTgt spid="82974"/>
                                        </p:tgtEl>
                                        <p:attrNameLst>
                                          <p:attrName>ppt_x</p:attrName>
                                        </p:attrNameLst>
                                      </p:cBhvr>
                                      <p:tavLst>
                                        <p:tav tm="0">
                                          <p:val>
                                            <p:strVal val="#ppt_x"/>
                                          </p:val>
                                        </p:tav>
                                        <p:tav tm="100000">
                                          <p:val>
                                            <p:strVal val="#ppt_x"/>
                                          </p:val>
                                        </p:tav>
                                      </p:tavLst>
                                    </p:anim>
                                    <p:anim calcmode="lin" valueType="num">
                                      <p:cBhvr additive="base">
                                        <p:cTn id="39" dur="500" fill="hold"/>
                                        <p:tgtEl>
                                          <p:spTgt spid="82974"/>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82961"/>
                                        </p:tgtEl>
                                        <p:attrNameLst>
                                          <p:attrName>style.visibility</p:attrName>
                                        </p:attrNameLst>
                                      </p:cBhvr>
                                      <p:to>
                                        <p:strVal val="visible"/>
                                      </p:to>
                                    </p:set>
                                    <p:anim calcmode="lin" valueType="num">
                                      <p:cBhvr additive="base">
                                        <p:cTn id="42" dur="500" fill="hold"/>
                                        <p:tgtEl>
                                          <p:spTgt spid="82961"/>
                                        </p:tgtEl>
                                        <p:attrNameLst>
                                          <p:attrName>ppt_x</p:attrName>
                                        </p:attrNameLst>
                                      </p:cBhvr>
                                      <p:tavLst>
                                        <p:tav tm="0">
                                          <p:val>
                                            <p:strVal val="#ppt_x"/>
                                          </p:val>
                                        </p:tav>
                                        <p:tav tm="100000">
                                          <p:val>
                                            <p:strVal val="#ppt_x"/>
                                          </p:val>
                                        </p:tav>
                                      </p:tavLst>
                                    </p:anim>
                                    <p:anim calcmode="lin" valueType="num">
                                      <p:cBhvr additive="base">
                                        <p:cTn id="43" dur="500" fill="hold"/>
                                        <p:tgtEl>
                                          <p:spTgt spid="8296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2" name="chimes.wav"/>
                                        </p:tgtEl>
                                      </p:cMediaNode>
                                    </p:audio>
                                  </p:subTnLst>
                                </p:cTn>
                              </p:par>
                            </p:childTnLst>
                          </p:cTn>
                        </p:par>
                        <p:par>
                          <p:cTn id="44" fill="hold" nodeType="withGroup">
                            <p:stCondLst>
                              <p:cond delay="4000"/>
                            </p:stCondLst>
                            <p:childTnLst>
                              <p:par>
                                <p:cTn id="45" presetID="2" presetClass="entr" presetSubtype="9" fill="hold" nodeType="afterEffect">
                                  <p:stCondLst>
                                    <p:cond delay="0"/>
                                  </p:stCondLst>
                                  <p:childTnLst>
                                    <p:set>
                                      <p:cBhvr>
                                        <p:cTn id="46" dur="1" fill="hold">
                                          <p:stCondLst>
                                            <p:cond delay="0"/>
                                          </p:stCondLst>
                                        </p:cTn>
                                        <p:tgtEl>
                                          <p:spTgt spid="82979"/>
                                        </p:tgtEl>
                                        <p:attrNameLst>
                                          <p:attrName>style.visibility</p:attrName>
                                        </p:attrNameLst>
                                      </p:cBhvr>
                                      <p:to>
                                        <p:strVal val="visible"/>
                                      </p:to>
                                    </p:set>
                                    <p:anim calcmode="lin" valueType="num">
                                      <p:cBhvr additive="base">
                                        <p:cTn id="47" dur="500" fill="hold"/>
                                        <p:tgtEl>
                                          <p:spTgt spid="82979"/>
                                        </p:tgtEl>
                                        <p:attrNameLst>
                                          <p:attrName>ppt_x</p:attrName>
                                        </p:attrNameLst>
                                      </p:cBhvr>
                                      <p:tavLst>
                                        <p:tav tm="0">
                                          <p:val>
                                            <p:strVal val="0-#ppt_w/2"/>
                                          </p:val>
                                        </p:tav>
                                        <p:tav tm="100000">
                                          <p:val>
                                            <p:strVal val="#ppt_x"/>
                                          </p:val>
                                        </p:tav>
                                      </p:tavLst>
                                    </p:anim>
                                    <p:anim calcmode="lin" valueType="num">
                                      <p:cBhvr additive="base">
                                        <p:cTn id="48" dur="500" fill="hold"/>
                                        <p:tgtEl>
                                          <p:spTgt spid="82979"/>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2" name="chimes.wav"/>
                                        </p:tgtEl>
                                      </p:cMediaNode>
                                    </p:audio>
                                  </p:subTnLst>
                                </p:cTn>
                              </p:par>
                              <p:par>
                                <p:cTn id="49" presetID="2" presetClass="entr" presetSubtype="4" fill="hold" grpId="0" nodeType="withEffect">
                                  <p:stCondLst>
                                    <p:cond delay="0"/>
                                  </p:stCondLst>
                                  <p:childTnLst>
                                    <p:set>
                                      <p:cBhvr>
                                        <p:cTn id="50" dur="1" fill="hold">
                                          <p:stCondLst>
                                            <p:cond delay="0"/>
                                          </p:stCondLst>
                                        </p:cTn>
                                        <p:tgtEl>
                                          <p:spTgt spid="82960"/>
                                        </p:tgtEl>
                                        <p:attrNameLst>
                                          <p:attrName>style.visibility</p:attrName>
                                        </p:attrNameLst>
                                      </p:cBhvr>
                                      <p:to>
                                        <p:strVal val="visible"/>
                                      </p:to>
                                    </p:set>
                                    <p:anim calcmode="lin" valueType="num">
                                      <p:cBhvr additive="base">
                                        <p:cTn id="51" dur="500" fill="hold"/>
                                        <p:tgtEl>
                                          <p:spTgt spid="82960"/>
                                        </p:tgtEl>
                                        <p:attrNameLst>
                                          <p:attrName>ppt_x</p:attrName>
                                        </p:attrNameLst>
                                      </p:cBhvr>
                                      <p:tavLst>
                                        <p:tav tm="0">
                                          <p:val>
                                            <p:strVal val="#ppt_x"/>
                                          </p:val>
                                        </p:tav>
                                        <p:tav tm="100000">
                                          <p:val>
                                            <p:strVal val="#ppt_x"/>
                                          </p:val>
                                        </p:tav>
                                      </p:tavLst>
                                    </p:anim>
                                    <p:anim calcmode="lin" valueType="num">
                                      <p:cBhvr additive="base">
                                        <p:cTn id="52" dur="500" fill="hold"/>
                                        <p:tgtEl>
                                          <p:spTgt spid="82960"/>
                                        </p:tgtEl>
                                        <p:attrNameLst>
                                          <p:attrName>ppt_y</p:attrName>
                                        </p:attrNameLst>
                                      </p:cBhvr>
                                      <p:tavLst>
                                        <p:tav tm="0">
                                          <p:val>
                                            <p:strVal val="1+#ppt_h/2"/>
                                          </p:val>
                                        </p:tav>
                                        <p:tav tm="100000">
                                          <p:val>
                                            <p:strVal val="#ppt_y"/>
                                          </p:val>
                                        </p:tav>
                                      </p:tavLst>
                                    </p:anim>
                                  </p:childTnLst>
                                </p:cTn>
                              </p:par>
                            </p:childTnLst>
                          </p:cTn>
                        </p:par>
                        <p:par>
                          <p:cTn id="53" fill="hold" nodeType="withGroup">
                            <p:stCondLst>
                              <p:cond delay="4500"/>
                            </p:stCondLst>
                            <p:childTnLst>
                              <p:par>
                                <p:cTn id="54" presetID="2" presetClass="entr" presetSubtype="4" fill="hold" grpId="0" nodeType="afterEffect">
                                  <p:stCondLst>
                                    <p:cond delay="0"/>
                                  </p:stCondLst>
                                  <p:childTnLst>
                                    <p:set>
                                      <p:cBhvr>
                                        <p:cTn id="55" dur="1" fill="hold">
                                          <p:stCondLst>
                                            <p:cond delay="0"/>
                                          </p:stCondLst>
                                        </p:cTn>
                                        <p:tgtEl>
                                          <p:spTgt spid="82966"/>
                                        </p:tgtEl>
                                        <p:attrNameLst>
                                          <p:attrName>style.visibility</p:attrName>
                                        </p:attrNameLst>
                                      </p:cBhvr>
                                      <p:to>
                                        <p:strVal val="visible"/>
                                      </p:to>
                                    </p:set>
                                    <p:anim calcmode="lin" valueType="num">
                                      <p:cBhvr additive="base">
                                        <p:cTn id="56" dur="500" fill="hold"/>
                                        <p:tgtEl>
                                          <p:spTgt spid="82966"/>
                                        </p:tgtEl>
                                        <p:attrNameLst>
                                          <p:attrName>ppt_x</p:attrName>
                                        </p:attrNameLst>
                                      </p:cBhvr>
                                      <p:tavLst>
                                        <p:tav tm="0">
                                          <p:val>
                                            <p:strVal val="#ppt_x"/>
                                          </p:val>
                                        </p:tav>
                                        <p:tav tm="100000">
                                          <p:val>
                                            <p:strVal val="#ppt_x"/>
                                          </p:val>
                                        </p:tav>
                                      </p:tavLst>
                                    </p:anim>
                                    <p:anim calcmode="lin" valueType="num">
                                      <p:cBhvr additive="base">
                                        <p:cTn id="57" dur="500" fill="hold"/>
                                        <p:tgtEl>
                                          <p:spTgt spid="8296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4"/>
                                            </p:cond>
                                          </p:stCondLst>
                                          <p:endCondLst>
                                            <p:cond evt="onStopAudio" delay="0">
                                              <p:tgtEl>
                                                <p:sldTgt/>
                                              </p:tgtEl>
                                            </p:cond>
                                          </p:endCondLst>
                                        </p:cTn>
                                        <p:tgtEl>
                                          <p:sndTgt r:embed="rId2" name="chimes.wav"/>
                                        </p:tgtEl>
                                      </p:cMediaNode>
                                    </p:audio>
                                  </p:subTnLst>
                                </p:cTn>
                              </p:par>
                              <p:par>
                                <p:cTn id="58" presetID="2" presetClass="entr" presetSubtype="9" fill="hold" nodeType="withEffect">
                                  <p:stCondLst>
                                    <p:cond delay="0"/>
                                  </p:stCondLst>
                                  <p:childTnLst>
                                    <p:set>
                                      <p:cBhvr>
                                        <p:cTn id="59" dur="1" fill="hold">
                                          <p:stCondLst>
                                            <p:cond delay="0"/>
                                          </p:stCondLst>
                                        </p:cTn>
                                        <p:tgtEl>
                                          <p:spTgt spid="82976"/>
                                        </p:tgtEl>
                                        <p:attrNameLst>
                                          <p:attrName>style.visibility</p:attrName>
                                        </p:attrNameLst>
                                      </p:cBhvr>
                                      <p:to>
                                        <p:strVal val="visible"/>
                                      </p:to>
                                    </p:set>
                                    <p:anim calcmode="lin" valueType="num">
                                      <p:cBhvr additive="base">
                                        <p:cTn id="60" dur="500" fill="hold"/>
                                        <p:tgtEl>
                                          <p:spTgt spid="82976"/>
                                        </p:tgtEl>
                                        <p:attrNameLst>
                                          <p:attrName>ppt_x</p:attrName>
                                        </p:attrNameLst>
                                      </p:cBhvr>
                                      <p:tavLst>
                                        <p:tav tm="0">
                                          <p:val>
                                            <p:strVal val="0-#ppt_w/2"/>
                                          </p:val>
                                        </p:tav>
                                        <p:tav tm="100000">
                                          <p:val>
                                            <p:strVal val="#ppt_x"/>
                                          </p:val>
                                        </p:tav>
                                      </p:tavLst>
                                    </p:anim>
                                    <p:anim calcmode="lin" valueType="num">
                                      <p:cBhvr additive="base">
                                        <p:cTn id="61" dur="500" fill="hold"/>
                                        <p:tgtEl>
                                          <p:spTgt spid="82976"/>
                                        </p:tgtEl>
                                        <p:attrNameLst>
                                          <p:attrName>ppt_y</p:attrName>
                                        </p:attrNameLst>
                                      </p:cBhvr>
                                      <p:tavLst>
                                        <p:tav tm="0">
                                          <p:val>
                                            <p:strVal val="0-#ppt_h/2"/>
                                          </p:val>
                                        </p:tav>
                                        <p:tav tm="100000">
                                          <p:val>
                                            <p:strVal val="#ppt_y"/>
                                          </p:val>
                                        </p:tav>
                                      </p:tavLst>
                                    </p:anim>
                                  </p:childTnLst>
                                </p:cTn>
                              </p:par>
                            </p:childTnLst>
                          </p:cTn>
                        </p:par>
                        <p:par>
                          <p:cTn id="62" fill="hold" nodeType="withGroup">
                            <p:stCondLst>
                              <p:cond delay="5000"/>
                            </p:stCondLst>
                            <p:childTnLst>
                              <p:par>
                                <p:cTn id="63" presetID="2" presetClass="entr" presetSubtype="9" fill="hold" nodeType="afterEffect">
                                  <p:stCondLst>
                                    <p:cond delay="0"/>
                                  </p:stCondLst>
                                  <p:childTnLst>
                                    <p:set>
                                      <p:cBhvr>
                                        <p:cTn id="64" dur="1" fill="hold">
                                          <p:stCondLst>
                                            <p:cond delay="0"/>
                                          </p:stCondLst>
                                        </p:cTn>
                                        <p:tgtEl>
                                          <p:spTgt spid="82978"/>
                                        </p:tgtEl>
                                        <p:attrNameLst>
                                          <p:attrName>style.visibility</p:attrName>
                                        </p:attrNameLst>
                                      </p:cBhvr>
                                      <p:to>
                                        <p:strVal val="visible"/>
                                      </p:to>
                                    </p:set>
                                    <p:anim calcmode="lin" valueType="num">
                                      <p:cBhvr additive="base">
                                        <p:cTn id="65" dur="500" fill="hold"/>
                                        <p:tgtEl>
                                          <p:spTgt spid="82978"/>
                                        </p:tgtEl>
                                        <p:attrNameLst>
                                          <p:attrName>ppt_x</p:attrName>
                                        </p:attrNameLst>
                                      </p:cBhvr>
                                      <p:tavLst>
                                        <p:tav tm="0">
                                          <p:val>
                                            <p:strVal val="0-#ppt_w/2"/>
                                          </p:val>
                                        </p:tav>
                                        <p:tav tm="100000">
                                          <p:val>
                                            <p:strVal val="#ppt_x"/>
                                          </p:val>
                                        </p:tav>
                                      </p:tavLst>
                                    </p:anim>
                                    <p:anim calcmode="lin" valueType="num">
                                      <p:cBhvr additive="base">
                                        <p:cTn id="66" dur="500" fill="hold"/>
                                        <p:tgtEl>
                                          <p:spTgt spid="82978"/>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63"/>
                                            </p:cond>
                                          </p:stCondLst>
                                          <p:endCondLst>
                                            <p:cond evt="onStopAudio" delay="0">
                                              <p:tgtEl>
                                                <p:sldTgt/>
                                              </p:tgtEl>
                                            </p:cond>
                                          </p:endCondLst>
                                        </p:cTn>
                                        <p:tgtEl>
                                          <p:sndTgt r:embed="rId2" name="chimes.wav"/>
                                        </p:tgtEl>
                                      </p:cMediaNode>
                                    </p:audio>
                                  </p:subTnLst>
                                </p:cTn>
                              </p:par>
                              <p:par>
                                <p:cTn id="67" presetID="2" presetClass="entr" presetSubtype="4" fill="hold" grpId="0" nodeType="withEffect">
                                  <p:stCondLst>
                                    <p:cond delay="0"/>
                                  </p:stCondLst>
                                  <p:childTnLst>
                                    <p:set>
                                      <p:cBhvr>
                                        <p:cTn id="68" dur="1" fill="hold">
                                          <p:stCondLst>
                                            <p:cond delay="0"/>
                                          </p:stCondLst>
                                        </p:cTn>
                                        <p:tgtEl>
                                          <p:spTgt spid="82959"/>
                                        </p:tgtEl>
                                        <p:attrNameLst>
                                          <p:attrName>style.visibility</p:attrName>
                                        </p:attrNameLst>
                                      </p:cBhvr>
                                      <p:to>
                                        <p:strVal val="visible"/>
                                      </p:to>
                                    </p:set>
                                    <p:anim calcmode="lin" valueType="num">
                                      <p:cBhvr additive="base">
                                        <p:cTn id="69" dur="500" fill="hold"/>
                                        <p:tgtEl>
                                          <p:spTgt spid="82959"/>
                                        </p:tgtEl>
                                        <p:attrNameLst>
                                          <p:attrName>ppt_x</p:attrName>
                                        </p:attrNameLst>
                                      </p:cBhvr>
                                      <p:tavLst>
                                        <p:tav tm="0">
                                          <p:val>
                                            <p:strVal val="#ppt_x"/>
                                          </p:val>
                                        </p:tav>
                                        <p:tav tm="100000">
                                          <p:val>
                                            <p:strVal val="#ppt_x"/>
                                          </p:val>
                                        </p:tav>
                                      </p:tavLst>
                                    </p:anim>
                                    <p:anim calcmode="lin" valueType="num">
                                      <p:cBhvr additive="base">
                                        <p:cTn id="70" dur="500" fill="hold"/>
                                        <p:tgtEl>
                                          <p:spTgt spid="8295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58" grpId="0" animBg="1"/>
      <p:bldP spid="82959" grpId="0" animBg="1"/>
      <p:bldP spid="82960" grpId="0" animBg="1"/>
      <p:bldP spid="82961" grpId="0" animBg="1"/>
      <p:bldP spid="82962" grpId="0" animBg="1"/>
      <p:bldP spid="82963" grpId="0" animBg="1"/>
      <p:bldP spid="82966" grpId="0" animBg="1"/>
      <p:bldP spid="8298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pattFill prst="solidDmnd">
          <a:fgClr>
            <a:srgbClr val="FFFF99"/>
          </a:fgClr>
          <a:bgClr>
            <a:schemeClr val="bg1"/>
          </a:bgClr>
        </a:pattFill>
        <a:effectLst/>
      </p:bgPr>
    </p:bg>
    <p:spTree>
      <p:nvGrpSpPr>
        <p:cNvPr id="1" name=""/>
        <p:cNvGrpSpPr/>
        <p:nvPr/>
      </p:nvGrpSpPr>
      <p:grpSpPr>
        <a:xfrm>
          <a:off x="0" y="0"/>
          <a:ext cx="0" cy="0"/>
          <a:chOff x="0" y="0"/>
          <a:chExt cx="0" cy="0"/>
        </a:xfrm>
      </p:grpSpPr>
      <p:grpSp>
        <p:nvGrpSpPr>
          <p:cNvPr id="4" name="Group 3"/>
          <p:cNvGrpSpPr/>
          <p:nvPr/>
        </p:nvGrpSpPr>
        <p:grpSpPr>
          <a:xfrm>
            <a:off x="228600" y="209550"/>
            <a:ext cx="8643998" cy="4881265"/>
            <a:chOff x="228600" y="209550"/>
            <a:chExt cx="8643998" cy="4881265"/>
          </a:xfrm>
        </p:grpSpPr>
        <p:pic>
          <p:nvPicPr>
            <p:cNvPr id="2" name="Picture 1" descr="Vinh-Bai-Tu-Long.jpg"/>
            <p:cNvPicPr>
              <a:picLocks noChangeAspect="1"/>
            </p:cNvPicPr>
            <p:nvPr/>
          </p:nvPicPr>
          <p:blipFill>
            <a:blip r:embed="rId2"/>
            <a:stretch>
              <a:fillRect/>
            </a:stretch>
          </p:blipFill>
          <p:spPr>
            <a:xfrm>
              <a:off x="228600" y="209550"/>
              <a:ext cx="8643998" cy="4419600"/>
            </a:xfrm>
            <a:prstGeom prst="rect">
              <a:avLst/>
            </a:prstGeom>
          </p:spPr>
        </p:pic>
        <p:sp>
          <p:nvSpPr>
            <p:cNvPr id="3" name="TextBox 2"/>
            <p:cNvSpPr txBox="1"/>
            <p:nvPr/>
          </p:nvSpPr>
          <p:spPr>
            <a:xfrm>
              <a:off x="3200400" y="4629150"/>
              <a:ext cx="2500330" cy="461665"/>
            </a:xfrm>
            <a:prstGeom prst="rect">
              <a:avLst/>
            </a:prstGeom>
            <a:noFill/>
          </p:spPr>
          <p:txBody>
            <a:bodyPr wrap="square" rtlCol="0">
              <a:spAutoFit/>
            </a:bodyPr>
            <a:lstStyle/>
            <a:p>
              <a:pPr algn="ctr"/>
              <a:r>
                <a:rPr lang="en-US" sz="2400" err="1" smtClean="0">
                  <a:solidFill>
                    <a:srgbClr val="0000CC"/>
                  </a:solidFill>
                  <a:latin typeface="Arial" panose="020B0604020202020204" pitchFamily="34" charset="0"/>
                  <a:cs typeface="Arial" panose="020B0604020202020204" pitchFamily="34" charset="0"/>
                </a:rPr>
                <a:t>Vịnh</a:t>
              </a:r>
              <a:r>
                <a:rPr lang="en-US" sz="2400" smtClean="0">
                  <a:solidFill>
                    <a:srgbClr val="0000CC"/>
                  </a:solidFill>
                  <a:latin typeface="Arial" panose="020B0604020202020204" pitchFamily="34" charset="0"/>
                  <a:cs typeface="Arial" panose="020B0604020202020204" pitchFamily="34" charset="0"/>
                </a:rPr>
                <a:t> </a:t>
              </a:r>
              <a:r>
                <a:rPr lang="en-US" sz="2400" err="1" smtClean="0">
                  <a:solidFill>
                    <a:srgbClr val="0000CC"/>
                  </a:solidFill>
                  <a:latin typeface="Arial" panose="020B0604020202020204" pitchFamily="34" charset="0"/>
                  <a:cs typeface="Arial" panose="020B0604020202020204" pitchFamily="34" charset="0"/>
                </a:rPr>
                <a:t>Hạ</a:t>
              </a:r>
              <a:r>
                <a:rPr lang="en-US" sz="2400" smtClean="0">
                  <a:solidFill>
                    <a:srgbClr val="0000CC"/>
                  </a:solidFill>
                  <a:latin typeface="Arial" panose="020B0604020202020204" pitchFamily="34" charset="0"/>
                  <a:cs typeface="Arial" panose="020B0604020202020204" pitchFamily="34" charset="0"/>
                </a:rPr>
                <a:t> Long</a:t>
              </a:r>
              <a:endParaRPr lang="vi-VN" sz="2400">
                <a:solidFill>
                  <a:srgbClr val="0000CC"/>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1731702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grpSp>
        <p:nvGrpSpPr>
          <p:cNvPr id="4" name="Group 3"/>
          <p:cNvGrpSpPr/>
          <p:nvPr/>
        </p:nvGrpSpPr>
        <p:grpSpPr>
          <a:xfrm>
            <a:off x="304800" y="133350"/>
            <a:ext cx="8458200" cy="5047953"/>
            <a:chOff x="304800" y="133350"/>
            <a:chExt cx="8458200" cy="5047953"/>
          </a:xfrm>
        </p:grpSpPr>
        <p:pic>
          <p:nvPicPr>
            <p:cNvPr id="2" name="Picture 2" descr="http://www.quangbinhtourism.vn/Portals/0/Danhlamthangcanh/dongphongnha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33350"/>
              <a:ext cx="84582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2667000" y="4719638"/>
              <a:ext cx="3429000" cy="461665"/>
            </a:xfrm>
            <a:prstGeom prst="rect">
              <a:avLst/>
            </a:prstGeom>
            <a:noFill/>
          </p:spPr>
          <p:txBody>
            <a:bodyPr wrap="square" rtlCol="0">
              <a:spAutoFit/>
            </a:bodyPr>
            <a:lstStyle/>
            <a:p>
              <a:pPr algn="ctr"/>
              <a:r>
                <a:rPr lang="en-US" sz="2400" smtClean="0">
                  <a:solidFill>
                    <a:srgbClr val="0000CC"/>
                  </a:solidFill>
                  <a:latin typeface="Arial" panose="020B0604020202020204" pitchFamily="34" charset="0"/>
                  <a:cs typeface="Arial" panose="020B0604020202020204" pitchFamily="34" charset="0"/>
                </a:rPr>
                <a:t>ĐỘNG PHONG NHA</a:t>
              </a:r>
              <a:endParaRPr lang="vi-VN" sz="2400">
                <a:solidFill>
                  <a:srgbClr val="0000CC"/>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51474122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pattFill prst="pct40">
          <a:fgClr>
            <a:schemeClr val="accent1"/>
          </a:fgClr>
          <a:bgClr>
            <a:schemeClr val="bg1"/>
          </a:bgClr>
        </a:pattFill>
        <a:effectLst/>
      </p:bgPr>
    </p:bg>
    <p:spTree>
      <p:nvGrpSpPr>
        <p:cNvPr id="1" name=""/>
        <p:cNvGrpSpPr/>
        <p:nvPr/>
      </p:nvGrpSpPr>
      <p:grpSpPr>
        <a:xfrm>
          <a:off x="0" y="0"/>
          <a:ext cx="0" cy="0"/>
          <a:chOff x="0" y="0"/>
          <a:chExt cx="0" cy="0"/>
        </a:xfrm>
      </p:grpSpPr>
      <p:grpSp>
        <p:nvGrpSpPr>
          <p:cNvPr id="4" name="Group 3"/>
          <p:cNvGrpSpPr/>
          <p:nvPr/>
        </p:nvGrpSpPr>
        <p:grpSpPr>
          <a:xfrm>
            <a:off x="457200" y="104775"/>
            <a:ext cx="8229600" cy="5010150"/>
            <a:chOff x="533400" y="133350"/>
            <a:chExt cx="8229600" cy="5010150"/>
          </a:xfrm>
        </p:grpSpPr>
        <p:pic>
          <p:nvPicPr>
            <p:cNvPr id="2" name="Picture 4" descr="du_lich_hue2_-_du_lich_sen_vang"/>
            <p:cNvPicPr>
              <a:picLocks noChangeAspect="1" noChangeArrowheads="1"/>
            </p:cNvPicPr>
            <p:nvPr/>
          </p:nvPicPr>
          <p:blipFill>
            <a:blip r:embed="rId2"/>
            <a:srcRect/>
            <a:stretch>
              <a:fillRect/>
            </a:stretch>
          </p:blipFill>
          <p:spPr bwMode="auto">
            <a:xfrm>
              <a:off x="533400" y="133350"/>
              <a:ext cx="8229600" cy="4601350"/>
            </a:xfrm>
            <a:prstGeom prst="rect">
              <a:avLst/>
            </a:prstGeom>
            <a:noFill/>
          </p:spPr>
        </p:pic>
        <p:sp>
          <p:nvSpPr>
            <p:cNvPr id="3" name="TextBox 2"/>
            <p:cNvSpPr txBox="1"/>
            <p:nvPr/>
          </p:nvSpPr>
          <p:spPr>
            <a:xfrm>
              <a:off x="2438400" y="4728002"/>
              <a:ext cx="4343400" cy="415498"/>
            </a:xfrm>
            <a:prstGeom prst="rect">
              <a:avLst/>
            </a:prstGeom>
            <a:noFill/>
          </p:spPr>
          <p:txBody>
            <a:bodyPr wrap="square" rtlCol="0">
              <a:spAutoFit/>
            </a:bodyPr>
            <a:lstStyle/>
            <a:p>
              <a:pPr algn="ctr"/>
              <a:r>
                <a:rPr lang="en-US" sz="2100" smtClean="0">
                  <a:solidFill>
                    <a:srgbClr val="7030A0"/>
                  </a:solidFill>
                  <a:latin typeface="Arial" panose="020B0604020202020204" pitchFamily="34" charset="0"/>
                  <a:cs typeface="Arial" panose="020B0604020202020204" pitchFamily="34" charset="0"/>
                </a:rPr>
                <a:t>CỐ ĐÔ HUẾ </a:t>
              </a:r>
              <a:r>
                <a:rPr lang="en-US" sz="2100" smtClean="0">
                  <a:solidFill>
                    <a:srgbClr val="7030A0"/>
                  </a:solidFill>
                  <a:latin typeface="Times New Roman" pitchFamily="18" charset="0"/>
                  <a:cs typeface="Times New Roman" pitchFamily="18" charset="0"/>
                </a:rPr>
                <a:t>( ĐIỆN THÁI HÒA)</a:t>
              </a:r>
              <a:endParaRPr lang="vi-VN" sz="2100">
                <a:solidFill>
                  <a:srgbClr val="7030A0"/>
                </a:solidFill>
                <a:latin typeface="Times New Roman" pitchFamily="18" charset="0"/>
                <a:cs typeface="Times New Roman" pitchFamily="18" charset="0"/>
              </a:endParaRPr>
            </a:p>
          </p:txBody>
        </p:sp>
      </p:grpSp>
    </p:spTree>
    <p:extLst>
      <p:ext uri="{BB962C8B-B14F-4D97-AF65-F5344CB8AC3E}">
        <p14:creationId xmlns:p14="http://schemas.microsoft.com/office/powerpoint/2010/main" val="40016547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7010</TotalTime>
  <Words>1493</Words>
  <Application>Microsoft Office PowerPoint</Application>
  <PresentationFormat>On-screen Show (16:9)</PresentationFormat>
  <Paragraphs>165</Paragraphs>
  <Slides>30</Slides>
  <Notes>3</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30</vt:i4>
      </vt:variant>
    </vt:vector>
  </HeadingPairs>
  <TitlesOfParts>
    <vt:vector size="39" baseType="lpstr">
      <vt:lpstr>宋体</vt:lpstr>
      <vt:lpstr>Arial</vt:lpstr>
      <vt:lpstr>Calibri</vt:lpstr>
      <vt:lpstr>Century Gothic</vt:lpstr>
      <vt:lpstr>Oxygen</vt:lpstr>
      <vt:lpstr>Times New Roman</vt:lpstr>
      <vt:lpstr>Wingdings 3</vt:lpstr>
      <vt:lpstr>Office Theme</vt:lpstr>
      <vt:lpstr>Wisp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Hp X360</cp:lastModifiedBy>
  <cp:revision>303</cp:revision>
  <dcterms:created xsi:type="dcterms:W3CDTF">2021-09-20T07:39:27Z</dcterms:created>
  <dcterms:modified xsi:type="dcterms:W3CDTF">2022-06-22T05:49:27Z</dcterms:modified>
</cp:coreProperties>
</file>