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3" r:id="rId2"/>
    <p:sldId id="320" r:id="rId3"/>
    <p:sldId id="285" r:id="rId4"/>
    <p:sldId id="265" r:id="rId5"/>
    <p:sldId id="287" r:id="rId6"/>
    <p:sldId id="289" r:id="rId7"/>
    <p:sldId id="267" r:id="rId8"/>
    <p:sldId id="291" r:id="rId9"/>
    <p:sldId id="293" r:id="rId10"/>
    <p:sldId id="318" r:id="rId11"/>
    <p:sldId id="270" r:id="rId12"/>
    <p:sldId id="299" r:id="rId13"/>
    <p:sldId id="322" r:id="rId14"/>
    <p:sldId id="323" r:id="rId15"/>
    <p:sldId id="410" r:id="rId16"/>
    <p:sldId id="272" r:id="rId17"/>
    <p:sldId id="301" r:id="rId18"/>
    <p:sldId id="302" r:id="rId19"/>
    <p:sldId id="274" r:id="rId20"/>
    <p:sldId id="275" r:id="rId21"/>
    <p:sldId id="313" r:id="rId22"/>
    <p:sldId id="321" r:id="rId23"/>
    <p:sldId id="315" r:id="rId24"/>
    <p:sldId id="316" r:id="rId25"/>
    <p:sldId id="408" r:id="rId26"/>
    <p:sldId id="375" r:id="rId27"/>
    <p:sldId id="353" r:id="rId28"/>
    <p:sldId id="407" r:id="rId29"/>
    <p:sldId id="4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749F-9C54-42B7-BA37-E4C2E96AE6F8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4200-1FE0-46AF-A159-D10BE45A26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2A28B22-0664-4772-B22D-6CD129B9FA01}" type="slidenum">
              <a:rPr lang="en-US" altLang="vi-VN"/>
              <a:pPr/>
              <a:t>23</a:t>
            </a:fld>
            <a:endParaRPr lang="en-US" altLang="vi-VN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DE8E51-2A39-4C2A-987C-4650C18F438E}" type="slidenum">
              <a:rPr lang="en-US" altLang="vi-VN"/>
              <a:pPr/>
              <a:t>24</a:t>
            </a:fld>
            <a:endParaRPr lang="en-US" altLang="vi-VN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6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1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7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1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16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7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A5B9-1715-4669-A131-8E1490018174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1CCB5-6731-45C9-9630-0EAE1A162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IAO%20AN\GIAO%20AN%20DIEN%20TU\n&#259;m%20hoc%202012-2013\su%209%20bai%201\VAC%20SA%20VA.avi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.vn/imgres?imgurl=http://nuclearweaponarchive.org/Russia/TsarBomba1Big.jpg&amp;imgrefurl=http://lichsuvn.info/forum/showthread.php?p=159667&amp;usg=__qciLpmfrr0LrlWiyGf_zbeYLPoo=&amp;h=687&amp;w=1000&amp;sz=110&amp;hl=vi&amp;start=54&amp;tbnid=rlgLGUiSVHa4pM:&amp;tbnh=102&amp;tbnw=149&amp;prev=/images?q=bom+nguy%C3%AAn+t%E1%BB%AD+do+li%C3%AAn+x%C3%B4+c%C5%A9+ch%E1%BA%BF+t%E1%BA%A1o+n%C4%83m+1949&amp;gbv=2&amp;ndsp=20&amp;hl=vi&amp;sa=N&amp;start=4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com.vn/imgres?imgurl=http://i71.photobucket.com/albums/i131/hunganhqn/Nagasakibomb.jpg&amp;imgrefurl=http://www.thptgiadinh.com/forum/showthread.php?t=21787&amp;usg=__igio586jT_xUNFKnixAugIOx67U=&amp;h=800&amp;w=679&amp;sz=258&amp;hl=vi&amp;start=43&amp;tbnid=16S672el1-TcCM:&amp;tbnh=143&amp;tbnw=121&amp;prev=/images?q=bom+nguy%C3%AAn+t%E1%BB%AD+do+li%C3%AAn+x%C3%B4+c%C5%A9+ch%E1%BA%BF+t%E1%BA%A1o+n%C4%83m+1949&amp;gbv=2&amp;ndsp=20&amp;hl=vi&amp;sa=N&amp;start=4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collectiondemontres.free.fr/image_332.jpg&amp;imgrefurl=http://thuviencongdong.org/forums/viewtopic.php?f=67&amp;t=672&amp;start=0&amp;st=0&amp;sk=t&amp;sd=a&amp;usg=__pYwT8VFniZEFSuxJLIA1Hf8ttkI=&amp;h=446&amp;w=640&amp;sz=46&amp;hl=vi&amp;start=1&amp;tbnid=BkJD3ykSEKZ9KM:&amp;tbnh=95&amp;tbnw=137&amp;prev=/images?q=t%C3%A0u+v%C5%A9+tr%E1%BB%A5+ph%C6%B0%C6%A1ng+%C4%91%C3%B4ng&amp;gbv=2&amp;hl=v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3588" y="451634"/>
            <a:ext cx="8617487" cy="954107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u="sng" dirty="0">
                <a:solidFill>
                  <a:srgbClr val="FF3300"/>
                </a:solidFill>
              </a:rPr>
              <a:t>CHỦ ĐỀ 1</a:t>
            </a:r>
            <a:r>
              <a:rPr lang="en-US" sz="2800" b="1" dirty="0">
                <a:solidFill>
                  <a:srgbClr val="FF3300"/>
                </a:solidFill>
              </a:rPr>
              <a:t> : LIÊN XÔ VÀ CÁC NƯỚC ĐÔNG  ÂU SAU CHIẾN </a:t>
            </a:r>
          </a:p>
          <a:p>
            <a:pPr algn="ctr"/>
            <a:r>
              <a:rPr lang="en-US" sz="2800" b="1" dirty="0">
                <a:solidFill>
                  <a:srgbClr val="FF3300"/>
                </a:solidFill>
              </a:rPr>
              <a:t>TRANH  THẾ GIỚI THỨ HAI </a:t>
            </a:r>
          </a:p>
        </p:txBody>
      </p:sp>
    </p:spTree>
    <p:extLst>
      <p:ext uri="{BB962C8B-B14F-4D97-AF65-F5344CB8AC3E}">
        <p14:creationId xmlns:p14="http://schemas.microsoft.com/office/powerpoint/2010/main" val="23533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15000" cy="541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83828" y="2"/>
            <a:ext cx="34601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70C0"/>
                </a:solidFill>
                <a:latin typeface="Times New Roman"/>
                <a:ea typeface="Times New Roman"/>
              </a:rPr>
              <a:t>Vệ tinh nhân tạo đầu tiên nặng 83,6 kg, bay cao 160 km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1138664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tục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cuộc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cơ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sở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vật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chất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kỹ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thuật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CNXH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 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 xx.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81000" y="2049464"/>
            <a:ext cx="216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CC00CC"/>
                </a:solidFill>
              </a:rPr>
              <a:t>b / </a:t>
            </a:r>
            <a:r>
              <a:rPr lang="en-US" sz="2400" b="1" u="sng" dirty="0" err="1">
                <a:solidFill>
                  <a:srgbClr val="CC00CC"/>
                </a:solidFill>
              </a:rPr>
              <a:t>Thành</a:t>
            </a:r>
            <a:r>
              <a:rPr lang="en-US" sz="2400" b="1" u="sng" dirty="0">
                <a:solidFill>
                  <a:srgbClr val="CC00CC"/>
                </a:solidFill>
              </a:rPr>
              <a:t> </a:t>
            </a:r>
            <a:r>
              <a:rPr lang="en-US" sz="2400" b="1" u="sng" dirty="0" err="1">
                <a:solidFill>
                  <a:srgbClr val="CC00CC"/>
                </a:solidFill>
              </a:rPr>
              <a:t>tựu</a:t>
            </a:r>
            <a:r>
              <a:rPr lang="en-US" sz="2400" b="1" u="sng" dirty="0">
                <a:solidFill>
                  <a:srgbClr val="CC00CC"/>
                </a:solidFill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877" y="2506664"/>
            <a:ext cx="178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err="1">
                <a:solidFill>
                  <a:srgbClr val="C00000"/>
                </a:solidFill>
              </a:rPr>
              <a:t>Về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Đối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ngoại</a:t>
            </a:r>
            <a:r>
              <a:rPr lang="en-US" b="1" dirty="0">
                <a:solidFill>
                  <a:srgbClr val="C00000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9734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1138664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tục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cuộc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cơ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sở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vật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chất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kỹ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thuật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CNXH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 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 xx.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81000" y="2049464"/>
            <a:ext cx="216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CC00CC"/>
                </a:solidFill>
              </a:rPr>
              <a:t>b / </a:t>
            </a:r>
            <a:r>
              <a:rPr lang="en-US" sz="2400" b="1" u="sng" dirty="0" err="1">
                <a:solidFill>
                  <a:srgbClr val="CC00CC"/>
                </a:solidFill>
              </a:rPr>
              <a:t>Thành</a:t>
            </a:r>
            <a:r>
              <a:rPr lang="en-US" sz="2400" b="1" u="sng" dirty="0">
                <a:solidFill>
                  <a:srgbClr val="CC00CC"/>
                </a:solidFill>
              </a:rPr>
              <a:t> </a:t>
            </a:r>
            <a:r>
              <a:rPr lang="en-US" sz="2400" b="1" u="sng" dirty="0" err="1">
                <a:solidFill>
                  <a:srgbClr val="CC00CC"/>
                </a:solidFill>
              </a:rPr>
              <a:t>tựu</a:t>
            </a:r>
            <a:r>
              <a:rPr lang="en-US" sz="2400" b="1" u="sng" dirty="0">
                <a:solidFill>
                  <a:srgbClr val="CC00CC"/>
                </a:solidFill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877" y="2506664"/>
            <a:ext cx="222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Về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Đối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ngoại</a:t>
            </a:r>
            <a:r>
              <a:rPr lang="en-US" sz="2400" b="1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70644" y="2942079"/>
            <a:ext cx="8235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err="1">
                <a:solidFill>
                  <a:schemeClr val="tx2"/>
                </a:solidFill>
              </a:rPr>
              <a:t>Hoà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quan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hệ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hữu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nghị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với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tất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cả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các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nước</a:t>
            </a:r>
            <a:endParaRPr lang="vi-VN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- </a:t>
            </a:r>
            <a:r>
              <a:rPr lang="en-US" sz="2400" b="1" dirty="0" err="1">
                <a:solidFill>
                  <a:schemeClr val="tx2"/>
                </a:solidFill>
              </a:rPr>
              <a:t>Ủng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hộ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phong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trào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đấu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tranh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giải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phóng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dân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tộc</a:t>
            </a:r>
            <a:r>
              <a:rPr lang="en-US" sz="2400" b="1" dirty="0">
                <a:solidFill>
                  <a:schemeClr val="tx2"/>
                </a:solidFill>
              </a:rPr>
              <a:t> , </a:t>
            </a:r>
            <a:r>
              <a:rPr lang="en-US" sz="2400" b="1" dirty="0" err="1">
                <a:solidFill>
                  <a:schemeClr val="tx2"/>
                </a:solidFill>
              </a:rPr>
              <a:t>làm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chổ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dựa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hoà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cách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thế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giới</a:t>
            </a:r>
            <a:r>
              <a:rPr lang="en-US" sz="2400" b="1" dirty="0">
                <a:solidFill>
                  <a:schemeClr val="tx2"/>
                </a:solidFill>
              </a:rPr>
              <a:t>.    </a:t>
            </a:r>
            <a:endParaRPr lang="vi-VN" sz="2400" b="1" dirty="0">
              <a:solidFill>
                <a:schemeClr val="tx2"/>
              </a:solidFill>
            </a:endParaRPr>
          </a:p>
          <a:p>
            <a:r>
              <a:rPr lang="en-US" sz="2800" b="1" dirty="0"/>
              <a:t> 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3376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E8A0-85B3-4BC9-8E5B-6F0131AE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cố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65A4F-FF85-47F9-A3A3-4001DE83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Câu 1: </a:t>
            </a:r>
            <a:r>
              <a:rPr lang="en-US" sz="2400" b="1" dirty="0" err="1">
                <a:solidFill>
                  <a:srgbClr val="0070C0"/>
                </a:solidFill>
              </a:rPr>
              <a:t>Điền</a:t>
            </a:r>
            <a:r>
              <a:rPr lang="en-US" sz="2400" b="1" dirty="0">
                <a:solidFill>
                  <a:srgbClr val="0070C0"/>
                </a:solidFill>
              </a:rPr>
              <a:t> vào ô </a:t>
            </a:r>
            <a:r>
              <a:rPr lang="en-US" sz="2400" b="1" dirty="0" err="1">
                <a:solidFill>
                  <a:srgbClr val="0070C0"/>
                </a:solidFill>
              </a:rPr>
              <a:t>trống</a:t>
            </a:r>
            <a:r>
              <a:rPr lang="en-US" sz="2400" b="1" dirty="0">
                <a:solidFill>
                  <a:srgbClr val="0070C0"/>
                </a:solidFill>
              </a:rPr>
              <a:t> những nội dung </a:t>
            </a:r>
            <a:r>
              <a:rPr lang="en-US" sz="2400" b="1" dirty="0" err="1">
                <a:solidFill>
                  <a:srgbClr val="0070C0"/>
                </a:solidFill>
              </a:rPr>
              <a:t>phù</a:t>
            </a:r>
            <a:r>
              <a:rPr lang="en-US" sz="2400" b="1" dirty="0">
                <a:solidFill>
                  <a:srgbClr val="0070C0"/>
                </a:solidFill>
              </a:rPr>
              <a:t> hợp nhằm nêu được bước </a:t>
            </a:r>
            <a:r>
              <a:rPr lang="en-US" sz="2400" b="1" dirty="0" err="1">
                <a:solidFill>
                  <a:srgbClr val="0070C0"/>
                </a:solidFill>
              </a:rPr>
              <a:t>phát</a:t>
            </a:r>
            <a:r>
              <a:rPr lang="en-US" sz="2400" b="1" dirty="0">
                <a:solidFill>
                  <a:srgbClr val="0070C0"/>
                </a:solidFill>
              </a:rPr>
              <a:t> triển về kinh tế </a:t>
            </a:r>
            <a:r>
              <a:rPr lang="en-US" sz="2400" b="1" dirty="0" err="1">
                <a:solidFill>
                  <a:srgbClr val="0070C0"/>
                </a:solidFill>
              </a:rPr>
              <a:t>của</a:t>
            </a:r>
            <a:r>
              <a:rPr lang="en-US" sz="2400" b="1" dirty="0">
                <a:solidFill>
                  <a:srgbClr val="0070C0"/>
                </a:solidFill>
              </a:rPr>
              <a:t> Liên </a:t>
            </a:r>
            <a:r>
              <a:rPr lang="en-US" sz="2400" b="1" dirty="0" err="1">
                <a:solidFill>
                  <a:srgbClr val="0070C0"/>
                </a:solidFill>
              </a:rPr>
              <a:t>Xô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hoạch</a:t>
            </a:r>
            <a:r>
              <a:rPr lang="en-US" sz="2400" b="1" dirty="0">
                <a:solidFill>
                  <a:srgbClr val="0070C0"/>
                </a:solidFill>
              </a:rPr>
              <a:t> 5 năm lần IV (1946 – 1950)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0E5A1-7184-4FE2-BDE4-C85395C7F3D3}"/>
              </a:ext>
            </a:extLst>
          </p:cNvPr>
          <p:cNvSpPr txBox="1"/>
          <p:nvPr/>
        </p:nvSpPr>
        <p:spPr>
          <a:xfrm>
            <a:off x="467544" y="4221088"/>
            <a:ext cx="331236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Kết quả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kế</a:t>
            </a:r>
            <a:r>
              <a:rPr lang="en-US" sz="2000" b="1" dirty="0"/>
              <a:t> </a:t>
            </a:r>
            <a:r>
              <a:rPr lang="en-US" sz="2000" b="1" dirty="0" err="1"/>
              <a:t>hoạch</a:t>
            </a:r>
            <a:r>
              <a:rPr lang="en-US" sz="2000" b="1" dirty="0"/>
              <a:t> 5 năm lần thứ 4 (1946 – 1950)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5488A-AC76-436F-919D-1EF2DB62334F}"/>
              </a:ext>
            </a:extLst>
          </p:cNvPr>
          <p:cNvSpPr txBox="1"/>
          <p:nvPr/>
        </p:nvSpPr>
        <p:spPr>
          <a:xfrm>
            <a:off x="4908646" y="4753841"/>
            <a:ext cx="3312368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67A6B-CCBB-4A03-A990-A8BC630415C4}"/>
              </a:ext>
            </a:extLst>
          </p:cNvPr>
          <p:cNvSpPr txBox="1"/>
          <p:nvPr/>
        </p:nvSpPr>
        <p:spPr>
          <a:xfrm>
            <a:off x="5004048" y="5877272"/>
            <a:ext cx="3312368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AAA79-5BDD-41FB-B0EE-B1A6CCD8BD9E}"/>
              </a:ext>
            </a:extLst>
          </p:cNvPr>
          <p:cNvSpPr txBox="1"/>
          <p:nvPr/>
        </p:nvSpPr>
        <p:spPr>
          <a:xfrm>
            <a:off x="4860032" y="3630411"/>
            <a:ext cx="3312368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2430-28E6-47C4-A315-211D8CAA0C7D}"/>
              </a:ext>
            </a:extLst>
          </p:cNvPr>
          <p:cNvSpPr txBox="1"/>
          <p:nvPr/>
        </p:nvSpPr>
        <p:spPr>
          <a:xfrm>
            <a:off x="4788024" y="2439547"/>
            <a:ext cx="3312368" cy="369332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8E73BB-E6AE-47E8-BFA1-61FD4C8E3EA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3779912" y="2624213"/>
            <a:ext cx="1008112" cy="1950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2EE85-5285-4009-9F5D-4135E380C26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758141" y="3815077"/>
            <a:ext cx="1101891" cy="710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875461-C16D-41F1-AC35-7F79404F9A2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779912" y="4514253"/>
            <a:ext cx="1128734" cy="424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292940-CDA2-4B18-95D2-513035590BF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758141" y="4539216"/>
            <a:ext cx="1245907" cy="1522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38A3B-FCD6-4C81-B642-886A7B96BFAE}"/>
              </a:ext>
            </a:extLst>
          </p:cNvPr>
          <p:cNvSpPr txBox="1"/>
          <p:nvPr/>
        </p:nvSpPr>
        <p:spPr>
          <a:xfrm>
            <a:off x="495030" y="2767106"/>
            <a:ext cx="2160621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Câu 2: </a:t>
            </a:r>
            <a:endParaRPr lang="en-US" sz="3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60F149C-D04A-41FF-9F0F-5139CB46E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43" y="467208"/>
            <a:ext cx="473886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F330-9323-191F-B159-2A288AE8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F574-5F86-DFF4-A586-FF088A8E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Học phần I. Liên Xô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Đọc trước phần II.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Đông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Âu</a:t>
            </a:r>
          </a:p>
        </p:txBody>
      </p:sp>
    </p:spTree>
    <p:extLst>
      <p:ext uri="{BB962C8B-B14F-4D97-AF65-F5344CB8AC3E}">
        <p14:creationId xmlns:p14="http://schemas.microsoft.com/office/powerpoint/2010/main" val="413687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987824" y="153471"/>
            <a:ext cx="2541466" cy="369332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3333FF"/>
                </a:solidFill>
              </a:rPr>
              <a:t>	II/CÁC NƯỚC  ĐÔNG ÂU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-22336" y="716601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1 ) </a:t>
            </a:r>
            <a:r>
              <a:rPr lang="en-US" sz="2400" b="1" u="sng" dirty="0" err="1">
                <a:solidFill>
                  <a:srgbClr val="3333FF"/>
                </a:solidFill>
              </a:rPr>
              <a:t>Sự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của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các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nước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chủ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nhân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Đông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Âu</a:t>
            </a:r>
            <a:r>
              <a:rPr lang="en-US" sz="2400" b="1" u="sng" dirty="0">
                <a:solidFill>
                  <a:srgbClr val="3333FF"/>
                </a:solidFill>
              </a:rPr>
              <a:t> 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-43972" y="1401759"/>
            <a:ext cx="2848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a) </a:t>
            </a:r>
            <a:r>
              <a:rPr lang="en-US" sz="2400" b="1" u="sng" dirty="0" err="1">
                <a:solidFill>
                  <a:srgbClr val="3333FF"/>
                </a:solidFill>
              </a:rPr>
              <a:t>Hoàn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cảnh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:</a:t>
            </a:r>
          </a:p>
        </p:txBody>
      </p:sp>
      <p:pic>
        <p:nvPicPr>
          <p:cNvPr id="18447" name="Picture 75" descr="Flower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761" flipH="1">
            <a:off x="-119062" y="6062662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1383"/>
            <a:ext cx="9036496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9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/>
      <p:bldP spid="440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81000" y="0"/>
            <a:ext cx="8458200" cy="83185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>
                <a:solidFill>
                  <a:srgbClr val="FF3300"/>
                </a:solidFill>
              </a:rPr>
              <a:t>BÀI 1</a:t>
            </a:r>
            <a:r>
              <a:rPr lang="en-US" b="1">
                <a:solidFill>
                  <a:srgbClr val="FF3300"/>
                </a:solidFill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035361" y="882134"/>
            <a:ext cx="2541466" cy="369332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3333FF"/>
                </a:solidFill>
              </a:rPr>
              <a:t>	II/CÁC NƯỚC  ĐÔNG ÂU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1174750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1 ) </a:t>
            </a:r>
            <a:r>
              <a:rPr lang="en-US" sz="2400" b="1" u="sng" dirty="0" err="1">
                <a:solidFill>
                  <a:srgbClr val="3333FF"/>
                </a:solidFill>
              </a:rPr>
              <a:t>Sự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của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các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nước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chủ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nhân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dân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Đông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Âu</a:t>
            </a:r>
            <a:r>
              <a:rPr lang="en-US" sz="2400" b="1" u="sng" dirty="0">
                <a:solidFill>
                  <a:srgbClr val="3333FF"/>
                </a:solidFill>
              </a:rPr>
              <a:t> .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1629718"/>
            <a:ext cx="2848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3333FF"/>
                </a:solidFill>
              </a:rPr>
              <a:t>a) </a:t>
            </a:r>
            <a:r>
              <a:rPr lang="en-US" sz="2400" b="1" u="sng" dirty="0" err="1">
                <a:solidFill>
                  <a:srgbClr val="3333FF"/>
                </a:solidFill>
              </a:rPr>
              <a:t>Hoàn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cảnh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ra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đời</a:t>
            </a:r>
            <a:r>
              <a:rPr lang="en-US" sz="2400" b="1" u="sng" dirty="0">
                <a:solidFill>
                  <a:srgbClr val="3333FF"/>
                </a:solidFill>
              </a:rPr>
              <a:t> :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620328" y="1669375"/>
            <a:ext cx="4354388" cy="646331"/>
          </a:xfrm>
          <a:prstGeom prst="rect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FF3300"/>
                </a:solidFill>
              </a:rPr>
              <a:t>Các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nước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dân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chủ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Đông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Âu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ra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đời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trong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hoàn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cảnh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nào</a:t>
            </a:r>
            <a:r>
              <a:rPr lang="en-US" b="1" dirty="0">
                <a:solidFill>
                  <a:srgbClr val="FF3300"/>
                </a:solidFill>
              </a:rPr>
              <a:t> ?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5706"/>
            <a:ext cx="440271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4533363" y="1711553"/>
            <a:ext cx="0" cy="52578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443" name="Picture 15" descr="Flower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0216" flipH="1">
            <a:off x="0" y="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75" descr="Flower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761" flipH="1">
            <a:off x="-119062" y="6062662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2491" y="21494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thời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kì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chiến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giới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hai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nhân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dân</a:t>
            </a:r>
            <a:r>
              <a:rPr lang="en-US" sz="2000" b="1" dirty="0">
                <a:solidFill>
                  <a:srgbClr val="002060"/>
                </a:solidFill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</a:rPr>
              <a:t>hầu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nước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Âu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tiến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hành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cuộc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đấu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chống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xít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giành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được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thắng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lợi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476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</a:t>
            </a:r>
            <a:r>
              <a:rPr lang="en-US" b="1" dirty="0" err="1">
                <a:solidFill>
                  <a:srgbClr val="002060"/>
                </a:solidFill>
              </a:rPr>
              <a:t>Giải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phóng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đất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nước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thành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lập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các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nước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dân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chủ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nhân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dân</a:t>
            </a:r>
            <a:r>
              <a:rPr lang="en-US" b="1" dirty="0">
                <a:solidFill>
                  <a:srgbClr val="002060"/>
                </a:solidFill>
              </a:rPr>
              <a:t> : Ba </a:t>
            </a:r>
            <a:r>
              <a:rPr lang="en-US" b="1" dirty="0" err="1">
                <a:solidFill>
                  <a:srgbClr val="002060"/>
                </a:solidFill>
              </a:rPr>
              <a:t>Lan</a:t>
            </a:r>
            <a:r>
              <a:rPr lang="en-US" b="1" dirty="0">
                <a:solidFill>
                  <a:srgbClr val="002060"/>
                </a:solidFill>
              </a:rPr>
              <a:t> ( 7-1944), </a:t>
            </a:r>
            <a:r>
              <a:rPr lang="en-US" b="1" dirty="0" err="1">
                <a:solidFill>
                  <a:srgbClr val="002060"/>
                </a:solidFill>
              </a:rPr>
              <a:t>Tiệp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Khắc</a:t>
            </a:r>
            <a:r>
              <a:rPr lang="en-US" b="1" dirty="0">
                <a:solidFill>
                  <a:srgbClr val="002060"/>
                </a:solidFill>
              </a:rPr>
              <a:t> ( 5-1945)….</a:t>
            </a:r>
            <a:endParaRPr lang="vi-V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212"/>
            <a:ext cx="66247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68244" y="260648"/>
            <a:ext cx="1908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Quan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sát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lược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đồ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hãy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nêu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hình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Đức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72514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 </a:t>
            </a:r>
            <a:r>
              <a:rPr lang="en-US" sz="2400" b="1" dirty="0" err="1">
                <a:solidFill>
                  <a:srgbClr val="C00000"/>
                </a:solidFill>
              </a:rPr>
              <a:t>Riêng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nước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Đức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chia </a:t>
            </a:r>
            <a:r>
              <a:rPr lang="en-US" sz="2400" b="1" dirty="0" err="1">
                <a:solidFill>
                  <a:srgbClr val="C00000"/>
                </a:solidFill>
              </a:rPr>
              <a:t>cắt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vi-VN" sz="2400" b="1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Nhà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hòa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Liên</a:t>
            </a:r>
            <a:r>
              <a:rPr lang="en-US" sz="2400" dirty="0">
                <a:solidFill>
                  <a:srgbClr val="0070C0"/>
                </a:solidFill>
              </a:rPr>
              <a:t> bang </a:t>
            </a:r>
            <a:r>
              <a:rPr lang="en-US" sz="2400" dirty="0" err="1">
                <a:solidFill>
                  <a:srgbClr val="0070C0"/>
                </a:solidFill>
              </a:rPr>
              <a:t>Đức</a:t>
            </a:r>
            <a:r>
              <a:rPr lang="en-US" sz="2400" dirty="0">
                <a:solidFill>
                  <a:srgbClr val="0070C0"/>
                </a:solidFill>
              </a:rPr>
              <a:t> (9/1949) ở </a:t>
            </a:r>
            <a:r>
              <a:rPr lang="en-US" sz="2400" dirty="0" err="1">
                <a:solidFill>
                  <a:srgbClr val="0070C0"/>
                </a:solidFill>
              </a:rPr>
              <a:t>phía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Tây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lãnh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thổ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vi-VN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+ </a:t>
            </a:r>
            <a:r>
              <a:rPr lang="en-US" sz="2400" dirty="0" err="1">
                <a:solidFill>
                  <a:srgbClr val="0070C0"/>
                </a:solidFill>
              </a:rPr>
              <a:t>nhà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Cộng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hòa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chủ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Đức</a:t>
            </a:r>
            <a:r>
              <a:rPr lang="en-US" sz="2400" dirty="0">
                <a:solidFill>
                  <a:srgbClr val="0070C0"/>
                </a:solidFill>
              </a:rPr>
              <a:t> (10/1949) ở </a:t>
            </a:r>
            <a:r>
              <a:rPr lang="en-US" sz="2400" dirty="0" err="1">
                <a:solidFill>
                  <a:srgbClr val="0070C0"/>
                </a:solidFill>
              </a:rPr>
              <a:t>phía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Đông</a:t>
            </a:r>
            <a:endParaRPr lang="vi-V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-6639" y="1981200"/>
            <a:ext cx="403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b="1" u="sng" dirty="0">
                <a:solidFill>
                  <a:srgbClr val="0000FF"/>
                </a:solidFill>
              </a:rPr>
              <a:t>b ) Thực </a:t>
            </a:r>
            <a:r>
              <a:rPr lang="en-US" b="1" u="sng" dirty="0" err="1">
                <a:solidFill>
                  <a:srgbClr val="0000FF"/>
                </a:solidFill>
              </a:rPr>
              <a:t>hiện</a:t>
            </a:r>
            <a:r>
              <a:rPr lang="en-US" b="1" u="sng" dirty="0">
                <a:solidFill>
                  <a:srgbClr val="0000FF"/>
                </a:solidFill>
              </a:rPr>
              <a:t> cách mạng dân chủ nhân dân :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57200" y="0"/>
            <a:ext cx="8458200" cy="83185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>
                <a:solidFill>
                  <a:srgbClr val="FF3300"/>
                </a:solidFill>
              </a:rPr>
              <a:t>BÀI 1</a:t>
            </a:r>
            <a:r>
              <a:rPr lang="en-US" b="1">
                <a:solidFill>
                  <a:srgbClr val="FF3300"/>
                </a:solidFill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3051236" y="958334"/>
            <a:ext cx="2541466" cy="369332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3333FF"/>
                </a:solidFill>
              </a:rPr>
              <a:t>	II/ CÁC NƯỚC ĐÔNG ÂU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04800" y="1371600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b="1" u="sng">
                <a:solidFill>
                  <a:srgbClr val="3333FF"/>
                </a:solidFill>
              </a:rPr>
              <a:t>1 ) Sự ra đời của các nước dân chủ nhân dân Đông Âu .</a:t>
            </a:r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 flipH="1">
            <a:off x="4114800" y="1752600"/>
            <a:ext cx="0" cy="5105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4419600" y="1981200"/>
            <a:ext cx="4038600" cy="1562100"/>
          </a:xfrm>
          <a:prstGeom prst="rect">
            <a:avLst/>
          </a:prstGeom>
          <a:solidFill>
            <a:srgbClr val="00FF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>
                <a:solidFill>
                  <a:srgbClr val="FF3300"/>
                </a:solidFill>
              </a:rPr>
              <a:t>Để hoàn thành cách mạng dân tộc dân chủ nhân dân các nước đông Âu thực hiện nhiệm vụ gì ?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343400" y="2209800"/>
            <a:ext cx="4343400" cy="822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- Xây dựng bộ máy chính quyền dân chủ nhân dân 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343400" y="3276600"/>
            <a:ext cx="4419600" cy="457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- Cải cách ruộng đất.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4419600" cy="822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r>
              <a:rPr lang="en-US" b="1">
                <a:solidFill>
                  <a:srgbClr val="FF3300"/>
                </a:solidFill>
              </a:rPr>
              <a:t>- Quốc hữu hoá những xí nghiệp lớn.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343400" y="4953000"/>
            <a:ext cx="4343400" cy="1187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buFontTx/>
              <a:buChar char="-"/>
            </a:pPr>
            <a:r>
              <a:rPr lang="en-US" b="1">
                <a:solidFill>
                  <a:srgbClr val="FF3300"/>
                </a:solidFill>
              </a:rPr>
              <a:t>Thực hiện quyền tự do dân chủ  và cải thiện đời sống nhân dân </a:t>
            </a:r>
          </a:p>
        </p:txBody>
      </p:sp>
      <p:pic>
        <p:nvPicPr>
          <p:cNvPr id="20495" name="Picture 18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25" y="-149225"/>
            <a:ext cx="1606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9" descr="Flower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0216" flipH="1">
            <a:off x="0" y="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7" name="Group 20"/>
          <p:cNvGrpSpPr>
            <a:grpSpLocks/>
          </p:cNvGrpSpPr>
          <p:nvPr/>
        </p:nvGrpSpPr>
        <p:grpSpPr bwMode="auto">
          <a:xfrm>
            <a:off x="7467600" y="0"/>
            <a:ext cx="1981200" cy="2049463"/>
            <a:chOff x="4704" y="0"/>
            <a:chExt cx="1248" cy="1291"/>
          </a:xfrm>
        </p:grpSpPr>
        <p:pic>
          <p:nvPicPr>
            <p:cNvPr id="20555" name="Picture 21" descr="CS0007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04" y="0"/>
              <a:ext cx="1056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6" name="Picture 22" descr="Flower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340" flipH="1">
              <a:off x="5376" y="6"/>
              <a:ext cx="57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8" name="Group 23"/>
          <p:cNvGrpSpPr>
            <a:grpSpLocks noChangeAspect="1"/>
          </p:cNvGrpSpPr>
          <p:nvPr/>
        </p:nvGrpSpPr>
        <p:grpSpPr bwMode="auto">
          <a:xfrm>
            <a:off x="0" y="5029200"/>
            <a:ext cx="3048000" cy="1828800"/>
            <a:chOff x="0" y="3168"/>
            <a:chExt cx="1920" cy="1152"/>
          </a:xfrm>
        </p:grpSpPr>
        <p:sp>
          <p:nvSpPr>
            <p:cNvPr id="20503" name="AutoShape 24"/>
            <p:cNvSpPr>
              <a:spLocks noChangeAspect="1" noChangeArrowheads="1" noTextEdit="1"/>
            </p:cNvSpPr>
            <p:nvPr/>
          </p:nvSpPr>
          <p:spPr bwMode="auto">
            <a:xfrm>
              <a:off x="0" y="3168"/>
              <a:ext cx="192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04" name="Freeform 25"/>
            <p:cNvSpPr>
              <a:spLocks noEditPoints="1"/>
            </p:cNvSpPr>
            <p:nvPr/>
          </p:nvSpPr>
          <p:spPr bwMode="auto">
            <a:xfrm>
              <a:off x="4" y="3171"/>
              <a:ext cx="1910" cy="1145"/>
            </a:xfrm>
            <a:custGeom>
              <a:avLst/>
              <a:gdLst>
                <a:gd name="T0" fmla="*/ 1800 w 5732"/>
                <a:gd name="T1" fmla="*/ 1053 h 3435"/>
                <a:gd name="T2" fmla="*/ 1899 w 5732"/>
                <a:gd name="T3" fmla="*/ 1106 h 3435"/>
                <a:gd name="T4" fmla="*/ 1799 w 5732"/>
                <a:gd name="T5" fmla="*/ 1129 h 3435"/>
                <a:gd name="T6" fmla="*/ 1683 w 5732"/>
                <a:gd name="T7" fmla="*/ 1140 h 3435"/>
                <a:gd name="T8" fmla="*/ 1657 w 5732"/>
                <a:gd name="T9" fmla="*/ 1103 h 3435"/>
                <a:gd name="T10" fmla="*/ 1476 w 5732"/>
                <a:gd name="T11" fmla="*/ 1102 h 3435"/>
                <a:gd name="T12" fmla="*/ 1590 w 5732"/>
                <a:gd name="T13" fmla="*/ 1078 h 3435"/>
                <a:gd name="T14" fmla="*/ 1565 w 5732"/>
                <a:gd name="T15" fmla="*/ 1130 h 3435"/>
                <a:gd name="T16" fmla="*/ 1317 w 5732"/>
                <a:gd name="T17" fmla="*/ 1116 h 3435"/>
                <a:gd name="T18" fmla="*/ 1354 w 5732"/>
                <a:gd name="T19" fmla="*/ 1034 h 3435"/>
                <a:gd name="T20" fmla="*/ 1431 w 5732"/>
                <a:gd name="T21" fmla="*/ 1087 h 3435"/>
                <a:gd name="T22" fmla="*/ 1317 w 5732"/>
                <a:gd name="T23" fmla="*/ 1116 h 3435"/>
                <a:gd name="T24" fmla="*/ 1207 w 5732"/>
                <a:gd name="T25" fmla="*/ 1073 h 3435"/>
                <a:gd name="T26" fmla="*/ 1277 w 5732"/>
                <a:gd name="T27" fmla="*/ 1100 h 3435"/>
                <a:gd name="T28" fmla="*/ 1175 w 5732"/>
                <a:gd name="T29" fmla="*/ 1135 h 3435"/>
                <a:gd name="T30" fmla="*/ 910 w 5732"/>
                <a:gd name="T31" fmla="*/ 1144 h 3435"/>
                <a:gd name="T32" fmla="*/ 958 w 5732"/>
                <a:gd name="T33" fmla="*/ 1095 h 3435"/>
                <a:gd name="T34" fmla="*/ 1063 w 5732"/>
                <a:gd name="T35" fmla="*/ 1115 h 3435"/>
                <a:gd name="T36" fmla="*/ 977 w 5732"/>
                <a:gd name="T37" fmla="*/ 1127 h 3435"/>
                <a:gd name="T38" fmla="*/ 766 w 5732"/>
                <a:gd name="T39" fmla="*/ 1047 h 3435"/>
                <a:gd name="T40" fmla="*/ 853 w 5732"/>
                <a:gd name="T41" fmla="*/ 1063 h 3435"/>
                <a:gd name="T42" fmla="*/ 825 w 5732"/>
                <a:gd name="T43" fmla="*/ 1125 h 3435"/>
                <a:gd name="T44" fmla="*/ 575 w 5732"/>
                <a:gd name="T45" fmla="*/ 1061 h 3435"/>
                <a:gd name="T46" fmla="*/ 706 w 5732"/>
                <a:gd name="T47" fmla="*/ 1083 h 3435"/>
                <a:gd name="T48" fmla="*/ 611 w 5732"/>
                <a:gd name="T49" fmla="*/ 1127 h 3435"/>
                <a:gd name="T50" fmla="*/ 351 w 5732"/>
                <a:gd name="T51" fmla="*/ 1076 h 3435"/>
                <a:gd name="T52" fmla="*/ 420 w 5732"/>
                <a:gd name="T53" fmla="*/ 1069 h 3435"/>
                <a:gd name="T54" fmla="*/ 509 w 5732"/>
                <a:gd name="T55" fmla="*/ 1103 h 3435"/>
                <a:gd name="T56" fmla="*/ 524 w 5732"/>
                <a:gd name="T57" fmla="*/ 1143 h 3435"/>
                <a:gd name="T58" fmla="*/ 431 w 5732"/>
                <a:gd name="T59" fmla="*/ 1131 h 3435"/>
                <a:gd name="T60" fmla="*/ 156 w 5732"/>
                <a:gd name="T61" fmla="*/ 1127 h 3435"/>
                <a:gd name="T62" fmla="*/ 55 w 5732"/>
                <a:gd name="T63" fmla="*/ 1129 h 3435"/>
                <a:gd name="T64" fmla="*/ 11 w 5732"/>
                <a:gd name="T65" fmla="*/ 1090 h 3435"/>
                <a:gd name="T66" fmla="*/ 0 w 5732"/>
                <a:gd name="T67" fmla="*/ 1015 h 3435"/>
                <a:gd name="T68" fmla="*/ 45 w 5732"/>
                <a:gd name="T69" fmla="*/ 936 h 3435"/>
                <a:gd name="T70" fmla="*/ 144 w 5732"/>
                <a:gd name="T71" fmla="*/ 974 h 3435"/>
                <a:gd name="T72" fmla="*/ 205 w 5732"/>
                <a:gd name="T73" fmla="*/ 993 h 3435"/>
                <a:gd name="T74" fmla="*/ 195 w 5732"/>
                <a:gd name="T75" fmla="*/ 1070 h 3435"/>
                <a:gd name="T76" fmla="*/ 273 w 5732"/>
                <a:gd name="T77" fmla="*/ 1070 h 3435"/>
                <a:gd name="T78" fmla="*/ 231 w 5732"/>
                <a:gd name="T79" fmla="*/ 1141 h 3435"/>
                <a:gd name="T80" fmla="*/ 48 w 5732"/>
                <a:gd name="T81" fmla="*/ 882 h 3435"/>
                <a:gd name="T82" fmla="*/ 12 w 5732"/>
                <a:gd name="T83" fmla="*/ 790 h 3435"/>
                <a:gd name="T84" fmla="*/ 23 w 5732"/>
                <a:gd name="T85" fmla="*/ 732 h 3435"/>
                <a:gd name="T86" fmla="*/ 34 w 5732"/>
                <a:gd name="T87" fmla="*/ 677 h 3435"/>
                <a:gd name="T88" fmla="*/ 54 w 5732"/>
                <a:gd name="T89" fmla="*/ 723 h 3435"/>
                <a:gd name="T90" fmla="*/ 119 w 5732"/>
                <a:gd name="T91" fmla="*/ 761 h 3435"/>
                <a:gd name="T92" fmla="*/ 49 w 5732"/>
                <a:gd name="T93" fmla="*/ 904 h 3435"/>
                <a:gd name="T94" fmla="*/ 30 w 5732"/>
                <a:gd name="T95" fmla="*/ 552 h 3435"/>
                <a:gd name="T96" fmla="*/ 83 w 5732"/>
                <a:gd name="T97" fmla="*/ 562 h 3435"/>
                <a:gd name="T98" fmla="*/ 35 w 5732"/>
                <a:gd name="T99" fmla="*/ 656 h 3435"/>
                <a:gd name="T100" fmla="*/ 39 w 5732"/>
                <a:gd name="T101" fmla="*/ 478 h 3435"/>
                <a:gd name="T102" fmla="*/ 21 w 5732"/>
                <a:gd name="T103" fmla="*/ 399 h 3435"/>
                <a:gd name="T104" fmla="*/ 136 w 5732"/>
                <a:gd name="T105" fmla="*/ 481 h 3435"/>
                <a:gd name="T106" fmla="*/ 6 w 5732"/>
                <a:gd name="T107" fmla="*/ 370 h 3435"/>
                <a:gd name="T108" fmla="*/ 23 w 5732"/>
                <a:gd name="T109" fmla="*/ 276 h 3435"/>
                <a:gd name="T110" fmla="*/ 81 w 5732"/>
                <a:gd name="T111" fmla="*/ 272 h 3435"/>
                <a:gd name="T112" fmla="*/ 49 w 5732"/>
                <a:gd name="T113" fmla="*/ 217 h 3435"/>
                <a:gd name="T114" fmla="*/ 43 w 5732"/>
                <a:gd name="T115" fmla="*/ 178 h 3435"/>
                <a:gd name="T116" fmla="*/ 45 w 5732"/>
                <a:gd name="T117" fmla="*/ 147 h 3435"/>
                <a:gd name="T118" fmla="*/ 14 w 5732"/>
                <a:gd name="T119" fmla="*/ 60 h 3435"/>
                <a:gd name="T120" fmla="*/ 78 w 5732"/>
                <a:gd name="T121" fmla="*/ 75 h 34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32"/>
                <a:gd name="T184" fmla="*/ 0 h 3435"/>
                <a:gd name="T185" fmla="*/ 5732 w 5732"/>
                <a:gd name="T186" fmla="*/ 3435 h 34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32" h="3435">
                  <a:moveTo>
                    <a:pt x="5135" y="3337"/>
                  </a:moveTo>
                  <a:lnTo>
                    <a:pt x="5175" y="3316"/>
                  </a:lnTo>
                  <a:lnTo>
                    <a:pt x="5206" y="3286"/>
                  </a:lnTo>
                  <a:lnTo>
                    <a:pt x="5222" y="3250"/>
                  </a:lnTo>
                  <a:lnTo>
                    <a:pt x="5224" y="3231"/>
                  </a:lnTo>
                  <a:lnTo>
                    <a:pt x="5223" y="3212"/>
                  </a:lnTo>
                  <a:lnTo>
                    <a:pt x="5251" y="3218"/>
                  </a:lnTo>
                  <a:lnTo>
                    <a:pt x="5281" y="3219"/>
                  </a:lnTo>
                  <a:lnTo>
                    <a:pt x="5310" y="3216"/>
                  </a:lnTo>
                  <a:lnTo>
                    <a:pt x="5338" y="3208"/>
                  </a:lnTo>
                  <a:lnTo>
                    <a:pt x="5364" y="3195"/>
                  </a:lnTo>
                  <a:lnTo>
                    <a:pt x="5385" y="3179"/>
                  </a:lnTo>
                  <a:lnTo>
                    <a:pt x="5402" y="3160"/>
                  </a:lnTo>
                  <a:lnTo>
                    <a:pt x="5414" y="3138"/>
                  </a:lnTo>
                  <a:lnTo>
                    <a:pt x="5449" y="3169"/>
                  </a:lnTo>
                  <a:lnTo>
                    <a:pt x="5496" y="3189"/>
                  </a:lnTo>
                  <a:lnTo>
                    <a:pt x="5521" y="3194"/>
                  </a:lnTo>
                  <a:lnTo>
                    <a:pt x="5547" y="3197"/>
                  </a:lnTo>
                  <a:lnTo>
                    <a:pt x="5599" y="3190"/>
                  </a:lnTo>
                  <a:lnTo>
                    <a:pt x="5604" y="3212"/>
                  </a:lnTo>
                  <a:lnTo>
                    <a:pt x="5612" y="3233"/>
                  </a:lnTo>
                  <a:lnTo>
                    <a:pt x="5642" y="3270"/>
                  </a:lnTo>
                  <a:lnTo>
                    <a:pt x="5682" y="3300"/>
                  </a:lnTo>
                  <a:lnTo>
                    <a:pt x="5706" y="3311"/>
                  </a:lnTo>
                  <a:lnTo>
                    <a:pt x="5732" y="3319"/>
                  </a:lnTo>
                  <a:lnTo>
                    <a:pt x="5699" y="3317"/>
                  </a:lnTo>
                  <a:lnTo>
                    <a:pt x="5669" y="3321"/>
                  </a:lnTo>
                  <a:lnTo>
                    <a:pt x="5638" y="3327"/>
                  </a:lnTo>
                  <a:lnTo>
                    <a:pt x="5610" y="3337"/>
                  </a:lnTo>
                  <a:lnTo>
                    <a:pt x="5583" y="3351"/>
                  </a:lnTo>
                  <a:lnTo>
                    <a:pt x="5558" y="3367"/>
                  </a:lnTo>
                  <a:lnTo>
                    <a:pt x="5538" y="3386"/>
                  </a:lnTo>
                  <a:lnTo>
                    <a:pt x="5520" y="3407"/>
                  </a:lnTo>
                  <a:lnTo>
                    <a:pt x="5504" y="3393"/>
                  </a:lnTo>
                  <a:lnTo>
                    <a:pt x="5485" y="3384"/>
                  </a:lnTo>
                  <a:lnTo>
                    <a:pt x="5464" y="3379"/>
                  </a:lnTo>
                  <a:lnTo>
                    <a:pt x="5441" y="3377"/>
                  </a:lnTo>
                  <a:lnTo>
                    <a:pt x="5420" y="3380"/>
                  </a:lnTo>
                  <a:lnTo>
                    <a:pt x="5398" y="3386"/>
                  </a:lnTo>
                  <a:lnTo>
                    <a:pt x="5380" y="3397"/>
                  </a:lnTo>
                  <a:lnTo>
                    <a:pt x="5365" y="3411"/>
                  </a:lnTo>
                  <a:lnTo>
                    <a:pt x="5337" y="3399"/>
                  </a:lnTo>
                  <a:lnTo>
                    <a:pt x="5305" y="3396"/>
                  </a:lnTo>
                  <a:lnTo>
                    <a:pt x="5273" y="3399"/>
                  </a:lnTo>
                  <a:lnTo>
                    <a:pt x="5244" y="3411"/>
                  </a:lnTo>
                  <a:lnTo>
                    <a:pt x="5234" y="3381"/>
                  </a:lnTo>
                  <a:lnTo>
                    <a:pt x="5208" y="3356"/>
                  </a:lnTo>
                  <a:lnTo>
                    <a:pt x="5192" y="3347"/>
                  </a:lnTo>
                  <a:lnTo>
                    <a:pt x="5174" y="3340"/>
                  </a:lnTo>
                  <a:lnTo>
                    <a:pt x="5135" y="3337"/>
                  </a:lnTo>
                  <a:close/>
                  <a:moveTo>
                    <a:pt x="5029" y="3421"/>
                  </a:moveTo>
                  <a:lnTo>
                    <a:pt x="5050" y="3419"/>
                  </a:lnTo>
                  <a:lnTo>
                    <a:pt x="5070" y="3412"/>
                  </a:lnTo>
                  <a:lnTo>
                    <a:pt x="5087" y="3402"/>
                  </a:lnTo>
                  <a:lnTo>
                    <a:pt x="5099" y="3389"/>
                  </a:lnTo>
                  <a:lnTo>
                    <a:pt x="5109" y="3357"/>
                  </a:lnTo>
                  <a:lnTo>
                    <a:pt x="5107" y="3340"/>
                  </a:lnTo>
                  <a:lnTo>
                    <a:pt x="5099" y="3324"/>
                  </a:lnTo>
                  <a:lnTo>
                    <a:pt x="5085" y="3310"/>
                  </a:lnTo>
                  <a:lnTo>
                    <a:pt x="5068" y="3300"/>
                  </a:lnTo>
                  <a:lnTo>
                    <a:pt x="5049" y="3294"/>
                  </a:lnTo>
                  <a:lnTo>
                    <a:pt x="5029" y="3292"/>
                  </a:lnTo>
                  <a:lnTo>
                    <a:pt x="5009" y="3294"/>
                  </a:lnTo>
                  <a:lnTo>
                    <a:pt x="4990" y="3300"/>
                  </a:lnTo>
                  <a:lnTo>
                    <a:pt x="4973" y="3310"/>
                  </a:lnTo>
                  <a:lnTo>
                    <a:pt x="4959" y="3324"/>
                  </a:lnTo>
                  <a:lnTo>
                    <a:pt x="4950" y="3341"/>
                  </a:lnTo>
                  <a:lnTo>
                    <a:pt x="4949" y="3358"/>
                  </a:lnTo>
                  <a:lnTo>
                    <a:pt x="4951" y="3374"/>
                  </a:lnTo>
                  <a:lnTo>
                    <a:pt x="4959" y="3389"/>
                  </a:lnTo>
                  <a:lnTo>
                    <a:pt x="4971" y="3402"/>
                  </a:lnTo>
                  <a:lnTo>
                    <a:pt x="4989" y="3413"/>
                  </a:lnTo>
                  <a:lnTo>
                    <a:pt x="5008" y="3419"/>
                  </a:lnTo>
                  <a:lnTo>
                    <a:pt x="5029" y="3421"/>
                  </a:lnTo>
                  <a:close/>
                  <a:moveTo>
                    <a:pt x="4348" y="3326"/>
                  </a:moveTo>
                  <a:lnTo>
                    <a:pt x="4377" y="3324"/>
                  </a:lnTo>
                  <a:lnTo>
                    <a:pt x="4405" y="3316"/>
                  </a:lnTo>
                  <a:lnTo>
                    <a:pt x="4429" y="3305"/>
                  </a:lnTo>
                  <a:lnTo>
                    <a:pt x="4451" y="3289"/>
                  </a:lnTo>
                  <a:lnTo>
                    <a:pt x="4468" y="3268"/>
                  </a:lnTo>
                  <a:lnTo>
                    <a:pt x="4479" y="3247"/>
                  </a:lnTo>
                  <a:lnTo>
                    <a:pt x="4484" y="3223"/>
                  </a:lnTo>
                  <a:lnTo>
                    <a:pt x="4482" y="3200"/>
                  </a:lnTo>
                  <a:lnTo>
                    <a:pt x="4531" y="3212"/>
                  </a:lnTo>
                  <a:lnTo>
                    <a:pt x="4583" y="3212"/>
                  </a:lnTo>
                  <a:lnTo>
                    <a:pt x="4633" y="3199"/>
                  </a:lnTo>
                  <a:lnTo>
                    <a:pt x="4674" y="3175"/>
                  </a:lnTo>
                  <a:lnTo>
                    <a:pt x="4706" y="3207"/>
                  </a:lnTo>
                  <a:lnTo>
                    <a:pt x="4727" y="3219"/>
                  </a:lnTo>
                  <a:lnTo>
                    <a:pt x="4749" y="3229"/>
                  </a:lnTo>
                  <a:lnTo>
                    <a:pt x="4773" y="3234"/>
                  </a:lnTo>
                  <a:lnTo>
                    <a:pt x="4799" y="3236"/>
                  </a:lnTo>
                  <a:lnTo>
                    <a:pt x="4850" y="3230"/>
                  </a:lnTo>
                  <a:lnTo>
                    <a:pt x="4851" y="3261"/>
                  </a:lnTo>
                  <a:lnTo>
                    <a:pt x="4862" y="3292"/>
                  </a:lnTo>
                  <a:lnTo>
                    <a:pt x="4879" y="3320"/>
                  </a:lnTo>
                  <a:lnTo>
                    <a:pt x="4905" y="3343"/>
                  </a:lnTo>
                  <a:lnTo>
                    <a:pt x="4863" y="3350"/>
                  </a:lnTo>
                  <a:lnTo>
                    <a:pt x="4826" y="3364"/>
                  </a:lnTo>
                  <a:lnTo>
                    <a:pt x="4792" y="3384"/>
                  </a:lnTo>
                  <a:lnTo>
                    <a:pt x="4767" y="3411"/>
                  </a:lnTo>
                  <a:lnTo>
                    <a:pt x="4744" y="3401"/>
                  </a:lnTo>
                  <a:lnTo>
                    <a:pt x="4720" y="3393"/>
                  </a:lnTo>
                  <a:lnTo>
                    <a:pt x="4696" y="3389"/>
                  </a:lnTo>
                  <a:lnTo>
                    <a:pt x="4670" y="3388"/>
                  </a:lnTo>
                  <a:lnTo>
                    <a:pt x="4645" y="3389"/>
                  </a:lnTo>
                  <a:lnTo>
                    <a:pt x="4619" y="3393"/>
                  </a:lnTo>
                  <a:lnTo>
                    <a:pt x="4595" y="3401"/>
                  </a:lnTo>
                  <a:lnTo>
                    <a:pt x="4573" y="3411"/>
                  </a:lnTo>
                  <a:lnTo>
                    <a:pt x="4526" y="3376"/>
                  </a:lnTo>
                  <a:lnTo>
                    <a:pt x="4499" y="3362"/>
                  </a:lnTo>
                  <a:lnTo>
                    <a:pt x="4471" y="3351"/>
                  </a:lnTo>
                  <a:lnTo>
                    <a:pt x="4441" y="3341"/>
                  </a:lnTo>
                  <a:lnTo>
                    <a:pt x="4411" y="3334"/>
                  </a:lnTo>
                  <a:lnTo>
                    <a:pt x="4380" y="3328"/>
                  </a:lnTo>
                  <a:lnTo>
                    <a:pt x="4348" y="3326"/>
                  </a:lnTo>
                  <a:close/>
                  <a:moveTo>
                    <a:pt x="3952" y="3347"/>
                  </a:moveTo>
                  <a:lnTo>
                    <a:pt x="3965" y="3330"/>
                  </a:lnTo>
                  <a:lnTo>
                    <a:pt x="3974" y="3312"/>
                  </a:lnTo>
                  <a:lnTo>
                    <a:pt x="3977" y="3292"/>
                  </a:lnTo>
                  <a:lnTo>
                    <a:pt x="3977" y="3273"/>
                  </a:lnTo>
                  <a:lnTo>
                    <a:pt x="3972" y="3252"/>
                  </a:lnTo>
                  <a:lnTo>
                    <a:pt x="3961" y="3234"/>
                  </a:lnTo>
                  <a:lnTo>
                    <a:pt x="3948" y="3218"/>
                  </a:lnTo>
                  <a:lnTo>
                    <a:pt x="3929" y="3204"/>
                  </a:lnTo>
                  <a:lnTo>
                    <a:pt x="3953" y="3200"/>
                  </a:lnTo>
                  <a:lnTo>
                    <a:pt x="3976" y="3193"/>
                  </a:lnTo>
                  <a:lnTo>
                    <a:pt x="4017" y="3171"/>
                  </a:lnTo>
                  <a:lnTo>
                    <a:pt x="4047" y="3139"/>
                  </a:lnTo>
                  <a:lnTo>
                    <a:pt x="4063" y="3101"/>
                  </a:lnTo>
                  <a:lnTo>
                    <a:pt x="4076" y="3124"/>
                  </a:lnTo>
                  <a:lnTo>
                    <a:pt x="4095" y="3143"/>
                  </a:lnTo>
                  <a:lnTo>
                    <a:pt x="4120" y="3157"/>
                  </a:lnTo>
                  <a:lnTo>
                    <a:pt x="4148" y="3167"/>
                  </a:lnTo>
                  <a:lnTo>
                    <a:pt x="4179" y="3171"/>
                  </a:lnTo>
                  <a:lnTo>
                    <a:pt x="4210" y="3170"/>
                  </a:lnTo>
                  <a:lnTo>
                    <a:pt x="4239" y="3162"/>
                  </a:lnTo>
                  <a:lnTo>
                    <a:pt x="4266" y="3148"/>
                  </a:lnTo>
                  <a:lnTo>
                    <a:pt x="4254" y="3177"/>
                  </a:lnTo>
                  <a:lnTo>
                    <a:pt x="4253" y="3193"/>
                  </a:lnTo>
                  <a:lnTo>
                    <a:pt x="4255" y="3208"/>
                  </a:lnTo>
                  <a:lnTo>
                    <a:pt x="4269" y="3236"/>
                  </a:lnTo>
                  <a:lnTo>
                    <a:pt x="4293" y="3260"/>
                  </a:lnTo>
                  <a:lnTo>
                    <a:pt x="4276" y="3259"/>
                  </a:lnTo>
                  <a:lnTo>
                    <a:pt x="4258" y="3261"/>
                  </a:lnTo>
                  <a:lnTo>
                    <a:pt x="4226" y="3271"/>
                  </a:lnTo>
                  <a:lnTo>
                    <a:pt x="4201" y="3289"/>
                  </a:lnTo>
                  <a:lnTo>
                    <a:pt x="4183" y="3312"/>
                  </a:lnTo>
                  <a:lnTo>
                    <a:pt x="4154" y="3315"/>
                  </a:lnTo>
                  <a:lnTo>
                    <a:pt x="4126" y="3324"/>
                  </a:lnTo>
                  <a:lnTo>
                    <a:pt x="4103" y="3339"/>
                  </a:lnTo>
                  <a:lnTo>
                    <a:pt x="4086" y="3358"/>
                  </a:lnTo>
                  <a:lnTo>
                    <a:pt x="4055" y="3344"/>
                  </a:lnTo>
                  <a:lnTo>
                    <a:pt x="4021" y="3339"/>
                  </a:lnTo>
                  <a:lnTo>
                    <a:pt x="3985" y="3339"/>
                  </a:lnTo>
                  <a:lnTo>
                    <a:pt x="3952" y="3347"/>
                  </a:lnTo>
                  <a:close/>
                  <a:moveTo>
                    <a:pt x="3378" y="3370"/>
                  </a:moveTo>
                  <a:lnTo>
                    <a:pt x="3400" y="3362"/>
                  </a:lnTo>
                  <a:lnTo>
                    <a:pt x="3422" y="3353"/>
                  </a:lnTo>
                  <a:lnTo>
                    <a:pt x="3439" y="3339"/>
                  </a:lnTo>
                  <a:lnTo>
                    <a:pt x="3454" y="3324"/>
                  </a:lnTo>
                  <a:lnTo>
                    <a:pt x="3473" y="3288"/>
                  </a:lnTo>
                  <a:lnTo>
                    <a:pt x="3475" y="3268"/>
                  </a:lnTo>
                  <a:lnTo>
                    <a:pt x="3474" y="3249"/>
                  </a:lnTo>
                  <a:lnTo>
                    <a:pt x="3513" y="3260"/>
                  </a:lnTo>
                  <a:lnTo>
                    <a:pt x="3534" y="3261"/>
                  </a:lnTo>
                  <a:lnTo>
                    <a:pt x="3556" y="3259"/>
                  </a:lnTo>
                  <a:lnTo>
                    <a:pt x="3593" y="3245"/>
                  </a:lnTo>
                  <a:lnTo>
                    <a:pt x="3621" y="3219"/>
                  </a:lnTo>
                  <a:lnTo>
                    <a:pt x="3639" y="3231"/>
                  </a:lnTo>
                  <a:lnTo>
                    <a:pt x="3657" y="3239"/>
                  </a:lnTo>
                  <a:lnTo>
                    <a:pt x="3679" y="3244"/>
                  </a:lnTo>
                  <a:lnTo>
                    <a:pt x="3701" y="3245"/>
                  </a:lnTo>
                  <a:lnTo>
                    <a:pt x="3723" y="3242"/>
                  </a:lnTo>
                  <a:lnTo>
                    <a:pt x="3744" y="3235"/>
                  </a:lnTo>
                  <a:lnTo>
                    <a:pt x="3762" y="3225"/>
                  </a:lnTo>
                  <a:lnTo>
                    <a:pt x="3778" y="3212"/>
                  </a:lnTo>
                  <a:lnTo>
                    <a:pt x="3778" y="3229"/>
                  </a:lnTo>
                  <a:lnTo>
                    <a:pt x="3782" y="3246"/>
                  </a:lnTo>
                  <a:lnTo>
                    <a:pt x="3790" y="3262"/>
                  </a:lnTo>
                  <a:lnTo>
                    <a:pt x="3800" y="3276"/>
                  </a:lnTo>
                  <a:lnTo>
                    <a:pt x="3833" y="3299"/>
                  </a:lnTo>
                  <a:lnTo>
                    <a:pt x="3853" y="3307"/>
                  </a:lnTo>
                  <a:lnTo>
                    <a:pt x="3874" y="3311"/>
                  </a:lnTo>
                  <a:lnTo>
                    <a:pt x="3845" y="3331"/>
                  </a:lnTo>
                  <a:lnTo>
                    <a:pt x="3821" y="3355"/>
                  </a:lnTo>
                  <a:lnTo>
                    <a:pt x="3800" y="3382"/>
                  </a:lnTo>
                  <a:lnTo>
                    <a:pt x="3787" y="3411"/>
                  </a:lnTo>
                  <a:lnTo>
                    <a:pt x="3752" y="3396"/>
                  </a:lnTo>
                  <a:lnTo>
                    <a:pt x="3712" y="3392"/>
                  </a:lnTo>
                  <a:lnTo>
                    <a:pt x="3675" y="3401"/>
                  </a:lnTo>
                  <a:lnTo>
                    <a:pt x="3644" y="3421"/>
                  </a:lnTo>
                  <a:lnTo>
                    <a:pt x="3606" y="3408"/>
                  </a:lnTo>
                  <a:lnTo>
                    <a:pt x="3566" y="3403"/>
                  </a:lnTo>
                  <a:lnTo>
                    <a:pt x="3526" y="3405"/>
                  </a:lnTo>
                  <a:lnTo>
                    <a:pt x="3487" y="3414"/>
                  </a:lnTo>
                  <a:lnTo>
                    <a:pt x="3466" y="3396"/>
                  </a:lnTo>
                  <a:lnTo>
                    <a:pt x="3439" y="3382"/>
                  </a:lnTo>
                  <a:lnTo>
                    <a:pt x="3408" y="3373"/>
                  </a:lnTo>
                  <a:lnTo>
                    <a:pt x="3378" y="3370"/>
                  </a:lnTo>
                  <a:close/>
                  <a:moveTo>
                    <a:pt x="2894" y="3381"/>
                  </a:moveTo>
                  <a:lnTo>
                    <a:pt x="2876" y="3393"/>
                  </a:lnTo>
                  <a:lnTo>
                    <a:pt x="2856" y="3401"/>
                  </a:lnTo>
                  <a:lnTo>
                    <a:pt x="2832" y="3403"/>
                  </a:lnTo>
                  <a:lnTo>
                    <a:pt x="2807" y="3400"/>
                  </a:lnTo>
                  <a:lnTo>
                    <a:pt x="2787" y="3418"/>
                  </a:lnTo>
                  <a:lnTo>
                    <a:pt x="2762" y="3429"/>
                  </a:lnTo>
                  <a:lnTo>
                    <a:pt x="2732" y="3432"/>
                  </a:lnTo>
                  <a:lnTo>
                    <a:pt x="2703" y="3426"/>
                  </a:lnTo>
                  <a:lnTo>
                    <a:pt x="2678" y="3411"/>
                  </a:lnTo>
                  <a:lnTo>
                    <a:pt x="2663" y="3390"/>
                  </a:lnTo>
                  <a:lnTo>
                    <a:pt x="2658" y="3367"/>
                  </a:lnTo>
                  <a:lnTo>
                    <a:pt x="2663" y="3343"/>
                  </a:lnTo>
                  <a:lnTo>
                    <a:pt x="2680" y="3323"/>
                  </a:lnTo>
                  <a:lnTo>
                    <a:pt x="2704" y="3309"/>
                  </a:lnTo>
                  <a:lnTo>
                    <a:pt x="2734" y="3304"/>
                  </a:lnTo>
                  <a:lnTo>
                    <a:pt x="2765" y="3307"/>
                  </a:lnTo>
                  <a:lnTo>
                    <a:pt x="2786" y="3288"/>
                  </a:lnTo>
                  <a:lnTo>
                    <a:pt x="2814" y="3277"/>
                  </a:lnTo>
                  <a:lnTo>
                    <a:pt x="2845" y="3276"/>
                  </a:lnTo>
                  <a:lnTo>
                    <a:pt x="2876" y="3284"/>
                  </a:lnTo>
                  <a:lnTo>
                    <a:pt x="2925" y="3258"/>
                  </a:lnTo>
                  <a:lnTo>
                    <a:pt x="2980" y="3240"/>
                  </a:lnTo>
                  <a:lnTo>
                    <a:pt x="3038" y="3232"/>
                  </a:lnTo>
                  <a:lnTo>
                    <a:pt x="3097" y="3231"/>
                  </a:lnTo>
                  <a:lnTo>
                    <a:pt x="3154" y="3239"/>
                  </a:lnTo>
                  <a:lnTo>
                    <a:pt x="3209" y="3255"/>
                  </a:lnTo>
                  <a:lnTo>
                    <a:pt x="3258" y="3279"/>
                  </a:lnTo>
                  <a:lnTo>
                    <a:pt x="3303" y="3311"/>
                  </a:lnTo>
                  <a:lnTo>
                    <a:pt x="3281" y="3308"/>
                  </a:lnTo>
                  <a:lnTo>
                    <a:pt x="3260" y="3309"/>
                  </a:lnTo>
                  <a:lnTo>
                    <a:pt x="3221" y="3322"/>
                  </a:lnTo>
                  <a:lnTo>
                    <a:pt x="3204" y="3332"/>
                  </a:lnTo>
                  <a:lnTo>
                    <a:pt x="3190" y="3345"/>
                  </a:lnTo>
                  <a:lnTo>
                    <a:pt x="3179" y="3360"/>
                  </a:lnTo>
                  <a:lnTo>
                    <a:pt x="3174" y="3377"/>
                  </a:lnTo>
                  <a:lnTo>
                    <a:pt x="3141" y="3367"/>
                  </a:lnTo>
                  <a:lnTo>
                    <a:pt x="3123" y="3366"/>
                  </a:lnTo>
                  <a:lnTo>
                    <a:pt x="3106" y="3368"/>
                  </a:lnTo>
                  <a:lnTo>
                    <a:pt x="3072" y="3381"/>
                  </a:lnTo>
                  <a:lnTo>
                    <a:pt x="3059" y="3390"/>
                  </a:lnTo>
                  <a:lnTo>
                    <a:pt x="3050" y="3403"/>
                  </a:lnTo>
                  <a:lnTo>
                    <a:pt x="3023" y="3395"/>
                  </a:lnTo>
                  <a:lnTo>
                    <a:pt x="2995" y="3389"/>
                  </a:lnTo>
                  <a:lnTo>
                    <a:pt x="2965" y="3389"/>
                  </a:lnTo>
                  <a:lnTo>
                    <a:pt x="2936" y="3392"/>
                  </a:lnTo>
                  <a:lnTo>
                    <a:pt x="2932" y="3382"/>
                  </a:lnTo>
                  <a:lnTo>
                    <a:pt x="2921" y="3375"/>
                  </a:lnTo>
                  <a:lnTo>
                    <a:pt x="2908" y="3375"/>
                  </a:lnTo>
                  <a:lnTo>
                    <a:pt x="2894" y="3381"/>
                  </a:lnTo>
                  <a:close/>
                  <a:moveTo>
                    <a:pt x="2259" y="3322"/>
                  </a:moveTo>
                  <a:lnTo>
                    <a:pt x="2261" y="3290"/>
                  </a:lnTo>
                  <a:lnTo>
                    <a:pt x="2253" y="3259"/>
                  </a:lnTo>
                  <a:lnTo>
                    <a:pt x="2236" y="3231"/>
                  </a:lnTo>
                  <a:lnTo>
                    <a:pt x="2208" y="3207"/>
                  </a:lnTo>
                  <a:lnTo>
                    <a:pt x="2228" y="3206"/>
                  </a:lnTo>
                  <a:lnTo>
                    <a:pt x="2245" y="3201"/>
                  </a:lnTo>
                  <a:lnTo>
                    <a:pt x="2276" y="3182"/>
                  </a:lnTo>
                  <a:lnTo>
                    <a:pt x="2296" y="3155"/>
                  </a:lnTo>
                  <a:lnTo>
                    <a:pt x="2300" y="3140"/>
                  </a:lnTo>
                  <a:lnTo>
                    <a:pt x="2300" y="3124"/>
                  </a:lnTo>
                  <a:lnTo>
                    <a:pt x="2328" y="3143"/>
                  </a:lnTo>
                  <a:lnTo>
                    <a:pt x="2364" y="3152"/>
                  </a:lnTo>
                  <a:lnTo>
                    <a:pt x="2401" y="3148"/>
                  </a:lnTo>
                  <a:lnTo>
                    <a:pt x="2433" y="3133"/>
                  </a:lnTo>
                  <a:lnTo>
                    <a:pt x="2433" y="3152"/>
                  </a:lnTo>
                  <a:lnTo>
                    <a:pt x="2441" y="3169"/>
                  </a:lnTo>
                  <a:lnTo>
                    <a:pt x="2455" y="3183"/>
                  </a:lnTo>
                  <a:lnTo>
                    <a:pt x="2473" y="3193"/>
                  </a:lnTo>
                  <a:lnTo>
                    <a:pt x="2494" y="3201"/>
                  </a:lnTo>
                  <a:lnTo>
                    <a:pt x="2516" y="3203"/>
                  </a:lnTo>
                  <a:lnTo>
                    <a:pt x="2538" y="3200"/>
                  </a:lnTo>
                  <a:lnTo>
                    <a:pt x="2559" y="3190"/>
                  </a:lnTo>
                  <a:lnTo>
                    <a:pt x="2545" y="3208"/>
                  </a:lnTo>
                  <a:lnTo>
                    <a:pt x="2536" y="3230"/>
                  </a:lnTo>
                  <a:lnTo>
                    <a:pt x="2534" y="3251"/>
                  </a:lnTo>
                  <a:lnTo>
                    <a:pt x="2537" y="3273"/>
                  </a:lnTo>
                  <a:lnTo>
                    <a:pt x="2545" y="3293"/>
                  </a:lnTo>
                  <a:lnTo>
                    <a:pt x="2559" y="3312"/>
                  </a:lnTo>
                  <a:lnTo>
                    <a:pt x="2576" y="3328"/>
                  </a:lnTo>
                  <a:lnTo>
                    <a:pt x="2599" y="3341"/>
                  </a:lnTo>
                  <a:lnTo>
                    <a:pt x="2573" y="3347"/>
                  </a:lnTo>
                  <a:lnTo>
                    <a:pt x="2549" y="3357"/>
                  </a:lnTo>
                  <a:lnTo>
                    <a:pt x="2528" y="3369"/>
                  </a:lnTo>
                  <a:lnTo>
                    <a:pt x="2508" y="3385"/>
                  </a:lnTo>
                  <a:lnTo>
                    <a:pt x="2477" y="3376"/>
                  </a:lnTo>
                  <a:lnTo>
                    <a:pt x="2446" y="3374"/>
                  </a:lnTo>
                  <a:lnTo>
                    <a:pt x="2414" y="3376"/>
                  </a:lnTo>
                  <a:lnTo>
                    <a:pt x="2383" y="3385"/>
                  </a:lnTo>
                  <a:lnTo>
                    <a:pt x="2362" y="3360"/>
                  </a:lnTo>
                  <a:lnTo>
                    <a:pt x="2331" y="3340"/>
                  </a:lnTo>
                  <a:lnTo>
                    <a:pt x="2296" y="3327"/>
                  </a:lnTo>
                  <a:lnTo>
                    <a:pt x="2259" y="3322"/>
                  </a:lnTo>
                  <a:close/>
                  <a:moveTo>
                    <a:pt x="1693" y="3314"/>
                  </a:moveTo>
                  <a:lnTo>
                    <a:pt x="1721" y="3286"/>
                  </a:lnTo>
                  <a:lnTo>
                    <a:pt x="1737" y="3252"/>
                  </a:lnTo>
                  <a:lnTo>
                    <a:pt x="1739" y="3235"/>
                  </a:lnTo>
                  <a:lnTo>
                    <a:pt x="1738" y="3217"/>
                  </a:lnTo>
                  <a:lnTo>
                    <a:pt x="1725" y="3183"/>
                  </a:lnTo>
                  <a:lnTo>
                    <a:pt x="1765" y="3184"/>
                  </a:lnTo>
                  <a:lnTo>
                    <a:pt x="1804" y="3175"/>
                  </a:lnTo>
                  <a:lnTo>
                    <a:pt x="1836" y="3157"/>
                  </a:lnTo>
                  <a:lnTo>
                    <a:pt x="1859" y="3130"/>
                  </a:lnTo>
                  <a:lnTo>
                    <a:pt x="1903" y="3148"/>
                  </a:lnTo>
                  <a:lnTo>
                    <a:pt x="1952" y="3157"/>
                  </a:lnTo>
                  <a:lnTo>
                    <a:pt x="2002" y="3153"/>
                  </a:lnTo>
                  <a:lnTo>
                    <a:pt x="2047" y="3138"/>
                  </a:lnTo>
                  <a:lnTo>
                    <a:pt x="2053" y="3172"/>
                  </a:lnTo>
                  <a:lnTo>
                    <a:pt x="2071" y="3203"/>
                  </a:lnTo>
                  <a:lnTo>
                    <a:pt x="2101" y="3227"/>
                  </a:lnTo>
                  <a:lnTo>
                    <a:pt x="2140" y="3242"/>
                  </a:lnTo>
                  <a:lnTo>
                    <a:pt x="2118" y="3249"/>
                  </a:lnTo>
                  <a:lnTo>
                    <a:pt x="2101" y="3260"/>
                  </a:lnTo>
                  <a:lnTo>
                    <a:pt x="2073" y="3289"/>
                  </a:lnTo>
                  <a:lnTo>
                    <a:pt x="2061" y="3323"/>
                  </a:lnTo>
                  <a:lnTo>
                    <a:pt x="2061" y="3341"/>
                  </a:lnTo>
                  <a:lnTo>
                    <a:pt x="2066" y="3358"/>
                  </a:lnTo>
                  <a:lnTo>
                    <a:pt x="2033" y="3353"/>
                  </a:lnTo>
                  <a:lnTo>
                    <a:pt x="1998" y="3356"/>
                  </a:lnTo>
                  <a:lnTo>
                    <a:pt x="1966" y="3368"/>
                  </a:lnTo>
                  <a:lnTo>
                    <a:pt x="1952" y="3377"/>
                  </a:lnTo>
                  <a:lnTo>
                    <a:pt x="1942" y="3388"/>
                  </a:lnTo>
                  <a:lnTo>
                    <a:pt x="1908" y="3376"/>
                  </a:lnTo>
                  <a:lnTo>
                    <a:pt x="1871" y="3373"/>
                  </a:lnTo>
                  <a:lnTo>
                    <a:pt x="1835" y="3380"/>
                  </a:lnTo>
                  <a:lnTo>
                    <a:pt x="1818" y="3386"/>
                  </a:lnTo>
                  <a:lnTo>
                    <a:pt x="1804" y="3396"/>
                  </a:lnTo>
                  <a:lnTo>
                    <a:pt x="1785" y="3369"/>
                  </a:lnTo>
                  <a:lnTo>
                    <a:pt x="1760" y="3345"/>
                  </a:lnTo>
                  <a:lnTo>
                    <a:pt x="1729" y="3327"/>
                  </a:lnTo>
                  <a:lnTo>
                    <a:pt x="1693" y="3314"/>
                  </a:lnTo>
                  <a:close/>
                  <a:moveTo>
                    <a:pt x="1062" y="3351"/>
                  </a:moveTo>
                  <a:lnTo>
                    <a:pt x="1074" y="3330"/>
                  </a:lnTo>
                  <a:lnTo>
                    <a:pt x="1081" y="3309"/>
                  </a:lnTo>
                  <a:lnTo>
                    <a:pt x="1082" y="3288"/>
                  </a:lnTo>
                  <a:lnTo>
                    <a:pt x="1078" y="3266"/>
                  </a:lnTo>
                  <a:lnTo>
                    <a:pt x="1069" y="3245"/>
                  </a:lnTo>
                  <a:lnTo>
                    <a:pt x="1054" y="3227"/>
                  </a:lnTo>
                  <a:lnTo>
                    <a:pt x="1036" y="3210"/>
                  </a:lnTo>
                  <a:lnTo>
                    <a:pt x="1013" y="3198"/>
                  </a:lnTo>
                  <a:lnTo>
                    <a:pt x="1038" y="3207"/>
                  </a:lnTo>
                  <a:lnTo>
                    <a:pt x="1066" y="3212"/>
                  </a:lnTo>
                  <a:lnTo>
                    <a:pt x="1094" y="3212"/>
                  </a:lnTo>
                  <a:lnTo>
                    <a:pt x="1121" y="3206"/>
                  </a:lnTo>
                  <a:lnTo>
                    <a:pt x="1147" y="3197"/>
                  </a:lnTo>
                  <a:lnTo>
                    <a:pt x="1169" y="3183"/>
                  </a:lnTo>
                  <a:lnTo>
                    <a:pt x="1188" y="3166"/>
                  </a:lnTo>
                  <a:lnTo>
                    <a:pt x="1200" y="3145"/>
                  </a:lnTo>
                  <a:lnTo>
                    <a:pt x="1214" y="3170"/>
                  </a:lnTo>
                  <a:lnTo>
                    <a:pt x="1234" y="3190"/>
                  </a:lnTo>
                  <a:lnTo>
                    <a:pt x="1260" y="3206"/>
                  </a:lnTo>
                  <a:lnTo>
                    <a:pt x="1291" y="3217"/>
                  </a:lnTo>
                  <a:lnTo>
                    <a:pt x="1323" y="3222"/>
                  </a:lnTo>
                  <a:lnTo>
                    <a:pt x="1357" y="3221"/>
                  </a:lnTo>
                  <a:lnTo>
                    <a:pt x="1389" y="3214"/>
                  </a:lnTo>
                  <a:lnTo>
                    <a:pt x="1417" y="3200"/>
                  </a:lnTo>
                  <a:lnTo>
                    <a:pt x="1416" y="3220"/>
                  </a:lnTo>
                  <a:lnTo>
                    <a:pt x="1418" y="3239"/>
                  </a:lnTo>
                  <a:lnTo>
                    <a:pt x="1436" y="3277"/>
                  </a:lnTo>
                  <a:lnTo>
                    <a:pt x="1448" y="3294"/>
                  </a:lnTo>
                  <a:lnTo>
                    <a:pt x="1464" y="3309"/>
                  </a:lnTo>
                  <a:lnTo>
                    <a:pt x="1503" y="3332"/>
                  </a:lnTo>
                  <a:lnTo>
                    <a:pt x="1515" y="3320"/>
                  </a:lnTo>
                  <a:lnTo>
                    <a:pt x="1529" y="3310"/>
                  </a:lnTo>
                  <a:lnTo>
                    <a:pt x="1563" y="3300"/>
                  </a:lnTo>
                  <a:lnTo>
                    <a:pt x="1582" y="3300"/>
                  </a:lnTo>
                  <a:lnTo>
                    <a:pt x="1599" y="3304"/>
                  </a:lnTo>
                  <a:lnTo>
                    <a:pt x="1616" y="3310"/>
                  </a:lnTo>
                  <a:lnTo>
                    <a:pt x="1631" y="3320"/>
                  </a:lnTo>
                  <a:lnTo>
                    <a:pt x="1643" y="3332"/>
                  </a:lnTo>
                  <a:lnTo>
                    <a:pt x="1650" y="3345"/>
                  </a:lnTo>
                  <a:lnTo>
                    <a:pt x="1654" y="3360"/>
                  </a:lnTo>
                  <a:lnTo>
                    <a:pt x="1652" y="3374"/>
                  </a:lnTo>
                  <a:lnTo>
                    <a:pt x="1647" y="3388"/>
                  </a:lnTo>
                  <a:lnTo>
                    <a:pt x="1639" y="3401"/>
                  </a:lnTo>
                  <a:lnTo>
                    <a:pt x="1611" y="3421"/>
                  </a:lnTo>
                  <a:lnTo>
                    <a:pt x="1574" y="3429"/>
                  </a:lnTo>
                  <a:lnTo>
                    <a:pt x="1539" y="3422"/>
                  </a:lnTo>
                  <a:lnTo>
                    <a:pt x="1524" y="3415"/>
                  </a:lnTo>
                  <a:lnTo>
                    <a:pt x="1511" y="3404"/>
                  </a:lnTo>
                  <a:lnTo>
                    <a:pt x="1495" y="3377"/>
                  </a:lnTo>
                  <a:lnTo>
                    <a:pt x="1462" y="3381"/>
                  </a:lnTo>
                  <a:lnTo>
                    <a:pt x="1433" y="3391"/>
                  </a:lnTo>
                  <a:lnTo>
                    <a:pt x="1408" y="3407"/>
                  </a:lnTo>
                  <a:lnTo>
                    <a:pt x="1389" y="3429"/>
                  </a:lnTo>
                  <a:lnTo>
                    <a:pt x="1377" y="3414"/>
                  </a:lnTo>
                  <a:lnTo>
                    <a:pt x="1359" y="3402"/>
                  </a:lnTo>
                  <a:lnTo>
                    <a:pt x="1339" y="3396"/>
                  </a:lnTo>
                  <a:lnTo>
                    <a:pt x="1317" y="3392"/>
                  </a:lnTo>
                  <a:lnTo>
                    <a:pt x="1294" y="3393"/>
                  </a:lnTo>
                  <a:lnTo>
                    <a:pt x="1274" y="3400"/>
                  </a:lnTo>
                  <a:lnTo>
                    <a:pt x="1255" y="3410"/>
                  </a:lnTo>
                  <a:lnTo>
                    <a:pt x="1242" y="3425"/>
                  </a:lnTo>
                  <a:lnTo>
                    <a:pt x="1234" y="3402"/>
                  </a:lnTo>
                  <a:lnTo>
                    <a:pt x="1220" y="3382"/>
                  </a:lnTo>
                  <a:lnTo>
                    <a:pt x="1200" y="3366"/>
                  </a:lnTo>
                  <a:lnTo>
                    <a:pt x="1175" y="3353"/>
                  </a:lnTo>
                  <a:lnTo>
                    <a:pt x="1148" y="3344"/>
                  </a:lnTo>
                  <a:lnTo>
                    <a:pt x="1119" y="3340"/>
                  </a:lnTo>
                  <a:lnTo>
                    <a:pt x="1090" y="3342"/>
                  </a:lnTo>
                  <a:lnTo>
                    <a:pt x="1062" y="3351"/>
                  </a:lnTo>
                  <a:close/>
                  <a:moveTo>
                    <a:pt x="471" y="3358"/>
                  </a:moveTo>
                  <a:lnTo>
                    <a:pt x="468" y="3380"/>
                  </a:lnTo>
                  <a:lnTo>
                    <a:pt x="459" y="3399"/>
                  </a:lnTo>
                  <a:lnTo>
                    <a:pt x="441" y="3414"/>
                  </a:lnTo>
                  <a:lnTo>
                    <a:pt x="419" y="3423"/>
                  </a:lnTo>
                  <a:lnTo>
                    <a:pt x="392" y="3428"/>
                  </a:lnTo>
                  <a:lnTo>
                    <a:pt x="366" y="3425"/>
                  </a:lnTo>
                  <a:lnTo>
                    <a:pt x="344" y="3415"/>
                  </a:lnTo>
                  <a:lnTo>
                    <a:pt x="325" y="3400"/>
                  </a:lnTo>
                  <a:lnTo>
                    <a:pt x="302" y="3421"/>
                  </a:lnTo>
                  <a:lnTo>
                    <a:pt x="273" y="3433"/>
                  </a:lnTo>
                  <a:lnTo>
                    <a:pt x="239" y="3435"/>
                  </a:lnTo>
                  <a:lnTo>
                    <a:pt x="206" y="3428"/>
                  </a:lnTo>
                  <a:lnTo>
                    <a:pt x="179" y="3411"/>
                  </a:lnTo>
                  <a:lnTo>
                    <a:pt x="164" y="3387"/>
                  </a:lnTo>
                  <a:lnTo>
                    <a:pt x="160" y="3360"/>
                  </a:lnTo>
                  <a:lnTo>
                    <a:pt x="168" y="3335"/>
                  </a:lnTo>
                  <a:lnTo>
                    <a:pt x="146" y="3354"/>
                  </a:lnTo>
                  <a:lnTo>
                    <a:pt x="117" y="3364"/>
                  </a:lnTo>
                  <a:lnTo>
                    <a:pt x="85" y="3364"/>
                  </a:lnTo>
                  <a:lnTo>
                    <a:pt x="69" y="3359"/>
                  </a:lnTo>
                  <a:lnTo>
                    <a:pt x="55" y="3352"/>
                  </a:lnTo>
                  <a:lnTo>
                    <a:pt x="32" y="3331"/>
                  </a:lnTo>
                  <a:lnTo>
                    <a:pt x="26" y="3320"/>
                  </a:lnTo>
                  <a:lnTo>
                    <a:pt x="22" y="3308"/>
                  </a:lnTo>
                  <a:lnTo>
                    <a:pt x="22" y="3295"/>
                  </a:lnTo>
                  <a:lnTo>
                    <a:pt x="25" y="3282"/>
                  </a:lnTo>
                  <a:lnTo>
                    <a:pt x="32" y="3270"/>
                  </a:lnTo>
                  <a:lnTo>
                    <a:pt x="43" y="3259"/>
                  </a:lnTo>
                  <a:lnTo>
                    <a:pt x="26" y="3245"/>
                  </a:lnTo>
                  <a:lnTo>
                    <a:pt x="16" y="3230"/>
                  </a:lnTo>
                  <a:lnTo>
                    <a:pt x="12" y="3212"/>
                  </a:lnTo>
                  <a:lnTo>
                    <a:pt x="13" y="3193"/>
                  </a:lnTo>
                  <a:lnTo>
                    <a:pt x="20" y="3176"/>
                  </a:lnTo>
                  <a:lnTo>
                    <a:pt x="32" y="3161"/>
                  </a:lnTo>
                  <a:lnTo>
                    <a:pt x="48" y="3149"/>
                  </a:lnTo>
                  <a:lnTo>
                    <a:pt x="68" y="3141"/>
                  </a:lnTo>
                  <a:lnTo>
                    <a:pt x="67" y="3112"/>
                  </a:lnTo>
                  <a:lnTo>
                    <a:pt x="55" y="3084"/>
                  </a:lnTo>
                  <a:lnTo>
                    <a:pt x="30" y="3062"/>
                  </a:lnTo>
                  <a:lnTo>
                    <a:pt x="0" y="3046"/>
                  </a:lnTo>
                  <a:lnTo>
                    <a:pt x="22" y="3032"/>
                  </a:lnTo>
                  <a:lnTo>
                    <a:pt x="40" y="3015"/>
                  </a:lnTo>
                  <a:lnTo>
                    <a:pt x="51" y="2994"/>
                  </a:lnTo>
                  <a:lnTo>
                    <a:pt x="55" y="2972"/>
                  </a:lnTo>
                  <a:lnTo>
                    <a:pt x="53" y="2949"/>
                  </a:lnTo>
                  <a:lnTo>
                    <a:pt x="47" y="2928"/>
                  </a:lnTo>
                  <a:lnTo>
                    <a:pt x="33" y="2908"/>
                  </a:lnTo>
                  <a:lnTo>
                    <a:pt x="13" y="2892"/>
                  </a:lnTo>
                  <a:lnTo>
                    <a:pt x="40" y="2884"/>
                  </a:lnTo>
                  <a:lnTo>
                    <a:pt x="64" y="2874"/>
                  </a:lnTo>
                  <a:lnTo>
                    <a:pt x="107" y="2845"/>
                  </a:lnTo>
                  <a:lnTo>
                    <a:pt x="123" y="2828"/>
                  </a:lnTo>
                  <a:lnTo>
                    <a:pt x="136" y="2809"/>
                  </a:lnTo>
                  <a:lnTo>
                    <a:pt x="151" y="2766"/>
                  </a:lnTo>
                  <a:lnTo>
                    <a:pt x="152" y="2788"/>
                  </a:lnTo>
                  <a:lnTo>
                    <a:pt x="160" y="2809"/>
                  </a:lnTo>
                  <a:lnTo>
                    <a:pt x="172" y="2827"/>
                  </a:lnTo>
                  <a:lnTo>
                    <a:pt x="190" y="2844"/>
                  </a:lnTo>
                  <a:lnTo>
                    <a:pt x="210" y="2858"/>
                  </a:lnTo>
                  <a:lnTo>
                    <a:pt x="233" y="2868"/>
                  </a:lnTo>
                  <a:lnTo>
                    <a:pt x="258" y="2874"/>
                  </a:lnTo>
                  <a:lnTo>
                    <a:pt x="285" y="2877"/>
                  </a:lnTo>
                  <a:lnTo>
                    <a:pt x="273" y="2917"/>
                  </a:lnTo>
                  <a:lnTo>
                    <a:pt x="353" y="2906"/>
                  </a:lnTo>
                  <a:lnTo>
                    <a:pt x="432" y="2892"/>
                  </a:lnTo>
                  <a:lnTo>
                    <a:pt x="433" y="2923"/>
                  </a:lnTo>
                  <a:lnTo>
                    <a:pt x="441" y="2954"/>
                  </a:lnTo>
                  <a:lnTo>
                    <a:pt x="455" y="2984"/>
                  </a:lnTo>
                  <a:lnTo>
                    <a:pt x="473" y="3012"/>
                  </a:lnTo>
                  <a:lnTo>
                    <a:pt x="499" y="3005"/>
                  </a:lnTo>
                  <a:lnTo>
                    <a:pt x="522" y="2993"/>
                  </a:lnTo>
                  <a:lnTo>
                    <a:pt x="539" y="2977"/>
                  </a:lnTo>
                  <a:lnTo>
                    <a:pt x="552" y="2958"/>
                  </a:lnTo>
                  <a:lnTo>
                    <a:pt x="570" y="2969"/>
                  </a:lnTo>
                  <a:lnTo>
                    <a:pt x="590" y="2973"/>
                  </a:lnTo>
                  <a:lnTo>
                    <a:pt x="611" y="2970"/>
                  </a:lnTo>
                  <a:lnTo>
                    <a:pt x="630" y="2961"/>
                  </a:lnTo>
                  <a:lnTo>
                    <a:pt x="621" y="2970"/>
                  </a:lnTo>
                  <a:lnTo>
                    <a:pt x="614" y="2979"/>
                  </a:lnTo>
                  <a:lnTo>
                    <a:pt x="611" y="3000"/>
                  </a:lnTo>
                  <a:lnTo>
                    <a:pt x="621" y="3020"/>
                  </a:lnTo>
                  <a:lnTo>
                    <a:pt x="639" y="3035"/>
                  </a:lnTo>
                  <a:lnTo>
                    <a:pt x="618" y="3056"/>
                  </a:lnTo>
                  <a:lnTo>
                    <a:pt x="607" y="3082"/>
                  </a:lnTo>
                  <a:lnTo>
                    <a:pt x="610" y="3109"/>
                  </a:lnTo>
                  <a:lnTo>
                    <a:pt x="626" y="3133"/>
                  </a:lnTo>
                  <a:lnTo>
                    <a:pt x="594" y="3141"/>
                  </a:lnTo>
                  <a:lnTo>
                    <a:pt x="564" y="3155"/>
                  </a:lnTo>
                  <a:lnTo>
                    <a:pt x="542" y="3174"/>
                  </a:lnTo>
                  <a:lnTo>
                    <a:pt x="527" y="3199"/>
                  </a:lnTo>
                  <a:lnTo>
                    <a:pt x="564" y="3209"/>
                  </a:lnTo>
                  <a:lnTo>
                    <a:pt x="585" y="3209"/>
                  </a:lnTo>
                  <a:lnTo>
                    <a:pt x="603" y="3207"/>
                  </a:lnTo>
                  <a:lnTo>
                    <a:pt x="639" y="3194"/>
                  </a:lnTo>
                  <a:lnTo>
                    <a:pt x="654" y="3184"/>
                  </a:lnTo>
                  <a:lnTo>
                    <a:pt x="666" y="3171"/>
                  </a:lnTo>
                  <a:lnTo>
                    <a:pt x="678" y="3184"/>
                  </a:lnTo>
                  <a:lnTo>
                    <a:pt x="693" y="3192"/>
                  </a:lnTo>
                  <a:lnTo>
                    <a:pt x="710" y="3198"/>
                  </a:lnTo>
                  <a:lnTo>
                    <a:pt x="729" y="3201"/>
                  </a:lnTo>
                  <a:lnTo>
                    <a:pt x="749" y="3199"/>
                  </a:lnTo>
                  <a:lnTo>
                    <a:pt x="767" y="3194"/>
                  </a:lnTo>
                  <a:lnTo>
                    <a:pt x="783" y="3187"/>
                  </a:lnTo>
                  <a:lnTo>
                    <a:pt x="796" y="3175"/>
                  </a:lnTo>
                  <a:lnTo>
                    <a:pt x="820" y="3209"/>
                  </a:lnTo>
                  <a:lnTo>
                    <a:pt x="852" y="3238"/>
                  </a:lnTo>
                  <a:lnTo>
                    <a:pt x="891" y="3263"/>
                  </a:lnTo>
                  <a:lnTo>
                    <a:pt x="934" y="3281"/>
                  </a:lnTo>
                  <a:lnTo>
                    <a:pt x="887" y="3305"/>
                  </a:lnTo>
                  <a:lnTo>
                    <a:pt x="848" y="3335"/>
                  </a:lnTo>
                  <a:lnTo>
                    <a:pt x="817" y="3371"/>
                  </a:lnTo>
                  <a:lnTo>
                    <a:pt x="796" y="3411"/>
                  </a:lnTo>
                  <a:lnTo>
                    <a:pt x="784" y="3402"/>
                  </a:lnTo>
                  <a:lnTo>
                    <a:pt x="771" y="3398"/>
                  </a:lnTo>
                  <a:lnTo>
                    <a:pt x="741" y="3396"/>
                  </a:lnTo>
                  <a:lnTo>
                    <a:pt x="713" y="3404"/>
                  </a:lnTo>
                  <a:lnTo>
                    <a:pt x="702" y="3413"/>
                  </a:lnTo>
                  <a:lnTo>
                    <a:pt x="694" y="3423"/>
                  </a:lnTo>
                  <a:lnTo>
                    <a:pt x="666" y="3407"/>
                  </a:lnTo>
                  <a:lnTo>
                    <a:pt x="634" y="3401"/>
                  </a:lnTo>
                  <a:lnTo>
                    <a:pt x="601" y="3404"/>
                  </a:lnTo>
                  <a:lnTo>
                    <a:pt x="571" y="3417"/>
                  </a:lnTo>
                  <a:lnTo>
                    <a:pt x="559" y="3391"/>
                  </a:lnTo>
                  <a:lnTo>
                    <a:pt x="536" y="3372"/>
                  </a:lnTo>
                  <a:lnTo>
                    <a:pt x="506" y="3360"/>
                  </a:lnTo>
                  <a:lnTo>
                    <a:pt x="488" y="3358"/>
                  </a:lnTo>
                  <a:lnTo>
                    <a:pt x="471" y="3358"/>
                  </a:lnTo>
                  <a:close/>
                  <a:moveTo>
                    <a:pt x="147" y="2711"/>
                  </a:moveTo>
                  <a:lnTo>
                    <a:pt x="151" y="2689"/>
                  </a:lnTo>
                  <a:lnTo>
                    <a:pt x="148" y="2668"/>
                  </a:lnTo>
                  <a:lnTo>
                    <a:pt x="143" y="2647"/>
                  </a:lnTo>
                  <a:lnTo>
                    <a:pt x="132" y="2628"/>
                  </a:lnTo>
                  <a:lnTo>
                    <a:pt x="117" y="2610"/>
                  </a:lnTo>
                  <a:lnTo>
                    <a:pt x="100" y="2594"/>
                  </a:lnTo>
                  <a:lnTo>
                    <a:pt x="55" y="2570"/>
                  </a:lnTo>
                  <a:lnTo>
                    <a:pt x="79" y="2535"/>
                  </a:lnTo>
                  <a:lnTo>
                    <a:pt x="83" y="2516"/>
                  </a:lnTo>
                  <a:lnTo>
                    <a:pt x="83" y="2496"/>
                  </a:lnTo>
                  <a:lnTo>
                    <a:pt x="77" y="2475"/>
                  </a:lnTo>
                  <a:lnTo>
                    <a:pt x="67" y="2457"/>
                  </a:lnTo>
                  <a:lnTo>
                    <a:pt x="52" y="2441"/>
                  </a:lnTo>
                  <a:lnTo>
                    <a:pt x="32" y="2427"/>
                  </a:lnTo>
                  <a:lnTo>
                    <a:pt x="36" y="2398"/>
                  </a:lnTo>
                  <a:lnTo>
                    <a:pt x="36" y="2370"/>
                  </a:lnTo>
                  <a:lnTo>
                    <a:pt x="22" y="2312"/>
                  </a:lnTo>
                  <a:lnTo>
                    <a:pt x="76" y="2327"/>
                  </a:lnTo>
                  <a:lnTo>
                    <a:pt x="124" y="2350"/>
                  </a:lnTo>
                  <a:lnTo>
                    <a:pt x="127" y="2331"/>
                  </a:lnTo>
                  <a:lnTo>
                    <a:pt x="123" y="2311"/>
                  </a:lnTo>
                  <a:lnTo>
                    <a:pt x="115" y="2293"/>
                  </a:lnTo>
                  <a:lnTo>
                    <a:pt x="103" y="2277"/>
                  </a:lnTo>
                  <a:lnTo>
                    <a:pt x="87" y="2263"/>
                  </a:lnTo>
                  <a:lnTo>
                    <a:pt x="68" y="2251"/>
                  </a:lnTo>
                  <a:lnTo>
                    <a:pt x="47" y="2244"/>
                  </a:lnTo>
                  <a:lnTo>
                    <a:pt x="22" y="2240"/>
                  </a:lnTo>
                  <a:lnTo>
                    <a:pt x="51" y="2222"/>
                  </a:lnTo>
                  <a:lnTo>
                    <a:pt x="69" y="2197"/>
                  </a:lnTo>
                  <a:lnTo>
                    <a:pt x="77" y="2169"/>
                  </a:lnTo>
                  <a:lnTo>
                    <a:pt x="71" y="2141"/>
                  </a:lnTo>
                  <a:lnTo>
                    <a:pt x="53" y="2135"/>
                  </a:lnTo>
                  <a:lnTo>
                    <a:pt x="40" y="2126"/>
                  </a:lnTo>
                  <a:lnTo>
                    <a:pt x="29" y="2116"/>
                  </a:lnTo>
                  <a:lnTo>
                    <a:pt x="22" y="2103"/>
                  </a:lnTo>
                  <a:lnTo>
                    <a:pt x="20" y="2089"/>
                  </a:lnTo>
                  <a:lnTo>
                    <a:pt x="22" y="2075"/>
                  </a:lnTo>
                  <a:lnTo>
                    <a:pt x="28" y="2061"/>
                  </a:lnTo>
                  <a:lnTo>
                    <a:pt x="39" y="2048"/>
                  </a:lnTo>
                  <a:lnTo>
                    <a:pt x="52" y="2038"/>
                  </a:lnTo>
                  <a:lnTo>
                    <a:pt x="68" y="2032"/>
                  </a:lnTo>
                  <a:lnTo>
                    <a:pt x="103" y="2030"/>
                  </a:lnTo>
                  <a:lnTo>
                    <a:pt x="119" y="2033"/>
                  </a:lnTo>
                  <a:lnTo>
                    <a:pt x="135" y="2041"/>
                  </a:lnTo>
                  <a:lnTo>
                    <a:pt x="148" y="2050"/>
                  </a:lnTo>
                  <a:lnTo>
                    <a:pt x="158" y="2063"/>
                  </a:lnTo>
                  <a:lnTo>
                    <a:pt x="163" y="2077"/>
                  </a:lnTo>
                  <a:lnTo>
                    <a:pt x="163" y="2092"/>
                  </a:lnTo>
                  <a:lnTo>
                    <a:pt x="152" y="2118"/>
                  </a:lnTo>
                  <a:lnTo>
                    <a:pt x="127" y="2137"/>
                  </a:lnTo>
                  <a:lnTo>
                    <a:pt x="111" y="2142"/>
                  </a:lnTo>
                  <a:lnTo>
                    <a:pt x="92" y="2144"/>
                  </a:lnTo>
                  <a:lnTo>
                    <a:pt x="113" y="2156"/>
                  </a:lnTo>
                  <a:lnTo>
                    <a:pt x="136" y="2165"/>
                  </a:lnTo>
                  <a:lnTo>
                    <a:pt x="162" y="2169"/>
                  </a:lnTo>
                  <a:lnTo>
                    <a:pt x="188" y="2170"/>
                  </a:lnTo>
                  <a:lnTo>
                    <a:pt x="214" y="2167"/>
                  </a:lnTo>
                  <a:lnTo>
                    <a:pt x="238" y="2160"/>
                  </a:lnTo>
                  <a:lnTo>
                    <a:pt x="261" y="2151"/>
                  </a:lnTo>
                  <a:lnTo>
                    <a:pt x="281" y="2137"/>
                  </a:lnTo>
                  <a:lnTo>
                    <a:pt x="281" y="2152"/>
                  </a:lnTo>
                  <a:lnTo>
                    <a:pt x="283" y="2166"/>
                  </a:lnTo>
                  <a:lnTo>
                    <a:pt x="290" y="2180"/>
                  </a:lnTo>
                  <a:lnTo>
                    <a:pt x="299" y="2193"/>
                  </a:lnTo>
                  <a:lnTo>
                    <a:pt x="325" y="2213"/>
                  </a:lnTo>
                  <a:lnTo>
                    <a:pt x="341" y="2220"/>
                  </a:lnTo>
                  <a:lnTo>
                    <a:pt x="358" y="2225"/>
                  </a:lnTo>
                  <a:lnTo>
                    <a:pt x="358" y="2284"/>
                  </a:lnTo>
                  <a:lnTo>
                    <a:pt x="368" y="2342"/>
                  </a:lnTo>
                  <a:lnTo>
                    <a:pt x="325" y="2366"/>
                  </a:lnTo>
                  <a:lnTo>
                    <a:pt x="287" y="2393"/>
                  </a:lnTo>
                  <a:lnTo>
                    <a:pt x="254" y="2423"/>
                  </a:lnTo>
                  <a:lnTo>
                    <a:pt x="225" y="2457"/>
                  </a:lnTo>
                  <a:lnTo>
                    <a:pt x="235" y="2490"/>
                  </a:lnTo>
                  <a:lnTo>
                    <a:pt x="241" y="2524"/>
                  </a:lnTo>
                  <a:lnTo>
                    <a:pt x="239" y="2559"/>
                  </a:lnTo>
                  <a:lnTo>
                    <a:pt x="233" y="2593"/>
                  </a:lnTo>
                  <a:lnTo>
                    <a:pt x="219" y="2625"/>
                  </a:lnTo>
                  <a:lnTo>
                    <a:pt x="200" y="2656"/>
                  </a:lnTo>
                  <a:lnTo>
                    <a:pt x="176" y="2685"/>
                  </a:lnTo>
                  <a:lnTo>
                    <a:pt x="147" y="2711"/>
                  </a:lnTo>
                  <a:close/>
                  <a:moveTo>
                    <a:pt x="96" y="1982"/>
                  </a:moveTo>
                  <a:lnTo>
                    <a:pt x="61" y="1946"/>
                  </a:lnTo>
                  <a:lnTo>
                    <a:pt x="18" y="1920"/>
                  </a:lnTo>
                  <a:lnTo>
                    <a:pt x="36" y="1895"/>
                  </a:lnTo>
                  <a:lnTo>
                    <a:pt x="41" y="1868"/>
                  </a:lnTo>
                  <a:lnTo>
                    <a:pt x="36" y="1840"/>
                  </a:lnTo>
                  <a:lnTo>
                    <a:pt x="18" y="1816"/>
                  </a:lnTo>
                  <a:lnTo>
                    <a:pt x="39" y="1788"/>
                  </a:lnTo>
                  <a:lnTo>
                    <a:pt x="45" y="1756"/>
                  </a:lnTo>
                  <a:lnTo>
                    <a:pt x="40" y="1724"/>
                  </a:lnTo>
                  <a:lnTo>
                    <a:pt x="22" y="1695"/>
                  </a:lnTo>
                  <a:lnTo>
                    <a:pt x="61" y="1681"/>
                  </a:lnTo>
                  <a:lnTo>
                    <a:pt x="91" y="1656"/>
                  </a:lnTo>
                  <a:lnTo>
                    <a:pt x="109" y="1625"/>
                  </a:lnTo>
                  <a:lnTo>
                    <a:pt x="112" y="1608"/>
                  </a:lnTo>
                  <a:lnTo>
                    <a:pt x="111" y="1591"/>
                  </a:lnTo>
                  <a:lnTo>
                    <a:pt x="119" y="1610"/>
                  </a:lnTo>
                  <a:lnTo>
                    <a:pt x="134" y="1627"/>
                  </a:lnTo>
                  <a:lnTo>
                    <a:pt x="151" y="1641"/>
                  </a:lnTo>
                  <a:lnTo>
                    <a:pt x="172" y="1653"/>
                  </a:lnTo>
                  <a:lnTo>
                    <a:pt x="196" y="1661"/>
                  </a:lnTo>
                  <a:lnTo>
                    <a:pt x="222" y="1664"/>
                  </a:lnTo>
                  <a:lnTo>
                    <a:pt x="247" y="1663"/>
                  </a:lnTo>
                  <a:lnTo>
                    <a:pt x="271" y="1657"/>
                  </a:lnTo>
                  <a:lnTo>
                    <a:pt x="258" y="1671"/>
                  </a:lnTo>
                  <a:lnTo>
                    <a:pt x="249" y="1687"/>
                  </a:lnTo>
                  <a:lnTo>
                    <a:pt x="245" y="1705"/>
                  </a:lnTo>
                  <a:lnTo>
                    <a:pt x="245" y="1722"/>
                  </a:lnTo>
                  <a:lnTo>
                    <a:pt x="255" y="1756"/>
                  </a:lnTo>
                  <a:lnTo>
                    <a:pt x="266" y="1770"/>
                  </a:lnTo>
                  <a:lnTo>
                    <a:pt x="281" y="1783"/>
                  </a:lnTo>
                  <a:lnTo>
                    <a:pt x="250" y="1808"/>
                  </a:lnTo>
                  <a:lnTo>
                    <a:pt x="230" y="1839"/>
                  </a:lnTo>
                  <a:lnTo>
                    <a:pt x="221" y="1873"/>
                  </a:lnTo>
                  <a:lnTo>
                    <a:pt x="225" y="1908"/>
                  </a:lnTo>
                  <a:lnTo>
                    <a:pt x="183" y="1914"/>
                  </a:lnTo>
                  <a:lnTo>
                    <a:pt x="147" y="1929"/>
                  </a:lnTo>
                  <a:lnTo>
                    <a:pt x="116" y="1952"/>
                  </a:lnTo>
                  <a:lnTo>
                    <a:pt x="105" y="1967"/>
                  </a:lnTo>
                  <a:lnTo>
                    <a:pt x="96" y="1982"/>
                  </a:lnTo>
                  <a:close/>
                  <a:moveTo>
                    <a:pt x="396" y="1525"/>
                  </a:moveTo>
                  <a:lnTo>
                    <a:pt x="358" y="1515"/>
                  </a:lnTo>
                  <a:lnTo>
                    <a:pt x="320" y="1510"/>
                  </a:lnTo>
                  <a:lnTo>
                    <a:pt x="281" y="1510"/>
                  </a:lnTo>
                  <a:lnTo>
                    <a:pt x="243" y="1514"/>
                  </a:lnTo>
                  <a:lnTo>
                    <a:pt x="237" y="1495"/>
                  </a:lnTo>
                  <a:lnTo>
                    <a:pt x="225" y="1477"/>
                  </a:lnTo>
                  <a:lnTo>
                    <a:pt x="208" y="1461"/>
                  </a:lnTo>
                  <a:lnTo>
                    <a:pt x="188" y="1449"/>
                  </a:lnTo>
                  <a:lnTo>
                    <a:pt x="166" y="1439"/>
                  </a:lnTo>
                  <a:lnTo>
                    <a:pt x="142" y="1434"/>
                  </a:lnTo>
                  <a:lnTo>
                    <a:pt x="117" y="1433"/>
                  </a:lnTo>
                  <a:lnTo>
                    <a:pt x="92" y="1437"/>
                  </a:lnTo>
                  <a:lnTo>
                    <a:pt x="92" y="1404"/>
                  </a:lnTo>
                  <a:lnTo>
                    <a:pt x="80" y="1373"/>
                  </a:lnTo>
                  <a:lnTo>
                    <a:pt x="69" y="1358"/>
                  </a:lnTo>
                  <a:lnTo>
                    <a:pt x="56" y="1346"/>
                  </a:lnTo>
                  <a:lnTo>
                    <a:pt x="22" y="1326"/>
                  </a:lnTo>
                  <a:lnTo>
                    <a:pt x="40" y="1315"/>
                  </a:lnTo>
                  <a:lnTo>
                    <a:pt x="56" y="1301"/>
                  </a:lnTo>
                  <a:lnTo>
                    <a:pt x="67" y="1285"/>
                  </a:lnTo>
                  <a:lnTo>
                    <a:pt x="75" y="1268"/>
                  </a:lnTo>
                  <a:lnTo>
                    <a:pt x="77" y="1231"/>
                  </a:lnTo>
                  <a:lnTo>
                    <a:pt x="73" y="1214"/>
                  </a:lnTo>
                  <a:lnTo>
                    <a:pt x="64" y="1197"/>
                  </a:lnTo>
                  <a:lnTo>
                    <a:pt x="95" y="1215"/>
                  </a:lnTo>
                  <a:lnTo>
                    <a:pt x="131" y="1226"/>
                  </a:lnTo>
                  <a:lnTo>
                    <a:pt x="170" y="1227"/>
                  </a:lnTo>
                  <a:lnTo>
                    <a:pt x="207" y="1220"/>
                  </a:lnTo>
                  <a:lnTo>
                    <a:pt x="208" y="1245"/>
                  </a:lnTo>
                  <a:lnTo>
                    <a:pt x="215" y="1268"/>
                  </a:lnTo>
                  <a:lnTo>
                    <a:pt x="226" y="1287"/>
                  </a:lnTo>
                  <a:lnTo>
                    <a:pt x="242" y="1304"/>
                  </a:lnTo>
                  <a:lnTo>
                    <a:pt x="282" y="1333"/>
                  </a:lnTo>
                  <a:lnTo>
                    <a:pt x="326" y="1360"/>
                  </a:lnTo>
                  <a:lnTo>
                    <a:pt x="366" y="1389"/>
                  </a:lnTo>
                  <a:lnTo>
                    <a:pt x="397" y="1422"/>
                  </a:lnTo>
                  <a:lnTo>
                    <a:pt x="407" y="1442"/>
                  </a:lnTo>
                  <a:lnTo>
                    <a:pt x="409" y="1466"/>
                  </a:lnTo>
                  <a:lnTo>
                    <a:pt x="407" y="1494"/>
                  </a:lnTo>
                  <a:lnTo>
                    <a:pt x="396" y="1525"/>
                  </a:lnTo>
                  <a:close/>
                  <a:moveTo>
                    <a:pt x="142" y="1056"/>
                  </a:moveTo>
                  <a:lnTo>
                    <a:pt x="159" y="1076"/>
                  </a:lnTo>
                  <a:lnTo>
                    <a:pt x="164" y="1100"/>
                  </a:lnTo>
                  <a:lnTo>
                    <a:pt x="158" y="1122"/>
                  </a:lnTo>
                  <a:lnTo>
                    <a:pt x="139" y="1143"/>
                  </a:lnTo>
                  <a:lnTo>
                    <a:pt x="111" y="1154"/>
                  </a:lnTo>
                  <a:lnTo>
                    <a:pt x="81" y="1157"/>
                  </a:lnTo>
                  <a:lnTo>
                    <a:pt x="53" y="1149"/>
                  </a:lnTo>
                  <a:lnTo>
                    <a:pt x="30" y="1133"/>
                  </a:lnTo>
                  <a:lnTo>
                    <a:pt x="17" y="1111"/>
                  </a:lnTo>
                  <a:lnTo>
                    <a:pt x="16" y="1087"/>
                  </a:lnTo>
                  <a:lnTo>
                    <a:pt x="28" y="1065"/>
                  </a:lnTo>
                  <a:lnTo>
                    <a:pt x="37" y="1055"/>
                  </a:lnTo>
                  <a:lnTo>
                    <a:pt x="49" y="1047"/>
                  </a:lnTo>
                  <a:lnTo>
                    <a:pt x="61" y="1026"/>
                  </a:lnTo>
                  <a:lnTo>
                    <a:pt x="61" y="1002"/>
                  </a:lnTo>
                  <a:lnTo>
                    <a:pt x="49" y="981"/>
                  </a:lnTo>
                  <a:lnTo>
                    <a:pt x="28" y="965"/>
                  </a:lnTo>
                  <a:lnTo>
                    <a:pt x="51" y="937"/>
                  </a:lnTo>
                  <a:lnTo>
                    <a:pt x="60" y="906"/>
                  </a:lnTo>
                  <a:lnTo>
                    <a:pt x="56" y="873"/>
                  </a:lnTo>
                  <a:lnTo>
                    <a:pt x="37" y="844"/>
                  </a:lnTo>
                  <a:lnTo>
                    <a:pt x="68" y="827"/>
                  </a:lnTo>
                  <a:lnTo>
                    <a:pt x="88" y="802"/>
                  </a:lnTo>
                  <a:lnTo>
                    <a:pt x="93" y="787"/>
                  </a:lnTo>
                  <a:lnTo>
                    <a:pt x="95" y="772"/>
                  </a:lnTo>
                  <a:lnTo>
                    <a:pt x="92" y="758"/>
                  </a:lnTo>
                  <a:lnTo>
                    <a:pt x="87" y="743"/>
                  </a:lnTo>
                  <a:lnTo>
                    <a:pt x="130" y="748"/>
                  </a:lnTo>
                  <a:lnTo>
                    <a:pt x="172" y="742"/>
                  </a:lnTo>
                  <a:lnTo>
                    <a:pt x="211" y="727"/>
                  </a:lnTo>
                  <a:lnTo>
                    <a:pt x="243" y="704"/>
                  </a:lnTo>
                  <a:lnTo>
                    <a:pt x="229" y="732"/>
                  </a:lnTo>
                  <a:lnTo>
                    <a:pt x="225" y="761"/>
                  </a:lnTo>
                  <a:lnTo>
                    <a:pt x="230" y="788"/>
                  </a:lnTo>
                  <a:lnTo>
                    <a:pt x="243" y="816"/>
                  </a:lnTo>
                  <a:lnTo>
                    <a:pt x="263" y="841"/>
                  </a:lnTo>
                  <a:lnTo>
                    <a:pt x="290" y="860"/>
                  </a:lnTo>
                  <a:lnTo>
                    <a:pt x="322" y="874"/>
                  </a:lnTo>
                  <a:lnTo>
                    <a:pt x="358" y="880"/>
                  </a:lnTo>
                  <a:lnTo>
                    <a:pt x="336" y="891"/>
                  </a:lnTo>
                  <a:lnTo>
                    <a:pt x="317" y="905"/>
                  </a:lnTo>
                  <a:lnTo>
                    <a:pt x="290" y="939"/>
                  </a:lnTo>
                  <a:lnTo>
                    <a:pt x="278" y="980"/>
                  </a:lnTo>
                  <a:lnTo>
                    <a:pt x="279" y="1000"/>
                  </a:lnTo>
                  <a:lnTo>
                    <a:pt x="285" y="1020"/>
                  </a:lnTo>
                  <a:lnTo>
                    <a:pt x="211" y="1033"/>
                  </a:lnTo>
                  <a:lnTo>
                    <a:pt x="142" y="1056"/>
                  </a:lnTo>
                  <a:close/>
                  <a:moveTo>
                    <a:pt x="148" y="650"/>
                  </a:moveTo>
                  <a:lnTo>
                    <a:pt x="168" y="648"/>
                  </a:lnTo>
                  <a:lnTo>
                    <a:pt x="186" y="642"/>
                  </a:lnTo>
                  <a:lnTo>
                    <a:pt x="200" y="632"/>
                  </a:lnTo>
                  <a:lnTo>
                    <a:pt x="212" y="620"/>
                  </a:lnTo>
                  <a:lnTo>
                    <a:pt x="219" y="607"/>
                  </a:lnTo>
                  <a:lnTo>
                    <a:pt x="222" y="593"/>
                  </a:lnTo>
                  <a:lnTo>
                    <a:pt x="221" y="576"/>
                  </a:lnTo>
                  <a:lnTo>
                    <a:pt x="212" y="561"/>
                  </a:lnTo>
                  <a:lnTo>
                    <a:pt x="200" y="549"/>
                  </a:lnTo>
                  <a:lnTo>
                    <a:pt x="184" y="539"/>
                  </a:lnTo>
                  <a:lnTo>
                    <a:pt x="167" y="534"/>
                  </a:lnTo>
                  <a:lnTo>
                    <a:pt x="148" y="532"/>
                  </a:lnTo>
                  <a:lnTo>
                    <a:pt x="130" y="534"/>
                  </a:lnTo>
                  <a:lnTo>
                    <a:pt x="112" y="539"/>
                  </a:lnTo>
                  <a:lnTo>
                    <a:pt x="96" y="549"/>
                  </a:lnTo>
                  <a:lnTo>
                    <a:pt x="84" y="561"/>
                  </a:lnTo>
                  <a:lnTo>
                    <a:pt x="76" y="576"/>
                  </a:lnTo>
                  <a:lnTo>
                    <a:pt x="73" y="593"/>
                  </a:lnTo>
                  <a:lnTo>
                    <a:pt x="76" y="607"/>
                  </a:lnTo>
                  <a:lnTo>
                    <a:pt x="83" y="620"/>
                  </a:lnTo>
                  <a:lnTo>
                    <a:pt x="95" y="632"/>
                  </a:lnTo>
                  <a:lnTo>
                    <a:pt x="109" y="642"/>
                  </a:lnTo>
                  <a:lnTo>
                    <a:pt x="127" y="648"/>
                  </a:lnTo>
                  <a:lnTo>
                    <a:pt x="148" y="650"/>
                  </a:lnTo>
                  <a:close/>
                  <a:moveTo>
                    <a:pt x="160" y="461"/>
                  </a:moveTo>
                  <a:lnTo>
                    <a:pt x="134" y="441"/>
                  </a:lnTo>
                  <a:lnTo>
                    <a:pt x="100" y="427"/>
                  </a:lnTo>
                  <a:lnTo>
                    <a:pt x="64" y="419"/>
                  </a:lnTo>
                  <a:lnTo>
                    <a:pt x="28" y="420"/>
                  </a:lnTo>
                  <a:lnTo>
                    <a:pt x="43" y="391"/>
                  </a:lnTo>
                  <a:lnTo>
                    <a:pt x="45" y="359"/>
                  </a:lnTo>
                  <a:lnTo>
                    <a:pt x="35" y="329"/>
                  </a:lnTo>
                  <a:lnTo>
                    <a:pt x="13" y="302"/>
                  </a:lnTo>
                  <a:lnTo>
                    <a:pt x="29" y="285"/>
                  </a:lnTo>
                  <a:lnTo>
                    <a:pt x="41" y="265"/>
                  </a:lnTo>
                  <a:lnTo>
                    <a:pt x="48" y="245"/>
                  </a:lnTo>
                  <a:lnTo>
                    <a:pt x="51" y="223"/>
                  </a:lnTo>
                  <a:lnTo>
                    <a:pt x="48" y="202"/>
                  </a:lnTo>
                  <a:lnTo>
                    <a:pt x="41" y="180"/>
                  </a:lnTo>
                  <a:lnTo>
                    <a:pt x="29" y="161"/>
                  </a:lnTo>
                  <a:lnTo>
                    <a:pt x="13" y="144"/>
                  </a:lnTo>
                  <a:lnTo>
                    <a:pt x="56" y="114"/>
                  </a:lnTo>
                  <a:lnTo>
                    <a:pt x="92" y="81"/>
                  </a:lnTo>
                  <a:lnTo>
                    <a:pt x="120" y="42"/>
                  </a:lnTo>
                  <a:lnTo>
                    <a:pt x="138" y="0"/>
                  </a:lnTo>
                  <a:lnTo>
                    <a:pt x="155" y="31"/>
                  </a:lnTo>
                  <a:lnTo>
                    <a:pt x="176" y="59"/>
                  </a:lnTo>
                  <a:lnTo>
                    <a:pt x="203" y="84"/>
                  </a:lnTo>
                  <a:lnTo>
                    <a:pt x="234" y="107"/>
                  </a:lnTo>
                  <a:lnTo>
                    <a:pt x="227" y="137"/>
                  </a:lnTo>
                  <a:lnTo>
                    <a:pt x="225" y="167"/>
                  </a:lnTo>
                  <a:lnTo>
                    <a:pt x="233" y="226"/>
                  </a:lnTo>
                  <a:lnTo>
                    <a:pt x="243" y="255"/>
                  </a:lnTo>
                  <a:lnTo>
                    <a:pt x="258" y="283"/>
                  </a:lnTo>
                  <a:lnTo>
                    <a:pt x="277" y="310"/>
                  </a:lnTo>
                  <a:lnTo>
                    <a:pt x="299" y="335"/>
                  </a:lnTo>
                  <a:lnTo>
                    <a:pt x="273" y="341"/>
                  </a:lnTo>
                  <a:lnTo>
                    <a:pt x="247" y="351"/>
                  </a:lnTo>
                  <a:lnTo>
                    <a:pt x="225" y="363"/>
                  </a:lnTo>
                  <a:lnTo>
                    <a:pt x="204" y="380"/>
                  </a:lnTo>
                  <a:lnTo>
                    <a:pt x="187" y="398"/>
                  </a:lnTo>
                  <a:lnTo>
                    <a:pt x="174" y="417"/>
                  </a:lnTo>
                  <a:lnTo>
                    <a:pt x="164" y="438"/>
                  </a:lnTo>
                  <a:lnTo>
                    <a:pt x="160" y="4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6"/>
            <p:cNvSpPr>
              <a:spLocks/>
            </p:cNvSpPr>
            <p:nvPr/>
          </p:nvSpPr>
          <p:spPr bwMode="auto">
            <a:xfrm>
              <a:off x="1715" y="4217"/>
              <a:ext cx="199" cy="91"/>
            </a:xfrm>
            <a:custGeom>
              <a:avLst/>
              <a:gdLst>
                <a:gd name="T0" fmla="*/ 0 w 597"/>
                <a:gd name="T1" fmla="*/ 66 h 273"/>
                <a:gd name="T2" fmla="*/ 13 w 597"/>
                <a:gd name="T3" fmla="*/ 59 h 273"/>
                <a:gd name="T4" fmla="*/ 24 w 597"/>
                <a:gd name="T5" fmla="*/ 49 h 273"/>
                <a:gd name="T6" fmla="*/ 29 w 597"/>
                <a:gd name="T7" fmla="*/ 37 h 273"/>
                <a:gd name="T8" fmla="*/ 30 w 597"/>
                <a:gd name="T9" fmla="*/ 31 h 273"/>
                <a:gd name="T10" fmla="*/ 29 w 597"/>
                <a:gd name="T11" fmla="*/ 25 h 273"/>
                <a:gd name="T12" fmla="*/ 39 w 597"/>
                <a:gd name="T13" fmla="*/ 27 h 273"/>
                <a:gd name="T14" fmla="*/ 49 w 597"/>
                <a:gd name="T15" fmla="*/ 27 h 273"/>
                <a:gd name="T16" fmla="*/ 58 w 597"/>
                <a:gd name="T17" fmla="*/ 26 h 273"/>
                <a:gd name="T18" fmla="*/ 68 w 597"/>
                <a:gd name="T19" fmla="*/ 23 h 273"/>
                <a:gd name="T20" fmla="*/ 76 w 597"/>
                <a:gd name="T21" fmla="*/ 19 h 273"/>
                <a:gd name="T22" fmla="*/ 83 w 597"/>
                <a:gd name="T23" fmla="*/ 14 h 273"/>
                <a:gd name="T24" fmla="*/ 89 w 597"/>
                <a:gd name="T25" fmla="*/ 7 h 273"/>
                <a:gd name="T26" fmla="*/ 93 w 597"/>
                <a:gd name="T27" fmla="*/ 0 h 273"/>
                <a:gd name="T28" fmla="*/ 105 w 597"/>
                <a:gd name="T29" fmla="*/ 10 h 273"/>
                <a:gd name="T30" fmla="*/ 120 w 597"/>
                <a:gd name="T31" fmla="*/ 17 h 273"/>
                <a:gd name="T32" fmla="*/ 129 w 597"/>
                <a:gd name="T33" fmla="*/ 19 h 273"/>
                <a:gd name="T34" fmla="*/ 137 w 597"/>
                <a:gd name="T35" fmla="*/ 20 h 273"/>
                <a:gd name="T36" fmla="*/ 155 w 597"/>
                <a:gd name="T37" fmla="*/ 17 h 273"/>
                <a:gd name="T38" fmla="*/ 156 w 597"/>
                <a:gd name="T39" fmla="*/ 25 h 273"/>
                <a:gd name="T40" fmla="*/ 159 w 597"/>
                <a:gd name="T41" fmla="*/ 32 h 273"/>
                <a:gd name="T42" fmla="*/ 169 w 597"/>
                <a:gd name="T43" fmla="*/ 44 h 273"/>
                <a:gd name="T44" fmla="*/ 182 w 597"/>
                <a:gd name="T45" fmla="*/ 54 h 273"/>
                <a:gd name="T46" fmla="*/ 190 w 597"/>
                <a:gd name="T47" fmla="*/ 58 h 273"/>
                <a:gd name="T48" fmla="*/ 199 w 597"/>
                <a:gd name="T49" fmla="*/ 60 h 273"/>
                <a:gd name="T50" fmla="*/ 188 w 597"/>
                <a:gd name="T51" fmla="*/ 60 h 273"/>
                <a:gd name="T52" fmla="*/ 178 w 597"/>
                <a:gd name="T53" fmla="*/ 61 h 273"/>
                <a:gd name="T54" fmla="*/ 168 w 597"/>
                <a:gd name="T55" fmla="*/ 63 h 273"/>
                <a:gd name="T56" fmla="*/ 158 w 597"/>
                <a:gd name="T57" fmla="*/ 66 h 273"/>
                <a:gd name="T58" fmla="*/ 149 w 597"/>
                <a:gd name="T59" fmla="*/ 71 h 273"/>
                <a:gd name="T60" fmla="*/ 141 w 597"/>
                <a:gd name="T61" fmla="*/ 76 h 273"/>
                <a:gd name="T62" fmla="*/ 134 w 597"/>
                <a:gd name="T63" fmla="*/ 83 h 273"/>
                <a:gd name="T64" fmla="*/ 128 w 597"/>
                <a:gd name="T65" fmla="*/ 90 h 273"/>
                <a:gd name="T66" fmla="*/ 123 w 597"/>
                <a:gd name="T67" fmla="*/ 85 h 273"/>
                <a:gd name="T68" fmla="*/ 117 w 597"/>
                <a:gd name="T69" fmla="*/ 82 h 273"/>
                <a:gd name="T70" fmla="*/ 110 w 597"/>
                <a:gd name="T71" fmla="*/ 80 h 273"/>
                <a:gd name="T72" fmla="*/ 102 w 597"/>
                <a:gd name="T73" fmla="*/ 80 h 273"/>
                <a:gd name="T74" fmla="*/ 95 w 597"/>
                <a:gd name="T75" fmla="*/ 81 h 273"/>
                <a:gd name="T76" fmla="*/ 88 w 597"/>
                <a:gd name="T77" fmla="*/ 83 h 273"/>
                <a:gd name="T78" fmla="*/ 82 w 597"/>
                <a:gd name="T79" fmla="*/ 86 h 273"/>
                <a:gd name="T80" fmla="*/ 77 w 597"/>
                <a:gd name="T81" fmla="*/ 91 h 273"/>
                <a:gd name="T82" fmla="*/ 67 w 597"/>
                <a:gd name="T83" fmla="*/ 87 h 273"/>
                <a:gd name="T84" fmla="*/ 57 w 597"/>
                <a:gd name="T85" fmla="*/ 86 h 273"/>
                <a:gd name="T86" fmla="*/ 46 w 597"/>
                <a:gd name="T87" fmla="*/ 87 h 273"/>
                <a:gd name="T88" fmla="*/ 36 w 597"/>
                <a:gd name="T89" fmla="*/ 91 h 273"/>
                <a:gd name="T90" fmla="*/ 33 w 597"/>
                <a:gd name="T91" fmla="*/ 81 h 273"/>
                <a:gd name="T92" fmla="*/ 24 w 597"/>
                <a:gd name="T93" fmla="*/ 73 h 273"/>
                <a:gd name="T94" fmla="*/ 19 w 597"/>
                <a:gd name="T95" fmla="*/ 70 h 273"/>
                <a:gd name="T96" fmla="*/ 13 w 597"/>
                <a:gd name="T97" fmla="*/ 67 h 273"/>
                <a:gd name="T98" fmla="*/ 0 w 597"/>
                <a:gd name="T99" fmla="*/ 66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7"/>
                <a:gd name="T151" fmla="*/ 0 h 273"/>
                <a:gd name="T152" fmla="*/ 597 w 597"/>
                <a:gd name="T153" fmla="*/ 273 h 2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7" h="273">
                  <a:moveTo>
                    <a:pt x="0" y="199"/>
                  </a:moveTo>
                  <a:lnTo>
                    <a:pt x="40" y="178"/>
                  </a:lnTo>
                  <a:lnTo>
                    <a:pt x="71" y="148"/>
                  </a:lnTo>
                  <a:lnTo>
                    <a:pt x="87" y="112"/>
                  </a:lnTo>
                  <a:lnTo>
                    <a:pt x="89" y="93"/>
                  </a:lnTo>
                  <a:lnTo>
                    <a:pt x="88" y="74"/>
                  </a:lnTo>
                  <a:lnTo>
                    <a:pt x="116" y="80"/>
                  </a:lnTo>
                  <a:lnTo>
                    <a:pt x="146" y="81"/>
                  </a:lnTo>
                  <a:lnTo>
                    <a:pt x="175" y="78"/>
                  </a:lnTo>
                  <a:lnTo>
                    <a:pt x="203" y="70"/>
                  </a:lnTo>
                  <a:lnTo>
                    <a:pt x="229" y="57"/>
                  </a:lnTo>
                  <a:lnTo>
                    <a:pt x="250" y="41"/>
                  </a:lnTo>
                  <a:lnTo>
                    <a:pt x="267" y="22"/>
                  </a:lnTo>
                  <a:lnTo>
                    <a:pt x="279" y="0"/>
                  </a:lnTo>
                  <a:lnTo>
                    <a:pt x="314" y="31"/>
                  </a:lnTo>
                  <a:lnTo>
                    <a:pt x="361" y="51"/>
                  </a:lnTo>
                  <a:lnTo>
                    <a:pt x="386" y="56"/>
                  </a:lnTo>
                  <a:lnTo>
                    <a:pt x="412" y="59"/>
                  </a:lnTo>
                  <a:lnTo>
                    <a:pt x="464" y="52"/>
                  </a:lnTo>
                  <a:lnTo>
                    <a:pt x="469" y="74"/>
                  </a:lnTo>
                  <a:lnTo>
                    <a:pt x="477" y="95"/>
                  </a:lnTo>
                  <a:lnTo>
                    <a:pt x="507" y="132"/>
                  </a:lnTo>
                  <a:lnTo>
                    <a:pt x="547" y="162"/>
                  </a:lnTo>
                  <a:lnTo>
                    <a:pt x="571" y="173"/>
                  </a:lnTo>
                  <a:lnTo>
                    <a:pt x="597" y="181"/>
                  </a:lnTo>
                  <a:lnTo>
                    <a:pt x="564" y="179"/>
                  </a:lnTo>
                  <a:lnTo>
                    <a:pt x="534" y="183"/>
                  </a:lnTo>
                  <a:lnTo>
                    <a:pt x="503" y="189"/>
                  </a:lnTo>
                  <a:lnTo>
                    <a:pt x="475" y="199"/>
                  </a:lnTo>
                  <a:lnTo>
                    <a:pt x="448" y="213"/>
                  </a:lnTo>
                  <a:lnTo>
                    <a:pt x="423" y="229"/>
                  </a:lnTo>
                  <a:lnTo>
                    <a:pt x="403" y="248"/>
                  </a:lnTo>
                  <a:lnTo>
                    <a:pt x="385" y="269"/>
                  </a:lnTo>
                  <a:lnTo>
                    <a:pt x="369" y="255"/>
                  </a:lnTo>
                  <a:lnTo>
                    <a:pt x="350" y="246"/>
                  </a:lnTo>
                  <a:lnTo>
                    <a:pt x="329" y="241"/>
                  </a:lnTo>
                  <a:lnTo>
                    <a:pt x="306" y="239"/>
                  </a:lnTo>
                  <a:lnTo>
                    <a:pt x="285" y="242"/>
                  </a:lnTo>
                  <a:lnTo>
                    <a:pt x="263" y="248"/>
                  </a:lnTo>
                  <a:lnTo>
                    <a:pt x="245" y="259"/>
                  </a:lnTo>
                  <a:lnTo>
                    <a:pt x="230" y="273"/>
                  </a:lnTo>
                  <a:lnTo>
                    <a:pt x="202" y="261"/>
                  </a:lnTo>
                  <a:lnTo>
                    <a:pt x="170" y="258"/>
                  </a:lnTo>
                  <a:lnTo>
                    <a:pt x="138" y="261"/>
                  </a:lnTo>
                  <a:lnTo>
                    <a:pt x="109" y="273"/>
                  </a:lnTo>
                  <a:lnTo>
                    <a:pt x="99" y="243"/>
                  </a:lnTo>
                  <a:lnTo>
                    <a:pt x="73" y="218"/>
                  </a:lnTo>
                  <a:lnTo>
                    <a:pt x="57" y="209"/>
                  </a:lnTo>
                  <a:lnTo>
                    <a:pt x="39" y="202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7"/>
            <p:cNvSpPr>
              <a:spLocks/>
            </p:cNvSpPr>
            <p:nvPr/>
          </p:nvSpPr>
          <p:spPr bwMode="auto">
            <a:xfrm>
              <a:off x="1653" y="4268"/>
              <a:ext cx="54" cy="43"/>
            </a:xfrm>
            <a:custGeom>
              <a:avLst/>
              <a:gdLst>
                <a:gd name="T0" fmla="*/ 27 w 160"/>
                <a:gd name="T1" fmla="*/ 43 h 129"/>
                <a:gd name="T2" fmla="*/ 34 w 160"/>
                <a:gd name="T3" fmla="*/ 42 h 129"/>
                <a:gd name="T4" fmla="*/ 41 w 160"/>
                <a:gd name="T5" fmla="*/ 40 h 129"/>
                <a:gd name="T6" fmla="*/ 47 w 160"/>
                <a:gd name="T7" fmla="*/ 37 h 129"/>
                <a:gd name="T8" fmla="*/ 51 w 160"/>
                <a:gd name="T9" fmla="*/ 32 h 129"/>
                <a:gd name="T10" fmla="*/ 54 w 160"/>
                <a:gd name="T11" fmla="*/ 22 h 129"/>
                <a:gd name="T12" fmla="*/ 53 w 160"/>
                <a:gd name="T13" fmla="*/ 16 h 129"/>
                <a:gd name="T14" fmla="*/ 51 w 160"/>
                <a:gd name="T15" fmla="*/ 11 h 129"/>
                <a:gd name="T16" fmla="*/ 46 w 160"/>
                <a:gd name="T17" fmla="*/ 6 h 129"/>
                <a:gd name="T18" fmla="*/ 40 w 160"/>
                <a:gd name="T19" fmla="*/ 3 h 129"/>
                <a:gd name="T20" fmla="*/ 34 w 160"/>
                <a:gd name="T21" fmla="*/ 1 h 129"/>
                <a:gd name="T22" fmla="*/ 27 w 160"/>
                <a:gd name="T23" fmla="*/ 0 h 129"/>
                <a:gd name="T24" fmla="*/ 20 w 160"/>
                <a:gd name="T25" fmla="*/ 1 h 129"/>
                <a:gd name="T26" fmla="*/ 14 w 160"/>
                <a:gd name="T27" fmla="*/ 3 h 129"/>
                <a:gd name="T28" fmla="*/ 8 w 160"/>
                <a:gd name="T29" fmla="*/ 6 h 129"/>
                <a:gd name="T30" fmla="*/ 3 w 160"/>
                <a:gd name="T31" fmla="*/ 11 h 129"/>
                <a:gd name="T32" fmla="*/ 0 w 160"/>
                <a:gd name="T33" fmla="*/ 16 h 129"/>
                <a:gd name="T34" fmla="*/ 0 w 160"/>
                <a:gd name="T35" fmla="*/ 22 h 129"/>
                <a:gd name="T36" fmla="*/ 1 w 160"/>
                <a:gd name="T37" fmla="*/ 27 h 129"/>
                <a:gd name="T38" fmla="*/ 3 w 160"/>
                <a:gd name="T39" fmla="*/ 32 h 129"/>
                <a:gd name="T40" fmla="*/ 7 w 160"/>
                <a:gd name="T41" fmla="*/ 37 h 129"/>
                <a:gd name="T42" fmla="*/ 14 w 160"/>
                <a:gd name="T43" fmla="*/ 40 h 129"/>
                <a:gd name="T44" fmla="*/ 20 w 160"/>
                <a:gd name="T45" fmla="*/ 42 h 129"/>
                <a:gd name="T46" fmla="*/ 27 w 160"/>
                <a:gd name="T47" fmla="*/ 43 h 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29"/>
                <a:gd name="T74" fmla="*/ 160 w 160"/>
                <a:gd name="T75" fmla="*/ 129 h 1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29">
                  <a:moveTo>
                    <a:pt x="80" y="129"/>
                  </a:moveTo>
                  <a:lnTo>
                    <a:pt x="101" y="127"/>
                  </a:lnTo>
                  <a:lnTo>
                    <a:pt x="121" y="120"/>
                  </a:lnTo>
                  <a:lnTo>
                    <a:pt x="138" y="110"/>
                  </a:lnTo>
                  <a:lnTo>
                    <a:pt x="150" y="97"/>
                  </a:lnTo>
                  <a:lnTo>
                    <a:pt x="160" y="65"/>
                  </a:lnTo>
                  <a:lnTo>
                    <a:pt x="158" y="48"/>
                  </a:lnTo>
                  <a:lnTo>
                    <a:pt x="150" y="32"/>
                  </a:lnTo>
                  <a:lnTo>
                    <a:pt x="136" y="18"/>
                  </a:lnTo>
                  <a:lnTo>
                    <a:pt x="119" y="8"/>
                  </a:lnTo>
                  <a:lnTo>
                    <a:pt x="100" y="2"/>
                  </a:lnTo>
                  <a:lnTo>
                    <a:pt x="80" y="0"/>
                  </a:lnTo>
                  <a:lnTo>
                    <a:pt x="60" y="2"/>
                  </a:lnTo>
                  <a:lnTo>
                    <a:pt x="41" y="8"/>
                  </a:lnTo>
                  <a:lnTo>
                    <a:pt x="24" y="18"/>
                  </a:lnTo>
                  <a:lnTo>
                    <a:pt x="10" y="32"/>
                  </a:lnTo>
                  <a:lnTo>
                    <a:pt x="1" y="49"/>
                  </a:lnTo>
                  <a:lnTo>
                    <a:pt x="0" y="66"/>
                  </a:lnTo>
                  <a:lnTo>
                    <a:pt x="2" y="82"/>
                  </a:lnTo>
                  <a:lnTo>
                    <a:pt x="10" y="97"/>
                  </a:lnTo>
                  <a:lnTo>
                    <a:pt x="22" y="110"/>
                  </a:lnTo>
                  <a:lnTo>
                    <a:pt x="40" y="121"/>
                  </a:lnTo>
                  <a:lnTo>
                    <a:pt x="59" y="127"/>
                  </a:lnTo>
                  <a:lnTo>
                    <a:pt x="80" y="12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8"/>
            <p:cNvSpPr>
              <a:spLocks/>
            </p:cNvSpPr>
            <p:nvPr/>
          </p:nvSpPr>
          <p:spPr bwMode="auto">
            <a:xfrm>
              <a:off x="1453" y="4229"/>
              <a:ext cx="186" cy="79"/>
            </a:xfrm>
            <a:custGeom>
              <a:avLst/>
              <a:gdLst>
                <a:gd name="T0" fmla="*/ 0 w 557"/>
                <a:gd name="T1" fmla="*/ 51 h 236"/>
                <a:gd name="T2" fmla="*/ 10 w 557"/>
                <a:gd name="T3" fmla="*/ 50 h 236"/>
                <a:gd name="T4" fmla="*/ 19 w 557"/>
                <a:gd name="T5" fmla="*/ 47 h 236"/>
                <a:gd name="T6" fmla="*/ 27 w 557"/>
                <a:gd name="T7" fmla="*/ 44 h 236"/>
                <a:gd name="T8" fmla="*/ 34 w 557"/>
                <a:gd name="T9" fmla="*/ 38 h 236"/>
                <a:gd name="T10" fmla="*/ 40 w 557"/>
                <a:gd name="T11" fmla="*/ 31 h 236"/>
                <a:gd name="T12" fmla="*/ 44 w 557"/>
                <a:gd name="T13" fmla="*/ 24 h 236"/>
                <a:gd name="T14" fmla="*/ 45 w 557"/>
                <a:gd name="T15" fmla="*/ 16 h 236"/>
                <a:gd name="T16" fmla="*/ 45 w 557"/>
                <a:gd name="T17" fmla="*/ 8 h 236"/>
                <a:gd name="T18" fmla="*/ 61 w 557"/>
                <a:gd name="T19" fmla="*/ 12 h 236"/>
                <a:gd name="T20" fmla="*/ 78 w 557"/>
                <a:gd name="T21" fmla="*/ 12 h 236"/>
                <a:gd name="T22" fmla="*/ 95 w 557"/>
                <a:gd name="T23" fmla="*/ 8 h 236"/>
                <a:gd name="T24" fmla="*/ 109 w 557"/>
                <a:gd name="T25" fmla="*/ 0 h 236"/>
                <a:gd name="T26" fmla="*/ 120 w 557"/>
                <a:gd name="T27" fmla="*/ 11 h 236"/>
                <a:gd name="T28" fmla="*/ 127 w 557"/>
                <a:gd name="T29" fmla="*/ 15 h 236"/>
                <a:gd name="T30" fmla="*/ 134 w 557"/>
                <a:gd name="T31" fmla="*/ 18 h 236"/>
                <a:gd name="T32" fmla="*/ 142 w 557"/>
                <a:gd name="T33" fmla="*/ 20 h 236"/>
                <a:gd name="T34" fmla="*/ 151 w 557"/>
                <a:gd name="T35" fmla="*/ 20 h 236"/>
                <a:gd name="T36" fmla="*/ 168 w 557"/>
                <a:gd name="T37" fmla="*/ 18 h 236"/>
                <a:gd name="T38" fmla="*/ 168 w 557"/>
                <a:gd name="T39" fmla="*/ 29 h 236"/>
                <a:gd name="T40" fmla="*/ 172 w 557"/>
                <a:gd name="T41" fmla="*/ 39 h 236"/>
                <a:gd name="T42" fmla="*/ 177 w 557"/>
                <a:gd name="T43" fmla="*/ 49 h 236"/>
                <a:gd name="T44" fmla="*/ 186 w 557"/>
                <a:gd name="T45" fmla="*/ 56 h 236"/>
                <a:gd name="T46" fmla="*/ 172 w 557"/>
                <a:gd name="T47" fmla="*/ 59 h 236"/>
                <a:gd name="T48" fmla="*/ 160 w 557"/>
                <a:gd name="T49" fmla="*/ 63 h 236"/>
                <a:gd name="T50" fmla="*/ 148 w 557"/>
                <a:gd name="T51" fmla="*/ 70 h 236"/>
                <a:gd name="T52" fmla="*/ 140 w 557"/>
                <a:gd name="T53" fmla="*/ 79 h 236"/>
                <a:gd name="T54" fmla="*/ 132 w 557"/>
                <a:gd name="T55" fmla="*/ 76 h 236"/>
                <a:gd name="T56" fmla="*/ 124 w 557"/>
                <a:gd name="T57" fmla="*/ 73 h 236"/>
                <a:gd name="T58" fmla="*/ 116 w 557"/>
                <a:gd name="T59" fmla="*/ 72 h 236"/>
                <a:gd name="T60" fmla="*/ 108 w 557"/>
                <a:gd name="T61" fmla="*/ 71 h 236"/>
                <a:gd name="T62" fmla="*/ 99 w 557"/>
                <a:gd name="T63" fmla="*/ 72 h 236"/>
                <a:gd name="T64" fmla="*/ 90 w 557"/>
                <a:gd name="T65" fmla="*/ 73 h 236"/>
                <a:gd name="T66" fmla="*/ 82 w 557"/>
                <a:gd name="T67" fmla="*/ 76 h 236"/>
                <a:gd name="T68" fmla="*/ 75 w 557"/>
                <a:gd name="T69" fmla="*/ 79 h 236"/>
                <a:gd name="T70" fmla="*/ 59 w 557"/>
                <a:gd name="T71" fmla="*/ 67 h 236"/>
                <a:gd name="T72" fmla="*/ 50 w 557"/>
                <a:gd name="T73" fmla="*/ 63 h 236"/>
                <a:gd name="T74" fmla="*/ 41 w 557"/>
                <a:gd name="T75" fmla="*/ 59 h 236"/>
                <a:gd name="T76" fmla="*/ 31 w 557"/>
                <a:gd name="T77" fmla="*/ 56 h 236"/>
                <a:gd name="T78" fmla="*/ 21 w 557"/>
                <a:gd name="T79" fmla="*/ 53 h 236"/>
                <a:gd name="T80" fmla="*/ 11 w 557"/>
                <a:gd name="T81" fmla="*/ 51 h 236"/>
                <a:gd name="T82" fmla="*/ 0 w 557"/>
                <a:gd name="T83" fmla="*/ 51 h 2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7"/>
                <a:gd name="T127" fmla="*/ 0 h 236"/>
                <a:gd name="T128" fmla="*/ 557 w 557"/>
                <a:gd name="T129" fmla="*/ 236 h 2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7" h="236">
                  <a:moveTo>
                    <a:pt x="0" y="151"/>
                  </a:moveTo>
                  <a:lnTo>
                    <a:pt x="29" y="149"/>
                  </a:lnTo>
                  <a:lnTo>
                    <a:pt x="57" y="141"/>
                  </a:lnTo>
                  <a:lnTo>
                    <a:pt x="81" y="130"/>
                  </a:lnTo>
                  <a:lnTo>
                    <a:pt x="103" y="114"/>
                  </a:lnTo>
                  <a:lnTo>
                    <a:pt x="120" y="93"/>
                  </a:lnTo>
                  <a:lnTo>
                    <a:pt x="131" y="72"/>
                  </a:lnTo>
                  <a:lnTo>
                    <a:pt x="136" y="48"/>
                  </a:lnTo>
                  <a:lnTo>
                    <a:pt x="134" y="25"/>
                  </a:lnTo>
                  <a:lnTo>
                    <a:pt x="183" y="37"/>
                  </a:lnTo>
                  <a:lnTo>
                    <a:pt x="235" y="37"/>
                  </a:lnTo>
                  <a:lnTo>
                    <a:pt x="285" y="24"/>
                  </a:lnTo>
                  <a:lnTo>
                    <a:pt x="326" y="0"/>
                  </a:lnTo>
                  <a:lnTo>
                    <a:pt x="358" y="32"/>
                  </a:lnTo>
                  <a:lnTo>
                    <a:pt x="379" y="44"/>
                  </a:lnTo>
                  <a:lnTo>
                    <a:pt x="401" y="54"/>
                  </a:lnTo>
                  <a:lnTo>
                    <a:pt x="425" y="59"/>
                  </a:lnTo>
                  <a:lnTo>
                    <a:pt x="451" y="61"/>
                  </a:lnTo>
                  <a:lnTo>
                    <a:pt x="502" y="55"/>
                  </a:lnTo>
                  <a:lnTo>
                    <a:pt x="503" y="86"/>
                  </a:lnTo>
                  <a:lnTo>
                    <a:pt x="514" y="117"/>
                  </a:lnTo>
                  <a:lnTo>
                    <a:pt x="531" y="145"/>
                  </a:lnTo>
                  <a:lnTo>
                    <a:pt x="557" y="168"/>
                  </a:lnTo>
                  <a:lnTo>
                    <a:pt x="515" y="175"/>
                  </a:lnTo>
                  <a:lnTo>
                    <a:pt x="478" y="189"/>
                  </a:lnTo>
                  <a:lnTo>
                    <a:pt x="444" y="209"/>
                  </a:lnTo>
                  <a:lnTo>
                    <a:pt x="419" y="236"/>
                  </a:lnTo>
                  <a:lnTo>
                    <a:pt x="396" y="226"/>
                  </a:lnTo>
                  <a:lnTo>
                    <a:pt x="372" y="218"/>
                  </a:lnTo>
                  <a:lnTo>
                    <a:pt x="348" y="214"/>
                  </a:lnTo>
                  <a:lnTo>
                    <a:pt x="322" y="213"/>
                  </a:lnTo>
                  <a:lnTo>
                    <a:pt x="297" y="214"/>
                  </a:lnTo>
                  <a:lnTo>
                    <a:pt x="271" y="218"/>
                  </a:lnTo>
                  <a:lnTo>
                    <a:pt x="247" y="226"/>
                  </a:lnTo>
                  <a:lnTo>
                    <a:pt x="225" y="236"/>
                  </a:lnTo>
                  <a:lnTo>
                    <a:pt x="178" y="201"/>
                  </a:lnTo>
                  <a:lnTo>
                    <a:pt x="151" y="187"/>
                  </a:lnTo>
                  <a:lnTo>
                    <a:pt x="123" y="176"/>
                  </a:lnTo>
                  <a:lnTo>
                    <a:pt x="93" y="166"/>
                  </a:lnTo>
                  <a:lnTo>
                    <a:pt x="63" y="159"/>
                  </a:lnTo>
                  <a:lnTo>
                    <a:pt x="32" y="153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9"/>
            <p:cNvSpPr>
              <a:spLocks/>
            </p:cNvSpPr>
            <p:nvPr/>
          </p:nvSpPr>
          <p:spPr bwMode="auto">
            <a:xfrm>
              <a:off x="1313" y="4205"/>
              <a:ext cx="122" cy="85"/>
            </a:xfrm>
            <a:custGeom>
              <a:avLst/>
              <a:gdLst>
                <a:gd name="T0" fmla="*/ 8 w 364"/>
                <a:gd name="T1" fmla="*/ 81 h 257"/>
                <a:gd name="T2" fmla="*/ 12 w 364"/>
                <a:gd name="T3" fmla="*/ 76 h 257"/>
                <a:gd name="T4" fmla="*/ 15 w 364"/>
                <a:gd name="T5" fmla="*/ 70 h 257"/>
                <a:gd name="T6" fmla="*/ 16 w 364"/>
                <a:gd name="T7" fmla="*/ 63 h 257"/>
                <a:gd name="T8" fmla="*/ 16 w 364"/>
                <a:gd name="T9" fmla="*/ 57 h 257"/>
                <a:gd name="T10" fmla="*/ 14 w 364"/>
                <a:gd name="T11" fmla="*/ 50 h 257"/>
                <a:gd name="T12" fmla="*/ 11 w 364"/>
                <a:gd name="T13" fmla="*/ 44 h 257"/>
                <a:gd name="T14" fmla="*/ 6 w 364"/>
                <a:gd name="T15" fmla="*/ 39 h 257"/>
                <a:gd name="T16" fmla="*/ 0 w 364"/>
                <a:gd name="T17" fmla="*/ 34 h 257"/>
                <a:gd name="T18" fmla="*/ 8 w 364"/>
                <a:gd name="T19" fmla="*/ 33 h 257"/>
                <a:gd name="T20" fmla="*/ 16 w 364"/>
                <a:gd name="T21" fmla="*/ 30 h 257"/>
                <a:gd name="T22" fmla="*/ 29 w 364"/>
                <a:gd name="T23" fmla="*/ 23 h 257"/>
                <a:gd name="T24" fmla="*/ 40 w 364"/>
                <a:gd name="T25" fmla="*/ 13 h 257"/>
                <a:gd name="T26" fmla="*/ 45 w 364"/>
                <a:gd name="T27" fmla="*/ 0 h 257"/>
                <a:gd name="T28" fmla="*/ 49 w 364"/>
                <a:gd name="T29" fmla="*/ 8 h 257"/>
                <a:gd name="T30" fmla="*/ 56 w 364"/>
                <a:gd name="T31" fmla="*/ 14 h 257"/>
                <a:gd name="T32" fmla="*/ 64 w 364"/>
                <a:gd name="T33" fmla="*/ 19 h 257"/>
                <a:gd name="T34" fmla="*/ 73 w 364"/>
                <a:gd name="T35" fmla="*/ 22 h 257"/>
                <a:gd name="T36" fmla="*/ 84 w 364"/>
                <a:gd name="T37" fmla="*/ 23 h 257"/>
                <a:gd name="T38" fmla="*/ 94 w 364"/>
                <a:gd name="T39" fmla="*/ 23 h 257"/>
                <a:gd name="T40" fmla="*/ 104 w 364"/>
                <a:gd name="T41" fmla="*/ 20 h 257"/>
                <a:gd name="T42" fmla="*/ 113 w 364"/>
                <a:gd name="T43" fmla="*/ 16 h 257"/>
                <a:gd name="T44" fmla="*/ 109 w 364"/>
                <a:gd name="T45" fmla="*/ 25 h 257"/>
                <a:gd name="T46" fmla="*/ 109 w 364"/>
                <a:gd name="T47" fmla="*/ 30 h 257"/>
                <a:gd name="T48" fmla="*/ 109 w 364"/>
                <a:gd name="T49" fmla="*/ 35 h 257"/>
                <a:gd name="T50" fmla="*/ 114 w 364"/>
                <a:gd name="T51" fmla="*/ 45 h 257"/>
                <a:gd name="T52" fmla="*/ 122 w 364"/>
                <a:gd name="T53" fmla="*/ 53 h 257"/>
                <a:gd name="T54" fmla="*/ 116 w 364"/>
                <a:gd name="T55" fmla="*/ 52 h 257"/>
                <a:gd name="T56" fmla="*/ 110 w 364"/>
                <a:gd name="T57" fmla="*/ 53 h 257"/>
                <a:gd name="T58" fmla="*/ 100 w 364"/>
                <a:gd name="T59" fmla="*/ 56 h 257"/>
                <a:gd name="T60" fmla="*/ 91 w 364"/>
                <a:gd name="T61" fmla="*/ 62 h 257"/>
                <a:gd name="T62" fmla="*/ 85 w 364"/>
                <a:gd name="T63" fmla="*/ 70 h 257"/>
                <a:gd name="T64" fmla="*/ 75 w 364"/>
                <a:gd name="T65" fmla="*/ 71 h 257"/>
                <a:gd name="T66" fmla="*/ 66 w 364"/>
                <a:gd name="T67" fmla="*/ 74 h 257"/>
                <a:gd name="T68" fmla="*/ 58 w 364"/>
                <a:gd name="T69" fmla="*/ 79 h 257"/>
                <a:gd name="T70" fmla="*/ 53 w 364"/>
                <a:gd name="T71" fmla="*/ 85 h 257"/>
                <a:gd name="T72" fmla="*/ 42 w 364"/>
                <a:gd name="T73" fmla="*/ 80 h 257"/>
                <a:gd name="T74" fmla="*/ 31 w 364"/>
                <a:gd name="T75" fmla="*/ 79 h 257"/>
                <a:gd name="T76" fmla="*/ 19 w 364"/>
                <a:gd name="T77" fmla="*/ 79 h 257"/>
                <a:gd name="T78" fmla="*/ 8 w 364"/>
                <a:gd name="T79" fmla="*/ 81 h 2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4"/>
                <a:gd name="T121" fmla="*/ 0 h 257"/>
                <a:gd name="T122" fmla="*/ 364 w 364"/>
                <a:gd name="T123" fmla="*/ 257 h 2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4" h="257">
                  <a:moveTo>
                    <a:pt x="23" y="246"/>
                  </a:moveTo>
                  <a:lnTo>
                    <a:pt x="36" y="229"/>
                  </a:lnTo>
                  <a:lnTo>
                    <a:pt x="45" y="211"/>
                  </a:lnTo>
                  <a:lnTo>
                    <a:pt x="48" y="191"/>
                  </a:lnTo>
                  <a:lnTo>
                    <a:pt x="48" y="172"/>
                  </a:lnTo>
                  <a:lnTo>
                    <a:pt x="43" y="151"/>
                  </a:lnTo>
                  <a:lnTo>
                    <a:pt x="32" y="133"/>
                  </a:lnTo>
                  <a:lnTo>
                    <a:pt x="19" y="117"/>
                  </a:lnTo>
                  <a:lnTo>
                    <a:pt x="0" y="103"/>
                  </a:lnTo>
                  <a:lnTo>
                    <a:pt x="24" y="99"/>
                  </a:lnTo>
                  <a:lnTo>
                    <a:pt x="47" y="92"/>
                  </a:lnTo>
                  <a:lnTo>
                    <a:pt x="88" y="70"/>
                  </a:lnTo>
                  <a:lnTo>
                    <a:pt x="118" y="38"/>
                  </a:lnTo>
                  <a:lnTo>
                    <a:pt x="134" y="0"/>
                  </a:lnTo>
                  <a:lnTo>
                    <a:pt x="147" y="23"/>
                  </a:lnTo>
                  <a:lnTo>
                    <a:pt x="166" y="42"/>
                  </a:lnTo>
                  <a:lnTo>
                    <a:pt x="191" y="56"/>
                  </a:lnTo>
                  <a:lnTo>
                    <a:pt x="219" y="66"/>
                  </a:lnTo>
                  <a:lnTo>
                    <a:pt x="250" y="70"/>
                  </a:lnTo>
                  <a:lnTo>
                    <a:pt x="281" y="69"/>
                  </a:lnTo>
                  <a:lnTo>
                    <a:pt x="310" y="61"/>
                  </a:lnTo>
                  <a:lnTo>
                    <a:pt x="337" y="47"/>
                  </a:lnTo>
                  <a:lnTo>
                    <a:pt x="325" y="76"/>
                  </a:lnTo>
                  <a:lnTo>
                    <a:pt x="324" y="92"/>
                  </a:lnTo>
                  <a:lnTo>
                    <a:pt x="326" y="107"/>
                  </a:lnTo>
                  <a:lnTo>
                    <a:pt x="340" y="135"/>
                  </a:lnTo>
                  <a:lnTo>
                    <a:pt x="364" y="159"/>
                  </a:lnTo>
                  <a:lnTo>
                    <a:pt x="347" y="158"/>
                  </a:lnTo>
                  <a:lnTo>
                    <a:pt x="329" y="160"/>
                  </a:lnTo>
                  <a:lnTo>
                    <a:pt x="297" y="170"/>
                  </a:lnTo>
                  <a:lnTo>
                    <a:pt x="272" y="188"/>
                  </a:lnTo>
                  <a:lnTo>
                    <a:pt x="254" y="211"/>
                  </a:lnTo>
                  <a:lnTo>
                    <a:pt x="225" y="214"/>
                  </a:lnTo>
                  <a:lnTo>
                    <a:pt x="197" y="223"/>
                  </a:lnTo>
                  <a:lnTo>
                    <a:pt x="174" y="238"/>
                  </a:lnTo>
                  <a:lnTo>
                    <a:pt x="157" y="257"/>
                  </a:lnTo>
                  <a:lnTo>
                    <a:pt x="126" y="243"/>
                  </a:lnTo>
                  <a:lnTo>
                    <a:pt x="92" y="238"/>
                  </a:lnTo>
                  <a:lnTo>
                    <a:pt x="56" y="238"/>
                  </a:lnTo>
                  <a:lnTo>
                    <a:pt x="23" y="24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0"/>
            <p:cNvSpPr>
              <a:spLocks/>
            </p:cNvSpPr>
            <p:nvPr/>
          </p:nvSpPr>
          <p:spPr bwMode="auto">
            <a:xfrm>
              <a:off x="1130" y="4242"/>
              <a:ext cx="165" cy="69"/>
            </a:xfrm>
            <a:custGeom>
              <a:avLst/>
              <a:gdLst>
                <a:gd name="T0" fmla="*/ 0 w 496"/>
                <a:gd name="T1" fmla="*/ 52 h 209"/>
                <a:gd name="T2" fmla="*/ 7 w 496"/>
                <a:gd name="T3" fmla="*/ 50 h 209"/>
                <a:gd name="T4" fmla="*/ 15 w 496"/>
                <a:gd name="T5" fmla="*/ 47 h 209"/>
                <a:gd name="T6" fmla="*/ 20 w 496"/>
                <a:gd name="T7" fmla="*/ 42 h 209"/>
                <a:gd name="T8" fmla="*/ 25 w 496"/>
                <a:gd name="T9" fmla="*/ 37 h 209"/>
                <a:gd name="T10" fmla="*/ 32 w 496"/>
                <a:gd name="T11" fmla="*/ 25 h 209"/>
                <a:gd name="T12" fmla="*/ 32 w 496"/>
                <a:gd name="T13" fmla="*/ 18 h 209"/>
                <a:gd name="T14" fmla="*/ 32 w 496"/>
                <a:gd name="T15" fmla="*/ 12 h 209"/>
                <a:gd name="T16" fmla="*/ 45 w 496"/>
                <a:gd name="T17" fmla="*/ 16 h 209"/>
                <a:gd name="T18" fmla="*/ 52 w 496"/>
                <a:gd name="T19" fmla="*/ 16 h 209"/>
                <a:gd name="T20" fmla="*/ 59 w 496"/>
                <a:gd name="T21" fmla="*/ 16 h 209"/>
                <a:gd name="T22" fmla="*/ 72 w 496"/>
                <a:gd name="T23" fmla="*/ 11 h 209"/>
                <a:gd name="T24" fmla="*/ 81 w 496"/>
                <a:gd name="T25" fmla="*/ 2 h 209"/>
                <a:gd name="T26" fmla="*/ 87 w 496"/>
                <a:gd name="T27" fmla="*/ 6 h 209"/>
                <a:gd name="T28" fmla="*/ 93 w 496"/>
                <a:gd name="T29" fmla="*/ 9 h 209"/>
                <a:gd name="T30" fmla="*/ 100 w 496"/>
                <a:gd name="T31" fmla="*/ 11 h 209"/>
                <a:gd name="T32" fmla="*/ 107 w 496"/>
                <a:gd name="T33" fmla="*/ 11 h 209"/>
                <a:gd name="T34" fmla="*/ 115 w 496"/>
                <a:gd name="T35" fmla="*/ 10 h 209"/>
                <a:gd name="T36" fmla="*/ 122 w 496"/>
                <a:gd name="T37" fmla="*/ 8 h 209"/>
                <a:gd name="T38" fmla="*/ 128 w 496"/>
                <a:gd name="T39" fmla="*/ 4 h 209"/>
                <a:gd name="T40" fmla="*/ 133 w 496"/>
                <a:gd name="T41" fmla="*/ 0 h 209"/>
                <a:gd name="T42" fmla="*/ 133 w 496"/>
                <a:gd name="T43" fmla="*/ 6 h 209"/>
                <a:gd name="T44" fmla="*/ 134 w 496"/>
                <a:gd name="T45" fmla="*/ 11 h 209"/>
                <a:gd name="T46" fmla="*/ 137 w 496"/>
                <a:gd name="T47" fmla="*/ 17 h 209"/>
                <a:gd name="T48" fmla="*/ 140 w 496"/>
                <a:gd name="T49" fmla="*/ 21 h 209"/>
                <a:gd name="T50" fmla="*/ 151 w 496"/>
                <a:gd name="T51" fmla="*/ 29 h 209"/>
                <a:gd name="T52" fmla="*/ 158 w 496"/>
                <a:gd name="T53" fmla="*/ 31 h 209"/>
                <a:gd name="T54" fmla="*/ 165 w 496"/>
                <a:gd name="T55" fmla="*/ 33 h 209"/>
                <a:gd name="T56" fmla="*/ 155 w 496"/>
                <a:gd name="T57" fmla="*/ 39 h 209"/>
                <a:gd name="T58" fmla="*/ 147 w 496"/>
                <a:gd name="T59" fmla="*/ 47 h 209"/>
                <a:gd name="T60" fmla="*/ 140 w 496"/>
                <a:gd name="T61" fmla="*/ 56 h 209"/>
                <a:gd name="T62" fmla="*/ 136 w 496"/>
                <a:gd name="T63" fmla="*/ 66 h 209"/>
                <a:gd name="T64" fmla="*/ 124 w 496"/>
                <a:gd name="T65" fmla="*/ 61 h 209"/>
                <a:gd name="T66" fmla="*/ 111 w 496"/>
                <a:gd name="T67" fmla="*/ 59 h 209"/>
                <a:gd name="T68" fmla="*/ 99 w 496"/>
                <a:gd name="T69" fmla="*/ 62 h 209"/>
                <a:gd name="T70" fmla="*/ 88 w 496"/>
                <a:gd name="T71" fmla="*/ 69 h 209"/>
                <a:gd name="T72" fmla="*/ 76 w 496"/>
                <a:gd name="T73" fmla="*/ 65 h 209"/>
                <a:gd name="T74" fmla="*/ 63 w 496"/>
                <a:gd name="T75" fmla="*/ 63 h 209"/>
                <a:gd name="T76" fmla="*/ 49 w 496"/>
                <a:gd name="T77" fmla="*/ 64 h 209"/>
                <a:gd name="T78" fmla="*/ 36 w 496"/>
                <a:gd name="T79" fmla="*/ 67 h 209"/>
                <a:gd name="T80" fmla="*/ 29 w 496"/>
                <a:gd name="T81" fmla="*/ 61 h 209"/>
                <a:gd name="T82" fmla="*/ 20 w 496"/>
                <a:gd name="T83" fmla="*/ 56 h 209"/>
                <a:gd name="T84" fmla="*/ 10 w 496"/>
                <a:gd name="T85" fmla="*/ 53 h 209"/>
                <a:gd name="T86" fmla="*/ 0 w 496"/>
                <a:gd name="T87" fmla="*/ 52 h 2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6"/>
                <a:gd name="T133" fmla="*/ 0 h 209"/>
                <a:gd name="T134" fmla="*/ 496 w 496"/>
                <a:gd name="T135" fmla="*/ 209 h 2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6" h="209">
                  <a:moveTo>
                    <a:pt x="0" y="158"/>
                  </a:moveTo>
                  <a:lnTo>
                    <a:pt x="22" y="150"/>
                  </a:lnTo>
                  <a:lnTo>
                    <a:pt x="44" y="141"/>
                  </a:lnTo>
                  <a:lnTo>
                    <a:pt x="61" y="127"/>
                  </a:lnTo>
                  <a:lnTo>
                    <a:pt x="76" y="112"/>
                  </a:lnTo>
                  <a:lnTo>
                    <a:pt x="95" y="76"/>
                  </a:lnTo>
                  <a:lnTo>
                    <a:pt x="97" y="56"/>
                  </a:lnTo>
                  <a:lnTo>
                    <a:pt x="96" y="37"/>
                  </a:lnTo>
                  <a:lnTo>
                    <a:pt x="135" y="48"/>
                  </a:lnTo>
                  <a:lnTo>
                    <a:pt x="156" y="49"/>
                  </a:lnTo>
                  <a:lnTo>
                    <a:pt x="178" y="47"/>
                  </a:lnTo>
                  <a:lnTo>
                    <a:pt x="215" y="33"/>
                  </a:lnTo>
                  <a:lnTo>
                    <a:pt x="243" y="7"/>
                  </a:lnTo>
                  <a:lnTo>
                    <a:pt x="261" y="19"/>
                  </a:lnTo>
                  <a:lnTo>
                    <a:pt x="279" y="27"/>
                  </a:lnTo>
                  <a:lnTo>
                    <a:pt x="301" y="32"/>
                  </a:lnTo>
                  <a:lnTo>
                    <a:pt x="323" y="33"/>
                  </a:lnTo>
                  <a:lnTo>
                    <a:pt x="345" y="30"/>
                  </a:lnTo>
                  <a:lnTo>
                    <a:pt x="366" y="23"/>
                  </a:lnTo>
                  <a:lnTo>
                    <a:pt x="384" y="13"/>
                  </a:lnTo>
                  <a:lnTo>
                    <a:pt x="400" y="0"/>
                  </a:lnTo>
                  <a:lnTo>
                    <a:pt x="400" y="17"/>
                  </a:lnTo>
                  <a:lnTo>
                    <a:pt x="404" y="34"/>
                  </a:lnTo>
                  <a:lnTo>
                    <a:pt x="412" y="50"/>
                  </a:lnTo>
                  <a:lnTo>
                    <a:pt x="422" y="64"/>
                  </a:lnTo>
                  <a:lnTo>
                    <a:pt x="455" y="87"/>
                  </a:lnTo>
                  <a:lnTo>
                    <a:pt x="475" y="95"/>
                  </a:lnTo>
                  <a:lnTo>
                    <a:pt x="496" y="99"/>
                  </a:lnTo>
                  <a:lnTo>
                    <a:pt x="467" y="119"/>
                  </a:lnTo>
                  <a:lnTo>
                    <a:pt x="443" y="143"/>
                  </a:lnTo>
                  <a:lnTo>
                    <a:pt x="422" y="170"/>
                  </a:lnTo>
                  <a:lnTo>
                    <a:pt x="409" y="199"/>
                  </a:lnTo>
                  <a:lnTo>
                    <a:pt x="374" y="184"/>
                  </a:lnTo>
                  <a:lnTo>
                    <a:pt x="334" y="180"/>
                  </a:lnTo>
                  <a:lnTo>
                    <a:pt x="297" y="189"/>
                  </a:lnTo>
                  <a:lnTo>
                    <a:pt x="266" y="209"/>
                  </a:lnTo>
                  <a:lnTo>
                    <a:pt x="228" y="196"/>
                  </a:lnTo>
                  <a:lnTo>
                    <a:pt x="188" y="191"/>
                  </a:lnTo>
                  <a:lnTo>
                    <a:pt x="148" y="193"/>
                  </a:lnTo>
                  <a:lnTo>
                    <a:pt x="109" y="202"/>
                  </a:lnTo>
                  <a:lnTo>
                    <a:pt x="88" y="184"/>
                  </a:lnTo>
                  <a:lnTo>
                    <a:pt x="61" y="170"/>
                  </a:lnTo>
                  <a:lnTo>
                    <a:pt x="30" y="161"/>
                  </a:lnTo>
                  <a:lnTo>
                    <a:pt x="0" y="1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1"/>
            <p:cNvSpPr>
              <a:spLocks/>
            </p:cNvSpPr>
            <p:nvPr/>
          </p:nvSpPr>
          <p:spPr bwMode="auto">
            <a:xfrm>
              <a:off x="890" y="4248"/>
              <a:ext cx="215" cy="67"/>
            </a:xfrm>
            <a:custGeom>
              <a:avLst/>
              <a:gdLst>
                <a:gd name="T0" fmla="*/ 79 w 645"/>
                <a:gd name="T1" fmla="*/ 50 h 201"/>
                <a:gd name="T2" fmla="*/ 73 w 645"/>
                <a:gd name="T3" fmla="*/ 54 h 201"/>
                <a:gd name="T4" fmla="*/ 66 w 645"/>
                <a:gd name="T5" fmla="*/ 57 h 201"/>
                <a:gd name="T6" fmla="*/ 58 w 645"/>
                <a:gd name="T7" fmla="*/ 57 h 201"/>
                <a:gd name="T8" fmla="*/ 50 w 645"/>
                <a:gd name="T9" fmla="*/ 56 h 201"/>
                <a:gd name="T10" fmla="*/ 43 w 645"/>
                <a:gd name="T11" fmla="*/ 62 h 201"/>
                <a:gd name="T12" fmla="*/ 35 w 645"/>
                <a:gd name="T13" fmla="*/ 66 h 201"/>
                <a:gd name="T14" fmla="*/ 25 w 645"/>
                <a:gd name="T15" fmla="*/ 67 h 201"/>
                <a:gd name="T16" fmla="*/ 15 w 645"/>
                <a:gd name="T17" fmla="*/ 65 h 201"/>
                <a:gd name="T18" fmla="*/ 7 w 645"/>
                <a:gd name="T19" fmla="*/ 60 h 201"/>
                <a:gd name="T20" fmla="*/ 2 w 645"/>
                <a:gd name="T21" fmla="*/ 53 h 201"/>
                <a:gd name="T22" fmla="*/ 0 w 645"/>
                <a:gd name="T23" fmla="*/ 45 h 201"/>
                <a:gd name="T24" fmla="*/ 2 w 645"/>
                <a:gd name="T25" fmla="*/ 37 h 201"/>
                <a:gd name="T26" fmla="*/ 7 w 645"/>
                <a:gd name="T27" fmla="*/ 31 h 201"/>
                <a:gd name="T28" fmla="*/ 15 w 645"/>
                <a:gd name="T29" fmla="*/ 26 h 201"/>
                <a:gd name="T30" fmla="*/ 25 w 645"/>
                <a:gd name="T31" fmla="*/ 24 h 201"/>
                <a:gd name="T32" fmla="*/ 36 w 645"/>
                <a:gd name="T33" fmla="*/ 25 h 201"/>
                <a:gd name="T34" fmla="*/ 43 w 645"/>
                <a:gd name="T35" fmla="*/ 19 h 201"/>
                <a:gd name="T36" fmla="*/ 52 w 645"/>
                <a:gd name="T37" fmla="*/ 15 h 201"/>
                <a:gd name="T38" fmla="*/ 62 w 645"/>
                <a:gd name="T39" fmla="*/ 15 h 201"/>
                <a:gd name="T40" fmla="*/ 73 w 645"/>
                <a:gd name="T41" fmla="*/ 18 h 201"/>
                <a:gd name="T42" fmla="*/ 89 w 645"/>
                <a:gd name="T43" fmla="*/ 9 h 201"/>
                <a:gd name="T44" fmla="*/ 107 w 645"/>
                <a:gd name="T45" fmla="*/ 3 h 201"/>
                <a:gd name="T46" fmla="*/ 127 w 645"/>
                <a:gd name="T47" fmla="*/ 0 h 201"/>
                <a:gd name="T48" fmla="*/ 146 w 645"/>
                <a:gd name="T49" fmla="*/ 0 h 201"/>
                <a:gd name="T50" fmla="*/ 165 w 645"/>
                <a:gd name="T51" fmla="*/ 3 h 201"/>
                <a:gd name="T52" fmla="*/ 184 w 645"/>
                <a:gd name="T53" fmla="*/ 8 h 201"/>
                <a:gd name="T54" fmla="*/ 200 w 645"/>
                <a:gd name="T55" fmla="*/ 16 h 201"/>
                <a:gd name="T56" fmla="*/ 215 w 645"/>
                <a:gd name="T57" fmla="*/ 27 h 201"/>
                <a:gd name="T58" fmla="*/ 208 w 645"/>
                <a:gd name="T59" fmla="*/ 26 h 201"/>
                <a:gd name="T60" fmla="*/ 201 w 645"/>
                <a:gd name="T61" fmla="*/ 26 h 201"/>
                <a:gd name="T62" fmla="*/ 188 w 645"/>
                <a:gd name="T63" fmla="*/ 30 h 201"/>
                <a:gd name="T64" fmla="*/ 182 w 645"/>
                <a:gd name="T65" fmla="*/ 34 h 201"/>
                <a:gd name="T66" fmla="*/ 177 w 645"/>
                <a:gd name="T67" fmla="*/ 38 h 201"/>
                <a:gd name="T68" fmla="*/ 174 w 645"/>
                <a:gd name="T69" fmla="*/ 43 h 201"/>
                <a:gd name="T70" fmla="*/ 172 w 645"/>
                <a:gd name="T71" fmla="*/ 49 h 201"/>
                <a:gd name="T72" fmla="*/ 161 w 645"/>
                <a:gd name="T73" fmla="*/ 45 h 201"/>
                <a:gd name="T74" fmla="*/ 155 w 645"/>
                <a:gd name="T75" fmla="*/ 45 h 201"/>
                <a:gd name="T76" fmla="*/ 149 w 645"/>
                <a:gd name="T77" fmla="*/ 46 h 201"/>
                <a:gd name="T78" fmla="*/ 138 w 645"/>
                <a:gd name="T79" fmla="*/ 50 h 201"/>
                <a:gd name="T80" fmla="*/ 134 w 645"/>
                <a:gd name="T81" fmla="*/ 53 h 201"/>
                <a:gd name="T82" fmla="*/ 131 w 645"/>
                <a:gd name="T83" fmla="*/ 57 h 201"/>
                <a:gd name="T84" fmla="*/ 122 w 645"/>
                <a:gd name="T85" fmla="*/ 55 h 201"/>
                <a:gd name="T86" fmla="*/ 112 w 645"/>
                <a:gd name="T87" fmla="*/ 53 h 201"/>
                <a:gd name="T88" fmla="*/ 102 w 645"/>
                <a:gd name="T89" fmla="*/ 53 h 201"/>
                <a:gd name="T90" fmla="*/ 93 w 645"/>
                <a:gd name="T91" fmla="*/ 54 h 201"/>
                <a:gd name="T92" fmla="*/ 91 w 645"/>
                <a:gd name="T93" fmla="*/ 50 h 201"/>
                <a:gd name="T94" fmla="*/ 88 w 645"/>
                <a:gd name="T95" fmla="*/ 48 h 201"/>
                <a:gd name="T96" fmla="*/ 83 w 645"/>
                <a:gd name="T97" fmla="*/ 48 h 201"/>
                <a:gd name="T98" fmla="*/ 79 w 645"/>
                <a:gd name="T99" fmla="*/ 50 h 2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45"/>
                <a:gd name="T151" fmla="*/ 0 h 201"/>
                <a:gd name="T152" fmla="*/ 645 w 645"/>
                <a:gd name="T153" fmla="*/ 201 h 2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45" h="201">
                  <a:moveTo>
                    <a:pt x="236" y="150"/>
                  </a:moveTo>
                  <a:lnTo>
                    <a:pt x="218" y="162"/>
                  </a:lnTo>
                  <a:lnTo>
                    <a:pt x="198" y="170"/>
                  </a:lnTo>
                  <a:lnTo>
                    <a:pt x="174" y="172"/>
                  </a:lnTo>
                  <a:lnTo>
                    <a:pt x="149" y="169"/>
                  </a:lnTo>
                  <a:lnTo>
                    <a:pt x="129" y="187"/>
                  </a:lnTo>
                  <a:lnTo>
                    <a:pt x="104" y="198"/>
                  </a:lnTo>
                  <a:lnTo>
                    <a:pt x="74" y="201"/>
                  </a:lnTo>
                  <a:lnTo>
                    <a:pt x="45" y="195"/>
                  </a:lnTo>
                  <a:lnTo>
                    <a:pt x="20" y="180"/>
                  </a:lnTo>
                  <a:lnTo>
                    <a:pt x="5" y="159"/>
                  </a:lnTo>
                  <a:lnTo>
                    <a:pt x="0" y="136"/>
                  </a:lnTo>
                  <a:lnTo>
                    <a:pt x="5" y="112"/>
                  </a:lnTo>
                  <a:lnTo>
                    <a:pt x="22" y="92"/>
                  </a:lnTo>
                  <a:lnTo>
                    <a:pt x="46" y="78"/>
                  </a:lnTo>
                  <a:lnTo>
                    <a:pt x="76" y="73"/>
                  </a:lnTo>
                  <a:lnTo>
                    <a:pt x="107" y="76"/>
                  </a:lnTo>
                  <a:lnTo>
                    <a:pt x="128" y="57"/>
                  </a:lnTo>
                  <a:lnTo>
                    <a:pt x="156" y="46"/>
                  </a:lnTo>
                  <a:lnTo>
                    <a:pt x="187" y="45"/>
                  </a:lnTo>
                  <a:lnTo>
                    <a:pt x="218" y="53"/>
                  </a:lnTo>
                  <a:lnTo>
                    <a:pt x="267" y="27"/>
                  </a:lnTo>
                  <a:lnTo>
                    <a:pt x="322" y="9"/>
                  </a:lnTo>
                  <a:lnTo>
                    <a:pt x="380" y="1"/>
                  </a:lnTo>
                  <a:lnTo>
                    <a:pt x="439" y="0"/>
                  </a:lnTo>
                  <a:lnTo>
                    <a:pt x="496" y="8"/>
                  </a:lnTo>
                  <a:lnTo>
                    <a:pt x="551" y="24"/>
                  </a:lnTo>
                  <a:lnTo>
                    <a:pt x="600" y="48"/>
                  </a:lnTo>
                  <a:lnTo>
                    <a:pt x="645" y="80"/>
                  </a:lnTo>
                  <a:lnTo>
                    <a:pt x="623" y="77"/>
                  </a:lnTo>
                  <a:lnTo>
                    <a:pt x="602" y="78"/>
                  </a:lnTo>
                  <a:lnTo>
                    <a:pt x="563" y="91"/>
                  </a:lnTo>
                  <a:lnTo>
                    <a:pt x="546" y="101"/>
                  </a:lnTo>
                  <a:lnTo>
                    <a:pt x="532" y="114"/>
                  </a:lnTo>
                  <a:lnTo>
                    <a:pt x="521" y="129"/>
                  </a:lnTo>
                  <a:lnTo>
                    <a:pt x="516" y="146"/>
                  </a:lnTo>
                  <a:lnTo>
                    <a:pt x="483" y="136"/>
                  </a:lnTo>
                  <a:lnTo>
                    <a:pt x="465" y="135"/>
                  </a:lnTo>
                  <a:lnTo>
                    <a:pt x="448" y="137"/>
                  </a:lnTo>
                  <a:lnTo>
                    <a:pt x="414" y="150"/>
                  </a:lnTo>
                  <a:lnTo>
                    <a:pt x="401" y="159"/>
                  </a:lnTo>
                  <a:lnTo>
                    <a:pt x="392" y="172"/>
                  </a:lnTo>
                  <a:lnTo>
                    <a:pt x="365" y="164"/>
                  </a:lnTo>
                  <a:lnTo>
                    <a:pt x="337" y="158"/>
                  </a:lnTo>
                  <a:lnTo>
                    <a:pt x="307" y="158"/>
                  </a:lnTo>
                  <a:lnTo>
                    <a:pt x="278" y="161"/>
                  </a:lnTo>
                  <a:lnTo>
                    <a:pt x="274" y="151"/>
                  </a:lnTo>
                  <a:lnTo>
                    <a:pt x="263" y="144"/>
                  </a:lnTo>
                  <a:lnTo>
                    <a:pt x="250" y="144"/>
                  </a:lnTo>
                  <a:lnTo>
                    <a:pt x="236" y="15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2"/>
            <p:cNvSpPr>
              <a:spLocks/>
            </p:cNvSpPr>
            <p:nvPr/>
          </p:nvSpPr>
          <p:spPr bwMode="auto">
            <a:xfrm>
              <a:off x="740" y="4212"/>
              <a:ext cx="130" cy="87"/>
            </a:xfrm>
            <a:custGeom>
              <a:avLst/>
              <a:gdLst>
                <a:gd name="T0" fmla="*/ 17 w 391"/>
                <a:gd name="T1" fmla="*/ 66 h 261"/>
                <a:gd name="T2" fmla="*/ 18 w 391"/>
                <a:gd name="T3" fmla="*/ 55 h 261"/>
                <a:gd name="T4" fmla="*/ 15 w 391"/>
                <a:gd name="T5" fmla="*/ 45 h 261"/>
                <a:gd name="T6" fmla="*/ 9 w 391"/>
                <a:gd name="T7" fmla="*/ 36 h 261"/>
                <a:gd name="T8" fmla="*/ 0 w 391"/>
                <a:gd name="T9" fmla="*/ 28 h 261"/>
                <a:gd name="T10" fmla="*/ 7 w 391"/>
                <a:gd name="T11" fmla="*/ 27 h 261"/>
                <a:gd name="T12" fmla="*/ 12 w 391"/>
                <a:gd name="T13" fmla="*/ 26 h 261"/>
                <a:gd name="T14" fmla="*/ 23 w 391"/>
                <a:gd name="T15" fmla="*/ 19 h 261"/>
                <a:gd name="T16" fmla="*/ 29 w 391"/>
                <a:gd name="T17" fmla="*/ 10 h 261"/>
                <a:gd name="T18" fmla="*/ 31 w 391"/>
                <a:gd name="T19" fmla="*/ 5 h 261"/>
                <a:gd name="T20" fmla="*/ 31 w 391"/>
                <a:gd name="T21" fmla="*/ 0 h 261"/>
                <a:gd name="T22" fmla="*/ 40 w 391"/>
                <a:gd name="T23" fmla="*/ 6 h 261"/>
                <a:gd name="T24" fmla="*/ 52 w 391"/>
                <a:gd name="T25" fmla="*/ 9 h 261"/>
                <a:gd name="T26" fmla="*/ 64 w 391"/>
                <a:gd name="T27" fmla="*/ 8 h 261"/>
                <a:gd name="T28" fmla="*/ 75 w 391"/>
                <a:gd name="T29" fmla="*/ 3 h 261"/>
                <a:gd name="T30" fmla="*/ 75 w 391"/>
                <a:gd name="T31" fmla="*/ 9 h 261"/>
                <a:gd name="T32" fmla="*/ 77 w 391"/>
                <a:gd name="T33" fmla="*/ 15 h 261"/>
                <a:gd name="T34" fmla="*/ 82 w 391"/>
                <a:gd name="T35" fmla="*/ 20 h 261"/>
                <a:gd name="T36" fmla="*/ 88 w 391"/>
                <a:gd name="T37" fmla="*/ 23 h 261"/>
                <a:gd name="T38" fmla="*/ 95 w 391"/>
                <a:gd name="T39" fmla="*/ 26 h 261"/>
                <a:gd name="T40" fmla="*/ 102 w 391"/>
                <a:gd name="T41" fmla="*/ 26 h 261"/>
                <a:gd name="T42" fmla="*/ 110 w 391"/>
                <a:gd name="T43" fmla="*/ 25 h 261"/>
                <a:gd name="T44" fmla="*/ 117 w 391"/>
                <a:gd name="T45" fmla="*/ 22 h 261"/>
                <a:gd name="T46" fmla="*/ 112 w 391"/>
                <a:gd name="T47" fmla="*/ 28 h 261"/>
                <a:gd name="T48" fmla="*/ 109 w 391"/>
                <a:gd name="T49" fmla="*/ 35 h 261"/>
                <a:gd name="T50" fmla="*/ 108 w 391"/>
                <a:gd name="T51" fmla="*/ 42 h 261"/>
                <a:gd name="T52" fmla="*/ 109 w 391"/>
                <a:gd name="T53" fmla="*/ 50 h 261"/>
                <a:gd name="T54" fmla="*/ 112 w 391"/>
                <a:gd name="T55" fmla="*/ 56 h 261"/>
                <a:gd name="T56" fmla="*/ 117 w 391"/>
                <a:gd name="T57" fmla="*/ 63 h 261"/>
                <a:gd name="T58" fmla="*/ 122 w 391"/>
                <a:gd name="T59" fmla="*/ 68 h 261"/>
                <a:gd name="T60" fmla="*/ 130 w 391"/>
                <a:gd name="T61" fmla="*/ 72 h 261"/>
                <a:gd name="T62" fmla="*/ 121 w 391"/>
                <a:gd name="T63" fmla="*/ 74 h 261"/>
                <a:gd name="T64" fmla="*/ 113 w 391"/>
                <a:gd name="T65" fmla="*/ 78 h 261"/>
                <a:gd name="T66" fmla="*/ 106 w 391"/>
                <a:gd name="T67" fmla="*/ 82 h 261"/>
                <a:gd name="T68" fmla="*/ 100 w 391"/>
                <a:gd name="T69" fmla="*/ 87 h 261"/>
                <a:gd name="T70" fmla="*/ 89 w 391"/>
                <a:gd name="T71" fmla="*/ 84 h 261"/>
                <a:gd name="T72" fmla="*/ 79 w 391"/>
                <a:gd name="T73" fmla="*/ 83 h 261"/>
                <a:gd name="T74" fmla="*/ 68 w 391"/>
                <a:gd name="T75" fmla="*/ 84 h 261"/>
                <a:gd name="T76" fmla="*/ 58 w 391"/>
                <a:gd name="T77" fmla="*/ 87 h 261"/>
                <a:gd name="T78" fmla="*/ 51 w 391"/>
                <a:gd name="T79" fmla="*/ 79 h 261"/>
                <a:gd name="T80" fmla="*/ 41 w 391"/>
                <a:gd name="T81" fmla="*/ 72 h 261"/>
                <a:gd name="T82" fmla="*/ 29 w 391"/>
                <a:gd name="T83" fmla="*/ 68 h 261"/>
                <a:gd name="T84" fmla="*/ 17 w 391"/>
                <a:gd name="T85" fmla="*/ 66 h 2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1"/>
                <a:gd name="T130" fmla="*/ 0 h 261"/>
                <a:gd name="T131" fmla="*/ 391 w 391"/>
                <a:gd name="T132" fmla="*/ 261 h 2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1" h="261">
                  <a:moveTo>
                    <a:pt x="51" y="198"/>
                  </a:moveTo>
                  <a:lnTo>
                    <a:pt x="53" y="166"/>
                  </a:lnTo>
                  <a:lnTo>
                    <a:pt x="45" y="135"/>
                  </a:lnTo>
                  <a:lnTo>
                    <a:pt x="28" y="107"/>
                  </a:lnTo>
                  <a:lnTo>
                    <a:pt x="0" y="83"/>
                  </a:lnTo>
                  <a:lnTo>
                    <a:pt x="20" y="82"/>
                  </a:lnTo>
                  <a:lnTo>
                    <a:pt x="37" y="77"/>
                  </a:lnTo>
                  <a:lnTo>
                    <a:pt x="68" y="58"/>
                  </a:lnTo>
                  <a:lnTo>
                    <a:pt x="88" y="31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120" y="19"/>
                  </a:lnTo>
                  <a:lnTo>
                    <a:pt x="156" y="28"/>
                  </a:lnTo>
                  <a:lnTo>
                    <a:pt x="193" y="24"/>
                  </a:lnTo>
                  <a:lnTo>
                    <a:pt x="225" y="9"/>
                  </a:lnTo>
                  <a:lnTo>
                    <a:pt x="225" y="28"/>
                  </a:lnTo>
                  <a:lnTo>
                    <a:pt x="233" y="45"/>
                  </a:lnTo>
                  <a:lnTo>
                    <a:pt x="247" y="59"/>
                  </a:lnTo>
                  <a:lnTo>
                    <a:pt x="265" y="69"/>
                  </a:lnTo>
                  <a:lnTo>
                    <a:pt x="286" y="77"/>
                  </a:lnTo>
                  <a:lnTo>
                    <a:pt x="308" y="79"/>
                  </a:lnTo>
                  <a:lnTo>
                    <a:pt x="330" y="76"/>
                  </a:lnTo>
                  <a:lnTo>
                    <a:pt x="351" y="66"/>
                  </a:lnTo>
                  <a:lnTo>
                    <a:pt x="337" y="84"/>
                  </a:lnTo>
                  <a:lnTo>
                    <a:pt x="328" y="106"/>
                  </a:lnTo>
                  <a:lnTo>
                    <a:pt x="326" y="127"/>
                  </a:lnTo>
                  <a:lnTo>
                    <a:pt x="329" y="149"/>
                  </a:lnTo>
                  <a:lnTo>
                    <a:pt x="337" y="169"/>
                  </a:lnTo>
                  <a:lnTo>
                    <a:pt x="351" y="188"/>
                  </a:lnTo>
                  <a:lnTo>
                    <a:pt x="368" y="204"/>
                  </a:lnTo>
                  <a:lnTo>
                    <a:pt x="391" y="217"/>
                  </a:lnTo>
                  <a:lnTo>
                    <a:pt x="365" y="223"/>
                  </a:lnTo>
                  <a:lnTo>
                    <a:pt x="341" y="233"/>
                  </a:lnTo>
                  <a:lnTo>
                    <a:pt x="320" y="245"/>
                  </a:lnTo>
                  <a:lnTo>
                    <a:pt x="300" y="261"/>
                  </a:lnTo>
                  <a:lnTo>
                    <a:pt x="269" y="252"/>
                  </a:lnTo>
                  <a:lnTo>
                    <a:pt x="238" y="250"/>
                  </a:lnTo>
                  <a:lnTo>
                    <a:pt x="206" y="252"/>
                  </a:lnTo>
                  <a:lnTo>
                    <a:pt x="175" y="261"/>
                  </a:lnTo>
                  <a:lnTo>
                    <a:pt x="154" y="236"/>
                  </a:lnTo>
                  <a:lnTo>
                    <a:pt x="123" y="216"/>
                  </a:lnTo>
                  <a:lnTo>
                    <a:pt x="88" y="203"/>
                  </a:lnTo>
                  <a:lnTo>
                    <a:pt x="51" y="19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3"/>
            <p:cNvSpPr>
              <a:spLocks/>
            </p:cNvSpPr>
            <p:nvPr/>
          </p:nvSpPr>
          <p:spPr bwMode="auto">
            <a:xfrm>
              <a:off x="568" y="4214"/>
              <a:ext cx="149" cy="89"/>
            </a:xfrm>
            <a:custGeom>
              <a:avLst/>
              <a:gdLst>
                <a:gd name="T0" fmla="*/ 0 w 447"/>
                <a:gd name="T1" fmla="*/ 62 h 266"/>
                <a:gd name="T2" fmla="*/ 9 w 447"/>
                <a:gd name="T3" fmla="*/ 52 h 266"/>
                <a:gd name="T4" fmla="*/ 15 w 447"/>
                <a:gd name="T5" fmla="*/ 41 h 266"/>
                <a:gd name="T6" fmla="*/ 15 w 447"/>
                <a:gd name="T7" fmla="*/ 35 h 266"/>
                <a:gd name="T8" fmla="*/ 15 w 447"/>
                <a:gd name="T9" fmla="*/ 29 h 266"/>
                <a:gd name="T10" fmla="*/ 11 w 447"/>
                <a:gd name="T11" fmla="*/ 18 h 266"/>
                <a:gd name="T12" fmla="*/ 24 w 447"/>
                <a:gd name="T13" fmla="*/ 18 h 266"/>
                <a:gd name="T14" fmla="*/ 37 w 447"/>
                <a:gd name="T15" fmla="*/ 15 h 266"/>
                <a:gd name="T16" fmla="*/ 48 w 447"/>
                <a:gd name="T17" fmla="*/ 9 h 266"/>
                <a:gd name="T18" fmla="*/ 55 w 447"/>
                <a:gd name="T19" fmla="*/ 0 h 266"/>
                <a:gd name="T20" fmla="*/ 70 w 447"/>
                <a:gd name="T21" fmla="*/ 6 h 266"/>
                <a:gd name="T22" fmla="*/ 86 w 447"/>
                <a:gd name="T23" fmla="*/ 9 h 266"/>
                <a:gd name="T24" fmla="*/ 103 w 447"/>
                <a:gd name="T25" fmla="*/ 8 h 266"/>
                <a:gd name="T26" fmla="*/ 118 w 447"/>
                <a:gd name="T27" fmla="*/ 3 h 266"/>
                <a:gd name="T28" fmla="*/ 120 w 447"/>
                <a:gd name="T29" fmla="*/ 14 h 266"/>
                <a:gd name="T30" fmla="*/ 126 w 447"/>
                <a:gd name="T31" fmla="*/ 24 h 266"/>
                <a:gd name="T32" fmla="*/ 136 w 447"/>
                <a:gd name="T33" fmla="*/ 32 h 266"/>
                <a:gd name="T34" fmla="*/ 149 w 447"/>
                <a:gd name="T35" fmla="*/ 37 h 266"/>
                <a:gd name="T36" fmla="*/ 142 w 447"/>
                <a:gd name="T37" fmla="*/ 40 h 266"/>
                <a:gd name="T38" fmla="*/ 136 w 447"/>
                <a:gd name="T39" fmla="*/ 43 h 266"/>
                <a:gd name="T40" fmla="*/ 127 w 447"/>
                <a:gd name="T41" fmla="*/ 53 h 266"/>
                <a:gd name="T42" fmla="*/ 123 w 447"/>
                <a:gd name="T43" fmla="*/ 65 h 266"/>
                <a:gd name="T44" fmla="*/ 123 w 447"/>
                <a:gd name="T45" fmla="*/ 71 h 266"/>
                <a:gd name="T46" fmla="*/ 124 w 447"/>
                <a:gd name="T47" fmla="*/ 76 h 266"/>
                <a:gd name="T48" fmla="*/ 113 w 447"/>
                <a:gd name="T49" fmla="*/ 75 h 266"/>
                <a:gd name="T50" fmla="*/ 102 w 447"/>
                <a:gd name="T51" fmla="*/ 76 h 266"/>
                <a:gd name="T52" fmla="*/ 91 w 447"/>
                <a:gd name="T53" fmla="*/ 80 h 266"/>
                <a:gd name="T54" fmla="*/ 86 w 447"/>
                <a:gd name="T55" fmla="*/ 83 h 266"/>
                <a:gd name="T56" fmla="*/ 83 w 447"/>
                <a:gd name="T57" fmla="*/ 86 h 266"/>
                <a:gd name="T58" fmla="*/ 72 w 447"/>
                <a:gd name="T59" fmla="*/ 82 h 266"/>
                <a:gd name="T60" fmla="*/ 59 w 447"/>
                <a:gd name="T61" fmla="*/ 81 h 266"/>
                <a:gd name="T62" fmla="*/ 47 w 447"/>
                <a:gd name="T63" fmla="*/ 84 h 266"/>
                <a:gd name="T64" fmla="*/ 42 w 447"/>
                <a:gd name="T65" fmla="*/ 86 h 266"/>
                <a:gd name="T66" fmla="*/ 37 w 447"/>
                <a:gd name="T67" fmla="*/ 89 h 266"/>
                <a:gd name="T68" fmla="*/ 31 w 447"/>
                <a:gd name="T69" fmla="*/ 80 h 266"/>
                <a:gd name="T70" fmla="*/ 22 w 447"/>
                <a:gd name="T71" fmla="*/ 72 h 266"/>
                <a:gd name="T72" fmla="*/ 12 w 447"/>
                <a:gd name="T73" fmla="*/ 66 h 266"/>
                <a:gd name="T74" fmla="*/ 0 w 447"/>
                <a:gd name="T75" fmla="*/ 62 h 2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7"/>
                <a:gd name="T115" fmla="*/ 0 h 266"/>
                <a:gd name="T116" fmla="*/ 447 w 447"/>
                <a:gd name="T117" fmla="*/ 266 h 2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7" h="266">
                  <a:moveTo>
                    <a:pt x="0" y="184"/>
                  </a:moveTo>
                  <a:lnTo>
                    <a:pt x="28" y="156"/>
                  </a:lnTo>
                  <a:lnTo>
                    <a:pt x="44" y="122"/>
                  </a:lnTo>
                  <a:lnTo>
                    <a:pt x="46" y="105"/>
                  </a:lnTo>
                  <a:lnTo>
                    <a:pt x="45" y="87"/>
                  </a:lnTo>
                  <a:lnTo>
                    <a:pt x="32" y="53"/>
                  </a:lnTo>
                  <a:lnTo>
                    <a:pt x="72" y="54"/>
                  </a:lnTo>
                  <a:lnTo>
                    <a:pt x="111" y="45"/>
                  </a:lnTo>
                  <a:lnTo>
                    <a:pt x="143" y="27"/>
                  </a:lnTo>
                  <a:lnTo>
                    <a:pt x="166" y="0"/>
                  </a:lnTo>
                  <a:lnTo>
                    <a:pt x="210" y="18"/>
                  </a:lnTo>
                  <a:lnTo>
                    <a:pt x="259" y="27"/>
                  </a:lnTo>
                  <a:lnTo>
                    <a:pt x="309" y="23"/>
                  </a:lnTo>
                  <a:lnTo>
                    <a:pt x="354" y="8"/>
                  </a:lnTo>
                  <a:lnTo>
                    <a:pt x="360" y="42"/>
                  </a:lnTo>
                  <a:lnTo>
                    <a:pt x="378" y="73"/>
                  </a:lnTo>
                  <a:lnTo>
                    <a:pt x="408" y="97"/>
                  </a:lnTo>
                  <a:lnTo>
                    <a:pt x="447" y="112"/>
                  </a:lnTo>
                  <a:lnTo>
                    <a:pt x="425" y="119"/>
                  </a:lnTo>
                  <a:lnTo>
                    <a:pt x="408" y="130"/>
                  </a:lnTo>
                  <a:lnTo>
                    <a:pt x="380" y="159"/>
                  </a:lnTo>
                  <a:lnTo>
                    <a:pt x="368" y="193"/>
                  </a:lnTo>
                  <a:lnTo>
                    <a:pt x="368" y="211"/>
                  </a:lnTo>
                  <a:lnTo>
                    <a:pt x="373" y="228"/>
                  </a:lnTo>
                  <a:lnTo>
                    <a:pt x="340" y="223"/>
                  </a:lnTo>
                  <a:lnTo>
                    <a:pt x="305" y="226"/>
                  </a:lnTo>
                  <a:lnTo>
                    <a:pt x="273" y="238"/>
                  </a:lnTo>
                  <a:lnTo>
                    <a:pt x="259" y="247"/>
                  </a:lnTo>
                  <a:lnTo>
                    <a:pt x="249" y="258"/>
                  </a:lnTo>
                  <a:lnTo>
                    <a:pt x="215" y="246"/>
                  </a:lnTo>
                  <a:lnTo>
                    <a:pt x="178" y="243"/>
                  </a:lnTo>
                  <a:lnTo>
                    <a:pt x="142" y="250"/>
                  </a:lnTo>
                  <a:lnTo>
                    <a:pt x="125" y="256"/>
                  </a:lnTo>
                  <a:lnTo>
                    <a:pt x="111" y="266"/>
                  </a:lnTo>
                  <a:lnTo>
                    <a:pt x="92" y="239"/>
                  </a:lnTo>
                  <a:lnTo>
                    <a:pt x="67" y="215"/>
                  </a:lnTo>
                  <a:lnTo>
                    <a:pt x="36" y="197"/>
                  </a:lnTo>
                  <a:lnTo>
                    <a:pt x="0" y="18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4"/>
            <p:cNvSpPr>
              <a:spLocks/>
            </p:cNvSpPr>
            <p:nvPr/>
          </p:nvSpPr>
          <p:spPr bwMode="auto">
            <a:xfrm>
              <a:off x="341" y="4219"/>
              <a:ext cx="214" cy="95"/>
            </a:xfrm>
            <a:custGeom>
              <a:avLst/>
              <a:gdLst>
                <a:gd name="T0" fmla="*/ 20 w 641"/>
                <a:gd name="T1" fmla="*/ 62 h 284"/>
                <a:gd name="T2" fmla="*/ 23 w 641"/>
                <a:gd name="T3" fmla="*/ 48 h 284"/>
                <a:gd name="T4" fmla="*/ 19 w 641"/>
                <a:gd name="T5" fmla="*/ 33 h 284"/>
                <a:gd name="T6" fmla="*/ 8 w 641"/>
                <a:gd name="T7" fmla="*/ 22 h 284"/>
                <a:gd name="T8" fmla="*/ 8 w 641"/>
                <a:gd name="T9" fmla="*/ 21 h 284"/>
                <a:gd name="T10" fmla="*/ 27 w 641"/>
                <a:gd name="T11" fmla="*/ 22 h 284"/>
                <a:gd name="T12" fmla="*/ 45 w 641"/>
                <a:gd name="T13" fmla="*/ 17 h 284"/>
                <a:gd name="T14" fmla="*/ 58 w 641"/>
                <a:gd name="T15" fmla="*/ 7 h 284"/>
                <a:gd name="T16" fmla="*/ 67 w 641"/>
                <a:gd name="T17" fmla="*/ 8 h 284"/>
                <a:gd name="T18" fmla="*/ 82 w 641"/>
                <a:gd name="T19" fmla="*/ 20 h 284"/>
                <a:gd name="T20" fmla="*/ 103 w 641"/>
                <a:gd name="T21" fmla="*/ 26 h 284"/>
                <a:gd name="T22" fmla="*/ 126 w 641"/>
                <a:gd name="T23" fmla="*/ 23 h 284"/>
                <a:gd name="T24" fmla="*/ 135 w 641"/>
                <a:gd name="T25" fmla="*/ 25 h 284"/>
                <a:gd name="T26" fmla="*/ 141 w 641"/>
                <a:gd name="T27" fmla="*/ 44 h 284"/>
                <a:gd name="T28" fmla="*/ 151 w 641"/>
                <a:gd name="T29" fmla="*/ 55 h 284"/>
                <a:gd name="T30" fmla="*/ 168 w 641"/>
                <a:gd name="T31" fmla="*/ 59 h 284"/>
                <a:gd name="T32" fmla="*/ 184 w 641"/>
                <a:gd name="T33" fmla="*/ 52 h 284"/>
                <a:gd name="T34" fmla="*/ 196 w 641"/>
                <a:gd name="T35" fmla="*/ 53 h 284"/>
                <a:gd name="T36" fmla="*/ 206 w 641"/>
                <a:gd name="T37" fmla="*/ 59 h 284"/>
                <a:gd name="T38" fmla="*/ 213 w 641"/>
                <a:gd name="T39" fmla="*/ 67 h 284"/>
                <a:gd name="T40" fmla="*/ 213 w 641"/>
                <a:gd name="T41" fmla="*/ 77 h 284"/>
                <a:gd name="T42" fmla="*/ 209 w 641"/>
                <a:gd name="T43" fmla="*/ 86 h 284"/>
                <a:gd name="T44" fmla="*/ 187 w 641"/>
                <a:gd name="T45" fmla="*/ 95 h 284"/>
                <a:gd name="T46" fmla="*/ 171 w 641"/>
                <a:gd name="T47" fmla="*/ 90 h 284"/>
                <a:gd name="T48" fmla="*/ 161 w 641"/>
                <a:gd name="T49" fmla="*/ 78 h 284"/>
                <a:gd name="T50" fmla="*/ 140 w 641"/>
                <a:gd name="T51" fmla="*/ 82 h 284"/>
                <a:gd name="T52" fmla="*/ 126 w 641"/>
                <a:gd name="T53" fmla="*/ 95 h 284"/>
                <a:gd name="T54" fmla="*/ 116 w 641"/>
                <a:gd name="T55" fmla="*/ 86 h 284"/>
                <a:gd name="T56" fmla="*/ 101 w 641"/>
                <a:gd name="T57" fmla="*/ 83 h 284"/>
                <a:gd name="T58" fmla="*/ 87 w 641"/>
                <a:gd name="T59" fmla="*/ 85 h 284"/>
                <a:gd name="T60" fmla="*/ 76 w 641"/>
                <a:gd name="T61" fmla="*/ 94 h 284"/>
                <a:gd name="T62" fmla="*/ 69 w 641"/>
                <a:gd name="T63" fmla="*/ 79 h 284"/>
                <a:gd name="T64" fmla="*/ 54 w 641"/>
                <a:gd name="T65" fmla="*/ 70 h 284"/>
                <a:gd name="T66" fmla="*/ 35 w 641"/>
                <a:gd name="T67" fmla="*/ 65 h 284"/>
                <a:gd name="T68" fmla="*/ 16 w 641"/>
                <a:gd name="T69" fmla="*/ 69 h 2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1"/>
                <a:gd name="T106" fmla="*/ 0 h 284"/>
                <a:gd name="T107" fmla="*/ 641 w 641"/>
                <a:gd name="T108" fmla="*/ 284 h 2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1" h="284">
                  <a:moveTo>
                    <a:pt x="49" y="206"/>
                  </a:moveTo>
                  <a:lnTo>
                    <a:pt x="61" y="185"/>
                  </a:lnTo>
                  <a:lnTo>
                    <a:pt x="68" y="164"/>
                  </a:lnTo>
                  <a:lnTo>
                    <a:pt x="69" y="143"/>
                  </a:lnTo>
                  <a:lnTo>
                    <a:pt x="65" y="121"/>
                  </a:lnTo>
                  <a:lnTo>
                    <a:pt x="56" y="100"/>
                  </a:lnTo>
                  <a:lnTo>
                    <a:pt x="41" y="82"/>
                  </a:lnTo>
                  <a:lnTo>
                    <a:pt x="23" y="65"/>
                  </a:lnTo>
                  <a:lnTo>
                    <a:pt x="0" y="53"/>
                  </a:lnTo>
                  <a:lnTo>
                    <a:pt x="25" y="62"/>
                  </a:lnTo>
                  <a:lnTo>
                    <a:pt x="53" y="67"/>
                  </a:lnTo>
                  <a:lnTo>
                    <a:pt x="81" y="67"/>
                  </a:lnTo>
                  <a:lnTo>
                    <a:pt x="108" y="61"/>
                  </a:lnTo>
                  <a:lnTo>
                    <a:pt x="134" y="52"/>
                  </a:lnTo>
                  <a:lnTo>
                    <a:pt x="156" y="38"/>
                  </a:lnTo>
                  <a:lnTo>
                    <a:pt x="175" y="21"/>
                  </a:lnTo>
                  <a:lnTo>
                    <a:pt x="187" y="0"/>
                  </a:lnTo>
                  <a:lnTo>
                    <a:pt x="201" y="25"/>
                  </a:lnTo>
                  <a:lnTo>
                    <a:pt x="221" y="45"/>
                  </a:lnTo>
                  <a:lnTo>
                    <a:pt x="247" y="61"/>
                  </a:lnTo>
                  <a:lnTo>
                    <a:pt x="278" y="72"/>
                  </a:lnTo>
                  <a:lnTo>
                    <a:pt x="310" y="77"/>
                  </a:lnTo>
                  <a:lnTo>
                    <a:pt x="344" y="76"/>
                  </a:lnTo>
                  <a:lnTo>
                    <a:pt x="376" y="69"/>
                  </a:lnTo>
                  <a:lnTo>
                    <a:pt x="404" y="55"/>
                  </a:lnTo>
                  <a:lnTo>
                    <a:pt x="403" y="75"/>
                  </a:lnTo>
                  <a:lnTo>
                    <a:pt x="405" y="94"/>
                  </a:lnTo>
                  <a:lnTo>
                    <a:pt x="423" y="132"/>
                  </a:lnTo>
                  <a:lnTo>
                    <a:pt x="435" y="149"/>
                  </a:lnTo>
                  <a:lnTo>
                    <a:pt x="451" y="164"/>
                  </a:lnTo>
                  <a:lnTo>
                    <a:pt x="490" y="187"/>
                  </a:lnTo>
                  <a:lnTo>
                    <a:pt x="502" y="175"/>
                  </a:lnTo>
                  <a:lnTo>
                    <a:pt x="516" y="165"/>
                  </a:lnTo>
                  <a:lnTo>
                    <a:pt x="550" y="155"/>
                  </a:lnTo>
                  <a:lnTo>
                    <a:pt x="569" y="155"/>
                  </a:lnTo>
                  <a:lnTo>
                    <a:pt x="586" y="159"/>
                  </a:lnTo>
                  <a:lnTo>
                    <a:pt x="603" y="165"/>
                  </a:lnTo>
                  <a:lnTo>
                    <a:pt x="618" y="175"/>
                  </a:lnTo>
                  <a:lnTo>
                    <a:pt x="630" y="187"/>
                  </a:lnTo>
                  <a:lnTo>
                    <a:pt x="637" y="200"/>
                  </a:lnTo>
                  <a:lnTo>
                    <a:pt x="641" y="215"/>
                  </a:lnTo>
                  <a:lnTo>
                    <a:pt x="639" y="229"/>
                  </a:lnTo>
                  <a:lnTo>
                    <a:pt x="634" y="243"/>
                  </a:lnTo>
                  <a:lnTo>
                    <a:pt x="626" y="256"/>
                  </a:lnTo>
                  <a:lnTo>
                    <a:pt x="598" y="276"/>
                  </a:lnTo>
                  <a:lnTo>
                    <a:pt x="561" y="284"/>
                  </a:lnTo>
                  <a:lnTo>
                    <a:pt x="526" y="277"/>
                  </a:lnTo>
                  <a:lnTo>
                    <a:pt x="511" y="270"/>
                  </a:lnTo>
                  <a:lnTo>
                    <a:pt x="498" y="259"/>
                  </a:lnTo>
                  <a:lnTo>
                    <a:pt x="482" y="232"/>
                  </a:lnTo>
                  <a:lnTo>
                    <a:pt x="449" y="236"/>
                  </a:lnTo>
                  <a:lnTo>
                    <a:pt x="420" y="246"/>
                  </a:lnTo>
                  <a:lnTo>
                    <a:pt x="395" y="262"/>
                  </a:lnTo>
                  <a:lnTo>
                    <a:pt x="376" y="284"/>
                  </a:lnTo>
                  <a:lnTo>
                    <a:pt x="364" y="269"/>
                  </a:lnTo>
                  <a:lnTo>
                    <a:pt x="346" y="257"/>
                  </a:lnTo>
                  <a:lnTo>
                    <a:pt x="326" y="251"/>
                  </a:lnTo>
                  <a:lnTo>
                    <a:pt x="304" y="247"/>
                  </a:lnTo>
                  <a:lnTo>
                    <a:pt x="281" y="248"/>
                  </a:lnTo>
                  <a:lnTo>
                    <a:pt x="261" y="255"/>
                  </a:lnTo>
                  <a:lnTo>
                    <a:pt x="242" y="265"/>
                  </a:lnTo>
                  <a:lnTo>
                    <a:pt x="229" y="280"/>
                  </a:lnTo>
                  <a:lnTo>
                    <a:pt x="221" y="257"/>
                  </a:lnTo>
                  <a:lnTo>
                    <a:pt x="207" y="237"/>
                  </a:lnTo>
                  <a:lnTo>
                    <a:pt x="187" y="221"/>
                  </a:lnTo>
                  <a:lnTo>
                    <a:pt x="162" y="208"/>
                  </a:lnTo>
                  <a:lnTo>
                    <a:pt x="135" y="199"/>
                  </a:lnTo>
                  <a:lnTo>
                    <a:pt x="106" y="195"/>
                  </a:lnTo>
                  <a:lnTo>
                    <a:pt x="77" y="197"/>
                  </a:lnTo>
                  <a:lnTo>
                    <a:pt x="49" y="20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5"/>
            <p:cNvSpPr>
              <a:spLocks/>
            </p:cNvSpPr>
            <p:nvPr/>
          </p:nvSpPr>
          <p:spPr bwMode="auto">
            <a:xfrm>
              <a:off x="4" y="4093"/>
              <a:ext cx="311" cy="223"/>
            </a:xfrm>
            <a:custGeom>
              <a:avLst/>
              <a:gdLst>
                <a:gd name="T0" fmla="*/ 153 w 934"/>
                <a:gd name="T1" fmla="*/ 211 h 669"/>
                <a:gd name="T2" fmla="*/ 131 w 934"/>
                <a:gd name="T3" fmla="*/ 221 h 669"/>
                <a:gd name="T4" fmla="*/ 108 w 934"/>
                <a:gd name="T5" fmla="*/ 211 h 669"/>
                <a:gd name="T6" fmla="*/ 80 w 934"/>
                <a:gd name="T7" fmla="*/ 223 h 669"/>
                <a:gd name="T8" fmla="*/ 55 w 934"/>
                <a:gd name="T9" fmla="*/ 207 h 669"/>
                <a:gd name="T10" fmla="*/ 49 w 934"/>
                <a:gd name="T11" fmla="*/ 196 h 669"/>
                <a:gd name="T12" fmla="*/ 23 w 934"/>
                <a:gd name="T13" fmla="*/ 198 h 669"/>
                <a:gd name="T14" fmla="*/ 9 w 934"/>
                <a:gd name="T15" fmla="*/ 185 h 669"/>
                <a:gd name="T16" fmla="*/ 8 w 934"/>
                <a:gd name="T17" fmla="*/ 172 h 669"/>
                <a:gd name="T18" fmla="*/ 9 w 934"/>
                <a:gd name="T19" fmla="*/ 160 h 669"/>
                <a:gd name="T20" fmla="*/ 4 w 934"/>
                <a:gd name="T21" fmla="*/ 142 h 669"/>
                <a:gd name="T22" fmla="*/ 16 w 934"/>
                <a:gd name="T23" fmla="*/ 128 h 669"/>
                <a:gd name="T24" fmla="*/ 18 w 934"/>
                <a:gd name="T25" fmla="*/ 106 h 669"/>
                <a:gd name="T26" fmla="*/ 7 w 934"/>
                <a:gd name="T27" fmla="*/ 89 h 669"/>
                <a:gd name="T28" fmla="*/ 18 w 934"/>
                <a:gd name="T29" fmla="*/ 69 h 669"/>
                <a:gd name="T30" fmla="*/ 11 w 934"/>
                <a:gd name="T31" fmla="*/ 47 h 669"/>
                <a:gd name="T32" fmla="*/ 21 w 934"/>
                <a:gd name="T33" fmla="*/ 36 h 669"/>
                <a:gd name="T34" fmla="*/ 45 w 934"/>
                <a:gd name="T35" fmla="*/ 14 h 669"/>
                <a:gd name="T36" fmla="*/ 53 w 934"/>
                <a:gd name="T37" fmla="*/ 14 h 669"/>
                <a:gd name="T38" fmla="*/ 70 w 934"/>
                <a:gd name="T39" fmla="*/ 31 h 669"/>
                <a:gd name="T40" fmla="*/ 95 w 934"/>
                <a:gd name="T41" fmla="*/ 37 h 669"/>
                <a:gd name="T42" fmla="*/ 144 w 934"/>
                <a:gd name="T43" fmla="*/ 42 h 669"/>
                <a:gd name="T44" fmla="*/ 152 w 934"/>
                <a:gd name="T45" fmla="*/ 73 h 669"/>
                <a:gd name="T46" fmla="*/ 174 w 934"/>
                <a:gd name="T47" fmla="*/ 76 h 669"/>
                <a:gd name="T48" fmla="*/ 190 w 934"/>
                <a:gd name="T49" fmla="*/ 68 h 669"/>
                <a:gd name="T50" fmla="*/ 210 w 934"/>
                <a:gd name="T51" fmla="*/ 65 h 669"/>
                <a:gd name="T52" fmla="*/ 203 w 934"/>
                <a:gd name="T53" fmla="*/ 78 h 669"/>
                <a:gd name="T54" fmla="*/ 206 w 934"/>
                <a:gd name="T55" fmla="*/ 97 h 669"/>
                <a:gd name="T56" fmla="*/ 208 w 934"/>
                <a:gd name="T57" fmla="*/ 122 h 669"/>
                <a:gd name="T58" fmla="*/ 180 w 934"/>
                <a:gd name="T59" fmla="*/ 136 h 669"/>
                <a:gd name="T60" fmla="*/ 195 w 934"/>
                <a:gd name="T61" fmla="*/ 148 h 669"/>
                <a:gd name="T62" fmla="*/ 218 w 934"/>
                <a:gd name="T63" fmla="*/ 139 h 669"/>
                <a:gd name="T64" fmla="*/ 231 w 934"/>
                <a:gd name="T65" fmla="*/ 142 h 669"/>
                <a:gd name="T66" fmla="*/ 249 w 934"/>
                <a:gd name="T67" fmla="*/ 144 h 669"/>
                <a:gd name="T68" fmla="*/ 265 w 934"/>
                <a:gd name="T69" fmla="*/ 136 h 669"/>
                <a:gd name="T70" fmla="*/ 297 w 934"/>
                <a:gd name="T71" fmla="*/ 166 h 669"/>
                <a:gd name="T72" fmla="*/ 282 w 934"/>
                <a:gd name="T73" fmla="*/ 190 h 669"/>
                <a:gd name="T74" fmla="*/ 261 w 934"/>
                <a:gd name="T75" fmla="*/ 212 h 669"/>
                <a:gd name="T76" fmla="*/ 237 w 934"/>
                <a:gd name="T77" fmla="*/ 213 h 669"/>
                <a:gd name="T78" fmla="*/ 222 w 934"/>
                <a:gd name="T79" fmla="*/ 214 h 669"/>
                <a:gd name="T80" fmla="*/ 190 w 934"/>
                <a:gd name="T81" fmla="*/ 217 h 669"/>
                <a:gd name="T82" fmla="*/ 168 w 934"/>
                <a:gd name="T83" fmla="*/ 198 h 6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4"/>
                <a:gd name="T127" fmla="*/ 0 h 669"/>
                <a:gd name="T128" fmla="*/ 934 w 934"/>
                <a:gd name="T129" fmla="*/ 669 h 6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4" h="669">
                  <a:moveTo>
                    <a:pt x="471" y="592"/>
                  </a:moveTo>
                  <a:lnTo>
                    <a:pt x="468" y="614"/>
                  </a:lnTo>
                  <a:lnTo>
                    <a:pt x="459" y="633"/>
                  </a:lnTo>
                  <a:lnTo>
                    <a:pt x="441" y="648"/>
                  </a:lnTo>
                  <a:lnTo>
                    <a:pt x="419" y="657"/>
                  </a:lnTo>
                  <a:lnTo>
                    <a:pt x="392" y="662"/>
                  </a:lnTo>
                  <a:lnTo>
                    <a:pt x="366" y="659"/>
                  </a:lnTo>
                  <a:lnTo>
                    <a:pt x="344" y="649"/>
                  </a:lnTo>
                  <a:lnTo>
                    <a:pt x="325" y="634"/>
                  </a:lnTo>
                  <a:lnTo>
                    <a:pt x="302" y="655"/>
                  </a:lnTo>
                  <a:lnTo>
                    <a:pt x="273" y="667"/>
                  </a:lnTo>
                  <a:lnTo>
                    <a:pt x="239" y="669"/>
                  </a:lnTo>
                  <a:lnTo>
                    <a:pt x="206" y="662"/>
                  </a:lnTo>
                  <a:lnTo>
                    <a:pt x="179" y="645"/>
                  </a:lnTo>
                  <a:lnTo>
                    <a:pt x="164" y="621"/>
                  </a:lnTo>
                  <a:lnTo>
                    <a:pt x="160" y="594"/>
                  </a:lnTo>
                  <a:lnTo>
                    <a:pt x="168" y="569"/>
                  </a:lnTo>
                  <a:lnTo>
                    <a:pt x="146" y="588"/>
                  </a:lnTo>
                  <a:lnTo>
                    <a:pt x="117" y="598"/>
                  </a:lnTo>
                  <a:lnTo>
                    <a:pt x="85" y="598"/>
                  </a:lnTo>
                  <a:lnTo>
                    <a:pt x="69" y="593"/>
                  </a:lnTo>
                  <a:lnTo>
                    <a:pt x="55" y="586"/>
                  </a:lnTo>
                  <a:lnTo>
                    <a:pt x="32" y="565"/>
                  </a:lnTo>
                  <a:lnTo>
                    <a:pt x="26" y="554"/>
                  </a:lnTo>
                  <a:lnTo>
                    <a:pt x="22" y="542"/>
                  </a:lnTo>
                  <a:lnTo>
                    <a:pt x="22" y="529"/>
                  </a:lnTo>
                  <a:lnTo>
                    <a:pt x="25" y="516"/>
                  </a:lnTo>
                  <a:lnTo>
                    <a:pt x="32" y="504"/>
                  </a:lnTo>
                  <a:lnTo>
                    <a:pt x="43" y="493"/>
                  </a:lnTo>
                  <a:lnTo>
                    <a:pt x="26" y="479"/>
                  </a:lnTo>
                  <a:lnTo>
                    <a:pt x="16" y="464"/>
                  </a:lnTo>
                  <a:lnTo>
                    <a:pt x="12" y="446"/>
                  </a:lnTo>
                  <a:lnTo>
                    <a:pt x="13" y="427"/>
                  </a:lnTo>
                  <a:lnTo>
                    <a:pt x="20" y="410"/>
                  </a:lnTo>
                  <a:lnTo>
                    <a:pt x="32" y="395"/>
                  </a:lnTo>
                  <a:lnTo>
                    <a:pt x="48" y="383"/>
                  </a:lnTo>
                  <a:lnTo>
                    <a:pt x="68" y="375"/>
                  </a:lnTo>
                  <a:lnTo>
                    <a:pt x="67" y="346"/>
                  </a:lnTo>
                  <a:lnTo>
                    <a:pt x="55" y="318"/>
                  </a:lnTo>
                  <a:lnTo>
                    <a:pt x="30" y="296"/>
                  </a:lnTo>
                  <a:lnTo>
                    <a:pt x="0" y="280"/>
                  </a:lnTo>
                  <a:lnTo>
                    <a:pt x="22" y="266"/>
                  </a:lnTo>
                  <a:lnTo>
                    <a:pt x="40" y="249"/>
                  </a:lnTo>
                  <a:lnTo>
                    <a:pt x="51" y="228"/>
                  </a:lnTo>
                  <a:lnTo>
                    <a:pt x="55" y="206"/>
                  </a:lnTo>
                  <a:lnTo>
                    <a:pt x="53" y="183"/>
                  </a:lnTo>
                  <a:lnTo>
                    <a:pt x="47" y="162"/>
                  </a:lnTo>
                  <a:lnTo>
                    <a:pt x="33" y="142"/>
                  </a:lnTo>
                  <a:lnTo>
                    <a:pt x="13" y="126"/>
                  </a:lnTo>
                  <a:lnTo>
                    <a:pt x="40" y="118"/>
                  </a:lnTo>
                  <a:lnTo>
                    <a:pt x="64" y="108"/>
                  </a:lnTo>
                  <a:lnTo>
                    <a:pt x="107" y="79"/>
                  </a:lnTo>
                  <a:lnTo>
                    <a:pt x="123" y="62"/>
                  </a:lnTo>
                  <a:lnTo>
                    <a:pt x="136" y="43"/>
                  </a:lnTo>
                  <a:lnTo>
                    <a:pt x="151" y="0"/>
                  </a:lnTo>
                  <a:lnTo>
                    <a:pt x="152" y="22"/>
                  </a:lnTo>
                  <a:lnTo>
                    <a:pt x="160" y="43"/>
                  </a:lnTo>
                  <a:lnTo>
                    <a:pt x="172" y="61"/>
                  </a:lnTo>
                  <a:lnTo>
                    <a:pt x="190" y="78"/>
                  </a:lnTo>
                  <a:lnTo>
                    <a:pt x="210" y="92"/>
                  </a:lnTo>
                  <a:lnTo>
                    <a:pt x="233" y="102"/>
                  </a:lnTo>
                  <a:lnTo>
                    <a:pt x="258" y="108"/>
                  </a:lnTo>
                  <a:lnTo>
                    <a:pt x="285" y="111"/>
                  </a:lnTo>
                  <a:lnTo>
                    <a:pt x="273" y="151"/>
                  </a:lnTo>
                  <a:lnTo>
                    <a:pt x="353" y="140"/>
                  </a:lnTo>
                  <a:lnTo>
                    <a:pt x="432" y="126"/>
                  </a:lnTo>
                  <a:lnTo>
                    <a:pt x="433" y="157"/>
                  </a:lnTo>
                  <a:lnTo>
                    <a:pt x="441" y="188"/>
                  </a:lnTo>
                  <a:lnTo>
                    <a:pt x="455" y="218"/>
                  </a:lnTo>
                  <a:lnTo>
                    <a:pt x="473" y="246"/>
                  </a:lnTo>
                  <a:lnTo>
                    <a:pt x="499" y="239"/>
                  </a:lnTo>
                  <a:lnTo>
                    <a:pt x="522" y="227"/>
                  </a:lnTo>
                  <a:lnTo>
                    <a:pt x="539" y="211"/>
                  </a:lnTo>
                  <a:lnTo>
                    <a:pt x="552" y="192"/>
                  </a:lnTo>
                  <a:lnTo>
                    <a:pt x="570" y="203"/>
                  </a:lnTo>
                  <a:lnTo>
                    <a:pt x="590" y="207"/>
                  </a:lnTo>
                  <a:lnTo>
                    <a:pt x="611" y="204"/>
                  </a:lnTo>
                  <a:lnTo>
                    <a:pt x="630" y="195"/>
                  </a:lnTo>
                  <a:lnTo>
                    <a:pt x="621" y="204"/>
                  </a:lnTo>
                  <a:lnTo>
                    <a:pt x="614" y="213"/>
                  </a:lnTo>
                  <a:lnTo>
                    <a:pt x="611" y="234"/>
                  </a:lnTo>
                  <a:lnTo>
                    <a:pt x="621" y="254"/>
                  </a:lnTo>
                  <a:lnTo>
                    <a:pt x="639" y="269"/>
                  </a:lnTo>
                  <a:lnTo>
                    <a:pt x="618" y="290"/>
                  </a:lnTo>
                  <a:lnTo>
                    <a:pt x="607" y="316"/>
                  </a:lnTo>
                  <a:lnTo>
                    <a:pt x="610" y="343"/>
                  </a:lnTo>
                  <a:lnTo>
                    <a:pt x="626" y="367"/>
                  </a:lnTo>
                  <a:lnTo>
                    <a:pt x="594" y="375"/>
                  </a:lnTo>
                  <a:lnTo>
                    <a:pt x="564" y="389"/>
                  </a:lnTo>
                  <a:lnTo>
                    <a:pt x="542" y="408"/>
                  </a:lnTo>
                  <a:lnTo>
                    <a:pt x="527" y="433"/>
                  </a:lnTo>
                  <a:lnTo>
                    <a:pt x="564" y="443"/>
                  </a:lnTo>
                  <a:lnTo>
                    <a:pt x="585" y="443"/>
                  </a:lnTo>
                  <a:lnTo>
                    <a:pt x="603" y="441"/>
                  </a:lnTo>
                  <a:lnTo>
                    <a:pt x="639" y="428"/>
                  </a:lnTo>
                  <a:lnTo>
                    <a:pt x="654" y="418"/>
                  </a:lnTo>
                  <a:lnTo>
                    <a:pt x="666" y="405"/>
                  </a:lnTo>
                  <a:lnTo>
                    <a:pt x="678" y="418"/>
                  </a:lnTo>
                  <a:lnTo>
                    <a:pt x="693" y="426"/>
                  </a:lnTo>
                  <a:lnTo>
                    <a:pt x="710" y="432"/>
                  </a:lnTo>
                  <a:lnTo>
                    <a:pt x="729" y="435"/>
                  </a:lnTo>
                  <a:lnTo>
                    <a:pt x="749" y="433"/>
                  </a:lnTo>
                  <a:lnTo>
                    <a:pt x="767" y="428"/>
                  </a:lnTo>
                  <a:lnTo>
                    <a:pt x="783" y="421"/>
                  </a:lnTo>
                  <a:lnTo>
                    <a:pt x="796" y="409"/>
                  </a:lnTo>
                  <a:lnTo>
                    <a:pt x="820" y="443"/>
                  </a:lnTo>
                  <a:lnTo>
                    <a:pt x="852" y="472"/>
                  </a:lnTo>
                  <a:lnTo>
                    <a:pt x="891" y="497"/>
                  </a:lnTo>
                  <a:lnTo>
                    <a:pt x="934" y="515"/>
                  </a:lnTo>
                  <a:lnTo>
                    <a:pt x="887" y="539"/>
                  </a:lnTo>
                  <a:lnTo>
                    <a:pt x="848" y="569"/>
                  </a:lnTo>
                  <a:lnTo>
                    <a:pt x="817" y="605"/>
                  </a:lnTo>
                  <a:lnTo>
                    <a:pt x="796" y="645"/>
                  </a:lnTo>
                  <a:lnTo>
                    <a:pt x="784" y="636"/>
                  </a:lnTo>
                  <a:lnTo>
                    <a:pt x="771" y="632"/>
                  </a:lnTo>
                  <a:lnTo>
                    <a:pt x="741" y="630"/>
                  </a:lnTo>
                  <a:lnTo>
                    <a:pt x="713" y="638"/>
                  </a:lnTo>
                  <a:lnTo>
                    <a:pt x="702" y="647"/>
                  </a:lnTo>
                  <a:lnTo>
                    <a:pt x="694" y="657"/>
                  </a:lnTo>
                  <a:lnTo>
                    <a:pt x="666" y="641"/>
                  </a:lnTo>
                  <a:lnTo>
                    <a:pt x="634" y="635"/>
                  </a:lnTo>
                  <a:lnTo>
                    <a:pt x="601" y="638"/>
                  </a:lnTo>
                  <a:lnTo>
                    <a:pt x="571" y="651"/>
                  </a:lnTo>
                  <a:lnTo>
                    <a:pt x="559" y="625"/>
                  </a:lnTo>
                  <a:lnTo>
                    <a:pt x="536" y="606"/>
                  </a:lnTo>
                  <a:lnTo>
                    <a:pt x="506" y="594"/>
                  </a:lnTo>
                  <a:lnTo>
                    <a:pt x="488" y="592"/>
                  </a:lnTo>
                  <a:lnTo>
                    <a:pt x="471" y="59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6"/>
            <p:cNvSpPr>
              <a:spLocks/>
            </p:cNvSpPr>
            <p:nvPr/>
          </p:nvSpPr>
          <p:spPr bwMode="auto">
            <a:xfrm>
              <a:off x="10" y="3848"/>
              <a:ext cx="116" cy="227"/>
            </a:xfrm>
            <a:custGeom>
              <a:avLst/>
              <a:gdLst>
                <a:gd name="T0" fmla="*/ 44 w 348"/>
                <a:gd name="T1" fmla="*/ 220 h 681"/>
                <a:gd name="T2" fmla="*/ 41 w 348"/>
                <a:gd name="T3" fmla="*/ 206 h 681"/>
                <a:gd name="T4" fmla="*/ 32 w 348"/>
                <a:gd name="T5" fmla="*/ 193 h 681"/>
                <a:gd name="T6" fmla="*/ 12 w 348"/>
                <a:gd name="T7" fmla="*/ 180 h 681"/>
                <a:gd name="T8" fmla="*/ 21 w 348"/>
                <a:gd name="T9" fmla="*/ 162 h 681"/>
                <a:gd name="T10" fmla="*/ 19 w 348"/>
                <a:gd name="T11" fmla="*/ 148 h 681"/>
                <a:gd name="T12" fmla="*/ 11 w 348"/>
                <a:gd name="T13" fmla="*/ 137 h 681"/>
                <a:gd name="T14" fmla="*/ 5 w 348"/>
                <a:gd name="T15" fmla="*/ 123 h 681"/>
                <a:gd name="T16" fmla="*/ 1 w 348"/>
                <a:gd name="T17" fmla="*/ 94 h 681"/>
                <a:gd name="T18" fmla="*/ 35 w 348"/>
                <a:gd name="T19" fmla="*/ 107 h 681"/>
                <a:gd name="T20" fmla="*/ 34 w 348"/>
                <a:gd name="T21" fmla="*/ 94 h 681"/>
                <a:gd name="T22" fmla="*/ 28 w 348"/>
                <a:gd name="T23" fmla="*/ 82 h 681"/>
                <a:gd name="T24" fmla="*/ 16 w 348"/>
                <a:gd name="T25" fmla="*/ 74 h 681"/>
                <a:gd name="T26" fmla="*/ 1 w 348"/>
                <a:gd name="T27" fmla="*/ 70 h 681"/>
                <a:gd name="T28" fmla="*/ 16 w 348"/>
                <a:gd name="T29" fmla="*/ 56 h 681"/>
                <a:gd name="T30" fmla="*/ 17 w 348"/>
                <a:gd name="T31" fmla="*/ 37 h 681"/>
                <a:gd name="T32" fmla="*/ 7 w 348"/>
                <a:gd name="T33" fmla="*/ 32 h 681"/>
                <a:gd name="T34" fmla="*/ 1 w 348"/>
                <a:gd name="T35" fmla="*/ 24 h 681"/>
                <a:gd name="T36" fmla="*/ 1 w 348"/>
                <a:gd name="T37" fmla="*/ 15 h 681"/>
                <a:gd name="T38" fmla="*/ 6 w 348"/>
                <a:gd name="T39" fmla="*/ 6 h 681"/>
                <a:gd name="T40" fmla="*/ 16 w 348"/>
                <a:gd name="T41" fmla="*/ 1 h 681"/>
                <a:gd name="T42" fmla="*/ 33 w 348"/>
                <a:gd name="T43" fmla="*/ 1 h 681"/>
                <a:gd name="T44" fmla="*/ 43 w 348"/>
                <a:gd name="T45" fmla="*/ 7 h 681"/>
                <a:gd name="T46" fmla="*/ 48 w 348"/>
                <a:gd name="T47" fmla="*/ 16 h 681"/>
                <a:gd name="T48" fmla="*/ 44 w 348"/>
                <a:gd name="T49" fmla="*/ 29 h 681"/>
                <a:gd name="T50" fmla="*/ 30 w 348"/>
                <a:gd name="T51" fmla="*/ 37 h 681"/>
                <a:gd name="T52" fmla="*/ 31 w 348"/>
                <a:gd name="T53" fmla="*/ 42 h 681"/>
                <a:gd name="T54" fmla="*/ 47 w 348"/>
                <a:gd name="T55" fmla="*/ 46 h 681"/>
                <a:gd name="T56" fmla="*/ 65 w 348"/>
                <a:gd name="T57" fmla="*/ 46 h 681"/>
                <a:gd name="T58" fmla="*/ 80 w 348"/>
                <a:gd name="T59" fmla="*/ 40 h 681"/>
                <a:gd name="T60" fmla="*/ 87 w 348"/>
                <a:gd name="T61" fmla="*/ 41 h 681"/>
                <a:gd name="T62" fmla="*/ 90 w 348"/>
                <a:gd name="T63" fmla="*/ 50 h 681"/>
                <a:gd name="T64" fmla="*/ 102 w 348"/>
                <a:gd name="T65" fmla="*/ 61 h 681"/>
                <a:gd name="T66" fmla="*/ 113 w 348"/>
                <a:gd name="T67" fmla="*/ 65 h 681"/>
                <a:gd name="T68" fmla="*/ 116 w 348"/>
                <a:gd name="T69" fmla="*/ 104 h 681"/>
                <a:gd name="T70" fmla="*/ 89 w 348"/>
                <a:gd name="T71" fmla="*/ 121 h 681"/>
                <a:gd name="T72" fmla="*/ 68 w 348"/>
                <a:gd name="T73" fmla="*/ 142 h 681"/>
                <a:gd name="T74" fmla="*/ 74 w 348"/>
                <a:gd name="T75" fmla="*/ 165 h 681"/>
                <a:gd name="T76" fmla="*/ 71 w 348"/>
                <a:gd name="T77" fmla="*/ 188 h 681"/>
                <a:gd name="T78" fmla="*/ 60 w 348"/>
                <a:gd name="T79" fmla="*/ 209 h 681"/>
                <a:gd name="T80" fmla="*/ 42 w 348"/>
                <a:gd name="T81" fmla="*/ 227 h 6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8"/>
                <a:gd name="T124" fmla="*/ 0 h 681"/>
                <a:gd name="T125" fmla="*/ 348 w 348"/>
                <a:gd name="T126" fmla="*/ 681 h 6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8" h="681">
                  <a:moveTo>
                    <a:pt x="127" y="681"/>
                  </a:moveTo>
                  <a:lnTo>
                    <a:pt x="131" y="659"/>
                  </a:lnTo>
                  <a:lnTo>
                    <a:pt x="128" y="638"/>
                  </a:lnTo>
                  <a:lnTo>
                    <a:pt x="123" y="617"/>
                  </a:lnTo>
                  <a:lnTo>
                    <a:pt x="112" y="598"/>
                  </a:lnTo>
                  <a:lnTo>
                    <a:pt x="97" y="580"/>
                  </a:lnTo>
                  <a:lnTo>
                    <a:pt x="80" y="564"/>
                  </a:lnTo>
                  <a:lnTo>
                    <a:pt x="35" y="540"/>
                  </a:lnTo>
                  <a:lnTo>
                    <a:pt x="59" y="505"/>
                  </a:lnTo>
                  <a:lnTo>
                    <a:pt x="63" y="486"/>
                  </a:lnTo>
                  <a:lnTo>
                    <a:pt x="63" y="466"/>
                  </a:lnTo>
                  <a:lnTo>
                    <a:pt x="57" y="445"/>
                  </a:lnTo>
                  <a:lnTo>
                    <a:pt x="47" y="427"/>
                  </a:lnTo>
                  <a:lnTo>
                    <a:pt x="32" y="411"/>
                  </a:lnTo>
                  <a:lnTo>
                    <a:pt x="12" y="397"/>
                  </a:lnTo>
                  <a:lnTo>
                    <a:pt x="16" y="368"/>
                  </a:lnTo>
                  <a:lnTo>
                    <a:pt x="16" y="340"/>
                  </a:lnTo>
                  <a:lnTo>
                    <a:pt x="2" y="282"/>
                  </a:lnTo>
                  <a:lnTo>
                    <a:pt x="56" y="297"/>
                  </a:lnTo>
                  <a:lnTo>
                    <a:pt x="104" y="320"/>
                  </a:lnTo>
                  <a:lnTo>
                    <a:pt x="107" y="301"/>
                  </a:lnTo>
                  <a:lnTo>
                    <a:pt x="103" y="281"/>
                  </a:lnTo>
                  <a:lnTo>
                    <a:pt x="95" y="263"/>
                  </a:lnTo>
                  <a:lnTo>
                    <a:pt x="83" y="247"/>
                  </a:lnTo>
                  <a:lnTo>
                    <a:pt x="67" y="233"/>
                  </a:lnTo>
                  <a:lnTo>
                    <a:pt x="48" y="221"/>
                  </a:lnTo>
                  <a:lnTo>
                    <a:pt x="27" y="214"/>
                  </a:lnTo>
                  <a:lnTo>
                    <a:pt x="2" y="210"/>
                  </a:lnTo>
                  <a:lnTo>
                    <a:pt x="31" y="192"/>
                  </a:lnTo>
                  <a:lnTo>
                    <a:pt x="49" y="167"/>
                  </a:lnTo>
                  <a:lnTo>
                    <a:pt x="57" y="139"/>
                  </a:lnTo>
                  <a:lnTo>
                    <a:pt x="51" y="111"/>
                  </a:lnTo>
                  <a:lnTo>
                    <a:pt x="33" y="105"/>
                  </a:lnTo>
                  <a:lnTo>
                    <a:pt x="20" y="96"/>
                  </a:lnTo>
                  <a:lnTo>
                    <a:pt x="9" y="86"/>
                  </a:lnTo>
                  <a:lnTo>
                    <a:pt x="2" y="73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83" y="0"/>
                  </a:lnTo>
                  <a:lnTo>
                    <a:pt x="99" y="3"/>
                  </a:lnTo>
                  <a:lnTo>
                    <a:pt x="115" y="11"/>
                  </a:lnTo>
                  <a:lnTo>
                    <a:pt x="128" y="20"/>
                  </a:lnTo>
                  <a:lnTo>
                    <a:pt x="138" y="33"/>
                  </a:lnTo>
                  <a:lnTo>
                    <a:pt x="143" y="47"/>
                  </a:lnTo>
                  <a:lnTo>
                    <a:pt x="143" y="62"/>
                  </a:lnTo>
                  <a:lnTo>
                    <a:pt x="132" y="88"/>
                  </a:lnTo>
                  <a:lnTo>
                    <a:pt x="107" y="107"/>
                  </a:lnTo>
                  <a:lnTo>
                    <a:pt x="91" y="112"/>
                  </a:lnTo>
                  <a:lnTo>
                    <a:pt x="72" y="114"/>
                  </a:lnTo>
                  <a:lnTo>
                    <a:pt x="93" y="126"/>
                  </a:lnTo>
                  <a:lnTo>
                    <a:pt x="116" y="135"/>
                  </a:lnTo>
                  <a:lnTo>
                    <a:pt x="142" y="139"/>
                  </a:lnTo>
                  <a:lnTo>
                    <a:pt x="168" y="140"/>
                  </a:lnTo>
                  <a:lnTo>
                    <a:pt x="194" y="137"/>
                  </a:lnTo>
                  <a:lnTo>
                    <a:pt x="218" y="130"/>
                  </a:lnTo>
                  <a:lnTo>
                    <a:pt x="241" y="121"/>
                  </a:lnTo>
                  <a:lnTo>
                    <a:pt x="261" y="107"/>
                  </a:lnTo>
                  <a:lnTo>
                    <a:pt x="261" y="122"/>
                  </a:lnTo>
                  <a:lnTo>
                    <a:pt x="263" y="136"/>
                  </a:lnTo>
                  <a:lnTo>
                    <a:pt x="270" y="150"/>
                  </a:lnTo>
                  <a:lnTo>
                    <a:pt x="279" y="163"/>
                  </a:lnTo>
                  <a:lnTo>
                    <a:pt x="305" y="183"/>
                  </a:lnTo>
                  <a:lnTo>
                    <a:pt x="321" y="190"/>
                  </a:lnTo>
                  <a:lnTo>
                    <a:pt x="338" y="195"/>
                  </a:lnTo>
                  <a:lnTo>
                    <a:pt x="338" y="254"/>
                  </a:lnTo>
                  <a:lnTo>
                    <a:pt x="348" y="312"/>
                  </a:lnTo>
                  <a:lnTo>
                    <a:pt x="305" y="336"/>
                  </a:lnTo>
                  <a:lnTo>
                    <a:pt x="267" y="363"/>
                  </a:lnTo>
                  <a:lnTo>
                    <a:pt x="234" y="393"/>
                  </a:lnTo>
                  <a:lnTo>
                    <a:pt x="205" y="427"/>
                  </a:lnTo>
                  <a:lnTo>
                    <a:pt x="215" y="460"/>
                  </a:lnTo>
                  <a:lnTo>
                    <a:pt x="221" y="494"/>
                  </a:lnTo>
                  <a:lnTo>
                    <a:pt x="219" y="529"/>
                  </a:lnTo>
                  <a:lnTo>
                    <a:pt x="213" y="563"/>
                  </a:lnTo>
                  <a:lnTo>
                    <a:pt x="199" y="595"/>
                  </a:lnTo>
                  <a:lnTo>
                    <a:pt x="180" y="626"/>
                  </a:lnTo>
                  <a:lnTo>
                    <a:pt x="156" y="655"/>
                  </a:lnTo>
                  <a:lnTo>
                    <a:pt x="127" y="68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7"/>
            <p:cNvSpPr>
              <a:spLocks/>
            </p:cNvSpPr>
            <p:nvPr/>
          </p:nvSpPr>
          <p:spPr bwMode="auto">
            <a:xfrm>
              <a:off x="10" y="3701"/>
              <a:ext cx="87" cy="131"/>
            </a:xfrm>
            <a:custGeom>
              <a:avLst/>
              <a:gdLst>
                <a:gd name="T0" fmla="*/ 26 w 263"/>
                <a:gd name="T1" fmla="*/ 131 h 391"/>
                <a:gd name="T2" fmla="*/ 14 w 263"/>
                <a:gd name="T3" fmla="*/ 119 h 391"/>
                <a:gd name="T4" fmla="*/ 0 w 263"/>
                <a:gd name="T5" fmla="*/ 110 h 391"/>
                <a:gd name="T6" fmla="*/ 6 w 263"/>
                <a:gd name="T7" fmla="*/ 102 h 391"/>
                <a:gd name="T8" fmla="*/ 8 w 263"/>
                <a:gd name="T9" fmla="*/ 93 h 391"/>
                <a:gd name="T10" fmla="*/ 6 w 263"/>
                <a:gd name="T11" fmla="*/ 83 h 391"/>
                <a:gd name="T12" fmla="*/ 0 w 263"/>
                <a:gd name="T13" fmla="*/ 75 h 391"/>
                <a:gd name="T14" fmla="*/ 7 w 263"/>
                <a:gd name="T15" fmla="*/ 66 h 391"/>
                <a:gd name="T16" fmla="*/ 9 w 263"/>
                <a:gd name="T17" fmla="*/ 55 h 391"/>
                <a:gd name="T18" fmla="*/ 7 w 263"/>
                <a:gd name="T19" fmla="*/ 45 h 391"/>
                <a:gd name="T20" fmla="*/ 1 w 263"/>
                <a:gd name="T21" fmla="*/ 35 h 391"/>
                <a:gd name="T22" fmla="*/ 14 w 263"/>
                <a:gd name="T23" fmla="*/ 30 h 391"/>
                <a:gd name="T24" fmla="*/ 24 w 263"/>
                <a:gd name="T25" fmla="*/ 22 h 391"/>
                <a:gd name="T26" fmla="*/ 30 w 263"/>
                <a:gd name="T27" fmla="*/ 11 h 391"/>
                <a:gd name="T28" fmla="*/ 31 w 263"/>
                <a:gd name="T29" fmla="*/ 6 h 391"/>
                <a:gd name="T30" fmla="*/ 31 w 263"/>
                <a:gd name="T31" fmla="*/ 0 h 391"/>
                <a:gd name="T32" fmla="*/ 33 w 263"/>
                <a:gd name="T33" fmla="*/ 6 h 391"/>
                <a:gd name="T34" fmla="*/ 38 w 263"/>
                <a:gd name="T35" fmla="*/ 12 h 391"/>
                <a:gd name="T36" fmla="*/ 44 w 263"/>
                <a:gd name="T37" fmla="*/ 17 h 391"/>
                <a:gd name="T38" fmla="*/ 51 w 263"/>
                <a:gd name="T39" fmla="*/ 21 h 391"/>
                <a:gd name="T40" fmla="*/ 59 w 263"/>
                <a:gd name="T41" fmla="*/ 23 h 391"/>
                <a:gd name="T42" fmla="*/ 67 w 263"/>
                <a:gd name="T43" fmla="*/ 24 h 391"/>
                <a:gd name="T44" fmla="*/ 76 w 263"/>
                <a:gd name="T45" fmla="*/ 24 h 391"/>
                <a:gd name="T46" fmla="*/ 84 w 263"/>
                <a:gd name="T47" fmla="*/ 22 h 391"/>
                <a:gd name="T48" fmla="*/ 79 w 263"/>
                <a:gd name="T49" fmla="*/ 27 h 391"/>
                <a:gd name="T50" fmla="*/ 76 w 263"/>
                <a:gd name="T51" fmla="*/ 32 h 391"/>
                <a:gd name="T52" fmla="*/ 75 w 263"/>
                <a:gd name="T53" fmla="*/ 38 h 391"/>
                <a:gd name="T54" fmla="*/ 75 w 263"/>
                <a:gd name="T55" fmla="*/ 44 h 391"/>
                <a:gd name="T56" fmla="*/ 78 w 263"/>
                <a:gd name="T57" fmla="*/ 55 h 391"/>
                <a:gd name="T58" fmla="*/ 82 w 263"/>
                <a:gd name="T59" fmla="*/ 60 h 391"/>
                <a:gd name="T60" fmla="*/ 87 w 263"/>
                <a:gd name="T61" fmla="*/ 64 h 391"/>
                <a:gd name="T62" fmla="*/ 77 w 263"/>
                <a:gd name="T63" fmla="*/ 73 h 391"/>
                <a:gd name="T64" fmla="*/ 70 w 263"/>
                <a:gd name="T65" fmla="*/ 83 h 391"/>
                <a:gd name="T66" fmla="*/ 67 w 263"/>
                <a:gd name="T67" fmla="*/ 94 h 391"/>
                <a:gd name="T68" fmla="*/ 68 w 263"/>
                <a:gd name="T69" fmla="*/ 106 h 391"/>
                <a:gd name="T70" fmla="*/ 55 w 263"/>
                <a:gd name="T71" fmla="*/ 108 h 391"/>
                <a:gd name="T72" fmla="*/ 43 w 263"/>
                <a:gd name="T73" fmla="*/ 113 h 391"/>
                <a:gd name="T74" fmla="*/ 32 w 263"/>
                <a:gd name="T75" fmla="*/ 121 h 391"/>
                <a:gd name="T76" fmla="*/ 29 w 263"/>
                <a:gd name="T77" fmla="*/ 126 h 391"/>
                <a:gd name="T78" fmla="*/ 26 w 263"/>
                <a:gd name="T79" fmla="*/ 131 h 3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3"/>
                <a:gd name="T121" fmla="*/ 0 h 391"/>
                <a:gd name="T122" fmla="*/ 263 w 263"/>
                <a:gd name="T123" fmla="*/ 391 h 3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3" h="391">
                  <a:moveTo>
                    <a:pt x="78" y="391"/>
                  </a:moveTo>
                  <a:lnTo>
                    <a:pt x="43" y="355"/>
                  </a:lnTo>
                  <a:lnTo>
                    <a:pt x="0" y="329"/>
                  </a:lnTo>
                  <a:lnTo>
                    <a:pt x="18" y="304"/>
                  </a:lnTo>
                  <a:lnTo>
                    <a:pt x="23" y="277"/>
                  </a:lnTo>
                  <a:lnTo>
                    <a:pt x="18" y="249"/>
                  </a:lnTo>
                  <a:lnTo>
                    <a:pt x="0" y="225"/>
                  </a:lnTo>
                  <a:lnTo>
                    <a:pt x="21" y="197"/>
                  </a:lnTo>
                  <a:lnTo>
                    <a:pt x="27" y="165"/>
                  </a:lnTo>
                  <a:lnTo>
                    <a:pt x="22" y="133"/>
                  </a:lnTo>
                  <a:lnTo>
                    <a:pt x="4" y="104"/>
                  </a:lnTo>
                  <a:lnTo>
                    <a:pt x="43" y="90"/>
                  </a:lnTo>
                  <a:lnTo>
                    <a:pt x="73" y="65"/>
                  </a:lnTo>
                  <a:lnTo>
                    <a:pt x="91" y="34"/>
                  </a:lnTo>
                  <a:lnTo>
                    <a:pt x="94" y="17"/>
                  </a:lnTo>
                  <a:lnTo>
                    <a:pt x="93" y="0"/>
                  </a:lnTo>
                  <a:lnTo>
                    <a:pt x="101" y="19"/>
                  </a:lnTo>
                  <a:lnTo>
                    <a:pt x="116" y="36"/>
                  </a:lnTo>
                  <a:lnTo>
                    <a:pt x="133" y="50"/>
                  </a:lnTo>
                  <a:lnTo>
                    <a:pt x="154" y="62"/>
                  </a:lnTo>
                  <a:lnTo>
                    <a:pt x="178" y="70"/>
                  </a:lnTo>
                  <a:lnTo>
                    <a:pt x="204" y="73"/>
                  </a:lnTo>
                  <a:lnTo>
                    <a:pt x="229" y="72"/>
                  </a:lnTo>
                  <a:lnTo>
                    <a:pt x="253" y="66"/>
                  </a:lnTo>
                  <a:lnTo>
                    <a:pt x="240" y="80"/>
                  </a:lnTo>
                  <a:lnTo>
                    <a:pt x="231" y="96"/>
                  </a:lnTo>
                  <a:lnTo>
                    <a:pt x="227" y="114"/>
                  </a:lnTo>
                  <a:lnTo>
                    <a:pt x="227" y="131"/>
                  </a:lnTo>
                  <a:lnTo>
                    <a:pt x="237" y="165"/>
                  </a:lnTo>
                  <a:lnTo>
                    <a:pt x="248" y="179"/>
                  </a:lnTo>
                  <a:lnTo>
                    <a:pt x="263" y="192"/>
                  </a:lnTo>
                  <a:lnTo>
                    <a:pt x="232" y="217"/>
                  </a:lnTo>
                  <a:lnTo>
                    <a:pt x="212" y="248"/>
                  </a:lnTo>
                  <a:lnTo>
                    <a:pt x="203" y="282"/>
                  </a:lnTo>
                  <a:lnTo>
                    <a:pt x="207" y="317"/>
                  </a:lnTo>
                  <a:lnTo>
                    <a:pt x="165" y="323"/>
                  </a:lnTo>
                  <a:lnTo>
                    <a:pt x="129" y="338"/>
                  </a:lnTo>
                  <a:lnTo>
                    <a:pt x="98" y="361"/>
                  </a:lnTo>
                  <a:lnTo>
                    <a:pt x="87" y="376"/>
                  </a:lnTo>
                  <a:lnTo>
                    <a:pt x="78" y="39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8"/>
            <p:cNvSpPr>
              <a:spLocks/>
            </p:cNvSpPr>
            <p:nvPr/>
          </p:nvSpPr>
          <p:spPr bwMode="auto">
            <a:xfrm>
              <a:off x="11" y="3570"/>
              <a:ext cx="129" cy="109"/>
            </a:xfrm>
            <a:custGeom>
              <a:avLst/>
              <a:gdLst>
                <a:gd name="T0" fmla="*/ 125 w 387"/>
                <a:gd name="T1" fmla="*/ 109 h 328"/>
                <a:gd name="T2" fmla="*/ 112 w 387"/>
                <a:gd name="T3" fmla="*/ 106 h 328"/>
                <a:gd name="T4" fmla="*/ 99 w 387"/>
                <a:gd name="T5" fmla="*/ 104 h 328"/>
                <a:gd name="T6" fmla="*/ 86 w 387"/>
                <a:gd name="T7" fmla="*/ 104 h 328"/>
                <a:gd name="T8" fmla="*/ 74 w 387"/>
                <a:gd name="T9" fmla="*/ 105 h 328"/>
                <a:gd name="T10" fmla="*/ 72 w 387"/>
                <a:gd name="T11" fmla="*/ 99 h 328"/>
                <a:gd name="T12" fmla="*/ 68 w 387"/>
                <a:gd name="T13" fmla="*/ 93 h 328"/>
                <a:gd name="T14" fmla="*/ 62 w 387"/>
                <a:gd name="T15" fmla="*/ 88 h 328"/>
                <a:gd name="T16" fmla="*/ 55 w 387"/>
                <a:gd name="T17" fmla="*/ 84 h 328"/>
                <a:gd name="T18" fmla="*/ 48 w 387"/>
                <a:gd name="T19" fmla="*/ 80 h 328"/>
                <a:gd name="T20" fmla="*/ 40 w 387"/>
                <a:gd name="T21" fmla="*/ 79 h 328"/>
                <a:gd name="T22" fmla="*/ 32 w 387"/>
                <a:gd name="T23" fmla="*/ 78 h 328"/>
                <a:gd name="T24" fmla="*/ 23 w 387"/>
                <a:gd name="T25" fmla="*/ 80 h 328"/>
                <a:gd name="T26" fmla="*/ 23 w 387"/>
                <a:gd name="T27" fmla="*/ 69 h 328"/>
                <a:gd name="T28" fmla="*/ 19 w 387"/>
                <a:gd name="T29" fmla="*/ 58 h 328"/>
                <a:gd name="T30" fmla="*/ 16 w 387"/>
                <a:gd name="T31" fmla="*/ 54 h 328"/>
                <a:gd name="T32" fmla="*/ 11 w 387"/>
                <a:gd name="T33" fmla="*/ 50 h 328"/>
                <a:gd name="T34" fmla="*/ 0 w 387"/>
                <a:gd name="T35" fmla="*/ 43 h 328"/>
                <a:gd name="T36" fmla="*/ 6 w 387"/>
                <a:gd name="T37" fmla="*/ 39 h 328"/>
                <a:gd name="T38" fmla="*/ 11 w 387"/>
                <a:gd name="T39" fmla="*/ 35 h 328"/>
                <a:gd name="T40" fmla="*/ 15 w 387"/>
                <a:gd name="T41" fmla="*/ 29 h 328"/>
                <a:gd name="T42" fmla="*/ 18 w 387"/>
                <a:gd name="T43" fmla="*/ 24 h 328"/>
                <a:gd name="T44" fmla="*/ 18 w 387"/>
                <a:gd name="T45" fmla="*/ 11 h 328"/>
                <a:gd name="T46" fmla="*/ 17 w 387"/>
                <a:gd name="T47" fmla="*/ 6 h 328"/>
                <a:gd name="T48" fmla="*/ 14 w 387"/>
                <a:gd name="T49" fmla="*/ 0 h 328"/>
                <a:gd name="T50" fmla="*/ 24 w 387"/>
                <a:gd name="T51" fmla="*/ 6 h 328"/>
                <a:gd name="T52" fmla="*/ 36 w 387"/>
                <a:gd name="T53" fmla="*/ 10 h 328"/>
                <a:gd name="T54" fmla="*/ 49 w 387"/>
                <a:gd name="T55" fmla="*/ 10 h 328"/>
                <a:gd name="T56" fmla="*/ 62 w 387"/>
                <a:gd name="T57" fmla="*/ 8 h 328"/>
                <a:gd name="T58" fmla="*/ 62 w 387"/>
                <a:gd name="T59" fmla="*/ 16 h 328"/>
                <a:gd name="T60" fmla="*/ 64 w 387"/>
                <a:gd name="T61" fmla="*/ 24 h 328"/>
                <a:gd name="T62" fmla="*/ 68 w 387"/>
                <a:gd name="T63" fmla="*/ 30 h 328"/>
                <a:gd name="T64" fmla="*/ 73 w 387"/>
                <a:gd name="T65" fmla="*/ 36 h 328"/>
                <a:gd name="T66" fmla="*/ 87 w 387"/>
                <a:gd name="T67" fmla="*/ 45 h 328"/>
                <a:gd name="T68" fmla="*/ 101 w 387"/>
                <a:gd name="T69" fmla="*/ 54 h 328"/>
                <a:gd name="T70" fmla="*/ 115 w 387"/>
                <a:gd name="T71" fmla="*/ 64 h 328"/>
                <a:gd name="T72" fmla="*/ 125 w 387"/>
                <a:gd name="T73" fmla="*/ 75 h 328"/>
                <a:gd name="T74" fmla="*/ 128 w 387"/>
                <a:gd name="T75" fmla="*/ 81 h 328"/>
                <a:gd name="T76" fmla="*/ 129 w 387"/>
                <a:gd name="T77" fmla="*/ 89 h 328"/>
                <a:gd name="T78" fmla="*/ 128 w 387"/>
                <a:gd name="T79" fmla="*/ 99 h 328"/>
                <a:gd name="T80" fmla="*/ 125 w 387"/>
                <a:gd name="T81" fmla="*/ 109 h 3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7"/>
                <a:gd name="T124" fmla="*/ 0 h 328"/>
                <a:gd name="T125" fmla="*/ 387 w 387"/>
                <a:gd name="T126" fmla="*/ 328 h 3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7" h="328">
                  <a:moveTo>
                    <a:pt x="374" y="328"/>
                  </a:moveTo>
                  <a:lnTo>
                    <a:pt x="336" y="318"/>
                  </a:lnTo>
                  <a:lnTo>
                    <a:pt x="298" y="313"/>
                  </a:lnTo>
                  <a:lnTo>
                    <a:pt x="259" y="313"/>
                  </a:lnTo>
                  <a:lnTo>
                    <a:pt x="221" y="317"/>
                  </a:lnTo>
                  <a:lnTo>
                    <a:pt x="215" y="298"/>
                  </a:lnTo>
                  <a:lnTo>
                    <a:pt x="203" y="280"/>
                  </a:lnTo>
                  <a:lnTo>
                    <a:pt x="186" y="264"/>
                  </a:lnTo>
                  <a:lnTo>
                    <a:pt x="166" y="252"/>
                  </a:lnTo>
                  <a:lnTo>
                    <a:pt x="144" y="242"/>
                  </a:lnTo>
                  <a:lnTo>
                    <a:pt x="120" y="237"/>
                  </a:lnTo>
                  <a:lnTo>
                    <a:pt x="95" y="236"/>
                  </a:lnTo>
                  <a:lnTo>
                    <a:pt x="70" y="240"/>
                  </a:lnTo>
                  <a:lnTo>
                    <a:pt x="70" y="207"/>
                  </a:lnTo>
                  <a:lnTo>
                    <a:pt x="58" y="176"/>
                  </a:lnTo>
                  <a:lnTo>
                    <a:pt x="47" y="161"/>
                  </a:lnTo>
                  <a:lnTo>
                    <a:pt x="34" y="149"/>
                  </a:lnTo>
                  <a:lnTo>
                    <a:pt x="0" y="129"/>
                  </a:lnTo>
                  <a:lnTo>
                    <a:pt x="18" y="118"/>
                  </a:lnTo>
                  <a:lnTo>
                    <a:pt x="34" y="104"/>
                  </a:lnTo>
                  <a:lnTo>
                    <a:pt x="45" y="88"/>
                  </a:lnTo>
                  <a:lnTo>
                    <a:pt x="53" y="71"/>
                  </a:lnTo>
                  <a:lnTo>
                    <a:pt x="55" y="34"/>
                  </a:lnTo>
                  <a:lnTo>
                    <a:pt x="51" y="17"/>
                  </a:lnTo>
                  <a:lnTo>
                    <a:pt x="42" y="0"/>
                  </a:lnTo>
                  <a:lnTo>
                    <a:pt x="73" y="18"/>
                  </a:lnTo>
                  <a:lnTo>
                    <a:pt x="109" y="29"/>
                  </a:lnTo>
                  <a:lnTo>
                    <a:pt x="148" y="30"/>
                  </a:lnTo>
                  <a:lnTo>
                    <a:pt x="185" y="23"/>
                  </a:lnTo>
                  <a:lnTo>
                    <a:pt x="186" y="48"/>
                  </a:lnTo>
                  <a:lnTo>
                    <a:pt x="193" y="71"/>
                  </a:lnTo>
                  <a:lnTo>
                    <a:pt x="204" y="90"/>
                  </a:lnTo>
                  <a:lnTo>
                    <a:pt x="220" y="107"/>
                  </a:lnTo>
                  <a:lnTo>
                    <a:pt x="260" y="136"/>
                  </a:lnTo>
                  <a:lnTo>
                    <a:pt x="304" y="163"/>
                  </a:lnTo>
                  <a:lnTo>
                    <a:pt x="344" y="192"/>
                  </a:lnTo>
                  <a:lnTo>
                    <a:pt x="375" y="225"/>
                  </a:lnTo>
                  <a:lnTo>
                    <a:pt x="385" y="245"/>
                  </a:lnTo>
                  <a:lnTo>
                    <a:pt x="387" y="269"/>
                  </a:lnTo>
                  <a:lnTo>
                    <a:pt x="385" y="297"/>
                  </a:lnTo>
                  <a:lnTo>
                    <a:pt x="374" y="3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9"/>
            <p:cNvSpPr>
              <a:spLocks/>
            </p:cNvSpPr>
            <p:nvPr/>
          </p:nvSpPr>
          <p:spPr bwMode="auto">
            <a:xfrm>
              <a:off x="9" y="3406"/>
              <a:ext cx="114" cy="151"/>
            </a:xfrm>
            <a:custGeom>
              <a:avLst/>
              <a:gdLst>
                <a:gd name="T0" fmla="*/ 42 w 342"/>
                <a:gd name="T1" fmla="*/ 117 h 453"/>
                <a:gd name="T2" fmla="*/ 48 w 342"/>
                <a:gd name="T3" fmla="*/ 124 h 453"/>
                <a:gd name="T4" fmla="*/ 49 w 342"/>
                <a:gd name="T5" fmla="*/ 132 h 453"/>
                <a:gd name="T6" fmla="*/ 47 w 342"/>
                <a:gd name="T7" fmla="*/ 139 h 453"/>
                <a:gd name="T8" fmla="*/ 41 w 342"/>
                <a:gd name="T9" fmla="*/ 146 h 453"/>
                <a:gd name="T10" fmla="*/ 32 w 342"/>
                <a:gd name="T11" fmla="*/ 150 h 453"/>
                <a:gd name="T12" fmla="*/ 22 w 342"/>
                <a:gd name="T13" fmla="*/ 151 h 453"/>
                <a:gd name="T14" fmla="*/ 12 w 342"/>
                <a:gd name="T15" fmla="*/ 148 h 453"/>
                <a:gd name="T16" fmla="*/ 5 w 342"/>
                <a:gd name="T17" fmla="*/ 143 h 453"/>
                <a:gd name="T18" fmla="*/ 0 w 342"/>
                <a:gd name="T19" fmla="*/ 136 h 453"/>
                <a:gd name="T20" fmla="*/ 0 w 342"/>
                <a:gd name="T21" fmla="*/ 128 h 453"/>
                <a:gd name="T22" fmla="*/ 4 w 342"/>
                <a:gd name="T23" fmla="*/ 120 h 453"/>
                <a:gd name="T24" fmla="*/ 7 w 342"/>
                <a:gd name="T25" fmla="*/ 117 h 453"/>
                <a:gd name="T26" fmla="*/ 11 w 342"/>
                <a:gd name="T27" fmla="*/ 114 h 453"/>
                <a:gd name="T28" fmla="*/ 15 w 342"/>
                <a:gd name="T29" fmla="*/ 107 h 453"/>
                <a:gd name="T30" fmla="*/ 15 w 342"/>
                <a:gd name="T31" fmla="*/ 99 h 453"/>
                <a:gd name="T32" fmla="*/ 11 w 342"/>
                <a:gd name="T33" fmla="*/ 92 h 453"/>
                <a:gd name="T34" fmla="*/ 4 w 342"/>
                <a:gd name="T35" fmla="*/ 87 h 453"/>
                <a:gd name="T36" fmla="*/ 12 w 342"/>
                <a:gd name="T37" fmla="*/ 78 h 453"/>
                <a:gd name="T38" fmla="*/ 15 w 342"/>
                <a:gd name="T39" fmla="*/ 67 h 453"/>
                <a:gd name="T40" fmla="*/ 13 w 342"/>
                <a:gd name="T41" fmla="*/ 56 h 453"/>
                <a:gd name="T42" fmla="*/ 7 w 342"/>
                <a:gd name="T43" fmla="*/ 47 h 453"/>
                <a:gd name="T44" fmla="*/ 17 w 342"/>
                <a:gd name="T45" fmla="*/ 41 h 453"/>
                <a:gd name="T46" fmla="*/ 24 w 342"/>
                <a:gd name="T47" fmla="*/ 33 h 453"/>
                <a:gd name="T48" fmla="*/ 26 w 342"/>
                <a:gd name="T49" fmla="*/ 28 h 453"/>
                <a:gd name="T50" fmla="*/ 26 w 342"/>
                <a:gd name="T51" fmla="*/ 23 h 453"/>
                <a:gd name="T52" fmla="*/ 25 w 342"/>
                <a:gd name="T53" fmla="*/ 18 h 453"/>
                <a:gd name="T54" fmla="*/ 24 w 342"/>
                <a:gd name="T55" fmla="*/ 13 h 453"/>
                <a:gd name="T56" fmla="*/ 38 w 342"/>
                <a:gd name="T57" fmla="*/ 15 h 453"/>
                <a:gd name="T58" fmla="*/ 52 w 342"/>
                <a:gd name="T59" fmla="*/ 13 h 453"/>
                <a:gd name="T60" fmla="*/ 65 w 342"/>
                <a:gd name="T61" fmla="*/ 8 h 453"/>
                <a:gd name="T62" fmla="*/ 76 w 342"/>
                <a:gd name="T63" fmla="*/ 0 h 453"/>
                <a:gd name="T64" fmla="*/ 71 w 342"/>
                <a:gd name="T65" fmla="*/ 9 h 453"/>
                <a:gd name="T66" fmla="*/ 70 w 342"/>
                <a:gd name="T67" fmla="*/ 19 h 453"/>
                <a:gd name="T68" fmla="*/ 71 w 342"/>
                <a:gd name="T69" fmla="*/ 28 h 453"/>
                <a:gd name="T70" fmla="*/ 76 w 342"/>
                <a:gd name="T71" fmla="*/ 37 h 453"/>
                <a:gd name="T72" fmla="*/ 82 w 342"/>
                <a:gd name="T73" fmla="*/ 46 h 453"/>
                <a:gd name="T74" fmla="*/ 91 w 342"/>
                <a:gd name="T75" fmla="*/ 52 h 453"/>
                <a:gd name="T76" fmla="*/ 102 w 342"/>
                <a:gd name="T77" fmla="*/ 57 h 453"/>
                <a:gd name="T78" fmla="*/ 114 w 342"/>
                <a:gd name="T79" fmla="*/ 59 h 453"/>
                <a:gd name="T80" fmla="*/ 107 w 342"/>
                <a:gd name="T81" fmla="*/ 62 h 453"/>
                <a:gd name="T82" fmla="*/ 100 w 342"/>
                <a:gd name="T83" fmla="*/ 67 h 453"/>
                <a:gd name="T84" fmla="*/ 91 w 342"/>
                <a:gd name="T85" fmla="*/ 78 h 453"/>
                <a:gd name="T86" fmla="*/ 87 w 342"/>
                <a:gd name="T87" fmla="*/ 92 h 453"/>
                <a:gd name="T88" fmla="*/ 88 w 342"/>
                <a:gd name="T89" fmla="*/ 99 h 453"/>
                <a:gd name="T90" fmla="*/ 90 w 342"/>
                <a:gd name="T91" fmla="*/ 105 h 453"/>
                <a:gd name="T92" fmla="*/ 65 w 342"/>
                <a:gd name="T93" fmla="*/ 110 h 453"/>
                <a:gd name="T94" fmla="*/ 42 w 342"/>
                <a:gd name="T95" fmla="*/ 117 h 4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2"/>
                <a:gd name="T145" fmla="*/ 0 h 453"/>
                <a:gd name="T146" fmla="*/ 342 w 342"/>
                <a:gd name="T147" fmla="*/ 453 h 4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2" h="453">
                  <a:moveTo>
                    <a:pt x="126" y="352"/>
                  </a:moveTo>
                  <a:lnTo>
                    <a:pt x="143" y="372"/>
                  </a:lnTo>
                  <a:lnTo>
                    <a:pt x="148" y="396"/>
                  </a:lnTo>
                  <a:lnTo>
                    <a:pt x="142" y="418"/>
                  </a:lnTo>
                  <a:lnTo>
                    <a:pt x="123" y="439"/>
                  </a:lnTo>
                  <a:lnTo>
                    <a:pt x="95" y="450"/>
                  </a:lnTo>
                  <a:lnTo>
                    <a:pt x="65" y="453"/>
                  </a:lnTo>
                  <a:lnTo>
                    <a:pt x="37" y="445"/>
                  </a:lnTo>
                  <a:lnTo>
                    <a:pt x="14" y="429"/>
                  </a:lnTo>
                  <a:lnTo>
                    <a:pt x="1" y="407"/>
                  </a:lnTo>
                  <a:lnTo>
                    <a:pt x="0" y="383"/>
                  </a:lnTo>
                  <a:lnTo>
                    <a:pt x="12" y="361"/>
                  </a:lnTo>
                  <a:lnTo>
                    <a:pt x="21" y="351"/>
                  </a:lnTo>
                  <a:lnTo>
                    <a:pt x="33" y="343"/>
                  </a:lnTo>
                  <a:lnTo>
                    <a:pt x="45" y="322"/>
                  </a:lnTo>
                  <a:lnTo>
                    <a:pt x="45" y="298"/>
                  </a:lnTo>
                  <a:lnTo>
                    <a:pt x="33" y="277"/>
                  </a:lnTo>
                  <a:lnTo>
                    <a:pt x="12" y="261"/>
                  </a:lnTo>
                  <a:lnTo>
                    <a:pt x="35" y="233"/>
                  </a:lnTo>
                  <a:lnTo>
                    <a:pt x="44" y="202"/>
                  </a:lnTo>
                  <a:lnTo>
                    <a:pt x="40" y="169"/>
                  </a:lnTo>
                  <a:lnTo>
                    <a:pt x="21" y="140"/>
                  </a:lnTo>
                  <a:lnTo>
                    <a:pt x="52" y="123"/>
                  </a:lnTo>
                  <a:lnTo>
                    <a:pt x="72" y="98"/>
                  </a:lnTo>
                  <a:lnTo>
                    <a:pt x="77" y="83"/>
                  </a:lnTo>
                  <a:lnTo>
                    <a:pt x="79" y="68"/>
                  </a:lnTo>
                  <a:lnTo>
                    <a:pt x="76" y="54"/>
                  </a:lnTo>
                  <a:lnTo>
                    <a:pt x="71" y="39"/>
                  </a:lnTo>
                  <a:lnTo>
                    <a:pt x="114" y="44"/>
                  </a:lnTo>
                  <a:lnTo>
                    <a:pt x="156" y="38"/>
                  </a:lnTo>
                  <a:lnTo>
                    <a:pt x="195" y="23"/>
                  </a:lnTo>
                  <a:lnTo>
                    <a:pt x="227" y="0"/>
                  </a:lnTo>
                  <a:lnTo>
                    <a:pt x="213" y="28"/>
                  </a:lnTo>
                  <a:lnTo>
                    <a:pt x="209" y="57"/>
                  </a:lnTo>
                  <a:lnTo>
                    <a:pt x="214" y="84"/>
                  </a:lnTo>
                  <a:lnTo>
                    <a:pt x="227" y="112"/>
                  </a:lnTo>
                  <a:lnTo>
                    <a:pt x="247" y="137"/>
                  </a:lnTo>
                  <a:lnTo>
                    <a:pt x="274" y="156"/>
                  </a:lnTo>
                  <a:lnTo>
                    <a:pt x="306" y="170"/>
                  </a:lnTo>
                  <a:lnTo>
                    <a:pt x="342" y="176"/>
                  </a:lnTo>
                  <a:lnTo>
                    <a:pt x="320" y="187"/>
                  </a:lnTo>
                  <a:lnTo>
                    <a:pt x="301" y="201"/>
                  </a:lnTo>
                  <a:lnTo>
                    <a:pt x="274" y="235"/>
                  </a:lnTo>
                  <a:lnTo>
                    <a:pt x="262" y="276"/>
                  </a:lnTo>
                  <a:lnTo>
                    <a:pt x="263" y="296"/>
                  </a:lnTo>
                  <a:lnTo>
                    <a:pt x="269" y="316"/>
                  </a:lnTo>
                  <a:lnTo>
                    <a:pt x="195" y="329"/>
                  </a:lnTo>
                  <a:lnTo>
                    <a:pt x="126" y="35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40"/>
            <p:cNvSpPr>
              <a:spLocks/>
            </p:cNvSpPr>
            <p:nvPr/>
          </p:nvSpPr>
          <p:spPr bwMode="auto">
            <a:xfrm>
              <a:off x="28" y="3348"/>
              <a:ext cx="50" cy="40"/>
            </a:xfrm>
            <a:custGeom>
              <a:avLst/>
              <a:gdLst>
                <a:gd name="T0" fmla="*/ 25 w 149"/>
                <a:gd name="T1" fmla="*/ 40 h 118"/>
                <a:gd name="T2" fmla="*/ 32 w 149"/>
                <a:gd name="T3" fmla="*/ 39 h 118"/>
                <a:gd name="T4" fmla="*/ 38 w 149"/>
                <a:gd name="T5" fmla="*/ 37 h 118"/>
                <a:gd name="T6" fmla="*/ 43 w 149"/>
                <a:gd name="T7" fmla="*/ 34 h 118"/>
                <a:gd name="T8" fmla="*/ 47 w 149"/>
                <a:gd name="T9" fmla="*/ 30 h 118"/>
                <a:gd name="T10" fmla="*/ 49 w 149"/>
                <a:gd name="T11" fmla="*/ 25 h 118"/>
                <a:gd name="T12" fmla="*/ 50 w 149"/>
                <a:gd name="T13" fmla="*/ 21 h 118"/>
                <a:gd name="T14" fmla="*/ 50 w 149"/>
                <a:gd name="T15" fmla="*/ 15 h 118"/>
                <a:gd name="T16" fmla="*/ 47 w 149"/>
                <a:gd name="T17" fmla="*/ 10 h 118"/>
                <a:gd name="T18" fmla="*/ 43 w 149"/>
                <a:gd name="T19" fmla="*/ 6 h 118"/>
                <a:gd name="T20" fmla="*/ 37 w 149"/>
                <a:gd name="T21" fmla="*/ 2 h 118"/>
                <a:gd name="T22" fmla="*/ 32 w 149"/>
                <a:gd name="T23" fmla="*/ 1 h 118"/>
                <a:gd name="T24" fmla="*/ 25 w 149"/>
                <a:gd name="T25" fmla="*/ 0 h 118"/>
                <a:gd name="T26" fmla="*/ 19 w 149"/>
                <a:gd name="T27" fmla="*/ 1 h 118"/>
                <a:gd name="T28" fmla="*/ 13 w 149"/>
                <a:gd name="T29" fmla="*/ 2 h 118"/>
                <a:gd name="T30" fmla="*/ 8 w 149"/>
                <a:gd name="T31" fmla="*/ 6 h 118"/>
                <a:gd name="T32" fmla="*/ 4 w 149"/>
                <a:gd name="T33" fmla="*/ 10 h 118"/>
                <a:gd name="T34" fmla="*/ 1 w 149"/>
                <a:gd name="T35" fmla="*/ 15 h 118"/>
                <a:gd name="T36" fmla="*/ 0 w 149"/>
                <a:gd name="T37" fmla="*/ 21 h 118"/>
                <a:gd name="T38" fmla="*/ 1 w 149"/>
                <a:gd name="T39" fmla="*/ 25 h 118"/>
                <a:gd name="T40" fmla="*/ 3 w 149"/>
                <a:gd name="T41" fmla="*/ 30 h 118"/>
                <a:gd name="T42" fmla="*/ 7 w 149"/>
                <a:gd name="T43" fmla="*/ 34 h 118"/>
                <a:gd name="T44" fmla="*/ 12 w 149"/>
                <a:gd name="T45" fmla="*/ 37 h 118"/>
                <a:gd name="T46" fmla="*/ 18 w 149"/>
                <a:gd name="T47" fmla="*/ 39 h 118"/>
                <a:gd name="T48" fmla="*/ 25 w 149"/>
                <a:gd name="T49" fmla="*/ 40 h 1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9"/>
                <a:gd name="T76" fmla="*/ 0 h 118"/>
                <a:gd name="T77" fmla="*/ 149 w 149"/>
                <a:gd name="T78" fmla="*/ 118 h 1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9" h="118">
                  <a:moveTo>
                    <a:pt x="75" y="118"/>
                  </a:moveTo>
                  <a:lnTo>
                    <a:pt x="95" y="116"/>
                  </a:lnTo>
                  <a:lnTo>
                    <a:pt x="113" y="110"/>
                  </a:lnTo>
                  <a:lnTo>
                    <a:pt x="127" y="100"/>
                  </a:lnTo>
                  <a:lnTo>
                    <a:pt x="139" y="88"/>
                  </a:lnTo>
                  <a:lnTo>
                    <a:pt x="146" y="75"/>
                  </a:lnTo>
                  <a:lnTo>
                    <a:pt x="149" y="61"/>
                  </a:lnTo>
                  <a:lnTo>
                    <a:pt x="148" y="44"/>
                  </a:lnTo>
                  <a:lnTo>
                    <a:pt x="139" y="29"/>
                  </a:lnTo>
                  <a:lnTo>
                    <a:pt x="127" y="17"/>
                  </a:lnTo>
                  <a:lnTo>
                    <a:pt x="111" y="7"/>
                  </a:lnTo>
                  <a:lnTo>
                    <a:pt x="94" y="2"/>
                  </a:lnTo>
                  <a:lnTo>
                    <a:pt x="75" y="0"/>
                  </a:lnTo>
                  <a:lnTo>
                    <a:pt x="57" y="2"/>
                  </a:lnTo>
                  <a:lnTo>
                    <a:pt x="39" y="7"/>
                  </a:lnTo>
                  <a:lnTo>
                    <a:pt x="23" y="17"/>
                  </a:lnTo>
                  <a:lnTo>
                    <a:pt x="11" y="29"/>
                  </a:lnTo>
                  <a:lnTo>
                    <a:pt x="3" y="44"/>
                  </a:lnTo>
                  <a:lnTo>
                    <a:pt x="0" y="61"/>
                  </a:lnTo>
                  <a:lnTo>
                    <a:pt x="3" y="75"/>
                  </a:lnTo>
                  <a:lnTo>
                    <a:pt x="10" y="88"/>
                  </a:lnTo>
                  <a:lnTo>
                    <a:pt x="22" y="100"/>
                  </a:lnTo>
                  <a:lnTo>
                    <a:pt x="36" y="110"/>
                  </a:lnTo>
                  <a:lnTo>
                    <a:pt x="54" y="116"/>
                  </a:lnTo>
                  <a:lnTo>
                    <a:pt x="75" y="11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1"/>
            <p:cNvSpPr>
              <a:spLocks/>
            </p:cNvSpPr>
            <p:nvPr/>
          </p:nvSpPr>
          <p:spPr bwMode="auto">
            <a:xfrm>
              <a:off x="8" y="3171"/>
              <a:ext cx="95" cy="154"/>
            </a:xfrm>
            <a:custGeom>
              <a:avLst/>
              <a:gdLst>
                <a:gd name="T0" fmla="*/ 49 w 286"/>
                <a:gd name="T1" fmla="*/ 154 h 461"/>
                <a:gd name="T2" fmla="*/ 40 w 286"/>
                <a:gd name="T3" fmla="*/ 147 h 461"/>
                <a:gd name="T4" fmla="*/ 29 w 286"/>
                <a:gd name="T5" fmla="*/ 143 h 461"/>
                <a:gd name="T6" fmla="*/ 17 w 286"/>
                <a:gd name="T7" fmla="*/ 140 h 461"/>
                <a:gd name="T8" fmla="*/ 5 w 286"/>
                <a:gd name="T9" fmla="*/ 140 h 461"/>
                <a:gd name="T10" fmla="*/ 10 w 286"/>
                <a:gd name="T11" fmla="*/ 131 h 461"/>
                <a:gd name="T12" fmla="*/ 11 w 286"/>
                <a:gd name="T13" fmla="*/ 120 h 461"/>
                <a:gd name="T14" fmla="*/ 7 w 286"/>
                <a:gd name="T15" fmla="*/ 110 h 461"/>
                <a:gd name="T16" fmla="*/ 0 w 286"/>
                <a:gd name="T17" fmla="*/ 101 h 461"/>
                <a:gd name="T18" fmla="*/ 5 w 286"/>
                <a:gd name="T19" fmla="*/ 95 h 461"/>
                <a:gd name="T20" fmla="*/ 9 w 286"/>
                <a:gd name="T21" fmla="*/ 89 h 461"/>
                <a:gd name="T22" fmla="*/ 12 w 286"/>
                <a:gd name="T23" fmla="*/ 82 h 461"/>
                <a:gd name="T24" fmla="*/ 13 w 286"/>
                <a:gd name="T25" fmla="*/ 74 h 461"/>
                <a:gd name="T26" fmla="*/ 12 w 286"/>
                <a:gd name="T27" fmla="*/ 67 h 461"/>
                <a:gd name="T28" fmla="*/ 9 w 286"/>
                <a:gd name="T29" fmla="*/ 60 h 461"/>
                <a:gd name="T30" fmla="*/ 5 w 286"/>
                <a:gd name="T31" fmla="*/ 54 h 461"/>
                <a:gd name="T32" fmla="*/ 0 w 286"/>
                <a:gd name="T33" fmla="*/ 48 h 461"/>
                <a:gd name="T34" fmla="*/ 14 w 286"/>
                <a:gd name="T35" fmla="*/ 38 h 461"/>
                <a:gd name="T36" fmla="*/ 26 w 286"/>
                <a:gd name="T37" fmla="*/ 27 h 461"/>
                <a:gd name="T38" fmla="*/ 36 w 286"/>
                <a:gd name="T39" fmla="*/ 14 h 461"/>
                <a:gd name="T40" fmla="*/ 42 w 286"/>
                <a:gd name="T41" fmla="*/ 0 h 461"/>
                <a:gd name="T42" fmla="*/ 47 w 286"/>
                <a:gd name="T43" fmla="*/ 10 h 461"/>
                <a:gd name="T44" fmla="*/ 54 w 286"/>
                <a:gd name="T45" fmla="*/ 20 h 461"/>
                <a:gd name="T46" fmla="*/ 63 w 286"/>
                <a:gd name="T47" fmla="*/ 28 h 461"/>
                <a:gd name="T48" fmla="*/ 73 w 286"/>
                <a:gd name="T49" fmla="*/ 36 h 461"/>
                <a:gd name="T50" fmla="*/ 71 w 286"/>
                <a:gd name="T51" fmla="*/ 46 h 461"/>
                <a:gd name="T52" fmla="*/ 70 w 286"/>
                <a:gd name="T53" fmla="*/ 56 h 461"/>
                <a:gd name="T54" fmla="*/ 73 w 286"/>
                <a:gd name="T55" fmla="*/ 75 h 461"/>
                <a:gd name="T56" fmla="*/ 76 w 286"/>
                <a:gd name="T57" fmla="*/ 85 h 461"/>
                <a:gd name="T58" fmla="*/ 81 w 286"/>
                <a:gd name="T59" fmla="*/ 95 h 461"/>
                <a:gd name="T60" fmla="*/ 88 w 286"/>
                <a:gd name="T61" fmla="*/ 104 h 461"/>
                <a:gd name="T62" fmla="*/ 95 w 286"/>
                <a:gd name="T63" fmla="*/ 112 h 461"/>
                <a:gd name="T64" fmla="*/ 86 w 286"/>
                <a:gd name="T65" fmla="*/ 114 h 461"/>
                <a:gd name="T66" fmla="*/ 78 w 286"/>
                <a:gd name="T67" fmla="*/ 117 h 461"/>
                <a:gd name="T68" fmla="*/ 70 w 286"/>
                <a:gd name="T69" fmla="*/ 121 h 461"/>
                <a:gd name="T70" fmla="*/ 63 w 286"/>
                <a:gd name="T71" fmla="*/ 127 h 461"/>
                <a:gd name="T72" fmla="*/ 58 w 286"/>
                <a:gd name="T73" fmla="*/ 133 h 461"/>
                <a:gd name="T74" fmla="*/ 53 w 286"/>
                <a:gd name="T75" fmla="*/ 139 h 461"/>
                <a:gd name="T76" fmla="*/ 50 w 286"/>
                <a:gd name="T77" fmla="*/ 146 h 461"/>
                <a:gd name="T78" fmla="*/ 49 w 286"/>
                <a:gd name="T79" fmla="*/ 154 h 4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6"/>
                <a:gd name="T121" fmla="*/ 0 h 461"/>
                <a:gd name="T122" fmla="*/ 286 w 286"/>
                <a:gd name="T123" fmla="*/ 461 h 4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6" h="461">
                  <a:moveTo>
                    <a:pt x="147" y="461"/>
                  </a:moveTo>
                  <a:lnTo>
                    <a:pt x="121" y="441"/>
                  </a:lnTo>
                  <a:lnTo>
                    <a:pt x="87" y="427"/>
                  </a:lnTo>
                  <a:lnTo>
                    <a:pt x="51" y="419"/>
                  </a:lnTo>
                  <a:lnTo>
                    <a:pt x="15" y="420"/>
                  </a:lnTo>
                  <a:lnTo>
                    <a:pt x="30" y="391"/>
                  </a:lnTo>
                  <a:lnTo>
                    <a:pt x="32" y="359"/>
                  </a:lnTo>
                  <a:lnTo>
                    <a:pt x="22" y="329"/>
                  </a:lnTo>
                  <a:lnTo>
                    <a:pt x="0" y="302"/>
                  </a:lnTo>
                  <a:lnTo>
                    <a:pt x="16" y="285"/>
                  </a:lnTo>
                  <a:lnTo>
                    <a:pt x="28" y="265"/>
                  </a:lnTo>
                  <a:lnTo>
                    <a:pt x="35" y="245"/>
                  </a:lnTo>
                  <a:lnTo>
                    <a:pt x="38" y="223"/>
                  </a:lnTo>
                  <a:lnTo>
                    <a:pt x="35" y="202"/>
                  </a:lnTo>
                  <a:lnTo>
                    <a:pt x="28" y="180"/>
                  </a:lnTo>
                  <a:lnTo>
                    <a:pt x="16" y="161"/>
                  </a:lnTo>
                  <a:lnTo>
                    <a:pt x="0" y="144"/>
                  </a:lnTo>
                  <a:lnTo>
                    <a:pt x="43" y="114"/>
                  </a:lnTo>
                  <a:lnTo>
                    <a:pt x="79" y="81"/>
                  </a:lnTo>
                  <a:lnTo>
                    <a:pt x="107" y="42"/>
                  </a:lnTo>
                  <a:lnTo>
                    <a:pt x="125" y="0"/>
                  </a:lnTo>
                  <a:lnTo>
                    <a:pt x="142" y="31"/>
                  </a:lnTo>
                  <a:lnTo>
                    <a:pt x="163" y="59"/>
                  </a:lnTo>
                  <a:lnTo>
                    <a:pt x="190" y="84"/>
                  </a:lnTo>
                  <a:lnTo>
                    <a:pt x="221" y="107"/>
                  </a:lnTo>
                  <a:lnTo>
                    <a:pt x="214" y="137"/>
                  </a:lnTo>
                  <a:lnTo>
                    <a:pt x="212" y="167"/>
                  </a:lnTo>
                  <a:lnTo>
                    <a:pt x="220" y="226"/>
                  </a:lnTo>
                  <a:lnTo>
                    <a:pt x="230" y="255"/>
                  </a:lnTo>
                  <a:lnTo>
                    <a:pt x="245" y="283"/>
                  </a:lnTo>
                  <a:lnTo>
                    <a:pt x="264" y="310"/>
                  </a:lnTo>
                  <a:lnTo>
                    <a:pt x="286" y="335"/>
                  </a:lnTo>
                  <a:lnTo>
                    <a:pt x="260" y="341"/>
                  </a:lnTo>
                  <a:lnTo>
                    <a:pt x="234" y="351"/>
                  </a:lnTo>
                  <a:lnTo>
                    <a:pt x="212" y="363"/>
                  </a:lnTo>
                  <a:lnTo>
                    <a:pt x="191" y="380"/>
                  </a:lnTo>
                  <a:lnTo>
                    <a:pt x="174" y="398"/>
                  </a:lnTo>
                  <a:lnTo>
                    <a:pt x="161" y="417"/>
                  </a:lnTo>
                  <a:lnTo>
                    <a:pt x="151" y="438"/>
                  </a:lnTo>
                  <a:lnTo>
                    <a:pt x="147" y="46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2"/>
            <p:cNvSpPr>
              <a:spLocks/>
            </p:cNvSpPr>
            <p:nvPr/>
          </p:nvSpPr>
          <p:spPr bwMode="auto">
            <a:xfrm>
              <a:off x="925" y="4273"/>
              <a:ext cx="18" cy="31"/>
            </a:xfrm>
            <a:custGeom>
              <a:avLst/>
              <a:gdLst>
                <a:gd name="T0" fmla="*/ 14 w 53"/>
                <a:gd name="T1" fmla="*/ 31 h 93"/>
                <a:gd name="T2" fmla="*/ 18 w 53"/>
                <a:gd name="T3" fmla="*/ 22 h 93"/>
                <a:gd name="T4" fmla="*/ 18 w 53"/>
                <a:gd name="T5" fmla="*/ 17 h 93"/>
                <a:gd name="T6" fmla="*/ 16 w 53"/>
                <a:gd name="T7" fmla="*/ 13 h 93"/>
                <a:gd name="T8" fmla="*/ 10 w 53"/>
                <a:gd name="T9" fmla="*/ 5 h 93"/>
                <a:gd name="T10" fmla="*/ 0 w 53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93"/>
                <a:gd name="T20" fmla="*/ 53 w 53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93">
                  <a:moveTo>
                    <a:pt x="42" y="93"/>
                  </a:moveTo>
                  <a:lnTo>
                    <a:pt x="53" y="65"/>
                  </a:lnTo>
                  <a:lnTo>
                    <a:pt x="52" y="51"/>
                  </a:lnTo>
                  <a:lnTo>
                    <a:pt x="48" y="38"/>
                  </a:ln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3"/>
            <p:cNvSpPr>
              <a:spLocks/>
            </p:cNvSpPr>
            <p:nvPr/>
          </p:nvSpPr>
          <p:spPr bwMode="auto">
            <a:xfrm>
              <a:off x="962" y="4265"/>
              <a:ext cx="13" cy="33"/>
            </a:xfrm>
            <a:custGeom>
              <a:avLst/>
              <a:gdLst>
                <a:gd name="T0" fmla="*/ 0 w 39"/>
                <a:gd name="T1" fmla="*/ 0 h 99"/>
                <a:gd name="T2" fmla="*/ 5 w 39"/>
                <a:gd name="T3" fmla="*/ 3 h 99"/>
                <a:gd name="T4" fmla="*/ 9 w 39"/>
                <a:gd name="T5" fmla="*/ 7 h 99"/>
                <a:gd name="T6" fmla="*/ 13 w 39"/>
                <a:gd name="T7" fmla="*/ 15 h 99"/>
                <a:gd name="T8" fmla="*/ 12 w 39"/>
                <a:gd name="T9" fmla="*/ 24 h 99"/>
                <a:gd name="T10" fmla="*/ 6 w 39"/>
                <a:gd name="T11" fmla="*/ 33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99"/>
                <a:gd name="T20" fmla="*/ 39 w 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99">
                  <a:moveTo>
                    <a:pt x="0" y="0"/>
                  </a:moveTo>
                  <a:lnTo>
                    <a:pt x="14" y="9"/>
                  </a:lnTo>
                  <a:lnTo>
                    <a:pt x="26" y="20"/>
                  </a:lnTo>
                  <a:lnTo>
                    <a:pt x="39" y="45"/>
                  </a:lnTo>
                  <a:lnTo>
                    <a:pt x="36" y="73"/>
                  </a:lnTo>
                  <a:lnTo>
                    <a:pt x="18" y="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4"/>
            <p:cNvSpPr>
              <a:spLocks/>
            </p:cNvSpPr>
            <p:nvPr/>
          </p:nvSpPr>
          <p:spPr bwMode="auto">
            <a:xfrm>
              <a:off x="501" y="4281"/>
              <a:ext cx="4" cy="16"/>
            </a:xfrm>
            <a:custGeom>
              <a:avLst/>
              <a:gdLst>
                <a:gd name="T0" fmla="*/ 1 w 10"/>
                <a:gd name="T1" fmla="*/ 16 h 46"/>
                <a:gd name="T2" fmla="*/ 0 w 10"/>
                <a:gd name="T3" fmla="*/ 8 h 46"/>
                <a:gd name="T4" fmla="*/ 4 w 10"/>
                <a:gd name="T5" fmla="*/ 0 h 46"/>
                <a:gd name="T6" fmla="*/ 0 60000 65536"/>
                <a:gd name="T7" fmla="*/ 0 60000 65536"/>
                <a:gd name="T8" fmla="*/ 0 60000 65536"/>
                <a:gd name="T9" fmla="*/ 0 w 10"/>
                <a:gd name="T10" fmla="*/ 0 h 46"/>
                <a:gd name="T11" fmla="*/ 10 w 1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46">
                  <a:moveTo>
                    <a:pt x="2" y="46"/>
                  </a:moveTo>
                  <a:lnTo>
                    <a:pt x="0" y="23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5"/>
            <p:cNvSpPr>
              <a:spLocks/>
            </p:cNvSpPr>
            <p:nvPr/>
          </p:nvSpPr>
          <p:spPr bwMode="auto">
            <a:xfrm>
              <a:off x="112" y="4271"/>
              <a:ext cx="49" cy="19"/>
            </a:xfrm>
            <a:custGeom>
              <a:avLst/>
              <a:gdLst>
                <a:gd name="T0" fmla="*/ 49 w 147"/>
                <a:gd name="T1" fmla="*/ 19 h 58"/>
                <a:gd name="T2" fmla="*/ 47 w 147"/>
                <a:gd name="T3" fmla="*/ 13 h 58"/>
                <a:gd name="T4" fmla="*/ 42 w 147"/>
                <a:gd name="T5" fmla="*/ 7 h 58"/>
                <a:gd name="T6" fmla="*/ 36 w 147"/>
                <a:gd name="T7" fmla="*/ 3 h 58"/>
                <a:gd name="T8" fmla="*/ 29 w 147"/>
                <a:gd name="T9" fmla="*/ 0 h 58"/>
                <a:gd name="T10" fmla="*/ 20 w 147"/>
                <a:gd name="T11" fmla="*/ 0 h 58"/>
                <a:gd name="T12" fmla="*/ 12 w 147"/>
                <a:gd name="T13" fmla="*/ 2 h 58"/>
                <a:gd name="T14" fmla="*/ 6 w 147"/>
                <a:gd name="T15" fmla="*/ 5 h 58"/>
                <a:gd name="T16" fmla="*/ 0 w 147"/>
                <a:gd name="T17" fmla="*/ 1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58"/>
                <a:gd name="T29" fmla="*/ 147 w 147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58">
                  <a:moveTo>
                    <a:pt x="147" y="58"/>
                  </a:moveTo>
                  <a:lnTo>
                    <a:pt x="140" y="39"/>
                  </a:lnTo>
                  <a:lnTo>
                    <a:pt x="127" y="22"/>
                  </a:lnTo>
                  <a:lnTo>
                    <a:pt x="109" y="9"/>
                  </a:lnTo>
                  <a:lnTo>
                    <a:pt x="87" y="1"/>
                  </a:lnTo>
                  <a:lnTo>
                    <a:pt x="61" y="0"/>
                  </a:lnTo>
                  <a:lnTo>
                    <a:pt x="37" y="5"/>
                  </a:lnTo>
                  <a:lnTo>
                    <a:pt x="17" y="14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6"/>
            <p:cNvSpPr>
              <a:spLocks/>
            </p:cNvSpPr>
            <p:nvPr/>
          </p:nvSpPr>
          <p:spPr bwMode="auto">
            <a:xfrm>
              <a:off x="122" y="4237"/>
              <a:ext cx="61" cy="36"/>
            </a:xfrm>
            <a:custGeom>
              <a:avLst/>
              <a:gdLst>
                <a:gd name="T0" fmla="*/ 0 w 182"/>
                <a:gd name="T1" fmla="*/ 36 h 108"/>
                <a:gd name="T2" fmla="*/ 13 w 182"/>
                <a:gd name="T3" fmla="*/ 28 h 108"/>
                <a:gd name="T4" fmla="*/ 28 w 182"/>
                <a:gd name="T5" fmla="*/ 23 h 108"/>
                <a:gd name="T6" fmla="*/ 45 w 182"/>
                <a:gd name="T7" fmla="*/ 22 h 108"/>
                <a:gd name="T8" fmla="*/ 53 w 182"/>
                <a:gd name="T9" fmla="*/ 23 h 108"/>
                <a:gd name="T10" fmla="*/ 61 w 182"/>
                <a:gd name="T11" fmla="*/ 25 h 108"/>
                <a:gd name="T12" fmla="*/ 57 w 182"/>
                <a:gd name="T13" fmla="*/ 19 h 108"/>
                <a:gd name="T14" fmla="*/ 56 w 182"/>
                <a:gd name="T15" fmla="*/ 13 h 108"/>
                <a:gd name="T16" fmla="*/ 56 w 182"/>
                <a:gd name="T17" fmla="*/ 6 h 108"/>
                <a:gd name="T18" fmla="*/ 57 w 182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108"/>
                <a:gd name="T32" fmla="*/ 182 w 182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108">
                  <a:moveTo>
                    <a:pt x="0" y="108"/>
                  </a:moveTo>
                  <a:lnTo>
                    <a:pt x="39" y="84"/>
                  </a:lnTo>
                  <a:lnTo>
                    <a:pt x="85" y="70"/>
                  </a:lnTo>
                  <a:lnTo>
                    <a:pt x="134" y="67"/>
                  </a:lnTo>
                  <a:lnTo>
                    <a:pt x="158" y="69"/>
                  </a:lnTo>
                  <a:lnTo>
                    <a:pt x="182" y="75"/>
                  </a:lnTo>
                  <a:lnTo>
                    <a:pt x="171" y="56"/>
                  </a:lnTo>
                  <a:lnTo>
                    <a:pt x="167" y="38"/>
                  </a:lnTo>
                  <a:lnTo>
                    <a:pt x="166" y="19"/>
                  </a:lnTo>
                  <a:lnTo>
                    <a:pt x="1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7"/>
            <p:cNvSpPr>
              <a:spLocks/>
            </p:cNvSpPr>
            <p:nvPr/>
          </p:nvSpPr>
          <p:spPr bwMode="auto">
            <a:xfrm>
              <a:off x="95" y="4174"/>
              <a:ext cx="66" cy="71"/>
            </a:xfrm>
            <a:custGeom>
              <a:avLst/>
              <a:gdLst>
                <a:gd name="T0" fmla="*/ 66 w 199"/>
                <a:gd name="T1" fmla="*/ 1 h 214"/>
                <a:gd name="T2" fmla="*/ 55 w 199"/>
                <a:gd name="T3" fmla="*/ 2 h 214"/>
                <a:gd name="T4" fmla="*/ 45 w 199"/>
                <a:gd name="T5" fmla="*/ 0 h 214"/>
                <a:gd name="T6" fmla="*/ 41 w 199"/>
                <a:gd name="T7" fmla="*/ 10 h 214"/>
                <a:gd name="T8" fmla="*/ 33 w 199"/>
                <a:gd name="T9" fmla="*/ 18 h 214"/>
                <a:gd name="T10" fmla="*/ 22 w 199"/>
                <a:gd name="T11" fmla="*/ 24 h 214"/>
                <a:gd name="T12" fmla="*/ 10 w 199"/>
                <a:gd name="T13" fmla="*/ 26 h 214"/>
                <a:gd name="T14" fmla="*/ 13 w 199"/>
                <a:gd name="T15" fmla="*/ 37 h 214"/>
                <a:gd name="T16" fmla="*/ 13 w 199"/>
                <a:gd name="T17" fmla="*/ 49 h 214"/>
                <a:gd name="T18" fmla="*/ 8 w 199"/>
                <a:gd name="T19" fmla="*/ 61 h 214"/>
                <a:gd name="T20" fmla="*/ 0 w 199"/>
                <a:gd name="T21" fmla="*/ 71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9"/>
                <a:gd name="T34" fmla="*/ 0 h 214"/>
                <a:gd name="T35" fmla="*/ 199 w 199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9" h="214">
                  <a:moveTo>
                    <a:pt x="199" y="3"/>
                  </a:moveTo>
                  <a:lnTo>
                    <a:pt x="167" y="6"/>
                  </a:lnTo>
                  <a:lnTo>
                    <a:pt x="135" y="0"/>
                  </a:lnTo>
                  <a:lnTo>
                    <a:pt x="123" y="30"/>
                  </a:lnTo>
                  <a:lnTo>
                    <a:pt x="100" y="55"/>
                  </a:lnTo>
                  <a:lnTo>
                    <a:pt x="67" y="71"/>
                  </a:lnTo>
                  <a:lnTo>
                    <a:pt x="29" y="77"/>
                  </a:lnTo>
                  <a:lnTo>
                    <a:pt x="39" y="113"/>
                  </a:lnTo>
                  <a:lnTo>
                    <a:pt x="38" y="149"/>
                  </a:lnTo>
                  <a:lnTo>
                    <a:pt x="24" y="183"/>
                  </a:lnTo>
                  <a:lnTo>
                    <a:pt x="0" y="2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8"/>
            <p:cNvSpPr>
              <a:spLocks/>
            </p:cNvSpPr>
            <p:nvPr/>
          </p:nvSpPr>
          <p:spPr bwMode="auto">
            <a:xfrm>
              <a:off x="64" y="4228"/>
              <a:ext cx="41" cy="12"/>
            </a:xfrm>
            <a:custGeom>
              <a:avLst/>
              <a:gdLst>
                <a:gd name="T0" fmla="*/ 41 w 123"/>
                <a:gd name="T1" fmla="*/ 3 h 38"/>
                <a:gd name="T2" fmla="*/ 36 w 123"/>
                <a:gd name="T3" fmla="*/ 1 h 38"/>
                <a:gd name="T4" fmla="*/ 30 w 123"/>
                <a:gd name="T5" fmla="*/ 0 h 38"/>
                <a:gd name="T6" fmla="*/ 24 w 123"/>
                <a:gd name="T7" fmla="*/ 0 h 38"/>
                <a:gd name="T8" fmla="*/ 18 w 123"/>
                <a:gd name="T9" fmla="*/ 1 h 38"/>
                <a:gd name="T10" fmla="*/ 13 w 123"/>
                <a:gd name="T11" fmla="*/ 2 h 38"/>
                <a:gd name="T12" fmla="*/ 8 w 123"/>
                <a:gd name="T13" fmla="*/ 5 h 38"/>
                <a:gd name="T14" fmla="*/ 4 w 123"/>
                <a:gd name="T15" fmla="*/ 8 h 38"/>
                <a:gd name="T16" fmla="*/ 0 w 123"/>
                <a:gd name="T17" fmla="*/ 12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38"/>
                <a:gd name="T29" fmla="*/ 123 w 12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38">
                  <a:moveTo>
                    <a:pt x="123" y="10"/>
                  </a:moveTo>
                  <a:lnTo>
                    <a:pt x="107" y="4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54" y="2"/>
                  </a:lnTo>
                  <a:lnTo>
                    <a:pt x="38" y="7"/>
                  </a:lnTo>
                  <a:lnTo>
                    <a:pt x="23" y="15"/>
                  </a:lnTo>
                  <a:lnTo>
                    <a:pt x="11" y="25"/>
                  </a:lnTo>
                  <a:lnTo>
                    <a:pt x="0" y="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9"/>
            <p:cNvSpPr>
              <a:spLocks/>
            </p:cNvSpPr>
            <p:nvPr/>
          </p:nvSpPr>
          <p:spPr bwMode="auto">
            <a:xfrm>
              <a:off x="59" y="4243"/>
              <a:ext cx="51" cy="33"/>
            </a:xfrm>
            <a:custGeom>
              <a:avLst/>
              <a:gdLst>
                <a:gd name="T0" fmla="*/ 0 w 153"/>
                <a:gd name="T1" fmla="*/ 8 h 99"/>
                <a:gd name="T2" fmla="*/ 8 w 153"/>
                <a:gd name="T3" fmla="*/ 2 h 99"/>
                <a:gd name="T4" fmla="*/ 18 w 153"/>
                <a:gd name="T5" fmla="*/ 0 h 99"/>
                <a:gd name="T6" fmla="*/ 28 w 153"/>
                <a:gd name="T7" fmla="*/ 0 h 99"/>
                <a:gd name="T8" fmla="*/ 38 w 153"/>
                <a:gd name="T9" fmla="*/ 4 h 99"/>
                <a:gd name="T10" fmla="*/ 45 w 153"/>
                <a:gd name="T11" fmla="*/ 9 h 99"/>
                <a:gd name="T12" fmla="*/ 50 w 153"/>
                <a:gd name="T13" fmla="*/ 17 h 99"/>
                <a:gd name="T14" fmla="*/ 51 w 153"/>
                <a:gd name="T15" fmla="*/ 25 h 99"/>
                <a:gd name="T16" fmla="*/ 48 w 153"/>
                <a:gd name="T17" fmla="*/ 33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99"/>
                <a:gd name="T29" fmla="*/ 153 w 153"/>
                <a:gd name="T30" fmla="*/ 99 h 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99">
                  <a:moveTo>
                    <a:pt x="0" y="25"/>
                  </a:moveTo>
                  <a:lnTo>
                    <a:pt x="24" y="7"/>
                  </a:lnTo>
                  <a:lnTo>
                    <a:pt x="54" y="0"/>
                  </a:lnTo>
                  <a:lnTo>
                    <a:pt x="84" y="0"/>
                  </a:lnTo>
                  <a:lnTo>
                    <a:pt x="114" y="11"/>
                  </a:lnTo>
                  <a:lnTo>
                    <a:pt x="136" y="28"/>
                  </a:lnTo>
                  <a:lnTo>
                    <a:pt x="150" y="50"/>
                  </a:lnTo>
                  <a:lnTo>
                    <a:pt x="153" y="75"/>
                  </a:lnTo>
                  <a:lnTo>
                    <a:pt x="145" y="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50"/>
            <p:cNvSpPr>
              <a:spLocks/>
            </p:cNvSpPr>
            <p:nvPr/>
          </p:nvSpPr>
          <p:spPr bwMode="auto">
            <a:xfrm>
              <a:off x="17" y="4250"/>
              <a:ext cx="98" cy="54"/>
            </a:xfrm>
            <a:custGeom>
              <a:avLst/>
              <a:gdLst>
                <a:gd name="T0" fmla="*/ 95 w 293"/>
                <a:gd name="T1" fmla="*/ 54 h 162"/>
                <a:gd name="T2" fmla="*/ 98 w 293"/>
                <a:gd name="T3" fmla="*/ 45 h 162"/>
                <a:gd name="T4" fmla="*/ 97 w 293"/>
                <a:gd name="T5" fmla="*/ 36 h 162"/>
                <a:gd name="T6" fmla="*/ 92 w 293"/>
                <a:gd name="T7" fmla="*/ 28 h 162"/>
                <a:gd name="T8" fmla="*/ 83 w 293"/>
                <a:gd name="T9" fmla="*/ 22 h 162"/>
                <a:gd name="T10" fmla="*/ 78 w 293"/>
                <a:gd name="T11" fmla="*/ 20 h 162"/>
                <a:gd name="T12" fmla="*/ 72 w 293"/>
                <a:gd name="T13" fmla="*/ 19 h 162"/>
                <a:gd name="T14" fmla="*/ 61 w 293"/>
                <a:gd name="T15" fmla="*/ 20 h 162"/>
                <a:gd name="T16" fmla="*/ 50 w 293"/>
                <a:gd name="T17" fmla="*/ 25 h 162"/>
                <a:gd name="T18" fmla="*/ 46 w 293"/>
                <a:gd name="T19" fmla="*/ 28 h 162"/>
                <a:gd name="T20" fmla="*/ 43 w 293"/>
                <a:gd name="T21" fmla="*/ 32 h 162"/>
                <a:gd name="T22" fmla="*/ 46 w 293"/>
                <a:gd name="T23" fmla="*/ 25 h 162"/>
                <a:gd name="T24" fmla="*/ 46 w 293"/>
                <a:gd name="T25" fmla="*/ 17 h 162"/>
                <a:gd name="T26" fmla="*/ 42 w 293"/>
                <a:gd name="T27" fmla="*/ 10 h 162"/>
                <a:gd name="T28" fmla="*/ 36 w 293"/>
                <a:gd name="T29" fmla="*/ 4 h 162"/>
                <a:gd name="T30" fmla="*/ 27 w 293"/>
                <a:gd name="T31" fmla="*/ 0 h 162"/>
                <a:gd name="T32" fmla="*/ 17 w 293"/>
                <a:gd name="T33" fmla="*/ 0 h 162"/>
                <a:gd name="T34" fmla="*/ 8 w 293"/>
                <a:gd name="T35" fmla="*/ 2 h 162"/>
                <a:gd name="T36" fmla="*/ 0 w 293"/>
                <a:gd name="T37" fmla="*/ 7 h 1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3"/>
                <a:gd name="T58" fmla="*/ 0 h 162"/>
                <a:gd name="T59" fmla="*/ 293 w 293"/>
                <a:gd name="T60" fmla="*/ 162 h 1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3" h="162">
                  <a:moveTo>
                    <a:pt x="283" y="162"/>
                  </a:moveTo>
                  <a:lnTo>
                    <a:pt x="293" y="135"/>
                  </a:lnTo>
                  <a:lnTo>
                    <a:pt x="291" y="107"/>
                  </a:lnTo>
                  <a:lnTo>
                    <a:pt x="276" y="84"/>
                  </a:lnTo>
                  <a:lnTo>
                    <a:pt x="248" y="66"/>
                  </a:lnTo>
                  <a:lnTo>
                    <a:pt x="232" y="60"/>
                  </a:lnTo>
                  <a:lnTo>
                    <a:pt x="214" y="58"/>
                  </a:lnTo>
                  <a:lnTo>
                    <a:pt x="181" y="61"/>
                  </a:lnTo>
                  <a:lnTo>
                    <a:pt x="150" y="74"/>
                  </a:lnTo>
                  <a:lnTo>
                    <a:pt x="138" y="85"/>
                  </a:lnTo>
                  <a:lnTo>
                    <a:pt x="129" y="97"/>
                  </a:lnTo>
                  <a:lnTo>
                    <a:pt x="139" y="74"/>
                  </a:lnTo>
                  <a:lnTo>
                    <a:pt x="138" y="52"/>
                  </a:lnTo>
                  <a:lnTo>
                    <a:pt x="127" y="30"/>
                  </a:lnTo>
                  <a:lnTo>
                    <a:pt x="107" y="12"/>
                  </a:lnTo>
                  <a:lnTo>
                    <a:pt x="80" y="1"/>
                  </a:lnTo>
                  <a:lnTo>
                    <a:pt x="52" y="0"/>
                  </a:lnTo>
                  <a:lnTo>
                    <a:pt x="24" y="7"/>
                  </a:lnTo>
                  <a:lnTo>
                    <a:pt x="0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51"/>
            <p:cNvSpPr>
              <a:spLocks/>
            </p:cNvSpPr>
            <p:nvPr/>
          </p:nvSpPr>
          <p:spPr bwMode="auto">
            <a:xfrm>
              <a:off x="26" y="4217"/>
              <a:ext cx="37" cy="38"/>
            </a:xfrm>
            <a:custGeom>
              <a:avLst/>
              <a:gdLst>
                <a:gd name="T0" fmla="*/ 29 w 111"/>
                <a:gd name="T1" fmla="*/ 38 h 114"/>
                <a:gd name="T2" fmla="*/ 34 w 111"/>
                <a:gd name="T3" fmla="*/ 32 h 114"/>
                <a:gd name="T4" fmla="*/ 37 w 111"/>
                <a:gd name="T5" fmla="*/ 25 h 114"/>
                <a:gd name="T6" fmla="*/ 37 w 111"/>
                <a:gd name="T7" fmla="*/ 17 h 114"/>
                <a:gd name="T8" fmla="*/ 33 w 111"/>
                <a:gd name="T9" fmla="*/ 10 h 114"/>
                <a:gd name="T10" fmla="*/ 27 w 111"/>
                <a:gd name="T11" fmla="*/ 5 h 114"/>
                <a:gd name="T12" fmla="*/ 19 w 111"/>
                <a:gd name="T13" fmla="*/ 1 h 114"/>
                <a:gd name="T14" fmla="*/ 9 w 111"/>
                <a:gd name="T15" fmla="*/ 0 h 114"/>
                <a:gd name="T16" fmla="*/ 0 w 111"/>
                <a:gd name="T17" fmla="*/ 1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114"/>
                <a:gd name="T29" fmla="*/ 111 w 111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114">
                  <a:moveTo>
                    <a:pt x="87" y="114"/>
                  </a:moveTo>
                  <a:lnTo>
                    <a:pt x="103" y="95"/>
                  </a:lnTo>
                  <a:lnTo>
                    <a:pt x="111" y="75"/>
                  </a:lnTo>
                  <a:lnTo>
                    <a:pt x="110" y="52"/>
                  </a:lnTo>
                  <a:lnTo>
                    <a:pt x="99" y="31"/>
                  </a:lnTo>
                  <a:lnTo>
                    <a:pt x="80" y="15"/>
                  </a:lnTo>
                  <a:lnTo>
                    <a:pt x="56" y="4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52"/>
            <p:cNvSpPr>
              <a:spLocks/>
            </p:cNvSpPr>
            <p:nvPr/>
          </p:nvSpPr>
          <p:spPr bwMode="auto">
            <a:xfrm>
              <a:off x="50" y="4143"/>
              <a:ext cx="45" cy="77"/>
            </a:xfrm>
            <a:custGeom>
              <a:avLst/>
              <a:gdLst>
                <a:gd name="T0" fmla="*/ 0 w 135"/>
                <a:gd name="T1" fmla="*/ 77 h 230"/>
                <a:gd name="T2" fmla="*/ 7 w 135"/>
                <a:gd name="T3" fmla="*/ 71 h 230"/>
                <a:gd name="T4" fmla="*/ 15 w 135"/>
                <a:gd name="T5" fmla="*/ 66 h 230"/>
                <a:gd name="T6" fmla="*/ 25 w 135"/>
                <a:gd name="T7" fmla="*/ 63 h 230"/>
                <a:gd name="T8" fmla="*/ 34 w 135"/>
                <a:gd name="T9" fmla="*/ 62 h 230"/>
                <a:gd name="T10" fmla="*/ 32 w 135"/>
                <a:gd name="T11" fmla="*/ 52 h 230"/>
                <a:gd name="T12" fmla="*/ 34 w 135"/>
                <a:gd name="T13" fmla="*/ 41 h 230"/>
                <a:gd name="T14" fmla="*/ 38 w 135"/>
                <a:gd name="T15" fmla="*/ 32 h 230"/>
                <a:gd name="T16" fmla="*/ 45 w 135"/>
                <a:gd name="T17" fmla="*/ 24 h 230"/>
                <a:gd name="T18" fmla="*/ 43 w 135"/>
                <a:gd name="T19" fmla="*/ 12 h 230"/>
                <a:gd name="T20" fmla="*/ 44 w 135"/>
                <a:gd name="T21" fmla="*/ 0 h 2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230"/>
                <a:gd name="T35" fmla="*/ 135 w 135"/>
                <a:gd name="T36" fmla="*/ 230 h 2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230">
                  <a:moveTo>
                    <a:pt x="0" y="230"/>
                  </a:moveTo>
                  <a:lnTo>
                    <a:pt x="20" y="211"/>
                  </a:lnTo>
                  <a:lnTo>
                    <a:pt x="44" y="196"/>
                  </a:lnTo>
                  <a:lnTo>
                    <a:pt x="74" y="188"/>
                  </a:lnTo>
                  <a:lnTo>
                    <a:pt x="103" y="184"/>
                  </a:lnTo>
                  <a:lnTo>
                    <a:pt x="97" y="154"/>
                  </a:lnTo>
                  <a:lnTo>
                    <a:pt x="101" y="123"/>
                  </a:lnTo>
                  <a:lnTo>
                    <a:pt x="114" y="95"/>
                  </a:lnTo>
                  <a:lnTo>
                    <a:pt x="135" y="71"/>
                  </a:lnTo>
                  <a:lnTo>
                    <a:pt x="130" y="36"/>
                  </a:lnTo>
                  <a:lnTo>
                    <a:pt x="1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53"/>
            <p:cNvSpPr>
              <a:spLocks/>
            </p:cNvSpPr>
            <p:nvPr/>
          </p:nvSpPr>
          <p:spPr bwMode="auto">
            <a:xfrm>
              <a:off x="45" y="3954"/>
              <a:ext cx="34" cy="36"/>
            </a:xfrm>
            <a:custGeom>
              <a:avLst/>
              <a:gdLst>
                <a:gd name="T0" fmla="*/ 34 w 101"/>
                <a:gd name="T1" fmla="*/ 36 h 107"/>
                <a:gd name="T2" fmla="*/ 28 w 101"/>
                <a:gd name="T3" fmla="*/ 26 h 107"/>
                <a:gd name="T4" fmla="*/ 20 w 101"/>
                <a:gd name="T5" fmla="*/ 16 h 107"/>
                <a:gd name="T6" fmla="*/ 11 w 101"/>
                <a:gd name="T7" fmla="*/ 7 h 107"/>
                <a:gd name="T8" fmla="*/ 0 w 10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7"/>
                <a:gd name="T17" fmla="*/ 101 w 101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7">
                  <a:moveTo>
                    <a:pt x="101" y="107"/>
                  </a:moveTo>
                  <a:lnTo>
                    <a:pt x="84" y="76"/>
                  </a:lnTo>
                  <a:lnTo>
                    <a:pt x="60" y="47"/>
                  </a:lnTo>
                  <a:lnTo>
                    <a:pt x="3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54"/>
            <p:cNvSpPr>
              <a:spLocks noChangeShapeType="1"/>
            </p:cNvSpPr>
            <p:nvPr/>
          </p:nvSpPr>
          <p:spPr bwMode="auto">
            <a:xfrm flipH="1" flipV="1">
              <a:off x="27" y="3884"/>
              <a:ext cx="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34" name="Freeform 55"/>
            <p:cNvSpPr>
              <a:spLocks/>
            </p:cNvSpPr>
            <p:nvPr/>
          </p:nvSpPr>
          <p:spPr bwMode="auto">
            <a:xfrm>
              <a:off x="20" y="3517"/>
              <a:ext cx="31" cy="6"/>
            </a:xfrm>
            <a:custGeom>
              <a:avLst/>
              <a:gdLst>
                <a:gd name="T0" fmla="*/ 0 w 93"/>
                <a:gd name="T1" fmla="*/ 3 h 16"/>
                <a:gd name="T2" fmla="*/ 8 w 93"/>
                <a:gd name="T3" fmla="*/ 0 h 16"/>
                <a:gd name="T4" fmla="*/ 16 w 93"/>
                <a:gd name="T5" fmla="*/ 0 h 16"/>
                <a:gd name="T6" fmla="*/ 24 w 93"/>
                <a:gd name="T7" fmla="*/ 2 h 16"/>
                <a:gd name="T8" fmla="*/ 31 w 93"/>
                <a:gd name="T9" fmla="*/ 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6"/>
                <a:gd name="T17" fmla="*/ 93 w 9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6">
                  <a:moveTo>
                    <a:pt x="0" y="8"/>
                  </a:moveTo>
                  <a:lnTo>
                    <a:pt x="24" y="1"/>
                  </a:lnTo>
                  <a:lnTo>
                    <a:pt x="48" y="0"/>
                  </a:lnTo>
                  <a:lnTo>
                    <a:pt x="72" y="4"/>
                  </a:lnTo>
                  <a:lnTo>
                    <a:pt x="93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6"/>
            <p:cNvSpPr>
              <a:spLocks noEditPoints="1"/>
            </p:cNvSpPr>
            <p:nvPr/>
          </p:nvSpPr>
          <p:spPr bwMode="auto">
            <a:xfrm>
              <a:off x="4" y="3406"/>
              <a:ext cx="1910" cy="906"/>
            </a:xfrm>
            <a:custGeom>
              <a:avLst/>
              <a:gdLst>
                <a:gd name="T0" fmla="*/ 1741 w 5732"/>
                <a:gd name="T1" fmla="*/ 842 h 2718"/>
                <a:gd name="T2" fmla="*/ 1787 w 5732"/>
                <a:gd name="T3" fmla="*/ 830 h 2718"/>
                <a:gd name="T4" fmla="*/ 1831 w 5732"/>
                <a:gd name="T5" fmla="*/ 828 h 2718"/>
                <a:gd name="T6" fmla="*/ 1880 w 5732"/>
                <a:gd name="T7" fmla="*/ 855 h 2718"/>
                <a:gd name="T8" fmla="*/ 1879 w 5732"/>
                <a:gd name="T9" fmla="*/ 874 h 2718"/>
                <a:gd name="T10" fmla="*/ 1834 w 5732"/>
                <a:gd name="T11" fmla="*/ 896 h 2718"/>
                <a:gd name="T12" fmla="*/ 1788 w 5732"/>
                <a:gd name="T13" fmla="*/ 902 h 2718"/>
                <a:gd name="T14" fmla="*/ 1744 w 5732"/>
                <a:gd name="T15" fmla="*/ 892 h 2718"/>
                <a:gd name="T16" fmla="*/ 1711 w 5732"/>
                <a:gd name="T17" fmla="*/ 878 h 2718"/>
                <a:gd name="T18" fmla="*/ 1324 w 5732"/>
                <a:gd name="T19" fmla="*/ 849 h 2718"/>
                <a:gd name="T20" fmla="*/ 1339 w 5732"/>
                <a:gd name="T21" fmla="*/ 822 h 2718"/>
                <a:gd name="T22" fmla="*/ 1382 w 5732"/>
                <a:gd name="T23" fmla="*/ 821 h 2718"/>
                <a:gd name="T24" fmla="*/ 1417 w 5732"/>
                <a:gd name="T25" fmla="*/ 829 h 2718"/>
                <a:gd name="T26" fmla="*/ 1408 w 5732"/>
                <a:gd name="T27" fmla="*/ 855 h 2718"/>
                <a:gd name="T28" fmla="*/ 1362 w 5732"/>
                <a:gd name="T29" fmla="*/ 885 h 2718"/>
                <a:gd name="T30" fmla="*/ 970 w 5732"/>
                <a:gd name="T31" fmla="*/ 884 h 2718"/>
                <a:gd name="T32" fmla="*/ 975 w 5732"/>
                <a:gd name="T33" fmla="*/ 851 h 2718"/>
                <a:gd name="T34" fmla="*/ 1086 w 5732"/>
                <a:gd name="T35" fmla="*/ 858 h 2718"/>
                <a:gd name="T36" fmla="*/ 1059 w 5732"/>
                <a:gd name="T37" fmla="*/ 885 h 2718"/>
                <a:gd name="T38" fmla="*/ 1016 w 5732"/>
                <a:gd name="T39" fmla="*/ 900 h 2718"/>
                <a:gd name="T40" fmla="*/ 973 w 5732"/>
                <a:gd name="T41" fmla="*/ 890 h 2718"/>
                <a:gd name="T42" fmla="*/ 579 w 5732"/>
                <a:gd name="T43" fmla="*/ 843 h 2718"/>
                <a:gd name="T44" fmla="*/ 612 w 5732"/>
                <a:gd name="T45" fmla="*/ 817 h 2718"/>
                <a:gd name="T46" fmla="*/ 682 w 5732"/>
                <a:gd name="T47" fmla="*/ 811 h 2718"/>
                <a:gd name="T48" fmla="*/ 706 w 5732"/>
                <a:gd name="T49" fmla="*/ 848 h 2718"/>
                <a:gd name="T50" fmla="*/ 677 w 5732"/>
                <a:gd name="T51" fmla="*/ 883 h 2718"/>
                <a:gd name="T52" fmla="*/ 623 w 5732"/>
                <a:gd name="T53" fmla="*/ 890 h 2718"/>
                <a:gd name="T54" fmla="*/ 576 w 5732"/>
                <a:gd name="T55" fmla="*/ 874 h 2718"/>
                <a:gd name="T56" fmla="*/ 137 w 5732"/>
                <a:gd name="T57" fmla="*/ 866 h 2718"/>
                <a:gd name="T58" fmla="*/ 107 w 5732"/>
                <a:gd name="T59" fmla="*/ 862 h 2718"/>
                <a:gd name="T60" fmla="*/ 96 w 5732"/>
                <a:gd name="T61" fmla="*/ 823 h 2718"/>
                <a:gd name="T62" fmla="*/ 64 w 5732"/>
                <a:gd name="T63" fmla="*/ 830 h 2718"/>
                <a:gd name="T64" fmla="*/ 36 w 5732"/>
                <a:gd name="T65" fmla="*/ 811 h 2718"/>
                <a:gd name="T66" fmla="*/ 0 w 5732"/>
                <a:gd name="T67" fmla="*/ 781 h 2718"/>
                <a:gd name="T68" fmla="*/ 16 w 5732"/>
                <a:gd name="T69" fmla="*/ 741 h 2718"/>
                <a:gd name="T70" fmla="*/ 41 w 5732"/>
                <a:gd name="T71" fmla="*/ 708 h 2718"/>
                <a:gd name="T72" fmla="*/ 63 w 5732"/>
                <a:gd name="T73" fmla="*/ 713 h 2718"/>
                <a:gd name="T74" fmla="*/ 118 w 5732"/>
                <a:gd name="T75" fmla="*/ 734 h 2718"/>
                <a:gd name="T76" fmla="*/ 166 w 5732"/>
                <a:gd name="T77" fmla="*/ 767 h 2718"/>
                <a:gd name="T78" fmla="*/ 204 w 5732"/>
                <a:gd name="T79" fmla="*/ 755 h 2718"/>
                <a:gd name="T80" fmla="*/ 213 w 5732"/>
                <a:gd name="T81" fmla="*/ 777 h 2718"/>
                <a:gd name="T82" fmla="*/ 188 w 5732"/>
                <a:gd name="T83" fmla="*/ 817 h 2718"/>
                <a:gd name="T84" fmla="*/ 213 w 5732"/>
                <a:gd name="T85" fmla="*/ 830 h 2718"/>
                <a:gd name="T86" fmla="*/ 243 w 5732"/>
                <a:gd name="T87" fmla="*/ 832 h 2718"/>
                <a:gd name="T88" fmla="*/ 284 w 5732"/>
                <a:gd name="T89" fmla="*/ 845 h 2718"/>
                <a:gd name="T90" fmla="*/ 265 w 5732"/>
                <a:gd name="T91" fmla="*/ 902 h 2718"/>
                <a:gd name="T92" fmla="*/ 231 w 5732"/>
                <a:gd name="T93" fmla="*/ 906 h 2718"/>
                <a:gd name="T94" fmla="*/ 179 w 5732"/>
                <a:gd name="T95" fmla="*/ 889 h 2718"/>
                <a:gd name="T96" fmla="*/ 6 w 5732"/>
                <a:gd name="T97" fmla="*/ 405 h 2718"/>
                <a:gd name="T98" fmla="*/ 15 w 5732"/>
                <a:gd name="T99" fmla="*/ 350 h 2718"/>
                <a:gd name="T100" fmla="*/ 37 w 5732"/>
                <a:gd name="T101" fmla="*/ 301 h 2718"/>
                <a:gd name="T102" fmla="*/ 65 w 5732"/>
                <a:gd name="T103" fmla="*/ 319 h 2718"/>
                <a:gd name="T104" fmla="*/ 82 w 5732"/>
                <a:gd name="T105" fmla="*/ 334 h 2718"/>
                <a:gd name="T106" fmla="*/ 77 w 5732"/>
                <a:gd name="T107" fmla="*/ 378 h 2718"/>
                <a:gd name="T108" fmla="*/ 35 w 5732"/>
                <a:gd name="T109" fmla="*/ 421 h 2718"/>
                <a:gd name="T110" fmla="*/ 16 w 5732"/>
                <a:gd name="T111" fmla="*/ 114 h 2718"/>
                <a:gd name="T112" fmla="*/ 20 w 5732"/>
                <a:gd name="T113" fmla="*/ 67 h 2718"/>
                <a:gd name="T114" fmla="*/ 32 w 5732"/>
                <a:gd name="T115" fmla="*/ 23 h 2718"/>
                <a:gd name="T116" fmla="*/ 81 w 5732"/>
                <a:gd name="T117" fmla="*/ 0 h 2718"/>
                <a:gd name="T118" fmla="*/ 97 w 5732"/>
                <a:gd name="T119" fmla="*/ 52 h 2718"/>
                <a:gd name="T120" fmla="*/ 93 w 5732"/>
                <a:gd name="T121" fmla="*/ 92 h 2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32"/>
                <a:gd name="T184" fmla="*/ 0 h 2718"/>
                <a:gd name="T185" fmla="*/ 5732 w 5732"/>
                <a:gd name="T186" fmla="*/ 2718 h 271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32" h="2718">
                  <a:moveTo>
                    <a:pt x="5135" y="2633"/>
                  </a:moveTo>
                  <a:lnTo>
                    <a:pt x="5175" y="2611"/>
                  </a:lnTo>
                  <a:lnTo>
                    <a:pt x="5192" y="2597"/>
                  </a:lnTo>
                  <a:lnTo>
                    <a:pt x="5206" y="2581"/>
                  </a:lnTo>
                  <a:lnTo>
                    <a:pt x="5222" y="2545"/>
                  </a:lnTo>
                  <a:lnTo>
                    <a:pt x="5224" y="2526"/>
                  </a:lnTo>
                  <a:lnTo>
                    <a:pt x="5223" y="2506"/>
                  </a:lnTo>
                  <a:lnTo>
                    <a:pt x="5251" y="2513"/>
                  </a:lnTo>
                  <a:lnTo>
                    <a:pt x="5281" y="2515"/>
                  </a:lnTo>
                  <a:lnTo>
                    <a:pt x="5310" y="2512"/>
                  </a:lnTo>
                  <a:lnTo>
                    <a:pt x="5338" y="2503"/>
                  </a:lnTo>
                  <a:lnTo>
                    <a:pt x="5364" y="2491"/>
                  </a:lnTo>
                  <a:lnTo>
                    <a:pt x="5385" y="2474"/>
                  </a:lnTo>
                  <a:lnTo>
                    <a:pt x="5402" y="2455"/>
                  </a:lnTo>
                  <a:lnTo>
                    <a:pt x="5414" y="2433"/>
                  </a:lnTo>
                  <a:lnTo>
                    <a:pt x="5449" y="2465"/>
                  </a:lnTo>
                  <a:lnTo>
                    <a:pt x="5472" y="2475"/>
                  </a:lnTo>
                  <a:lnTo>
                    <a:pt x="5496" y="2485"/>
                  </a:lnTo>
                  <a:lnTo>
                    <a:pt x="5521" y="2490"/>
                  </a:lnTo>
                  <a:lnTo>
                    <a:pt x="5547" y="2491"/>
                  </a:lnTo>
                  <a:lnTo>
                    <a:pt x="5599" y="2485"/>
                  </a:lnTo>
                  <a:lnTo>
                    <a:pt x="5604" y="2506"/>
                  </a:lnTo>
                  <a:lnTo>
                    <a:pt x="5612" y="2528"/>
                  </a:lnTo>
                  <a:lnTo>
                    <a:pt x="5642" y="2565"/>
                  </a:lnTo>
                  <a:lnTo>
                    <a:pt x="5682" y="2595"/>
                  </a:lnTo>
                  <a:lnTo>
                    <a:pt x="5706" y="2606"/>
                  </a:lnTo>
                  <a:lnTo>
                    <a:pt x="5732" y="2613"/>
                  </a:lnTo>
                  <a:lnTo>
                    <a:pt x="5699" y="2612"/>
                  </a:lnTo>
                  <a:lnTo>
                    <a:pt x="5669" y="2616"/>
                  </a:lnTo>
                  <a:lnTo>
                    <a:pt x="5638" y="2622"/>
                  </a:lnTo>
                  <a:lnTo>
                    <a:pt x="5610" y="2632"/>
                  </a:lnTo>
                  <a:lnTo>
                    <a:pt x="5583" y="2646"/>
                  </a:lnTo>
                  <a:lnTo>
                    <a:pt x="5558" y="2662"/>
                  </a:lnTo>
                  <a:lnTo>
                    <a:pt x="5538" y="2681"/>
                  </a:lnTo>
                  <a:lnTo>
                    <a:pt x="5520" y="2702"/>
                  </a:lnTo>
                  <a:lnTo>
                    <a:pt x="5504" y="2689"/>
                  </a:lnTo>
                  <a:lnTo>
                    <a:pt x="5485" y="2680"/>
                  </a:lnTo>
                  <a:lnTo>
                    <a:pt x="5441" y="2672"/>
                  </a:lnTo>
                  <a:lnTo>
                    <a:pt x="5420" y="2676"/>
                  </a:lnTo>
                  <a:lnTo>
                    <a:pt x="5398" y="2682"/>
                  </a:lnTo>
                  <a:lnTo>
                    <a:pt x="5380" y="2692"/>
                  </a:lnTo>
                  <a:lnTo>
                    <a:pt x="5365" y="2707"/>
                  </a:lnTo>
                  <a:lnTo>
                    <a:pt x="5337" y="2695"/>
                  </a:lnTo>
                  <a:lnTo>
                    <a:pt x="5305" y="2691"/>
                  </a:lnTo>
                  <a:lnTo>
                    <a:pt x="5273" y="2695"/>
                  </a:lnTo>
                  <a:lnTo>
                    <a:pt x="5244" y="2707"/>
                  </a:lnTo>
                  <a:lnTo>
                    <a:pt x="5240" y="2691"/>
                  </a:lnTo>
                  <a:lnTo>
                    <a:pt x="5234" y="2676"/>
                  </a:lnTo>
                  <a:lnTo>
                    <a:pt x="5222" y="2663"/>
                  </a:lnTo>
                  <a:lnTo>
                    <a:pt x="5208" y="2651"/>
                  </a:lnTo>
                  <a:lnTo>
                    <a:pt x="5192" y="2642"/>
                  </a:lnTo>
                  <a:lnTo>
                    <a:pt x="5174" y="2636"/>
                  </a:lnTo>
                  <a:lnTo>
                    <a:pt x="5155" y="2633"/>
                  </a:lnTo>
                  <a:lnTo>
                    <a:pt x="5135" y="2633"/>
                  </a:lnTo>
                  <a:close/>
                  <a:moveTo>
                    <a:pt x="3952" y="2642"/>
                  </a:moveTo>
                  <a:lnTo>
                    <a:pt x="3965" y="2625"/>
                  </a:lnTo>
                  <a:lnTo>
                    <a:pt x="3974" y="2607"/>
                  </a:lnTo>
                  <a:lnTo>
                    <a:pt x="3977" y="2587"/>
                  </a:lnTo>
                  <a:lnTo>
                    <a:pt x="3977" y="2567"/>
                  </a:lnTo>
                  <a:lnTo>
                    <a:pt x="3972" y="2547"/>
                  </a:lnTo>
                  <a:lnTo>
                    <a:pt x="3961" y="2529"/>
                  </a:lnTo>
                  <a:lnTo>
                    <a:pt x="3948" y="2513"/>
                  </a:lnTo>
                  <a:lnTo>
                    <a:pt x="3929" y="2499"/>
                  </a:lnTo>
                  <a:lnTo>
                    <a:pt x="3953" y="2496"/>
                  </a:lnTo>
                  <a:lnTo>
                    <a:pt x="3976" y="2488"/>
                  </a:lnTo>
                  <a:lnTo>
                    <a:pt x="4017" y="2466"/>
                  </a:lnTo>
                  <a:lnTo>
                    <a:pt x="4047" y="2435"/>
                  </a:lnTo>
                  <a:lnTo>
                    <a:pt x="4063" y="2396"/>
                  </a:lnTo>
                  <a:lnTo>
                    <a:pt x="4076" y="2419"/>
                  </a:lnTo>
                  <a:lnTo>
                    <a:pt x="4095" y="2438"/>
                  </a:lnTo>
                  <a:lnTo>
                    <a:pt x="4120" y="2452"/>
                  </a:lnTo>
                  <a:lnTo>
                    <a:pt x="4148" y="2462"/>
                  </a:lnTo>
                  <a:lnTo>
                    <a:pt x="4179" y="2466"/>
                  </a:lnTo>
                  <a:lnTo>
                    <a:pt x="4210" y="2465"/>
                  </a:lnTo>
                  <a:lnTo>
                    <a:pt x="4239" y="2458"/>
                  </a:lnTo>
                  <a:lnTo>
                    <a:pt x="4266" y="2444"/>
                  </a:lnTo>
                  <a:lnTo>
                    <a:pt x="4254" y="2473"/>
                  </a:lnTo>
                  <a:lnTo>
                    <a:pt x="4253" y="2488"/>
                  </a:lnTo>
                  <a:lnTo>
                    <a:pt x="4255" y="2503"/>
                  </a:lnTo>
                  <a:lnTo>
                    <a:pt x="4269" y="2532"/>
                  </a:lnTo>
                  <a:lnTo>
                    <a:pt x="4293" y="2555"/>
                  </a:lnTo>
                  <a:lnTo>
                    <a:pt x="4276" y="2554"/>
                  </a:lnTo>
                  <a:lnTo>
                    <a:pt x="4258" y="2556"/>
                  </a:lnTo>
                  <a:lnTo>
                    <a:pt x="4226" y="2566"/>
                  </a:lnTo>
                  <a:lnTo>
                    <a:pt x="4201" y="2584"/>
                  </a:lnTo>
                  <a:lnTo>
                    <a:pt x="4183" y="2607"/>
                  </a:lnTo>
                  <a:lnTo>
                    <a:pt x="4154" y="2610"/>
                  </a:lnTo>
                  <a:lnTo>
                    <a:pt x="4126" y="2620"/>
                  </a:lnTo>
                  <a:lnTo>
                    <a:pt x="4103" y="2635"/>
                  </a:lnTo>
                  <a:lnTo>
                    <a:pt x="4086" y="2654"/>
                  </a:lnTo>
                  <a:lnTo>
                    <a:pt x="4055" y="2640"/>
                  </a:lnTo>
                  <a:lnTo>
                    <a:pt x="4021" y="2634"/>
                  </a:lnTo>
                  <a:lnTo>
                    <a:pt x="3985" y="2634"/>
                  </a:lnTo>
                  <a:lnTo>
                    <a:pt x="3952" y="2642"/>
                  </a:lnTo>
                  <a:close/>
                  <a:moveTo>
                    <a:pt x="2894" y="2677"/>
                  </a:moveTo>
                  <a:lnTo>
                    <a:pt x="2912" y="2652"/>
                  </a:lnTo>
                  <a:lnTo>
                    <a:pt x="2915" y="2638"/>
                  </a:lnTo>
                  <a:lnTo>
                    <a:pt x="2913" y="2624"/>
                  </a:lnTo>
                  <a:lnTo>
                    <a:pt x="2901" y="2599"/>
                  </a:lnTo>
                  <a:lnTo>
                    <a:pt x="2890" y="2588"/>
                  </a:lnTo>
                  <a:lnTo>
                    <a:pt x="2876" y="2579"/>
                  </a:lnTo>
                  <a:lnTo>
                    <a:pt x="2925" y="2552"/>
                  </a:lnTo>
                  <a:lnTo>
                    <a:pt x="2980" y="2535"/>
                  </a:lnTo>
                  <a:lnTo>
                    <a:pt x="3038" y="2527"/>
                  </a:lnTo>
                  <a:lnTo>
                    <a:pt x="3097" y="2526"/>
                  </a:lnTo>
                  <a:lnTo>
                    <a:pt x="3154" y="2534"/>
                  </a:lnTo>
                  <a:lnTo>
                    <a:pt x="3209" y="2550"/>
                  </a:lnTo>
                  <a:lnTo>
                    <a:pt x="3258" y="2574"/>
                  </a:lnTo>
                  <a:lnTo>
                    <a:pt x="3303" y="2606"/>
                  </a:lnTo>
                  <a:lnTo>
                    <a:pt x="3281" y="2603"/>
                  </a:lnTo>
                  <a:lnTo>
                    <a:pt x="3260" y="2605"/>
                  </a:lnTo>
                  <a:lnTo>
                    <a:pt x="3221" y="2617"/>
                  </a:lnTo>
                  <a:lnTo>
                    <a:pt x="3190" y="2640"/>
                  </a:lnTo>
                  <a:lnTo>
                    <a:pt x="3179" y="2655"/>
                  </a:lnTo>
                  <a:lnTo>
                    <a:pt x="3174" y="2672"/>
                  </a:lnTo>
                  <a:lnTo>
                    <a:pt x="3141" y="2662"/>
                  </a:lnTo>
                  <a:lnTo>
                    <a:pt x="3106" y="2664"/>
                  </a:lnTo>
                  <a:lnTo>
                    <a:pt x="3072" y="2677"/>
                  </a:lnTo>
                  <a:lnTo>
                    <a:pt x="3059" y="2686"/>
                  </a:lnTo>
                  <a:lnTo>
                    <a:pt x="3050" y="2699"/>
                  </a:lnTo>
                  <a:lnTo>
                    <a:pt x="3023" y="2689"/>
                  </a:lnTo>
                  <a:lnTo>
                    <a:pt x="2995" y="2685"/>
                  </a:lnTo>
                  <a:lnTo>
                    <a:pt x="2965" y="2684"/>
                  </a:lnTo>
                  <a:lnTo>
                    <a:pt x="2936" y="2687"/>
                  </a:lnTo>
                  <a:lnTo>
                    <a:pt x="2932" y="2677"/>
                  </a:lnTo>
                  <a:lnTo>
                    <a:pt x="2921" y="2671"/>
                  </a:lnTo>
                  <a:lnTo>
                    <a:pt x="2908" y="2670"/>
                  </a:lnTo>
                  <a:lnTo>
                    <a:pt x="2894" y="2677"/>
                  </a:lnTo>
                  <a:close/>
                  <a:moveTo>
                    <a:pt x="1693" y="2610"/>
                  </a:moveTo>
                  <a:lnTo>
                    <a:pt x="1721" y="2581"/>
                  </a:lnTo>
                  <a:lnTo>
                    <a:pt x="1737" y="2547"/>
                  </a:lnTo>
                  <a:lnTo>
                    <a:pt x="1739" y="2530"/>
                  </a:lnTo>
                  <a:lnTo>
                    <a:pt x="1738" y="2512"/>
                  </a:lnTo>
                  <a:lnTo>
                    <a:pt x="1725" y="2478"/>
                  </a:lnTo>
                  <a:lnTo>
                    <a:pt x="1745" y="2480"/>
                  </a:lnTo>
                  <a:lnTo>
                    <a:pt x="1765" y="2480"/>
                  </a:lnTo>
                  <a:lnTo>
                    <a:pt x="1804" y="2471"/>
                  </a:lnTo>
                  <a:lnTo>
                    <a:pt x="1836" y="2452"/>
                  </a:lnTo>
                  <a:lnTo>
                    <a:pt x="1859" y="2425"/>
                  </a:lnTo>
                  <a:lnTo>
                    <a:pt x="1903" y="2444"/>
                  </a:lnTo>
                  <a:lnTo>
                    <a:pt x="1927" y="2450"/>
                  </a:lnTo>
                  <a:lnTo>
                    <a:pt x="1952" y="2452"/>
                  </a:lnTo>
                  <a:lnTo>
                    <a:pt x="2002" y="2448"/>
                  </a:lnTo>
                  <a:lnTo>
                    <a:pt x="2047" y="2433"/>
                  </a:lnTo>
                  <a:lnTo>
                    <a:pt x="2053" y="2467"/>
                  </a:lnTo>
                  <a:lnTo>
                    <a:pt x="2071" y="2498"/>
                  </a:lnTo>
                  <a:lnTo>
                    <a:pt x="2085" y="2512"/>
                  </a:lnTo>
                  <a:lnTo>
                    <a:pt x="2101" y="2523"/>
                  </a:lnTo>
                  <a:lnTo>
                    <a:pt x="2140" y="2536"/>
                  </a:lnTo>
                  <a:lnTo>
                    <a:pt x="2118" y="2544"/>
                  </a:lnTo>
                  <a:lnTo>
                    <a:pt x="2101" y="2555"/>
                  </a:lnTo>
                  <a:lnTo>
                    <a:pt x="2073" y="2584"/>
                  </a:lnTo>
                  <a:lnTo>
                    <a:pt x="2061" y="2618"/>
                  </a:lnTo>
                  <a:lnTo>
                    <a:pt x="2061" y="2636"/>
                  </a:lnTo>
                  <a:lnTo>
                    <a:pt x="2066" y="2654"/>
                  </a:lnTo>
                  <a:lnTo>
                    <a:pt x="2033" y="2649"/>
                  </a:lnTo>
                  <a:lnTo>
                    <a:pt x="1998" y="2652"/>
                  </a:lnTo>
                  <a:lnTo>
                    <a:pt x="1966" y="2664"/>
                  </a:lnTo>
                  <a:lnTo>
                    <a:pt x="1952" y="2672"/>
                  </a:lnTo>
                  <a:lnTo>
                    <a:pt x="1942" y="2684"/>
                  </a:lnTo>
                  <a:lnTo>
                    <a:pt x="1908" y="2671"/>
                  </a:lnTo>
                  <a:lnTo>
                    <a:pt x="1871" y="2669"/>
                  </a:lnTo>
                  <a:lnTo>
                    <a:pt x="1835" y="2676"/>
                  </a:lnTo>
                  <a:lnTo>
                    <a:pt x="1818" y="2682"/>
                  </a:lnTo>
                  <a:lnTo>
                    <a:pt x="1804" y="2692"/>
                  </a:lnTo>
                  <a:lnTo>
                    <a:pt x="1785" y="2664"/>
                  </a:lnTo>
                  <a:lnTo>
                    <a:pt x="1760" y="2641"/>
                  </a:lnTo>
                  <a:lnTo>
                    <a:pt x="1729" y="2622"/>
                  </a:lnTo>
                  <a:lnTo>
                    <a:pt x="1693" y="2610"/>
                  </a:lnTo>
                  <a:close/>
                  <a:moveTo>
                    <a:pt x="471" y="2653"/>
                  </a:moveTo>
                  <a:lnTo>
                    <a:pt x="464" y="2634"/>
                  </a:lnTo>
                  <a:lnTo>
                    <a:pt x="451" y="2618"/>
                  </a:lnTo>
                  <a:lnTo>
                    <a:pt x="433" y="2605"/>
                  </a:lnTo>
                  <a:lnTo>
                    <a:pt x="411" y="2597"/>
                  </a:lnTo>
                  <a:lnTo>
                    <a:pt x="385" y="2596"/>
                  </a:lnTo>
                  <a:lnTo>
                    <a:pt x="361" y="2601"/>
                  </a:lnTo>
                  <a:lnTo>
                    <a:pt x="341" y="2610"/>
                  </a:lnTo>
                  <a:lnTo>
                    <a:pt x="324" y="2625"/>
                  </a:lnTo>
                  <a:lnTo>
                    <a:pt x="312" y="2612"/>
                  </a:lnTo>
                  <a:lnTo>
                    <a:pt x="321" y="2586"/>
                  </a:lnTo>
                  <a:lnTo>
                    <a:pt x="317" y="2559"/>
                  </a:lnTo>
                  <a:lnTo>
                    <a:pt x="301" y="2535"/>
                  </a:lnTo>
                  <a:lnTo>
                    <a:pt x="274" y="2518"/>
                  </a:lnTo>
                  <a:lnTo>
                    <a:pt x="291" y="2498"/>
                  </a:lnTo>
                  <a:lnTo>
                    <a:pt x="303" y="2475"/>
                  </a:lnTo>
                  <a:lnTo>
                    <a:pt x="287" y="2469"/>
                  </a:lnTo>
                  <a:lnTo>
                    <a:pt x="270" y="2465"/>
                  </a:lnTo>
                  <a:lnTo>
                    <a:pt x="251" y="2465"/>
                  </a:lnTo>
                  <a:lnTo>
                    <a:pt x="234" y="2467"/>
                  </a:lnTo>
                  <a:lnTo>
                    <a:pt x="218" y="2472"/>
                  </a:lnTo>
                  <a:lnTo>
                    <a:pt x="203" y="2481"/>
                  </a:lnTo>
                  <a:lnTo>
                    <a:pt x="191" y="2490"/>
                  </a:lnTo>
                  <a:lnTo>
                    <a:pt x="180" y="2503"/>
                  </a:lnTo>
                  <a:lnTo>
                    <a:pt x="179" y="2486"/>
                  </a:lnTo>
                  <a:lnTo>
                    <a:pt x="171" y="2470"/>
                  </a:lnTo>
                  <a:lnTo>
                    <a:pt x="160" y="2457"/>
                  </a:lnTo>
                  <a:lnTo>
                    <a:pt x="146" y="2447"/>
                  </a:lnTo>
                  <a:lnTo>
                    <a:pt x="109" y="2434"/>
                  </a:lnTo>
                  <a:lnTo>
                    <a:pt x="88" y="2434"/>
                  </a:lnTo>
                  <a:lnTo>
                    <a:pt x="68" y="2437"/>
                  </a:lnTo>
                  <a:lnTo>
                    <a:pt x="67" y="2407"/>
                  </a:lnTo>
                  <a:lnTo>
                    <a:pt x="55" y="2380"/>
                  </a:lnTo>
                  <a:lnTo>
                    <a:pt x="30" y="2358"/>
                  </a:lnTo>
                  <a:lnTo>
                    <a:pt x="0" y="2342"/>
                  </a:lnTo>
                  <a:lnTo>
                    <a:pt x="22" y="2328"/>
                  </a:lnTo>
                  <a:lnTo>
                    <a:pt x="40" y="2310"/>
                  </a:lnTo>
                  <a:lnTo>
                    <a:pt x="51" y="2289"/>
                  </a:lnTo>
                  <a:lnTo>
                    <a:pt x="55" y="2268"/>
                  </a:lnTo>
                  <a:lnTo>
                    <a:pt x="53" y="2244"/>
                  </a:lnTo>
                  <a:lnTo>
                    <a:pt x="47" y="2223"/>
                  </a:lnTo>
                  <a:lnTo>
                    <a:pt x="33" y="2204"/>
                  </a:lnTo>
                  <a:lnTo>
                    <a:pt x="13" y="2186"/>
                  </a:lnTo>
                  <a:lnTo>
                    <a:pt x="40" y="2179"/>
                  </a:lnTo>
                  <a:lnTo>
                    <a:pt x="64" y="2169"/>
                  </a:lnTo>
                  <a:lnTo>
                    <a:pt x="107" y="2140"/>
                  </a:lnTo>
                  <a:lnTo>
                    <a:pt x="123" y="2123"/>
                  </a:lnTo>
                  <a:lnTo>
                    <a:pt x="136" y="2104"/>
                  </a:lnTo>
                  <a:lnTo>
                    <a:pt x="151" y="2061"/>
                  </a:lnTo>
                  <a:lnTo>
                    <a:pt x="152" y="2083"/>
                  </a:lnTo>
                  <a:lnTo>
                    <a:pt x="160" y="2104"/>
                  </a:lnTo>
                  <a:lnTo>
                    <a:pt x="172" y="2122"/>
                  </a:lnTo>
                  <a:lnTo>
                    <a:pt x="190" y="2139"/>
                  </a:lnTo>
                  <a:lnTo>
                    <a:pt x="210" y="2153"/>
                  </a:lnTo>
                  <a:lnTo>
                    <a:pt x="233" y="2163"/>
                  </a:lnTo>
                  <a:lnTo>
                    <a:pt x="258" y="2169"/>
                  </a:lnTo>
                  <a:lnTo>
                    <a:pt x="285" y="2171"/>
                  </a:lnTo>
                  <a:lnTo>
                    <a:pt x="273" y="2213"/>
                  </a:lnTo>
                  <a:lnTo>
                    <a:pt x="353" y="2202"/>
                  </a:lnTo>
                  <a:lnTo>
                    <a:pt x="432" y="2186"/>
                  </a:lnTo>
                  <a:lnTo>
                    <a:pt x="433" y="2217"/>
                  </a:lnTo>
                  <a:lnTo>
                    <a:pt x="441" y="2250"/>
                  </a:lnTo>
                  <a:lnTo>
                    <a:pt x="455" y="2280"/>
                  </a:lnTo>
                  <a:lnTo>
                    <a:pt x="473" y="2307"/>
                  </a:lnTo>
                  <a:lnTo>
                    <a:pt x="499" y="2300"/>
                  </a:lnTo>
                  <a:lnTo>
                    <a:pt x="522" y="2288"/>
                  </a:lnTo>
                  <a:lnTo>
                    <a:pt x="539" y="2272"/>
                  </a:lnTo>
                  <a:lnTo>
                    <a:pt x="552" y="2253"/>
                  </a:lnTo>
                  <a:lnTo>
                    <a:pt x="570" y="2264"/>
                  </a:lnTo>
                  <a:lnTo>
                    <a:pt x="590" y="2268"/>
                  </a:lnTo>
                  <a:lnTo>
                    <a:pt x="611" y="2266"/>
                  </a:lnTo>
                  <a:lnTo>
                    <a:pt x="630" y="2257"/>
                  </a:lnTo>
                  <a:lnTo>
                    <a:pt x="621" y="2266"/>
                  </a:lnTo>
                  <a:lnTo>
                    <a:pt x="614" y="2274"/>
                  </a:lnTo>
                  <a:lnTo>
                    <a:pt x="611" y="2296"/>
                  </a:lnTo>
                  <a:lnTo>
                    <a:pt x="621" y="2315"/>
                  </a:lnTo>
                  <a:lnTo>
                    <a:pt x="639" y="2330"/>
                  </a:lnTo>
                  <a:lnTo>
                    <a:pt x="618" y="2351"/>
                  </a:lnTo>
                  <a:lnTo>
                    <a:pt x="607" y="2378"/>
                  </a:lnTo>
                  <a:lnTo>
                    <a:pt x="610" y="2405"/>
                  </a:lnTo>
                  <a:lnTo>
                    <a:pt x="626" y="2429"/>
                  </a:lnTo>
                  <a:lnTo>
                    <a:pt x="594" y="2436"/>
                  </a:lnTo>
                  <a:lnTo>
                    <a:pt x="564" y="2450"/>
                  </a:lnTo>
                  <a:lnTo>
                    <a:pt x="542" y="2470"/>
                  </a:lnTo>
                  <a:lnTo>
                    <a:pt x="527" y="2494"/>
                  </a:lnTo>
                  <a:lnTo>
                    <a:pt x="564" y="2504"/>
                  </a:lnTo>
                  <a:lnTo>
                    <a:pt x="585" y="2505"/>
                  </a:lnTo>
                  <a:lnTo>
                    <a:pt x="603" y="2503"/>
                  </a:lnTo>
                  <a:lnTo>
                    <a:pt x="639" y="2490"/>
                  </a:lnTo>
                  <a:lnTo>
                    <a:pt x="654" y="2480"/>
                  </a:lnTo>
                  <a:lnTo>
                    <a:pt x="666" y="2467"/>
                  </a:lnTo>
                  <a:lnTo>
                    <a:pt x="678" y="2479"/>
                  </a:lnTo>
                  <a:lnTo>
                    <a:pt x="693" y="2487"/>
                  </a:lnTo>
                  <a:lnTo>
                    <a:pt x="710" y="2494"/>
                  </a:lnTo>
                  <a:lnTo>
                    <a:pt x="729" y="2496"/>
                  </a:lnTo>
                  <a:lnTo>
                    <a:pt x="749" y="2495"/>
                  </a:lnTo>
                  <a:lnTo>
                    <a:pt x="767" y="2489"/>
                  </a:lnTo>
                  <a:lnTo>
                    <a:pt x="783" y="2482"/>
                  </a:lnTo>
                  <a:lnTo>
                    <a:pt x="796" y="2470"/>
                  </a:lnTo>
                  <a:lnTo>
                    <a:pt x="820" y="2504"/>
                  </a:lnTo>
                  <a:lnTo>
                    <a:pt x="852" y="2534"/>
                  </a:lnTo>
                  <a:lnTo>
                    <a:pt x="891" y="2558"/>
                  </a:lnTo>
                  <a:lnTo>
                    <a:pt x="934" y="2576"/>
                  </a:lnTo>
                  <a:lnTo>
                    <a:pt x="887" y="2600"/>
                  </a:lnTo>
                  <a:lnTo>
                    <a:pt x="848" y="2631"/>
                  </a:lnTo>
                  <a:lnTo>
                    <a:pt x="817" y="2666"/>
                  </a:lnTo>
                  <a:lnTo>
                    <a:pt x="796" y="2707"/>
                  </a:lnTo>
                  <a:lnTo>
                    <a:pt x="784" y="2698"/>
                  </a:lnTo>
                  <a:lnTo>
                    <a:pt x="771" y="2693"/>
                  </a:lnTo>
                  <a:lnTo>
                    <a:pt x="741" y="2691"/>
                  </a:lnTo>
                  <a:lnTo>
                    <a:pt x="713" y="2699"/>
                  </a:lnTo>
                  <a:lnTo>
                    <a:pt x="702" y="2708"/>
                  </a:lnTo>
                  <a:lnTo>
                    <a:pt x="694" y="2718"/>
                  </a:lnTo>
                  <a:lnTo>
                    <a:pt x="666" y="2702"/>
                  </a:lnTo>
                  <a:lnTo>
                    <a:pt x="634" y="2697"/>
                  </a:lnTo>
                  <a:lnTo>
                    <a:pt x="601" y="2700"/>
                  </a:lnTo>
                  <a:lnTo>
                    <a:pt x="571" y="2713"/>
                  </a:lnTo>
                  <a:lnTo>
                    <a:pt x="559" y="2687"/>
                  </a:lnTo>
                  <a:lnTo>
                    <a:pt x="536" y="2668"/>
                  </a:lnTo>
                  <a:lnTo>
                    <a:pt x="506" y="2655"/>
                  </a:lnTo>
                  <a:lnTo>
                    <a:pt x="488" y="2653"/>
                  </a:lnTo>
                  <a:lnTo>
                    <a:pt x="471" y="2653"/>
                  </a:lnTo>
                  <a:close/>
                  <a:moveTo>
                    <a:pt x="96" y="1278"/>
                  </a:moveTo>
                  <a:lnTo>
                    <a:pt x="61" y="1242"/>
                  </a:lnTo>
                  <a:lnTo>
                    <a:pt x="18" y="1215"/>
                  </a:lnTo>
                  <a:lnTo>
                    <a:pt x="36" y="1190"/>
                  </a:lnTo>
                  <a:lnTo>
                    <a:pt x="41" y="1163"/>
                  </a:lnTo>
                  <a:lnTo>
                    <a:pt x="36" y="1136"/>
                  </a:lnTo>
                  <a:lnTo>
                    <a:pt x="18" y="1112"/>
                  </a:lnTo>
                  <a:lnTo>
                    <a:pt x="39" y="1083"/>
                  </a:lnTo>
                  <a:lnTo>
                    <a:pt x="45" y="1051"/>
                  </a:lnTo>
                  <a:lnTo>
                    <a:pt x="40" y="1019"/>
                  </a:lnTo>
                  <a:lnTo>
                    <a:pt x="22" y="990"/>
                  </a:lnTo>
                  <a:lnTo>
                    <a:pt x="61" y="977"/>
                  </a:lnTo>
                  <a:lnTo>
                    <a:pt x="91" y="952"/>
                  </a:lnTo>
                  <a:lnTo>
                    <a:pt x="109" y="921"/>
                  </a:lnTo>
                  <a:lnTo>
                    <a:pt x="112" y="904"/>
                  </a:lnTo>
                  <a:lnTo>
                    <a:pt x="111" y="887"/>
                  </a:lnTo>
                  <a:lnTo>
                    <a:pt x="119" y="906"/>
                  </a:lnTo>
                  <a:lnTo>
                    <a:pt x="134" y="923"/>
                  </a:lnTo>
                  <a:lnTo>
                    <a:pt x="151" y="937"/>
                  </a:lnTo>
                  <a:lnTo>
                    <a:pt x="172" y="949"/>
                  </a:lnTo>
                  <a:lnTo>
                    <a:pt x="196" y="956"/>
                  </a:lnTo>
                  <a:lnTo>
                    <a:pt x="222" y="960"/>
                  </a:lnTo>
                  <a:lnTo>
                    <a:pt x="247" y="959"/>
                  </a:lnTo>
                  <a:lnTo>
                    <a:pt x="271" y="952"/>
                  </a:lnTo>
                  <a:lnTo>
                    <a:pt x="258" y="967"/>
                  </a:lnTo>
                  <a:lnTo>
                    <a:pt x="249" y="983"/>
                  </a:lnTo>
                  <a:lnTo>
                    <a:pt x="245" y="1001"/>
                  </a:lnTo>
                  <a:lnTo>
                    <a:pt x="245" y="1018"/>
                  </a:lnTo>
                  <a:lnTo>
                    <a:pt x="255" y="1051"/>
                  </a:lnTo>
                  <a:lnTo>
                    <a:pt x="266" y="1066"/>
                  </a:lnTo>
                  <a:lnTo>
                    <a:pt x="281" y="1079"/>
                  </a:lnTo>
                  <a:lnTo>
                    <a:pt x="250" y="1103"/>
                  </a:lnTo>
                  <a:lnTo>
                    <a:pt x="230" y="1134"/>
                  </a:lnTo>
                  <a:lnTo>
                    <a:pt x="221" y="1169"/>
                  </a:lnTo>
                  <a:lnTo>
                    <a:pt x="225" y="1204"/>
                  </a:lnTo>
                  <a:lnTo>
                    <a:pt x="183" y="1210"/>
                  </a:lnTo>
                  <a:lnTo>
                    <a:pt x="147" y="1225"/>
                  </a:lnTo>
                  <a:lnTo>
                    <a:pt x="116" y="1248"/>
                  </a:lnTo>
                  <a:lnTo>
                    <a:pt x="105" y="1263"/>
                  </a:lnTo>
                  <a:lnTo>
                    <a:pt x="96" y="1278"/>
                  </a:lnTo>
                  <a:close/>
                  <a:moveTo>
                    <a:pt x="142" y="351"/>
                  </a:moveTo>
                  <a:lnTo>
                    <a:pt x="121" y="339"/>
                  </a:lnTo>
                  <a:lnTo>
                    <a:pt x="97" y="335"/>
                  </a:lnTo>
                  <a:lnTo>
                    <a:pt x="73" y="336"/>
                  </a:lnTo>
                  <a:lnTo>
                    <a:pt x="49" y="343"/>
                  </a:lnTo>
                  <a:lnTo>
                    <a:pt x="61" y="322"/>
                  </a:lnTo>
                  <a:lnTo>
                    <a:pt x="61" y="298"/>
                  </a:lnTo>
                  <a:lnTo>
                    <a:pt x="49" y="277"/>
                  </a:lnTo>
                  <a:lnTo>
                    <a:pt x="28" y="261"/>
                  </a:lnTo>
                  <a:lnTo>
                    <a:pt x="51" y="233"/>
                  </a:lnTo>
                  <a:lnTo>
                    <a:pt x="60" y="202"/>
                  </a:lnTo>
                  <a:lnTo>
                    <a:pt x="56" y="169"/>
                  </a:lnTo>
                  <a:lnTo>
                    <a:pt x="37" y="140"/>
                  </a:lnTo>
                  <a:lnTo>
                    <a:pt x="68" y="123"/>
                  </a:lnTo>
                  <a:lnTo>
                    <a:pt x="88" y="98"/>
                  </a:lnTo>
                  <a:lnTo>
                    <a:pt x="93" y="83"/>
                  </a:lnTo>
                  <a:lnTo>
                    <a:pt x="95" y="68"/>
                  </a:lnTo>
                  <a:lnTo>
                    <a:pt x="92" y="54"/>
                  </a:lnTo>
                  <a:lnTo>
                    <a:pt x="87" y="39"/>
                  </a:lnTo>
                  <a:lnTo>
                    <a:pt x="130" y="44"/>
                  </a:lnTo>
                  <a:lnTo>
                    <a:pt x="172" y="38"/>
                  </a:lnTo>
                  <a:lnTo>
                    <a:pt x="211" y="23"/>
                  </a:lnTo>
                  <a:lnTo>
                    <a:pt x="243" y="0"/>
                  </a:lnTo>
                  <a:lnTo>
                    <a:pt x="229" y="28"/>
                  </a:lnTo>
                  <a:lnTo>
                    <a:pt x="225" y="57"/>
                  </a:lnTo>
                  <a:lnTo>
                    <a:pt x="230" y="84"/>
                  </a:lnTo>
                  <a:lnTo>
                    <a:pt x="243" y="112"/>
                  </a:lnTo>
                  <a:lnTo>
                    <a:pt x="263" y="137"/>
                  </a:lnTo>
                  <a:lnTo>
                    <a:pt x="290" y="156"/>
                  </a:lnTo>
                  <a:lnTo>
                    <a:pt x="322" y="170"/>
                  </a:lnTo>
                  <a:lnTo>
                    <a:pt x="358" y="176"/>
                  </a:lnTo>
                  <a:lnTo>
                    <a:pt x="336" y="187"/>
                  </a:lnTo>
                  <a:lnTo>
                    <a:pt x="317" y="201"/>
                  </a:lnTo>
                  <a:lnTo>
                    <a:pt x="290" y="235"/>
                  </a:lnTo>
                  <a:lnTo>
                    <a:pt x="278" y="276"/>
                  </a:lnTo>
                  <a:lnTo>
                    <a:pt x="279" y="296"/>
                  </a:lnTo>
                  <a:lnTo>
                    <a:pt x="285" y="316"/>
                  </a:lnTo>
                  <a:lnTo>
                    <a:pt x="211" y="328"/>
                  </a:lnTo>
                  <a:lnTo>
                    <a:pt x="175" y="339"/>
                  </a:lnTo>
                  <a:lnTo>
                    <a:pt x="142" y="35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7"/>
            <p:cNvSpPr>
              <a:spLocks/>
            </p:cNvSpPr>
            <p:nvPr/>
          </p:nvSpPr>
          <p:spPr bwMode="auto">
            <a:xfrm>
              <a:off x="1715" y="4217"/>
              <a:ext cx="199" cy="91"/>
            </a:xfrm>
            <a:custGeom>
              <a:avLst/>
              <a:gdLst>
                <a:gd name="T0" fmla="*/ 0 w 597"/>
                <a:gd name="T1" fmla="*/ 66 h 274"/>
                <a:gd name="T2" fmla="*/ 13 w 597"/>
                <a:gd name="T3" fmla="*/ 59 h 274"/>
                <a:gd name="T4" fmla="*/ 19 w 597"/>
                <a:gd name="T5" fmla="*/ 54 h 274"/>
                <a:gd name="T6" fmla="*/ 24 w 597"/>
                <a:gd name="T7" fmla="*/ 49 h 274"/>
                <a:gd name="T8" fmla="*/ 29 w 597"/>
                <a:gd name="T9" fmla="*/ 37 h 274"/>
                <a:gd name="T10" fmla="*/ 30 w 597"/>
                <a:gd name="T11" fmla="*/ 31 h 274"/>
                <a:gd name="T12" fmla="*/ 29 w 597"/>
                <a:gd name="T13" fmla="*/ 24 h 274"/>
                <a:gd name="T14" fmla="*/ 39 w 597"/>
                <a:gd name="T15" fmla="*/ 27 h 274"/>
                <a:gd name="T16" fmla="*/ 49 w 597"/>
                <a:gd name="T17" fmla="*/ 27 h 274"/>
                <a:gd name="T18" fmla="*/ 58 w 597"/>
                <a:gd name="T19" fmla="*/ 26 h 274"/>
                <a:gd name="T20" fmla="*/ 68 w 597"/>
                <a:gd name="T21" fmla="*/ 23 h 274"/>
                <a:gd name="T22" fmla="*/ 76 w 597"/>
                <a:gd name="T23" fmla="*/ 19 h 274"/>
                <a:gd name="T24" fmla="*/ 83 w 597"/>
                <a:gd name="T25" fmla="*/ 14 h 274"/>
                <a:gd name="T26" fmla="*/ 89 w 597"/>
                <a:gd name="T27" fmla="*/ 7 h 274"/>
                <a:gd name="T28" fmla="*/ 93 w 597"/>
                <a:gd name="T29" fmla="*/ 0 h 274"/>
                <a:gd name="T30" fmla="*/ 105 w 597"/>
                <a:gd name="T31" fmla="*/ 11 h 274"/>
                <a:gd name="T32" fmla="*/ 112 w 597"/>
                <a:gd name="T33" fmla="*/ 14 h 274"/>
                <a:gd name="T34" fmla="*/ 120 w 597"/>
                <a:gd name="T35" fmla="*/ 17 h 274"/>
                <a:gd name="T36" fmla="*/ 129 w 597"/>
                <a:gd name="T37" fmla="*/ 19 h 274"/>
                <a:gd name="T38" fmla="*/ 137 w 597"/>
                <a:gd name="T39" fmla="*/ 19 h 274"/>
                <a:gd name="T40" fmla="*/ 155 w 597"/>
                <a:gd name="T41" fmla="*/ 17 h 274"/>
                <a:gd name="T42" fmla="*/ 156 w 597"/>
                <a:gd name="T43" fmla="*/ 24 h 274"/>
                <a:gd name="T44" fmla="*/ 159 w 597"/>
                <a:gd name="T45" fmla="*/ 32 h 274"/>
                <a:gd name="T46" fmla="*/ 169 w 597"/>
                <a:gd name="T47" fmla="*/ 44 h 274"/>
                <a:gd name="T48" fmla="*/ 182 w 597"/>
                <a:gd name="T49" fmla="*/ 54 h 274"/>
                <a:gd name="T50" fmla="*/ 190 w 597"/>
                <a:gd name="T51" fmla="*/ 57 h 274"/>
                <a:gd name="T52" fmla="*/ 199 w 597"/>
                <a:gd name="T53" fmla="*/ 60 h 274"/>
                <a:gd name="T54" fmla="*/ 188 w 597"/>
                <a:gd name="T55" fmla="*/ 59 h 274"/>
                <a:gd name="T56" fmla="*/ 178 w 597"/>
                <a:gd name="T57" fmla="*/ 61 h 274"/>
                <a:gd name="T58" fmla="*/ 168 w 597"/>
                <a:gd name="T59" fmla="*/ 63 h 274"/>
                <a:gd name="T60" fmla="*/ 158 w 597"/>
                <a:gd name="T61" fmla="*/ 66 h 274"/>
                <a:gd name="T62" fmla="*/ 149 w 597"/>
                <a:gd name="T63" fmla="*/ 71 h 274"/>
                <a:gd name="T64" fmla="*/ 141 w 597"/>
                <a:gd name="T65" fmla="*/ 76 h 274"/>
                <a:gd name="T66" fmla="*/ 134 w 597"/>
                <a:gd name="T67" fmla="*/ 82 h 274"/>
                <a:gd name="T68" fmla="*/ 128 w 597"/>
                <a:gd name="T69" fmla="*/ 89 h 274"/>
                <a:gd name="T70" fmla="*/ 123 w 597"/>
                <a:gd name="T71" fmla="*/ 85 h 274"/>
                <a:gd name="T72" fmla="*/ 117 w 597"/>
                <a:gd name="T73" fmla="*/ 82 h 274"/>
                <a:gd name="T74" fmla="*/ 102 w 597"/>
                <a:gd name="T75" fmla="*/ 79 h 274"/>
                <a:gd name="T76" fmla="*/ 95 w 597"/>
                <a:gd name="T77" fmla="*/ 81 h 274"/>
                <a:gd name="T78" fmla="*/ 88 w 597"/>
                <a:gd name="T79" fmla="*/ 83 h 274"/>
                <a:gd name="T80" fmla="*/ 82 w 597"/>
                <a:gd name="T81" fmla="*/ 86 h 274"/>
                <a:gd name="T82" fmla="*/ 77 w 597"/>
                <a:gd name="T83" fmla="*/ 91 h 274"/>
                <a:gd name="T84" fmla="*/ 67 w 597"/>
                <a:gd name="T85" fmla="*/ 87 h 274"/>
                <a:gd name="T86" fmla="*/ 57 w 597"/>
                <a:gd name="T87" fmla="*/ 86 h 274"/>
                <a:gd name="T88" fmla="*/ 46 w 597"/>
                <a:gd name="T89" fmla="*/ 87 h 274"/>
                <a:gd name="T90" fmla="*/ 36 w 597"/>
                <a:gd name="T91" fmla="*/ 91 h 274"/>
                <a:gd name="T92" fmla="*/ 35 w 597"/>
                <a:gd name="T93" fmla="*/ 86 h 274"/>
                <a:gd name="T94" fmla="*/ 33 w 597"/>
                <a:gd name="T95" fmla="*/ 81 h 274"/>
                <a:gd name="T96" fmla="*/ 29 w 597"/>
                <a:gd name="T97" fmla="*/ 76 h 274"/>
                <a:gd name="T98" fmla="*/ 24 w 597"/>
                <a:gd name="T99" fmla="*/ 72 h 274"/>
                <a:gd name="T100" fmla="*/ 19 w 597"/>
                <a:gd name="T101" fmla="*/ 69 h 274"/>
                <a:gd name="T102" fmla="*/ 13 w 597"/>
                <a:gd name="T103" fmla="*/ 67 h 274"/>
                <a:gd name="T104" fmla="*/ 7 w 597"/>
                <a:gd name="T105" fmla="*/ 66 h 274"/>
                <a:gd name="T106" fmla="*/ 0 w 597"/>
                <a:gd name="T107" fmla="*/ 66 h 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7"/>
                <a:gd name="T163" fmla="*/ 0 h 274"/>
                <a:gd name="T164" fmla="*/ 597 w 597"/>
                <a:gd name="T165" fmla="*/ 274 h 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7" h="274">
                  <a:moveTo>
                    <a:pt x="0" y="200"/>
                  </a:moveTo>
                  <a:lnTo>
                    <a:pt x="40" y="178"/>
                  </a:lnTo>
                  <a:lnTo>
                    <a:pt x="57" y="164"/>
                  </a:lnTo>
                  <a:lnTo>
                    <a:pt x="71" y="148"/>
                  </a:lnTo>
                  <a:lnTo>
                    <a:pt x="87" y="112"/>
                  </a:lnTo>
                  <a:lnTo>
                    <a:pt x="89" y="93"/>
                  </a:lnTo>
                  <a:lnTo>
                    <a:pt x="88" y="73"/>
                  </a:lnTo>
                  <a:lnTo>
                    <a:pt x="116" y="80"/>
                  </a:lnTo>
                  <a:lnTo>
                    <a:pt x="146" y="82"/>
                  </a:lnTo>
                  <a:lnTo>
                    <a:pt x="175" y="79"/>
                  </a:lnTo>
                  <a:lnTo>
                    <a:pt x="203" y="70"/>
                  </a:lnTo>
                  <a:lnTo>
                    <a:pt x="229" y="58"/>
                  </a:lnTo>
                  <a:lnTo>
                    <a:pt x="250" y="41"/>
                  </a:lnTo>
                  <a:lnTo>
                    <a:pt x="267" y="22"/>
                  </a:lnTo>
                  <a:lnTo>
                    <a:pt x="279" y="0"/>
                  </a:lnTo>
                  <a:lnTo>
                    <a:pt x="314" y="32"/>
                  </a:lnTo>
                  <a:lnTo>
                    <a:pt x="337" y="42"/>
                  </a:lnTo>
                  <a:lnTo>
                    <a:pt x="361" y="52"/>
                  </a:lnTo>
                  <a:lnTo>
                    <a:pt x="386" y="57"/>
                  </a:lnTo>
                  <a:lnTo>
                    <a:pt x="412" y="58"/>
                  </a:lnTo>
                  <a:lnTo>
                    <a:pt x="464" y="52"/>
                  </a:lnTo>
                  <a:lnTo>
                    <a:pt x="469" y="73"/>
                  </a:lnTo>
                  <a:lnTo>
                    <a:pt x="477" y="95"/>
                  </a:lnTo>
                  <a:lnTo>
                    <a:pt x="507" y="132"/>
                  </a:lnTo>
                  <a:lnTo>
                    <a:pt x="547" y="162"/>
                  </a:lnTo>
                  <a:lnTo>
                    <a:pt x="571" y="173"/>
                  </a:lnTo>
                  <a:lnTo>
                    <a:pt x="597" y="180"/>
                  </a:lnTo>
                  <a:lnTo>
                    <a:pt x="564" y="179"/>
                  </a:lnTo>
                  <a:lnTo>
                    <a:pt x="534" y="183"/>
                  </a:lnTo>
                  <a:lnTo>
                    <a:pt x="503" y="189"/>
                  </a:lnTo>
                  <a:lnTo>
                    <a:pt x="475" y="199"/>
                  </a:lnTo>
                  <a:lnTo>
                    <a:pt x="448" y="213"/>
                  </a:lnTo>
                  <a:lnTo>
                    <a:pt x="423" y="229"/>
                  </a:lnTo>
                  <a:lnTo>
                    <a:pt x="403" y="248"/>
                  </a:lnTo>
                  <a:lnTo>
                    <a:pt x="385" y="269"/>
                  </a:lnTo>
                  <a:lnTo>
                    <a:pt x="369" y="256"/>
                  </a:lnTo>
                  <a:lnTo>
                    <a:pt x="350" y="247"/>
                  </a:lnTo>
                  <a:lnTo>
                    <a:pt x="306" y="239"/>
                  </a:lnTo>
                  <a:lnTo>
                    <a:pt x="285" y="243"/>
                  </a:lnTo>
                  <a:lnTo>
                    <a:pt x="263" y="249"/>
                  </a:lnTo>
                  <a:lnTo>
                    <a:pt x="245" y="259"/>
                  </a:lnTo>
                  <a:lnTo>
                    <a:pt x="230" y="274"/>
                  </a:lnTo>
                  <a:lnTo>
                    <a:pt x="202" y="262"/>
                  </a:lnTo>
                  <a:lnTo>
                    <a:pt x="170" y="258"/>
                  </a:lnTo>
                  <a:lnTo>
                    <a:pt x="138" y="262"/>
                  </a:lnTo>
                  <a:lnTo>
                    <a:pt x="109" y="274"/>
                  </a:lnTo>
                  <a:lnTo>
                    <a:pt x="105" y="258"/>
                  </a:lnTo>
                  <a:lnTo>
                    <a:pt x="99" y="243"/>
                  </a:lnTo>
                  <a:lnTo>
                    <a:pt x="87" y="230"/>
                  </a:lnTo>
                  <a:lnTo>
                    <a:pt x="73" y="218"/>
                  </a:lnTo>
                  <a:lnTo>
                    <a:pt x="57" y="209"/>
                  </a:lnTo>
                  <a:lnTo>
                    <a:pt x="39" y="203"/>
                  </a:lnTo>
                  <a:lnTo>
                    <a:pt x="20" y="200"/>
                  </a:lnTo>
                  <a:lnTo>
                    <a:pt x="0" y="2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8"/>
            <p:cNvSpPr>
              <a:spLocks/>
            </p:cNvSpPr>
            <p:nvPr/>
          </p:nvSpPr>
          <p:spPr bwMode="auto">
            <a:xfrm>
              <a:off x="1313" y="4204"/>
              <a:ext cx="122" cy="86"/>
            </a:xfrm>
            <a:custGeom>
              <a:avLst/>
              <a:gdLst>
                <a:gd name="T0" fmla="*/ 8 w 364"/>
                <a:gd name="T1" fmla="*/ 82 h 258"/>
                <a:gd name="T2" fmla="*/ 12 w 364"/>
                <a:gd name="T3" fmla="*/ 76 h 258"/>
                <a:gd name="T4" fmla="*/ 15 w 364"/>
                <a:gd name="T5" fmla="*/ 70 h 258"/>
                <a:gd name="T6" fmla="*/ 16 w 364"/>
                <a:gd name="T7" fmla="*/ 64 h 258"/>
                <a:gd name="T8" fmla="*/ 16 w 364"/>
                <a:gd name="T9" fmla="*/ 57 h 258"/>
                <a:gd name="T10" fmla="*/ 14 w 364"/>
                <a:gd name="T11" fmla="*/ 50 h 258"/>
                <a:gd name="T12" fmla="*/ 11 w 364"/>
                <a:gd name="T13" fmla="*/ 44 h 258"/>
                <a:gd name="T14" fmla="*/ 6 w 364"/>
                <a:gd name="T15" fmla="*/ 39 h 258"/>
                <a:gd name="T16" fmla="*/ 0 w 364"/>
                <a:gd name="T17" fmla="*/ 34 h 258"/>
                <a:gd name="T18" fmla="*/ 8 w 364"/>
                <a:gd name="T19" fmla="*/ 33 h 258"/>
                <a:gd name="T20" fmla="*/ 16 w 364"/>
                <a:gd name="T21" fmla="*/ 31 h 258"/>
                <a:gd name="T22" fmla="*/ 29 w 364"/>
                <a:gd name="T23" fmla="*/ 23 h 258"/>
                <a:gd name="T24" fmla="*/ 40 w 364"/>
                <a:gd name="T25" fmla="*/ 13 h 258"/>
                <a:gd name="T26" fmla="*/ 45 w 364"/>
                <a:gd name="T27" fmla="*/ 0 h 258"/>
                <a:gd name="T28" fmla="*/ 49 w 364"/>
                <a:gd name="T29" fmla="*/ 8 h 258"/>
                <a:gd name="T30" fmla="*/ 56 w 364"/>
                <a:gd name="T31" fmla="*/ 14 h 258"/>
                <a:gd name="T32" fmla="*/ 64 w 364"/>
                <a:gd name="T33" fmla="*/ 19 h 258"/>
                <a:gd name="T34" fmla="*/ 73 w 364"/>
                <a:gd name="T35" fmla="*/ 22 h 258"/>
                <a:gd name="T36" fmla="*/ 84 w 364"/>
                <a:gd name="T37" fmla="*/ 23 h 258"/>
                <a:gd name="T38" fmla="*/ 94 w 364"/>
                <a:gd name="T39" fmla="*/ 23 h 258"/>
                <a:gd name="T40" fmla="*/ 104 w 364"/>
                <a:gd name="T41" fmla="*/ 21 h 258"/>
                <a:gd name="T42" fmla="*/ 113 w 364"/>
                <a:gd name="T43" fmla="*/ 16 h 258"/>
                <a:gd name="T44" fmla="*/ 109 w 364"/>
                <a:gd name="T45" fmla="*/ 26 h 258"/>
                <a:gd name="T46" fmla="*/ 109 w 364"/>
                <a:gd name="T47" fmla="*/ 31 h 258"/>
                <a:gd name="T48" fmla="*/ 109 w 364"/>
                <a:gd name="T49" fmla="*/ 36 h 258"/>
                <a:gd name="T50" fmla="*/ 114 w 364"/>
                <a:gd name="T51" fmla="*/ 45 h 258"/>
                <a:gd name="T52" fmla="*/ 122 w 364"/>
                <a:gd name="T53" fmla="*/ 53 h 258"/>
                <a:gd name="T54" fmla="*/ 116 w 364"/>
                <a:gd name="T55" fmla="*/ 53 h 258"/>
                <a:gd name="T56" fmla="*/ 110 w 364"/>
                <a:gd name="T57" fmla="*/ 53 h 258"/>
                <a:gd name="T58" fmla="*/ 100 w 364"/>
                <a:gd name="T59" fmla="*/ 57 h 258"/>
                <a:gd name="T60" fmla="*/ 91 w 364"/>
                <a:gd name="T61" fmla="*/ 63 h 258"/>
                <a:gd name="T62" fmla="*/ 85 w 364"/>
                <a:gd name="T63" fmla="*/ 70 h 258"/>
                <a:gd name="T64" fmla="*/ 75 w 364"/>
                <a:gd name="T65" fmla="*/ 71 h 258"/>
                <a:gd name="T66" fmla="*/ 66 w 364"/>
                <a:gd name="T67" fmla="*/ 75 h 258"/>
                <a:gd name="T68" fmla="*/ 58 w 364"/>
                <a:gd name="T69" fmla="*/ 80 h 258"/>
                <a:gd name="T70" fmla="*/ 53 w 364"/>
                <a:gd name="T71" fmla="*/ 86 h 258"/>
                <a:gd name="T72" fmla="*/ 42 w 364"/>
                <a:gd name="T73" fmla="*/ 81 h 258"/>
                <a:gd name="T74" fmla="*/ 31 w 364"/>
                <a:gd name="T75" fmla="*/ 79 h 258"/>
                <a:gd name="T76" fmla="*/ 19 w 364"/>
                <a:gd name="T77" fmla="*/ 79 h 258"/>
                <a:gd name="T78" fmla="*/ 8 w 364"/>
                <a:gd name="T79" fmla="*/ 82 h 2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4"/>
                <a:gd name="T121" fmla="*/ 0 h 258"/>
                <a:gd name="T122" fmla="*/ 364 w 364"/>
                <a:gd name="T123" fmla="*/ 258 h 2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4" h="258">
                  <a:moveTo>
                    <a:pt x="23" y="246"/>
                  </a:moveTo>
                  <a:lnTo>
                    <a:pt x="36" y="229"/>
                  </a:lnTo>
                  <a:lnTo>
                    <a:pt x="45" y="211"/>
                  </a:lnTo>
                  <a:lnTo>
                    <a:pt x="48" y="191"/>
                  </a:lnTo>
                  <a:lnTo>
                    <a:pt x="48" y="171"/>
                  </a:lnTo>
                  <a:lnTo>
                    <a:pt x="43" y="151"/>
                  </a:lnTo>
                  <a:lnTo>
                    <a:pt x="32" y="133"/>
                  </a:lnTo>
                  <a:lnTo>
                    <a:pt x="19" y="117"/>
                  </a:lnTo>
                  <a:lnTo>
                    <a:pt x="0" y="103"/>
                  </a:lnTo>
                  <a:lnTo>
                    <a:pt x="24" y="100"/>
                  </a:lnTo>
                  <a:lnTo>
                    <a:pt x="47" y="92"/>
                  </a:lnTo>
                  <a:lnTo>
                    <a:pt x="88" y="70"/>
                  </a:lnTo>
                  <a:lnTo>
                    <a:pt x="118" y="39"/>
                  </a:lnTo>
                  <a:lnTo>
                    <a:pt x="134" y="0"/>
                  </a:lnTo>
                  <a:lnTo>
                    <a:pt x="147" y="23"/>
                  </a:lnTo>
                  <a:lnTo>
                    <a:pt x="166" y="42"/>
                  </a:lnTo>
                  <a:lnTo>
                    <a:pt x="191" y="56"/>
                  </a:lnTo>
                  <a:lnTo>
                    <a:pt x="219" y="66"/>
                  </a:lnTo>
                  <a:lnTo>
                    <a:pt x="250" y="70"/>
                  </a:lnTo>
                  <a:lnTo>
                    <a:pt x="281" y="69"/>
                  </a:lnTo>
                  <a:lnTo>
                    <a:pt x="310" y="62"/>
                  </a:lnTo>
                  <a:lnTo>
                    <a:pt x="337" y="48"/>
                  </a:lnTo>
                  <a:lnTo>
                    <a:pt x="325" y="77"/>
                  </a:lnTo>
                  <a:lnTo>
                    <a:pt x="324" y="92"/>
                  </a:lnTo>
                  <a:lnTo>
                    <a:pt x="326" y="107"/>
                  </a:lnTo>
                  <a:lnTo>
                    <a:pt x="340" y="136"/>
                  </a:lnTo>
                  <a:lnTo>
                    <a:pt x="364" y="159"/>
                  </a:lnTo>
                  <a:lnTo>
                    <a:pt x="347" y="158"/>
                  </a:lnTo>
                  <a:lnTo>
                    <a:pt x="329" y="160"/>
                  </a:lnTo>
                  <a:lnTo>
                    <a:pt x="297" y="170"/>
                  </a:lnTo>
                  <a:lnTo>
                    <a:pt x="272" y="188"/>
                  </a:lnTo>
                  <a:lnTo>
                    <a:pt x="254" y="211"/>
                  </a:lnTo>
                  <a:lnTo>
                    <a:pt x="225" y="214"/>
                  </a:lnTo>
                  <a:lnTo>
                    <a:pt x="197" y="224"/>
                  </a:lnTo>
                  <a:lnTo>
                    <a:pt x="174" y="239"/>
                  </a:lnTo>
                  <a:lnTo>
                    <a:pt x="157" y="258"/>
                  </a:lnTo>
                  <a:lnTo>
                    <a:pt x="126" y="244"/>
                  </a:lnTo>
                  <a:lnTo>
                    <a:pt x="92" y="238"/>
                  </a:lnTo>
                  <a:lnTo>
                    <a:pt x="56" y="238"/>
                  </a:lnTo>
                  <a:lnTo>
                    <a:pt x="23" y="246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9"/>
            <p:cNvSpPr>
              <a:spLocks/>
            </p:cNvSpPr>
            <p:nvPr/>
          </p:nvSpPr>
          <p:spPr bwMode="auto">
            <a:xfrm>
              <a:off x="962" y="4248"/>
              <a:ext cx="143" cy="57"/>
            </a:xfrm>
            <a:custGeom>
              <a:avLst/>
              <a:gdLst>
                <a:gd name="T0" fmla="*/ 6 w 427"/>
                <a:gd name="T1" fmla="*/ 50 h 173"/>
                <a:gd name="T2" fmla="*/ 12 w 427"/>
                <a:gd name="T3" fmla="*/ 42 h 173"/>
                <a:gd name="T4" fmla="*/ 13 w 427"/>
                <a:gd name="T5" fmla="*/ 37 h 173"/>
                <a:gd name="T6" fmla="*/ 12 w 427"/>
                <a:gd name="T7" fmla="*/ 32 h 173"/>
                <a:gd name="T8" fmla="*/ 8 w 427"/>
                <a:gd name="T9" fmla="*/ 24 h 173"/>
                <a:gd name="T10" fmla="*/ 5 w 427"/>
                <a:gd name="T11" fmla="*/ 20 h 173"/>
                <a:gd name="T12" fmla="*/ 0 w 427"/>
                <a:gd name="T13" fmla="*/ 17 h 173"/>
                <a:gd name="T14" fmla="*/ 16 w 427"/>
                <a:gd name="T15" fmla="*/ 9 h 173"/>
                <a:gd name="T16" fmla="*/ 35 w 427"/>
                <a:gd name="T17" fmla="*/ 3 h 173"/>
                <a:gd name="T18" fmla="*/ 54 w 427"/>
                <a:gd name="T19" fmla="*/ 0 h 173"/>
                <a:gd name="T20" fmla="*/ 74 w 427"/>
                <a:gd name="T21" fmla="*/ 0 h 173"/>
                <a:gd name="T22" fmla="*/ 93 w 427"/>
                <a:gd name="T23" fmla="*/ 3 h 173"/>
                <a:gd name="T24" fmla="*/ 112 w 427"/>
                <a:gd name="T25" fmla="*/ 8 h 173"/>
                <a:gd name="T26" fmla="*/ 128 w 427"/>
                <a:gd name="T27" fmla="*/ 16 h 173"/>
                <a:gd name="T28" fmla="*/ 143 w 427"/>
                <a:gd name="T29" fmla="*/ 26 h 173"/>
                <a:gd name="T30" fmla="*/ 136 w 427"/>
                <a:gd name="T31" fmla="*/ 25 h 173"/>
                <a:gd name="T32" fmla="*/ 129 w 427"/>
                <a:gd name="T33" fmla="*/ 26 h 173"/>
                <a:gd name="T34" fmla="*/ 116 w 427"/>
                <a:gd name="T35" fmla="*/ 30 h 173"/>
                <a:gd name="T36" fmla="*/ 105 w 427"/>
                <a:gd name="T37" fmla="*/ 38 h 173"/>
                <a:gd name="T38" fmla="*/ 101 w 427"/>
                <a:gd name="T39" fmla="*/ 43 h 173"/>
                <a:gd name="T40" fmla="*/ 100 w 427"/>
                <a:gd name="T41" fmla="*/ 48 h 173"/>
                <a:gd name="T42" fmla="*/ 89 w 427"/>
                <a:gd name="T43" fmla="*/ 45 h 173"/>
                <a:gd name="T44" fmla="*/ 77 w 427"/>
                <a:gd name="T45" fmla="*/ 45 h 173"/>
                <a:gd name="T46" fmla="*/ 66 w 427"/>
                <a:gd name="T47" fmla="*/ 50 h 173"/>
                <a:gd name="T48" fmla="*/ 61 w 427"/>
                <a:gd name="T49" fmla="*/ 53 h 173"/>
                <a:gd name="T50" fmla="*/ 58 w 427"/>
                <a:gd name="T51" fmla="*/ 57 h 173"/>
                <a:gd name="T52" fmla="*/ 49 w 427"/>
                <a:gd name="T53" fmla="*/ 54 h 173"/>
                <a:gd name="T54" fmla="*/ 40 w 427"/>
                <a:gd name="T55" fmla="*/ 52 h 173"/>
                <a:gd name="T56" fmla="*/ 30 w 427"/>
                <a:gd name="T57" fmla="*/ 52 h 173"/>
                <a:gd name="T58" fmla="*/ 20 w 427"/>
                <a:gd name="T59" fmla="*/ 53 h 173"/>
                <a:gd name="T60" fmla="*/ 19 w 427"/>
                <a:gd name="T61" fmla="*/ 50 h 173"/>
                <a:gd name="T62" fmla="*/ 15 w 427"/>
                <a:gd name="T63" fmla="*/ 48 h 173"/>
                <a:gd name="T64" fmla="*/ 11 w 427"/>
                <a:gd name="T65" fmla="*/ 47 h 173"/>
                <a:gd name="T66" fmla="*/ 6 w 427"/>
                <a:gd name="T67" fmla="*/ 50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7"/>
                <a:gd name="T103" fmla="*/ 0 h 173"/>
                <a:gd name="T104" fmla="*/ 427 w 427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7" h="173">
                  <a:moveTo>
                    <a:pt x="18" y="151"/>
                  </a:moveTo>
                  <a:lnTo>
                    <a:pt x="36" y="126"/>
                  </a:lnTo>
                  <a:lnTo>
                    <a:pt x="39" y="112"/>
                  </a:lnTo>
                  <a:lnTo>
                    <a:pt x="37" y="98"/>
                  </a:lnTo>
                  <a:lnTo>
                    <a:pt x="25" y="73"/>
                  </a:lnTo>
                  <a:lnTo>
                    <a:pt x="14" y="62"/>
                  </a:lnTo>
                  <a:lnTo>
                    <a:pt x="0" y="53"/>
                  </a:lnTo>
                  <a:lnTo>
                    <a:pt x="49" y="26"/>
                  </a:lnTo>
                  <a:lnTo>
                    <a:pt x="104" y="9"/>
                  </a:lnTo>
                  <a:lnTo>
                    <a:pt x="162" y="1"/>
                  </a:lnTo>
                  <a:lnTo>
                    <a:pt x="221" y="0"/>
                  </a:lnTo>
                  <a:lnTo>
                    <a:pt x="278" y="8"/>
                  </a:lnTo>
                  <a:lnTo>
                    <a:pt x="333" y="24"/>
                  </a:lnTo>
                  <a:lnTo>
                    <a:pt x="382" y="48"/>
                  </a:lnTo>
                  <a:lnTo>
                    <a:pt x="427" y="80"/>
                  </a:lnTo>
                  <a:lnTo>
                    <a:pt x="405" y="77"/>
                  </a:lnTo>
                  <a:lnTo>
                    <a:pt x="384" y="79"/>
                  </a:lnTo>
                  <a:lnTo>
                    <a:pt x="345" y="91"/>
                  </a:lnTo>
                  <a:lnTo>
                    <a:pt x="314" y="114"/>
                  </a:lnTo>
                  <a:lnTo>
                    <a:pt x="303" y="129"/>
                  </a:lnTo>
                  <a:lnTo>
                    <a:pt x="298" y="146"/>
                  </a:lnTo>
                  <a:lnTo>
                    <a:pt x="265" y="136"/>
                  </a:lnTo>
                  <a:lnTo>
                    <a:pt x="230" y="138"/>
                  </a:lnTo>
                  <a:lnTo>
                    <a:pt x="196" y="151"/>
                  </a:lnTo>
                  <a:lnTo>
                    <a:pt x="183" y="160"/>
                  </a:lnTo>
                  <a:lnTo>
                    <a:pt x="174" y="173"/>
                  </a:lnTo>
                  <a:lnTo>
                    <a:pt x="147" y="163"/>
                  </a:lnTo>
                  <a:lnTo>
                    <a:pt x="119" y="159"/>
                  </a:lnTo>
                  <a:lnTo>
                    <a:pt x="89" y="158"/>
                  </a:lnTo>
                  <a:lnTo>
                    <a:pt x="60" y="161"/>
                  </a:lnTo>
                  <a:lnTo>
                    <a:pt x="56" y="151"/>
                  </a:lnTo>
                  <a:lnTo>
                    <a:pt x="45" y="145"/>
                  </a:lnTo>
                  <a:lnTo>
                    <a:pt x="32" y="144"/>
                  </a:lnTo>
                  <a:lnTo>
                    <a:pt x="18" y="1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60"/>
            <p:cNvSpPr>
              <a:spLocks/>
            </p:cNvSpPr>
            <p:nvPr/>
          </p:nvSpPr>
          <p:spPr bwMode="auto">
            <a:xfrm>
              <a:off x="568" y="4214"/>
              <a:ext cx="149" cy="89"/>
            </a:xfrm>
            <a:custGeom>
              <a:avLst/>
              <a:gdLst>
                <a:gd name="T0" fmla="*/ 0 w 447"/>
                <a:gd name="T1" fmla="*/ 62 h 267"/>
                <a:gd name="T2" fmla="*/ 9 w 447"/>
                <a:gd name="T3" fmla="*/ 52 h 267"/>
                <a:gd name="T4" fmla="*/ 15 w 447"/>
                <a:gd name="T5" fmla="*/ 41 h 267"/>
                <a:gd name="T6" fmla="*/ 15 w 447"/>
                <a:gd name="T7" fmla="*/ 35 h 267"/>
                <a:gd name="T8" fmla="*/ 15 w 447"/>
                <a:gd name="T9" fmla="*/ 29 h 267"/>
                <a:gd name="T10" fmla="*/ 11 w 447"/>
                <a:gd name="T11" fmla="*/ 18 h 267"/>
                <a:gd name="T12" fmla="*/ 17 w 447"/>
                <a:gd name="T13" fmla="*/ 18 h 267"/>
                <a:gd name="T14" fmla="*/ 24 w 447"/>
                <a:gd name="T15" fmla="*/ 18 h 267"/>
                <a:gd name="T16" fmla="*/ 37 w 447"/>
                <a:gd name="T17" fmla="*/ 15 h 267"/>
                <a:gd name="T18" fmla="*/ 48 w 447"/>
                <a:gd name="T19" fmla="*/ 9 h 267"/>
                <a:gd name="T20" fmla="*/ 55 w 447"/>
                <a:gd name="T21" fmla="*/ 0 h 267"/>
                <a:gd name="T22" fmla="*/ 70 w 447"/>
                <a:gd name="T23" fmla="*/ 6 h 267"/>
                <a:gd name="T24" fmla="*/ 78 w 447"/>
                <a:gd name="T25" fmla="*/ 8 h 267"/>
                <a:gd name="T26" fmla="*/ 86 w 447"/>
                <a:gd name="T27" fmla="*/ 9 h 267"/>
                <a:gd name="T28" fmla="*/ 103 w 447"/>
                <a:gd name="T29" fmla="*/ 8 h 267"/>
                <a:gd name="T30" fmla="*/ 118 w 447"/>
                <a:gd name="T31" fmla="*/ 3 h 267"/>
                <a:gd name="T32" fmla="*/ 120 w 447"/>
                <a:gd name="T33" fmla="*/ 14 h 267"/>
                <a:gd name="T34" fmla="*/ 126 w 447"/>
                <a:gd name="T35" fmla="*/ 24 h 267"/>
                <a:gd name="T36" fmla="*/ 131 w 447"/>
                <a:gd name="T37" fmla="*/ 29 h 267"/>
                <a:gd name="T38" fmla="*/ 136 w 447"/>
                <a:gd name="T39" fmla="*/ 33 h 267"/>
                <a:gd name="T40" fmla="*/ 149 w 447"/>
                <a:gd name="T41" fmla="*/ 37 h 267"/>
                <a:gd name="T42" fmla="*/ 142 w 447"/>
                <a:gd name="T43" fmla="*/ 40 h 267"/>
                <a:gd name="T44" fmla="*/ 136 w 447"/>
                <a:gd name="T45" fmla="*/ 43 h 267"/>
                <a:gd name="T46" fmla="*/ 127 w 447"/>
                <a:gd name="T47" fmla="*/ 53 h 267"/>
                <a:gd name="T48" fmla="*/ 123 w 447"/>
                <a:gd name="T49" fmla="*/ 64 h 267"/>
                <a:gd name="T50" fmla="*/ 123 w 447"/>
                <a:gd name="T51" fmla="*/ 70 h 267"/>
                <a:gd name="T52" fmla="*/ 124 w 447"/>
                <a:gd name="T53" fmla="*/ 76 h 267"/>
                <a:gd name="T54" fmla="*/ 113 w 447"/>
                <a:gd name="T55" fmla="*/ 75 h 267"/>
                <a:gd name="T56" fmla="*/ 102 w 447"/>
                <a:gd name="T57" fmla="*/ 76 h 267"/>
                <a:gd name="T58" fmla="*/ 91 w 447"/>
                <a:gd name="T59" fmla="*/ 80 h 267"/>
                <a:gd name="T60" fmla="*/ 86 w 447"/>
                <a:gd name="T61" fmla="*/ 82 h 267"/>
                <a:gd name="T62" fmla="*/ 83 w 447"/>
                <a:gd name="T63" fmla="*/ 86 h 267"/>
                <a:gd name="T64" fmla="*/ 72 w 447"/>
                <a:gd name="T65" fmla="*/ 82 h 267"/>
                <a:gd name="T66" fmla="*/ 59 w 447"/>
                <a:gd name="T67" fmla="*/ 81 h 267"/>
                <a:gd name="T68" fmla="*/ 47 w 447"/>
                <a:gd name="T69" fmla="*/ 84 h 267"/>
                <a:gd name="T70" fmla="*/ 42 w 447"/>
                <a:gd name="T71" fmla="*/ 86 h 267"/>
                <a:gd name="T72" fmla="*/ 37 w 447"/>
                <a:gd name="T73" fmla="*/ 89 h 267"/>
                <a:gd name="T74" fmla="*/ 31 w 447"/>
                <a:gd name="T75" fmla="*/ 80 h 267"/>
                <a:gd name="T76" fmla="*/ 22 w 447"/>
                <a:gd name="T77" fmla="*/ 72 h 267"/>
                <a:gd name="T78" fmla="*/ 12 w 447"/>
                <a:gd name="T79" fmla="*/ 66 h 267"/>
                <a:gd name="T80" fmla="*/ 0 w 447"/>
                <a:gd name="T81" fmla="*/ 62 h 2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7"/>
                <a:gd name="T124" fmla="*/ 0 h 267"/>
                <a:gd name="T125" fmla="*/ 447 w 447"/>
                <a:gd name="T126" fmla="*/ 267 h 2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7" h="267">
                  <a:moveTo>
                    <a:pt x="0" y="185"/>
                  </a:moveTo>
                  <a:lnTo>
                    <a:pt x="28" y="156"/>
                  </a:lnTo>
                  <a:lnTo>
                    <a:pt x="44" y="122"/>
                  </a:lnTo>
                  <a:lnTo>
                    <a:pt x="46" y="105"/>
                  </a:lnTo>
                  <a:lnTo>
                    <a:pt x="45" y="87"/>
                  </a:lnTo>
                  <a:lnTo>
                    <a:pt x="32" y="53"/>
                  </a:lnTo>
                  <a:lnTo>
                    <a:pt x="52" y="55"/>
                  </a:lnTo>
                  <a:lnTo>
                    <a:pt x="72" y="55"/>
                  </a:lnTo>
                  <a:lnTo>
                    <a:pt x="111" y="46"/>
                  </a:lnTo>
                  <a:lnTo>
                    <a:pt x="143" y="27"/>
                  </a:lnTo>
                  <a:lnTo>
                    <a:pt x="166" y="0"/>
                  </a:lnTo>
                  <a:lnTo>
                    <a:pt x="210" y="19"/>
                  </a:lnTo>
                  <a:lnTo>
                    <a:pt x="234" y="25"/>
                  </a:lnTo>
                  <a:lnTo>
                    <a:pt x="259" y="27"/>
                  </a:lnTo>
                  <a:lnTo>
                    <a:pt x="309" y="23"/>
                  </a:lnTo>
                  <a:lnTo>
                    <a:pt x="354" y="8"/>
                  </a:lnTo>
                  <a:lnTo>
                    <a:pt x="360" y="42"/>
                  </a:lnTo>
                  <a:lnTo>
                    <a:pt x="378" y="73"/>
                  </a:lnTo>
                  <a:lnTo>
                    <a:pt x="392" y="87"/>
                  </a:lnTo>
                  <a:lnTo>
                    <a:pt x="408" y="98"/>
                  </a:lnTo>
                  <a:lnTo>
                    <a:pt x="447" y="111"/>
                  </a:lnTo>
                  <a:lnTo>
                    <a:pt x="425" y="119"/>
                  </a:lnTo>
                  <a:lnTo>
                    <a:pt x="408" y="130"/>
                  </a:lnTo>
                  <a:lnTo>
                    <a:pt x="380" y="159"/>
                  </a:lnTo>
                  <a:lnTo>
                    <a:pt x="368" y="193"/>
                  </a:lnTo>
                  <a:lnTo>
                    <a:pt x="368" y="211"/>
                  </a:lnTo>
                  <a:lnTo>
                    <a:pt x="373" y="229"/>
                  </a:lnTo>
                  <a:lnTo>
                    <a:pt x="340" y="224"/>
                  </a:lnTo>
                  <a:lnTo>
                    <a:pt x="305" y="227"/>
                  </a:lnTo>
                  <a:lnTo>
                    <a:pt x="273" y="239"/>
                  </a:lnTo>
                  <a:lnTo>
                    <a:pt x="259" y="247"/>
                  </a:lnTo>
                  <a:lnTo>
                    <a:pt x="249" y="259"/>
                  </a:lnTo>
                  <a:lnTo>
                    <a:pt x="215" y="246"/>
                  </a:lnTo>
                  <a:lnTo>
                    <a:pt x="178" y="244"/>
                  </a:lnTo>
                  <a:lnTo>
                    <a:pt x="142" y="251"/>
                  </a:lnTo>
                  <a:lnTo>
                    <a:pt x="125" y="257"/>
                  </a:lnTo>
                  <a:lnTo>
                    <a:pt x="111" y="267"/>
                  </a:lnTo>
                  <a:lnTo>
                    <a:pt x="92" y="239"/>
                  </a:lnTo>
                  <a:lnTo>
                    <a:pt x="67" y="216"/>
                  </a:lnTo>
                  <a:lnTo>
                    <a:pt x="36" y="197"/>
                  </a:lnTo>
                  <a:lnTo>
                    <a:pt x="0" y="185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61"/>
            <p:cNvSpPr>
              <a:spLocks/>
            </p:cNvSpPr>
            <p:nvPr/>
          </p:nvSpPr>
          <p:spPr bwMode="auto">
            <a:xfrm>
              <a:off x="4" y="4093"/>
              <a:ext cx="311" cy="219"/>
            </a:xfrm>
            <a:custGeom>
              <a:avLst/>
              <a:gdLst>
                <a:gd name="T0" fmla="*/ 155 w 934"/>
                <a:gd name="T1" fmla="*/ 191 h 657"/>
                <a:gd name="T2" fmla="*/ 144 w 934"/>
                <a:gd name="T3" fmla="*/ 181 h 657"/>
                <a:gd name="T4" fmla="*/ 128 w 934"/>
                <a:gd name="T5" fmla="*/ 178 h 657"/>
                <a:gd name="T6" fmla="*/ 114 w 934"/>
                <a:gd name="T7" fmla="*/ 183 h 657"/>
                <a:gd name="T8" fmla="*/ 104 w 934"/>
                <a:gd name="T9" fmla="*/ 184 h 657"/>
                <a:gd name="T10" fmla="*/ 106 w 934"/>
                <a:gd name="T11" fmla="*/ 166 h 657"/>
                <a:gd name="T12" fmla="*/ 91 w 934"/>
                <a:gd name="T13" fmla="*/ 152 h 657"/>
                <a:gd name="T14" fmla="*/ 101 w 934"/>
                <a:gd name="T15" fmla="*/ 138 h 657"/>
                <a:gd name="T16" fmla="*/ 90 w 934"/>
                <a:gd name="T17" fmla="*/ 135 h 657"/>
                <a:gd name="T18" fmla="*/ 78 w 934"/>
                <a:gd name="T19" fmla="*/ 135 h 657"/>
                <a:gd name="T20" fmla="*/ 68 w 934"/>
                <a:gd name="T21" fmla="*/ 140 h 657"/>
                <a:gd name="T22" fmla="*/ 60 w 934"/>
                <a:gd name="T23" fmla="*/ 147 h 657"/>
                <a:gd name="T24" fmla="*/ 57 w 934"/>
                <a:gd name="T25" fmla="*/ 136 h 657"/>
                <a:gd name="T26" fmla="*/ 49 w 934"/>
                <a:gd name="T27" fmla="*/ 129 h 657"/>
                <a:gd name="T28" fmla="*/ 29 w 934"/>
                <a:gd name="T29" fmla="*/ 124 h 657"/>
                <a:gd name="T30" fmla="*/ 22 w 934"/>
                <a:gd name="T31" fmla="*/ 115 h 657"/>
                <a:gd name="T32" fmla="*/ 10 w 934"/>
                <a:gd name="T33" fmla="*/ 99 h 657"/>
                <a:gd name="T34" fmla="*/ 7 w 934"/>
                <a:gd name="T35" fmla="*/ 89 h 657"/>
                <a:gd name="T36" fmla="*/ 17 w 934"/>
                <a:gd name="T37" fmla="*/ 76 h 657"/>
                <a:gd name="T38" fmla="*/ 18 w 934"/>
                <a:gd name="T39" fmla="*/ 61 h 657"/>
                <a:gd name="T40" fmla="*/ 11 w 934"/>
                <a:gd name="T41" fmla="*/ 48 h 657"/>
                <a:gd name="T42" fmla="*/ 13 w 934"/>
                <a:gd name="T43" fmla="*/ 39 h 657"/>
                <a:gd name="T44" fmla="*/ 36 w 934"/>
                <a:gd name="T45" fmla="*/ 26 h 657"/>
                <a:gd name="T46" fmla="*/ 45 w 934"/>
                <a:gd name="T47" fmla="*/ 14 h 657"/>
                <a:gd name="T48" fmla="*/ 51 w 934"/>
                <a:gd name="T49" fmla="*/ 7 h 657"/>
                <a:gd name="T50" fmla="*/ 57 w 934"/>
                <a:gd name="T51" fmla="*/ 20 h 657"/>
                <a:gd name="T52" fmla="*/ 70 w 934"/>
                <a:gd name="T53" fmla="*/ 31 h 657"/>
                <a:gd name="T54" fmla="*/ 86 w 934"/>
                <a:gd name="T55" fmla="*/ 36 h 657"/>
                <a:gd name="T56" fmla="*/ 91 w 934"/>
                <a:gd name="T57" fmla="*/ 51 h 657"/>
                <a:gd name="T58" fmla="*/ 144 w 934"/>
                <a:gd name="T59" fmla="*/ 42 h 657"/>
                <a:gd name="T60" fmla="*/ 147 w 934"/>
                <a:gd name="T61" fmla="*/ 63 h 657"/>
                <a:gd name="T62" fmla="*/ 157 w 934"/>
                <a:gd name="T63" fmla="*/ 82 h 657"/>
                <a:gd name="T64" fmla="*/ 174 w 934"/>
                <a:gd name="T65" fmla="*/ 76 h 657"/>
                <a:gd name="T66" fmla="*/ 184 w 934"/>
                <a:gd name="T67" fmla="*/ 64 h 657"/>
                <a:gd name="T68" fmla="*/ 196 w 934"/>
                <a:gd name="T69" fmla="*/ 69 h 657"/>
                <a:gd name="T70" fmla="*/ 210 w 934"/>
                <a:gd name="T71" fmla="*/ 65 h 657"/>
                <a:gd name="T72" fmla="*/ 204 w 934"/>
                <a:gd name="T73" fmla="*/ 71 h 657"/>
                <a:gd name="T74" fmla="*/ 207 w 934"/>
                <a:gd name="T75" fmla="*/ 85 h 657"/>
                <a:gd name="T76" fmla="*/ 206 w 934"/>
                <a:gd name="T77" fmla="*/ 97 h 657"/>
                <a:gd name="T78" fmla="*/ 203 w 934"/>
                <a:gd name="T79" fmla="*/ 115 h 657"/>
                <a:gd name="T80" fmla="*/ 198 w 934"/>
                <a:gd name="T81" fmla="*/ 125 h 657"/>
                <a:gd name="T82" fmla="*/ 180 w 934"/>
                <a:gd name="T83" fmla="*/ 136 h 657"/>
                <a:gd name="T84" fmla="*/ 188 w 934"/>
                <a:gd name="T85" fmla="*/ 148 h 657"/>
                <a:gd name="T86" fmla="*/ 201 w 934"/>
                <a:gd name="T87" fmla="*/ 147 h 657"/>
                <a:gd name="T88" fmla="*/ 218 w 934"/>
                <a:gd name="T89" fmla="*/ 140 h 657"/>
                <a:gd name="T90" fmla="*/ 226 w 934"/>
                <a:gd name="T91" fmla="*/ 139 h 657"/>
                <a:gd name="T92" fmla="*/ 236 w 934"/>
                <a:gd name="T93" fmla="*/ 144 h 657"/>
                <a:gd name="T94" fmla="*/ 249 w 934"/>
                <a:gd name="T95" fmla="*/ 145 h 657"/>
                <a:gd name="T96" fmla="*/ 261 w 934"/>
                <a:gd name="T97" fmla="*/ 140 h 657"/>
                <a:gd name="T98" fmla="*/ 273 w 934"/>
                <a:gd name="T99" fmla="*/ 148 h 657"/>
                <a:gd name="T100" fmla="*/ 297 w 934"/>
                <a:gd name="T101" fmla="*/ 166 h 657"/>
                <a:gd name="T102" fmla="*/ 295 w 934"/>
                <a:gd name="T103" fmla="*/ 180 h 657"/>
                <a:gd name="T104" fmla="*/ 272 w 934"/>
                <a:gd name="T105" fmla="*/ 202 h 657"/>
                <a:gd name="T106" fmla="*/ 261 w 934"/>
                <a:gd name="T107" fmla="*/ 212 h 657"/>
                <a:gd name="T108" fmla="*/ 247 w 934"/>
                <a:gd name="T109" fmla="*/ 210 h 657"/>
                <a:gd name="T110" fmla="*/ 234 w 934"/>
                <a:gd name="T111" fmla="*/ 216 h 657"/>
                <a:gd name="T112" fmla="*/ 222 w 934"/>
                <a:gd name="T113" fmla="*/ 214 h 657"/>
                <a:gd name="T114" fmla="*/ 200 w 934"/>
                <a:gd name="T115" fmla="*/ 213 h 657"/>
                <a:gd name="T116" fmla="*/ 186 w 934"/>
                <a:gd name="T117" fmla="*/ 209 h 657"/>
                <a:gd name="T118" fmla="*/ 168 w 934"/>
                <a:gd name="T119" fmla="*/ 198 h 657"/>
                <a:gd name="T120" fmla="*/ 157 w 934"/>
                <a:gd name="T121" fmla="*/ 197 h 6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4"/>
                <a:gd name="T184" fmla="*/ 0 h 657"/>
                <a:gd name="T185" fmla="*/ 934 w 934"/>
                <a:gd name="T186" fmla="*/ 657 h 6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4" h="657">
                  <a:moveTo>
                    <a:pt x="471" y="592"/>
                  </a:moveTo>
                  <a:lnTo>
                    <a:pt x="464" y="573"/>
                  </a:lnTo>
                  <a:lnTo>
                    <a:pt x="451" y="557"/>
                  </a:lnTo>
                  <a:lnTo>
                    <a:pt x="433" y="544"/>
                  </a:lnTo>
                  <a:lnTo>
                    <a:pt x="411" y="536"/>
                  </a:lnTo>
                  <a:lnTo>
                    <a:pt x="385" y="535"/>
                  </a:lnTo>
                  <a:lnTo>
                    <a:pt x="361" y="540"/>
                  </a:lnTo>
                  <a:lnTo>
                    <a:pt x="341" y="549"/>
                  </a:lnTo>
                  <a:lnTo>
                    <a:pt x="324" y="564"/>
                  </a:lnTo>
                  <a:lnTo>
                    <a:pt x="312" y="551"/>
                  </a:lnTo>
                  <a:lnTo>
                    <a:pt x="321" y="525"/>
                  </a:lnTo>
                  <a:lnTo>
                    <a:pt x="317" y="498"/>
                  </a:lnTo>
                  <a:lnTo>
                    <a:pt x="301" y="474"/>
                  </a:lnTo>
                  <a:lnTo>
                    <a:pt x="274" y="457"/>
                  </a:lnTo>
                  <a:lnTo>
                    <a:pt x="291" y="437"/>
                  </a:lnTo>
                  <a:lnTo>
                    <a:pt x="303" y="414"/>
                  </a:lnTo>
                  <a:lnTo>
                    <a:pt x="287" y="408"/>
                  </a:lnTo>
                  <a:lnTo>
                    <a:pt x="270" y="404"/>
                  </a:lnTo>
                  <a:lnTo>
                    <a:pt x="251" y="404"/>
                  </a:lnTo>
                  <a:lnTo>
                    <a:pt x="234" y="406"/>
                  </a:lnTo>
                  <a:lnTo>
                    <a:pt x="218" y="411"/>
                  </a:lnTo>
                  <a:lnTo>
                    <a:pt x="203" y="420"/>
                  </a:lnTo>
                  <a:lnTo>
                    <a:pt x="191" y="429"/>
                  </a:lnTo>
                  <a:lnTo>
                    <a:pt x="180" y="442"/>
                  </a:lnTo>
                  <a:lnTo>
                    <a:pt x="179" y="425"/>
                  </a:lnTo>
                  <a:lnTo>
                    <a:pt x="171" y="409"/>
                  </a:lnTo>
                  <a:lnTo>
                    <a:pt x="160" y="396"/>
                  </a:lnTo>
                  <a:lnTo>
                    <a:pt x="146" y="386"/>
                  </a:lnTo>
                  <a:lnTo>
                    <a:pt x="109" y="373"/>
                  </a:lnTo>
                  <a:lnTo>
                    <a:pt x="88" y="373"/>
                  </a:lnTo>
                  <a:lnTo>
                    <a:pt x="68" y="376"/>
                  </a:lnTo>
                  <a:lnTo>
                    <a:pt x="67" y="346"/>
                  </a:lnTo>
                  <a:lnTo>
                    <a:pt x="55" y="319"/>
                  </a:lnTo>
                  <a:lnTo>
                    <a:pt x="30" y="297"/>
                  </a:lnTo>
                  <a:lnTo>
                    <a:pt x="0" y="281"/>
                  </a:lnTo>
                  <a:lnTo>
                    <a:pt x="22" y="267"/>
                  </a:lnTo>
                  <a:lnTo>
                    <a:pt x="40" y="249"/>
                  </a:lnTo>
                  <a:lnTo>
                    <a:pt x="51" y="228"/>
                  </a:lnTo>
                  <a:lnTo>
                    <a:pt x="55" y="207"/>
                  </a:lnTo>
                  <a:lnTo>
                    <a:pt x="53" y="183"/>
                  </a:lnTo>
                  <a:lnTo>
                    <a:pt x="47" y="162"/>
                  </a:lnTo>
                  <a:lnTo>
                    <a:pt x="33" y="143"/>
                  </a:lnTo>
                  <a:lnTo>
                    <a:pt x="13" y="125"/>
                  </a:lnTo>
                  <a:lnTo>
                    <a:pt x="40" y="118"/>
                  </a:lnTo>
                  <a:lnTo>
                    <a:pt x="64" y="108"/>
                  </a:lnTo>
                  <a:lnTo>
                    <a:pt x="107" y="79"/>
                  </a:lnTo>
                  <a:lnTo>
                    <a:pt x="123" y="62"/>
                  </a:lnTo>
                  <a:lnTo>
                    <a:pt x="136" y="43"/>
                  </a:lnTo>
                  <a:lnTo>
                    <a:pt x="151" y="0"/>
                  </a:lnTo>
                  <a:lnTo>
                    <a:pt x="152" y="22"/>
                  </a:lnTo>
                  <a:lnTo>
                    <a:pt x="160" y="43"/>
                  </a:lnTo>
                  <a:lnTo>
                    <a:pt x="172" y="61"/>
                  </a:lnTo>
                  <a:lnTo>
                    <a:pt x="190" y="78"/>
                  </a:lnTo>
                  <a:lnTo>
                    <a:pt x="210" y="92"/>
                  </a:lnTo>
                  <a:lnTo>
                    <a:pt x="233" y="102"/>
                  </a:lnTo>
                  <a:lnTo>
                    <a:pt x="258" y="108"/>
                  </a:lnTo>
                  <a:lnTo>
                    <a:pt x="285" y="110"/>
                  </a:lnTo>
                  <a:lnTo>
                    <a:pt x="273" y="152"/>
                  </a:lnTo>
                  <a:lnTo>
                    <a:pt x="353" y="141"/>
                  </a:lnTo>
                  <a:lnTo>
                    <a:pt x="432" y="125"/>
                  </a:lnTo>
                  <a:lnTo>
                    <a:pt x="433" y="156"/>
                  </a:lnTo>
                  <a:lnTo>
                    <a:pt x="441" y="189"/>
                  </a:lnTo>
                  <a:lnTo>
                    <a:pt x="455" y="219"/>
                  </a:lnTo>
                  <a:lnTo>
                    <a:pt x="473" y="246"/>
                  </a:lnTo>
                  <a:lnTo>
                    <a:pt x="499" y="239"/>
                  </a:lnTo>
                  <a:lnTo>
                    <a:pt x="522" y="227"/>
                  </a:lnTo>
                  <a:lnTo>
                    <a:pt x="539" y="211"/>
                  </a:lnTo>
                  <a:lnTo>
                    <a:pt x="552" y="192"/>
                  </a:lnTo>
                  <a:lnTo>
                    <a:pt x="570" y="203"/>
                  </a:lnTo>
                  <a:lnTo>
                    <a:pt x="590" y="207"/>
                  </a:lnTo>
                  <a:lnTo>
                    <a:pt x="611" y="205"/>
                  </a:lnTo>
                  <a:lnTo>
                    <a:pt x="630" y="196"/>
                  </a:lnTo>
                  <a:lnTo>
                    <a:pt x="621" y="205"/>
                  </a:lnTo>
                  <a:lnTo>
                    <a:pt x="614" y="213"/>
                  </a:lnTo>
                  <a:lnTo>
                    <a:pt x="611" y="235"/>
                  </a:lnTo>
                  <a:lnTo>
                    <a:pt x="621" y="254"/>
                  </a:lnTo>
                  <a:lnTo>
                    <a:pt x="639" y="269"/>
                  </a:lnTo>
                  <a:lnTo>
                    <a:pt x="618" y="290"/>
                  </a:lnTo>
                  <a:lnTo>
                    <a:pt x="607" y="317"/>
                  </a:lnTo>
                  <a:lnTo>
                    <a:pt x="610" y="344"/>
                  </a:lnTo>
                  <a:lnTo>
                    <a:pt x="626" y="368"/>
                  </a:lnTo>
                  <a:lnTo>
                    <a:pt x="594" y="375"/>
                  </a:lnTo>
                  <a:lnTo>
                    <a:pt x="564" y="389"/>
                  </a:lnTo>
                  <a:lnTo>
                    <a:pt x="542" y="409"/>
                  </a:lnTo>
                  <a:lnTo>
                    <a:pt x="527" y="433"/>
                  </a:lnTo>
                  <a:lnTo>
                    <a:pt x="564" y="443"/>
                  </a:lnTo>
                  <a:lnTo>
                    <a:pt x="585" y="444"/>
                  </a:lnTo>
                  <a:lnTo>
                    <a:pt x="603" y="442"/>
                  </a:lnTo>
                  <a:lnTo>
                    <a:pt x="639" y="429"/>
                  </a:lnTo>
                  <a:lnTo>
                    <a:pt x="654" y="419"/>
                  </a:lnTo>
                  <a:lnTo>
                    <a:pt x="666" y="406"/>
                  </a:lnTo>
                  <a:lnTo>
                    <a:pt x="678" y="418"/>
                  </a:lnTo>
                  <a:lnTo>
                    <a:pt x="693" y="426"/>
                  </a:lnTo>
                  <a:lnTo>
                    <a:pt x="710" y="433"/>
                  </a:lnTo>
                  <a:lnTo>
                    <a:pt x="729" y="435"/>
                  </a:lnTo>
                  <a:lnTo>
                    <a:pt x="749" y="434"/>
                  </a:lnTo>
                  <a:lnTo>
                    <a:pt x="767" y="428"/>
                  </a:lnTo>
                  <a:lnTo>
                    <a:pt x="783" y="421"/>
                  </a:lnTo>
                  <a:lnTo>
                    <a:pt x="796" y="409"/>
                  </a:lnTo>
                  <a:lnTo>
                    <a:pt x="820" y="443"/>
                  </a:lnTo>
                  <a:lnTo>
                    <a:pt x="852" y="473"/>
                  </a:lnTo>
                  <a:lnTo>
                    <a:pt x="891" y="497"/>
                  </a:lnTo>
                  <a:lnTo>
                    <a:pt x="934" y="515"/>
                  </a:lnTo>
                  <a:lnTo>
                    <a:pt x="887" y="539"/>
                  </a:lnTo>
                  <a:lnTo>
                    <a:pt x="848" y="570"/>
                  </a:lnTo>
                  <a:lnTo>
                    <a:pt x="817" y="605"/>
                  </a:lnTo>
                  <a:lnTo>
                    <a:pt x="796" y="646"/>
                  </a:lnTo>
                  <a:lnTo>
                    <a:pt x="784" y="637"/>
                  </a:lnTo>
                  <a:lnTo>
                    <a:pt x="771" y="632"/>
                  </a:lnTo>
                  <a:lnTo>
                    <a:pt x="741" y="630"/>
                  </a:lnTo>
                  <a:lnTo>
                    <a:pt x="713" y="638"/>
                  </a:lnTo>
                  <a:lnTo>
                    <a:pt x="702" y="647"/>
                  </a:lnTo>
                  <a:lnTo>
                    <a:pt x="694" y="657"/>
                  </a:lnTo>
                  <a:lnTo>
                    <a:pt x="666" y="641"/>
                  </a:lnTo>
                  <a:lnTo>
                    <a:pt x="634" y="636"/>
                  </a:lnTo>
                  <a:lnTo>
                    <a:pt x="601" y="639"/>
                  </a:lnTo>
                  <a:lnTo>
                    <a:pt x="571" y="652"/>
                  </a:lnTo>
                  <a:lnTo>
                    <a:pt x="559" y="626"/>
                  </a:lnTo>
                  <a:lnTo>
                    <a:pt x="536" y="607"/>
                  </a:lnTo>
                  <a:lnTo>
                    <a:pt x="506" y="594"/>
                  </a:lnTo>
                  <a:lnTo>
                    <a:pt x="488" y="592"/>
                  </a:lnTo>
                  <a:lnTo>
                    <a:pt x="471" y="59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62"/>
            <p:cNvSpPr>
              <a:spLocks/>
            </p:cNvSpPr>
            <p:nvPr/>
          </p:nvSpPr>
          <p:spPr bwMode="auto">
            <a:xfrm>
              <a:off x="10" y="3701"/>
              <a:ext cx="87" cy="131"/>
            </a:xfrm>
            <a:custGeom>
              <a:avLst/>
              <a:gdLst>
                <a:gd name="T0" fmla="*/ 26 w 263"/>
                <a:gd name="T1" fmla="*/ 131 h 391"/>
                <a:gd name="T2" fmla="*/ 14 w 263"/>
                <a:gd name="T3" fmla="*/ 119 h 391"/>
                <a:gd name="T4" fmla="*/ 0 w 263"/>
                <a:gd name="T5" fmla="*/ 110 h 391"/>
                <a:gd name="T6" fmla="*/ 6 w 263"/>
                <a:gd name="T7" fmla="*/ 102 h 391"/>
                <a:gd name="T8" fmla="*/ 8 w 263"/>
                <a:gd name="T9" fmla="*/ 92 h 391"/>
                <a:gd name="T10" fmla="*/ 6 w 263"/>
                <a:gd name="T11" fmla="*/ 83 h 391"/>
                <a:gd name="T12" fmla="*/ 0 w 263"/>
                <a:gd name="T13" fmla="*/ 75 h 391"/>
                <a:gd name="T14" fmla="*/ 7 w 263"/>
                <a:gd name="T15" fmla="*/ 66 h 391"/>
                <a:gd name="T16" fmla="*/ 9 w 263"/>
                <a:gd name="T17" fmla="*/ 55 h 391"/>
                <a:gd name="T18" fmla="*/ 7 w 263"/>
                <a:gd name="T19" fmla="*/ 44 h 391"/>
                <a:gd name="T20" fmla="*/ 1 w 263"/>
                <a:gd name="T21" fmla="*/ 35 h 391"/>
                <a:gd name="T22" fmla="*/ 14 w 263"/>
                <a:gd name="T23" fmla="*/ 30 h 391"/>
                <a:gd name="T24" fmla="*/ 24 w 263"/>
                <a:gd name="T25" fmla="*/ 22 h 391"/>
                <a:gd name="T26" fmla="*/ 30 w 263"/>
                <a:gd name="T27" fmla="*/ 11 h 391"/>
                <a:gd name="T28" fmla="*/ 31 w 263"/>
                <a:gd name="T29" fmla="*/ 6 h 391"/>
                <a:gd name="T30" fmla="*/ 31 w 263"/>
                <a:gd name="T31" fmla="*/ 0 h 391"/>
                <a:gd name="T32" fmla="*/ 33 w 263"/>
                <a:gd name="T33" fmla="*/ 6 h 391"/>
                <a:gd name="T34" fmla="*/ 38 w 263"/>
                <a:gd name="T35" fmla="*/ 12 h 391"/>
                <a:gd name="T36" fmla="*/ 44 w 263"/>
                <a:gd name="T37" fmla="*/ 17 h 391"/>
                <a:gd name="T38" fmla="*/ 51 w 263"/>
                <a:gd name="T39" fmla="*/ 21 h 391"/>
                <a:gd name="T40" fmla="*/ 59 w 263"/>
                <a:gd name="T41" fmla="*/ 23 h 391"/>
                <a:gd name="T42" fmla="*/ 67 w 263"/>
                <a:gd name="T43" fmla="*/ 24 h 391"/>
                <a:gd name="T44" fmla="*/ 76 w 263"/>
                <a:gd name="T45" fmla="*/ 24 h 391"/>
                <a:gd name="T46" fmla="*/ 84 w 263"/>
                <a:gd name="T47" fmla="*/ 22 h 391"/>
                <a:gd name="T48" fmla="*/ 79 w 263"/>
                <a:gd name="T49" fmla="*/ 27 h 391"/>
                <a:gd name="T50" fmla="*/ 76 w 263"/>
                <a:gd name="T51" fmla="*/ 32 h 391"/>
                <a:gd name="T52" fmla="*/ 75 w 263"/>
                <a:gd name="T53" fmla="*/ 38 h 391"/>
                <a:gd name="T54" fmla="*/ 75 w 263"/>
                <a:gd name="T55" fmla="*/ 44 h 391"/>
                <a:gd name="T56" fmla="*/ 78 w 263"/>
                <a:gd name="T57" fmla="*/ 55 h 391"/>
                <a:gd name="T58" fmla="*/ 82 w 263"/>
                <a:gd name="T59" fmla="*/ 60 h 391"/>
                <a:gd name="T60" fmla="*/ 87 w 263"/>
                <a:gd name="T61" fmla="*/ 64 h 391"/>
                <a:gd name="T62" fmla="*/ 77 w 263"/>
                <a:gd name="T63" fmla="*/ 72 h 391"/>
                <a:gd name="T64" fmla="*/ 70 w 263"/>
                <a:gd name="T65" fmla="*/ 83 h 391"/>
                <a:gd name="T66" fmla="*/ 67 w 263"/>
                <a:gd name="T67" fmla="*/ 94 h 391"/>
                <a:gd name="T68" fmla="*/ 68 w 263"/>
                <a:gd name="T69" fmla="*/ 106 h 391"/>
                <a:gd name="T70" fmla="*/ 55 w 263"/>
                <a:gd name="T71" fmla="*/ 108 h 391"/>
                <a:gd name="T72" fmla="*/ 43 w 263"/>
                <a:gd name="T73" fmla="*/ 113 h 391"/>
                <a:gd name="T74" fmla="*/ 32 w 263"/>
                <a:gd name="T75" fmla="*/ 121 h 391"/>
                <a:gd name="T76" fmla="*/ 29 w 263"/>
                <a:gd name="T77" fmla="*/ 126 h 391"/>
                <a:gd name="T78" fmla="*/ 26 w 263"/>
                <a:gd name="T79" fmla="*/ 131 h 3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3"/>
                <a:gd name="T121" fmla="*/ 0 h 391"/>
                <a:gd name="T122" fmla="*/ 263 w 263"/>
                <a:gd name="T123" fmla="*/ 391 h 3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3" h="391">
                  <a:moveTo>
                    <a:pt x="78" y="391"/>
                  </a:moveTo>
                  <a:lnTo>
                    <a:pt x="43" y="355"/>
                  </a:lnTo>
                  <a:lnTo>
                    <a:pt x="0" y="328"/>
                  </a:lnTo>
                  <a:lnTo>
                    <a:pt x="18" y="303"/>
                  </a:lnTo>
                  <a:lnTo>
                    <a:pt x="23" y="276"/>
                  </a:lnTo>
                  <a:lnTo>
                    <a:pt x="18" y="249"/>
                  </a:lnTo>
                  <a:lnTo>
                    <a:pt x="0" y="225"/>
                  </a:lnTo>
                  <a:lnTo>
                    <a:pt x="21" y="196"/>
                  </a:lnTo>
                  <a:lnTo>
                    <a:pt x="27" y="164"/>
                  </a:lnTo>
                  <a:lnTo>
                    <a:pt x="22" y="132"/>
                  </a:lnTo>
                  <a:lnTo>
                    <a:pt x="4" y="103"/>
                  </a:lnTo>
                  <a:lnTo>
                    <a:pt x="43" y="90"/>
                  </a:lnTo>
                  <a:lnTo>
                    <a:pt x="73" y="65"/>
                  </a:lnTo>
                  <a:lnTo>
                    <a:pt x="91" y="34"/>
                  </a:lnTo>
                  <a:lnTo>
                    <a:pt x="94" y="17"/>
                  </a:lnTo>
                  <a:lnTo>
                    <a:pt x="93" y="0"/>
                  </a:lnTo>
                  <a:lnTo>
                    <a:pt x="101" y="19"/>
                  </a:lnTo>
                  <a:lnTo>
                    <a:pt x="116" y="36"/>
                  </a:lnTo>
                  <a:lnTo>
                    <a:pt x="133" y="50"/>
                  </a:lnTo>
                  <a:lnTo>
                    <a:pt x="154" y="62"/>
                  </a:lnTo>
                  <a:lnTo>
                    <a:pt x="178" y="69"/>
                  </a:lnTo>
                  <a:lnTo>
                    <a:pt x="204" y="73"/>
                  </a:lnTo>
                  <a:lnTo>
                    <a:pt x="229" y="72"/>
                  </a:lnTo>
                  <a:lnTo>
                    <a:pt x="253" y="65"/>
                  </a:lnTo>
                  <a:lnTo>
                    <a:pt x="240" y="80"/>
                  </a:lnTo>
                  <a:lnTo>
                    <a:pt x="231" y="96"/>
                  </a:lnTo>
                  <a:lnTo>
                    <a:pt x="227" y="114"/>
                  </a:lnTo>
                  <a:lnTo>
                    <a:pt x="227" y="131"/>
                  </a:lnTo>
                  <a:lnTo>
                    <a:pt x="237" y="164"/>
                  </a:lnTo>
                  <a:lnTo>
                    <a:pt x="248" y="179"/>
                  </a:lnTo>
                  <a:lnTo>
                    <a:pt x="263" y="192"/>
                  </a:lnTo>
                  <a:lnTo>
                    <a:pt x="232" y="216"/>
                  </a:lnTo>
                  <a:lnTo>
                    <a:pt x="212" y="247"/>
                  </a:lnTo>
                  <a:lnTo>
                    <a:pt x="203" y="282"/>
                  </a:lnTo>
                  <a:lnTo>
                    <a:pt x="207" y="317"/>
                  </a:lnTo>
                  <a:lnTo>
                    <a:pt x="165" y="323"/>
                  </a:lnTo>
                  <a:lnTo>
                    <a:pt x="129" y="338"/>
                  </a:lnTo>
                  <a:lnTo>
                    <a:pt x="98" y="361"/>
                  </a:lnTo>
                  <a:lnTo>
                    <a:pt x="87" y="376"/>
                  </a:lnTo>
                  <a:lnTo>
                    <a:pt x="78" y="39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63"/>
            <p:cNvSpPr>
              <a:spLocks/>
            </p:cNvSpPr>
            <p:nvPr/>
          </p:nvSpPr>
          <p:spPr bwMode="auto">
            <a:xfrm>
              <a:off x="13" y="3406"/>
              <a:ext cx="110" cy="117"/>
            </a:xfrm>
            <a:custGeom>
              <a:avLst/>
              <a:gdLst>
                <a:gd name="T0" fmla="*/ 38 w 330"/>
                <a:gd name="T1" fmla="*/ 117 h 351"/>
                <a:gd name="T2" fmla="*/ 31 w 330"/>
                <a:gd name="T3" fmla="*/ 113 h 351"/>
                <a:gd name="T4" fmla="*/ 23 w 330"/>
                <a:gd name="T5" fmla="*/ 112 h 351"/>
                <a:gd name="T6" fmla="*/ 15 w 330"/>
                <a:gd name="T7" fmla="*/ 112 h 351"/>
                <a:gd name="T8" fmla="*/ 7 w 330"/>
                <a:gd name="T9" fmla="*/ 114 h 351"/>
                <a:gd name="T10" fmla="*/ 11 w 330"/>
                <a:gd name="T11" fmla="*/ 107 h 351"/>
                <a:gd name="T12" fmla="*/ 11 w 330"/>
                <a:gd name="T13" fmla="*/ 99 h 351"/>
                <a:gd name="T14" fmla="*/ 7 w 330"/>
                <a:gd name="T15" fmla="*/ 92 h 351"/>
                <a:gd name="T16" fmla="*/ 0 w 330"/>
                <a:gd name="T17" fmla="*/ 87 h 351"/>
                <a:gd name="T18" fmla="*/ 8 w 330"/>
                <a:gd name="T19" fmla="*/ 78 h 351"/>
                <a:gd name="T20" fmla="*/ 11 w 330"/>
                <a:gd name="T21" fmla="*/ 67 h 351"/>
                <a:gd name="T22" fmla="*/ 9 w 330"/>
                <a:gd name="T23" fmla="*/ 56 h 351"/>
                <a:gd name="T24" fmla="*/ 3 w 330"/>
                <a:gd name="T25" fmla="*/ 47 h 351"/>
                <a:gd name="T26" fmla="*/ 13 w 330"/>
                <a:gd name="T27" fmla="*/ 41 h 351"/>
                <a:gd name="T28" fmla="*/ 20 w 330"/>
                <a:gd name="T29" fmla="*/ 33 h 351"/>
                <a:gd name="T30" fmla="*/ 22 w 330"/>
                <a:gd name="T31" fmla="*/ 28 h 351"/>
                <a:gd name="T32" fmla="*/ 22 w 330"/>
                <a:gd name="T33" fmla="*/ 23 h 351"/>
                <a:gd name="T34" fmla="*/ 21 w 330"/>
                <a:gd name="T35" fmla="*/ 18 h 351"/>
                <a:gd name="T36" fmla="*/ 20 w 330"/>
                <a:gd name="T37" fmla="*/ 13 h 351"/>
                <a:gd name="T38" fmla="*/ 34 w 330"/>
                <a:gd name="T39" fmla="*/ 15 h 351"/>
                <a:gd name="T40" fmla="*/ 48 w 330"/>
                <a:gd name="T41" fmla="*/ 13 h 351"/>
                <a:gd name="T42" fmla="*/ 61 w 330"/>
                <a:gd name="T43" fmla="*/ 8 h 351"/>
                <a:gd name="T44" fmla="*/ 72 w 330"/>
                <a:gd name="T45" fmla="*/ 0 h 351"/>
                <a:gd name="T46" fmla="*/ 67 w 330"/>
                <a:gd name="T47" fmla="*/ 9 h 351"/>
                <a:gd name="T48" fmla="*/ 66 w 330"/>
                <a:gd name="T49" fmla="*/ 19 h 351"/>
                <a:gd name="T50" fmla="*/ 67 w 330"/>
                <a:gd name="T51" fmla="*/ 28 h 351"/>
                <a:gd name="T52" fmla="*/ 72 w 330"/>
                <a:gd name="T53" fmla="*/ 37 h 351"/>
                <a:gd name="T54" fmla="*/ 78 w 330"/>
                <a:gd name="T55" fmla="*/ 46 h 351"/>
                <a:gd name="T56" fmla="*/ 87 w 330"/>
                <a:gd name="T57" fmla="*/ 52 h 351"/>
                <a:gd name="T58" fmla="*/ 98 w 330"/>
                <a:gd name="T59" fmla="*/ 57 h 351"/>
                <a:gd name="T60" fmla="*/ 110 w 330"/>
                <a:gd name="T61" fmla="*/ 59 h 351"/>
                <a:gd name="T62" fmla="*/ 103 w 330"/>
                <a:gd name="T63" fmla="*/ 62 h 351"/>
                <a:gd name="T64" fmla="*/ 96 w 330"/>
                <a:gd name="T65" fmla="*/ 67 h 351"/>
                <a:gd name="T66" fmla="*/ 87 w 330"/>
                <a:gd name="T67" fmla="*/ 78 h 351"/>
                <a:gd name="T68" fmla="*/ 83 w 330"/>
                <a:gd name="T69" fmla="*/ 92 h 351"/>
                <a:gd name="T70" fmla="*/ 84 w 330"/>
                <a:gd name="T71" fmla="*/ 99 h 351"/>
                <a:gd name="T72" fmla="*/ 86 w 330"/>
                <a:gd name="T73" fmla="*/ 105 h 351"/>
                <a:gd name="T74" fmla="*/ 61 w 330"/>
                <a:gd name="T75" fmla="*/ 109 h 351"/>
                <a:gd name="T76" fmla="*/ 49 w 330"/>
                <a:gd name="T77" fmla="*/ 113 h 351"/>
                <a:gd name="T78" fmla="*/ 38 w 330"/>
                <a:gd name="T79" fmla="*/ 117 h 3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351"/>
                <a:gd name="T122" fmla="*/ 330 w 330"/>
                <a:gd name="T123" fmla="*/ 351 h 3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351">
                  <a:moveTo>
                    <a:pt x="114" y="351"/>
                  </a:moveTo>
                  <a:lnTo>
                    <a:pt x="93" y="339"/>
                  </a:lnTo>
                  <a:lnTo>
                    <a:pt x="69" y="335"/>
                  </a:lnTo>
                  <a:lnTo>
                    <a:pt x="45" y="336"/>
                  </a:lnTo>
                  <a:lnTo>
                    <a:pt x="21" y="343"/>
                  </a:lnTo>
                  <a:lnTo>
                    <a:pt x="33" y="322"/>
                  </a:lnTo>
                  <a:lnTo>
                    <a:pt x="33" y="298"/>
                  </a:lnTo>
                  <a:lnTo>
                    <a:pt x="21" y="277"/>
                  </a:lnTo>
                  <a:lnTo>
                    <a:pt x="0" y="261"/>
                  </a:lnTo>
                  <a:lnTo>
                    <a:pt x="23" y="233"/>
                  </a:lnTo>
                  <a:lnTo>
                    <a:pt x="32" y="202"/>
                  </a:lnTo>
                  <a:lnTo>
                    <a:pt x="28" y="169"/>
                  </a:lnTo>
                  <a:lnTo>
                    <a:pt x="9" y="140"/>
                  </a:lnTo>
                  <a:lnTo>
                    <a:pt x="40" y="123"/>
                  </a:lnTo>
                  <a:lnTo>
                    <a:pt x="60" y="98"/>
                  </a:lnTo>
                  <a:lnTo>
                    <a:pt x="65" y="83"/>
                  </a:lnTo>
                  <a:lnTo>
                    <a:pt x="67" y="68"/>
                  </a:lnTo>
                  <a:lnTo>
                    <a:pt x="64" y="54"/>
                  </a:lnTo>
                  <a:lnTo>
                    <a:pt x="59" y="39"/>
                  </a:lnTo>
                  <a:lnTo>
                    <a:pt x="102" y="44"/>
                  </a:lnTo>
                  <a:lnTo>
                    <a:pt x="144" y="38"/>
                  </a:lnTo>
                  <a:lnTo>
                    <a:pt x="183" y="23"/>
                  </a:lnTo>
                  <a:lnTo>
                    <a:pt x="215" y="0"/>
                  </a:lnTo>
                  <a:lnTo>
                    <a:pt x="201" y="28"/>
                  </a:lnTo>
                  <a:lnTo>
                    <a:pt x="197" y="57"/>
                  </a:lnTo>
                  <a:lnTo>
                    <a:pt x="202" y="84"/>
                  </a:lnTo>
                  <a:lnTo>
                    <a:pt x="215" y="112"/>
                  </a:lnTo>
                  <a:lnTo>
                    <a:pt x="235" y="137"/>
                  </a:lnTo>
                  <a:lnTo>
                    <a:pt x="262" y="156"/>
                  </a:lnTo>
                  <a:lnTo>
                    <a:pt x="294" y="170"/>
                  </a:lnTo>
                  <a:lnTo>
                    <a:pt x="330" y="176"/>
                  </a:lnTo>
                  <a:lnTo>
                    <a:pt x="308" y="187"/>
                  </a:lnTo>
                  <a:lnTo>
                    <a:pt x="289" y="201"/>
                  </a:lnTo>
                  <a:lnTo>
                    <a:pt x="262" y="235"/>
                  </a:lnTo>
                  <a:lnTo>
                    <a:pt x="250" y="276"/>
                  </a:lnTo>
                  <a:lnTo>
                    <a:pt x="251" y="296"/>
                  </a:lnTo>
                  <a:lnTo>
                    <a:pt x="257" y="316"/>
                  </a:lnTo>
                  <a:lnTo>
                    <a:pt x="183" y="328"/>
                  </a:lnTo>
                  <a:lnTo>
                    <a:pt x="147" y="339"/>
                  </a:lnTo>
                  <a:lnTo>
                    <a:pt x="114" y="3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64"/>
            <p:cNvSpPr>
              <a:spLocks/>
            </p:cNvSpPr>
            <p:nvPr/>
          </p:nvSpPr>
          <p:spPr bwMode="auto">
            <a:xfrm>
              <a:off x="122" y="4237"/>
              <a:ext cx="61" cy="36"/>
            </a:xfrm>
            <a:custGeom>
              <a:avLst/>
              <a:gdLst>
                <a:gd name="T0" fmla="*/ 0 w 182"/>
                <a:gd name="T1" fmla="*/ 36 h 108"/>
                <a:gd name="T2" fmla="*/ 13 w 182"/>
                <a:gd name="T3" fmla="*/ 28 h 108"/>
                <a:gd name="T4" fmla="*/ 28 w 182"/>
                <a:gd name="T5" fmla="*/ 23 h 108"/>
                <a:gd name="T6" fmla="*/ 45 w 182"/>
                <a:gd name="T7" fmla="*/ 22 h 108"/>
                <a:gd name="T8" fmla="*/ 53 w 182"/>
                <a:gd name="T9" fmla="*/ 23 h 108"/>
                <a:gd name="T10" fmla="*/ 61 w 182"/>
                <a:gd name="T11" fmla="*/ 25 h 108"/>
                <a:gd name="T12" fmla="*/ 57 w 182"/>
                <a:gd name="T13" fmla="*/ 19 h 108"/>
                <a:gd name="T14" fmla="*/ 56 w 182"/>
                <a:gd name="T15" fmla="*/ 13 h 108"/>
                <a:gd name="T16" fmla="*/ 56 w 182"/>
                <a:gd name="T17" fmla="*/ 6 h 108"/>
                <a:gd name="T18" fmla="*/ 57 w 182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108"/>
                <a:gd name="T32" fmla="*/ 182 w 182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108">
                  <a:moveTo>
                    <a:pt x="0" y="108"/>
                  </a:moveTo>
                  <a:lnTo>
                    <a:pt x="39" y="84"/>
                  </a:lnTo>
                  <a:lnTo>
                    <a:pt x="85" y="70"/>
                  </a:lnTo>
                  <a:lnTo>
                    <a:pt x="134" y="67"/>
                  </a:lnTo>
                  <a:lnTo>
                    <a:pt x="158" y="69"/>
                  </a:lnTo>
                  <a:lnTo>
                    <a:pt x="182" y="75"/>
                  </a:lnTo>
                  <a:lnTo>
                    <a:pt x="171" y="57"/>
                  </a:lnTo>
                  <a:lnTo>
                    <a:pt x="167" y="38"/>
                  </a:lnTo>
                  <a:lnTo>
                    <a:pt x="166" y="19"/>
                  </a:lnTo>
                  <a:lnTo>
                    <a:pt x="17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65"/>
            <p:cNvSpPr>
              <a:spLocks/>
            </p:cNvSpPr>
            <p:nvPr/>
          </p:nvSpPr>
          <p:spPr bwMode="auto">
            <a:xfrm>
              <a:off x="105" y="4174"/>
              <a:ext cx="56" cy="57"/>
            </a:xfrm>
            <a:custGeom>
              <a:avLst/>
              <a:gdLst>
                <a:gd name="T0" fmla="*/ 56 w 170"/>
                <a:gd name="T1" fmla="*/ 1 h 171"/>
                <a:gd name="T2" fmla="*/ 45 w 170"/>
                <a:gd name="T3" fmla="*/ 2 h 171"/>
                <a:gd name="T4" fmla="*/ 35 w 170"/>
                <a:gd name="T5" fmla="*/ 0 h 171"/>
                <a:gd name="T6" fmla="*/ 31 w 170"/>
                <a:gd name="T7" fmla="*/ 10 h 171"/>
                <a:gd name="T8" fmla="*/ 23 w 170"/>
                <a:gd name="T9" fmla="*/ 18 h 171"/>
                <a:gd name="T10" fmla="*/ 13 w 170"/>
                <a:gd name="T11" fmla="*/ 24 h 171"/>
                <a:gd name="T12" fmla="*/ 0 w 170"/>
                <a:gd name="T13" fmla="*/ 26 h 171"/>
                <a:gd name="T14" fmla="*/ 3 w 170"/>
                <a:gd name="T15" fmla="*/ 34 h 171"/>
                <a:gd name="T16" fmla="*/ 4 w 170"/>
                <a:gd name="T17" fmla="*/ 41 h 171"/>
                <a:gd name="T18" fmla="*/ 3 w 170"/>
                <a:gd name="T19" fmla="*/ 49 h 171"/>
                <a:gd name="T20" fmla="*/ 0 w 170"/>
                <a:gd name="T21" fmla="*/ 57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"/>
                <a:gd name="T34" fmla="*/ 0 h 171"/>
                <a:gd name="T35" fmla="*/ 170 w 170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" h="171">
                  <a:moveTo>
                    <a:pt x="170" y="3"/>
                  </a:moveTo>
                  <a:lnTo>
                    <a:pt x="138" y="6"/>
                  </a:lnTo>
                  <a:lnTo>
                    <a:pt x="106" y="0"/>
                  </a:lnTo>
                  <a:lnTo>
                    <a:pt x="94" y="30"/>
                  </a:lnTo>
                  <a:lnTo>
                    <a:pt x="71" y="55"/>
                  </a:lnTo>
                  <a:lnTo>
                    <a:pt x="38" y="71"/>
                  </a:lnTo>
                  <a:lnTo>
                    <a:pt x="0" y="77"/>
                  </a:lnTo>
                  <a:lnTo>
                    <a:pt x="9" y="101"/>
                  </a:lnTo>
                  <a:lnTo>
                    <a:pt x="11" y="124"/>
                  </a:lnTo>
                  <a:lnTo>
                    <a:pt x="9" y="148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66"/>
            <p:cNvSpPr>
              <a:spLocks/>
            </p:cNvSpPr>
            <p:nvPr/>
          </p:nvSpPr>
          <p:spPr bwMode="auto">
            <a:xfrm>
              <a:off x="50" y="4143"/>
              <a:ext cx="45" cy="77"/>
            </a:xfrm>
            <a:custGeom>
              <a:avLst/>
              <a:gdLst>
                <a:gd name="T0" fmla="*/ 0 w 135"/>
                <a:gd name="T1" fmla="*/ 77 h 229"/>
                <a:gd name="T2" fmla="*/ 7 w 135"/>
                <a:gd name="T3" fmla="*/ 71 h 229"/>
                <a:gd name="T4" fmla="*/ 15 w 135"/>
                <a:gd name="T5" fmla="*/ 66 h 229"/>
                <a:gd name="T6" fmla="*/ 25 w 135"/>
                <a:gd name="T7" fmla="*/ 63 h 229"/>
                <a:gd name="T8" fmla="*/ 34 w 135"/>
                <a:gd name="T9" fmla="*/ 62 h 229"/>
                <a:gd name="T10" fmla="*/ 32 w 135"/>
                <a:gd name="T11" fmla="*/ 51 h 229"/>
                <a:gd name="T12" fmla="*/ 34 w 135"/>
                <a:gd name="T13" fmla="*/ 41 h 229"/>
                <a:gd name="T14" fmla="*/ 38 w 135"/>
                <a:gd name="T15" fmla="*/ 32 h 229"/>
                <a:gd name="T16" fmla="*/ 45 w 135"/>
                <a:gd name="T17" fmla="*/ 24 h 229"/>
                <a:gd name="T18" fmla="*/ 43 w 135"/>
                <a:gd name="T19" fmla="*/ 11 h 229"/>
                <a:gd name="T20" fmla="*/ 44 w 135"/>
                <a:gd name="T21" fmla="*/ 0 h 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5"/>
                <a:gd name="T34" fmla="*/ 0 h 229"/>
                <a:gd name="T35" fmla="*/ 135 w 135"/>
                <a:gd name="T36" fmla="*/ 229 h 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5" h="229">
                  <a:moveTo>
                    <a:pt x="0" y="229"/>
                  </a:moveTo>
                  <a:lnTo>
                    <a:pt x="20" y="210"/>
                  </a:lnTo>
                  <a:lnTo>
                    <a:pt x="44" y="196"/>
                  </a:lnTo>
                  <a:lnTo>
                    <a:pt x="74" y="186"/>
                  </a:lnTo>
                  <a:lnTo>
                    <a:pt x="103" y="183"/>
                  </a:lnTo>
                  <a:lnTo>
                    <a:pt x="97" y="153"/>
                  </a:lnTo>
                  <a:lnTo>
                    <a:pt x="101" y="123"/>
                  </a:lnTo>
                  <a:lnTo>
                    <a:pt x="114" y="94"/>
                  </a:lnTo>
                  <a:lnTo>
                    <a:pt x="135" y="70"/>
                  </a:lnTo>
                  <a:lnTo>
                    <a:pt x="130" y="34"/>
                  </a:lnTo>
                  <a:lnTo>
                    <a:pt x="1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7"/>
            <p:cNvSpPr>
              <a:spLocks noEditPoints="1"/>
            </p:cNvSpPr>
            <p:nvPr/>
          </p:nvSpPr>
          <p:spPr bwMode="auto">
            <a:xfrm>
              <a:off x="8" y="3171"/>
              <a:ext cx="1630" cy="1143"/>
            </a:xfrm>
            <a:custGeom>
              <a:avLst/>
              <a:gdLst>
                <a:gd name="T0" fmla="*/ 1479 w 4889"/>
                <a:gd name="T1" fmla="*/ 1096 h 3429"/>
                <a:gd name="T2" fmla="*/ 1505 w 4889"/>
                <a:gd name="T3" fmla="*/ 1071 h 3429"/>
                <a:gd name="T4" fmla="*/ 1564 w 4889"/>
                <a:gd name="T5" fmla="*/ 1069 h 3429"/>
                <a:gd name="T6" fmla="*/ 1612 w 4889"/>
                <a:gd name="T7" fmla="*/ 1077 h 3429"/>
                <a:gd name="T8" fmla="*/ 1616 w 4889"/>
                <a:gd name="T9" fmla="*/ 1117 h 3429"/>
                <a:gd name="T10" fmla="*/ 1569 w 4889"/>
                <a:gd name="T11" fmla="*/ 1131 h 3429"/>
                <a:gd name="T12" fmla="*/ 1527 w 4889"/>
                <a:gd name="T13" fmla="*/ 1134 h 3429"/>
                <a:gd name="T14" fmla="*/ 1456 w 4889"/>
                <a:gd name="T15" fmla="*/ 1109 h 3429"/>
                <a:gd name="T16" fmla="*/ 1142 w 4889"/>
                <a:gd name="T17" fmla="*/ 1113 h 3429"/>
                <a:gd name="T18" fmla="*/ 1166 w 4889"/>
                <a:gd name="T19" fmla="*/ 1087 h 3429"/>
                <a:gd name="T20" fmla="*/ 1208 w 4889"/>
                <a:gd name="T21" fmla="*/ 1077 h 3429"/>
                <a:gd name="T22" fmla="*/ 1243 w 4889"/>
                <a:gd name="T23" fmla="*/ 1078 h 3429"/>
                <a:gd name="T24" fmla="*/ 1258 w 4889"/>
                <a:gd name="T25" fmla="*/ 1087 h 3429"/>
                <a:gd name="T26" fmla="*/ 1277 w 4889"/>
                <a:gd name="T27" fmla="*/ 1110 h 3429"/>
                <a:gd name="T28" fmla="*/ 1233 w 4889"/>
                <a:gd name="T29" fmla="*/ 1131 h 3429"/>
                <a:gd name="T30" fmla="*/ 1170 w 4889"/>
                <a:gd name="T31" fmla="*/ 1135 h 3429"/>
                <a:gd name="T32" fmla="*/ 1121 w 4889"/>
                <a:gd name="T33" fmla="*/ 1123 h 3429"/>
                <a:gd name="T34" fmla="*/ 731 w 4889"/>
                <a:gd name="T35" fmla="*/ 1069 h 3429"/>
                <a:gd name="T36" fmla="*/ 762 w 4889"/>
                <a:gd name="T37" fmla="*/ 1047 h 3429"/>
                <a:gd name="T38" fmla="*/ 806 w 4889"/>
                <a:gd name="T39" fmla="*/ 1044 h 3429"/>
                <a:gd name="T40" fmla="*/ 827 w 4889"/>
                <a:gd name="T41" fmla="*/ 1067 h 3429"/>
                <a:gd name="T42" fmla="*/ 841 w 4889"/>
                <a:gd name="T43" fmla="*/ 1077 h 3429"/>
                <a:gd name="T44" fmla="*/ 854 w 4889"/>
                <a:gd name="T45" fmla="*/ 1109 h 3429"/>
                <a:gd name="T46" fmla="*/ 831 w 4889"/>
                <a:gd name="T47" fmla="*/ 1128 h 3429"/>
                <a:gd name="T48" fmla="*/ 782 w 4889"/>
                <a:gd name="T49" fmla="*/ 1120 h 3429"/>
                <a:gd name="T50" fmla="*/ 354 w 4889"/>
                <a:gd name="T51" fmla="*/ 1110 h 3429"/>
                <a:gd name="T52" fmla="*/ 347 w 4889"/>
                <a:gd name="T53" fmla="*/ 1076 h 3429"/>
                <a:gd name="T54" fmla="*/ 360 w 4889"/>
                <a:gd name="T55" fmla="*/ 1071 h 3429"/>
                <a:gd name="T56" fmla="*/ 395 w 4889"/>
                <a:gd name="T57" fmla="*/ 1048 h 3429"/>
                <a:gd name="T58" fmla="*/ 436 w 4889"/>
                <a:gd name="T59" fmla="*/ 1074 h 3429"/>
                <a:gd name="T60" fmla="*/ 468 w 4889"/>
                <a:gd name="T61" fmla="*/ 1080 h 3429"/>
                <a:gd name="T62" fmla="*/ 493 w 4889"/>
                <a:gd name="T63" fmla="*/ 1118 h 3429"/>
                <a:gd name="T64" fmla="*/ 458 w 4889"/>
                <a:gd name="T65" fmla="*/ 1143 h 3429"/>
                <a:gd name="T66" fmla="*/ 427 w 4889"/>
                <a:gd name="T67" fmla="*/ 1131 h 3429"/>
                <a:gd name="T68" fmla="*/ 402 w 4889"/>
                <a:gd name="T69" fmla="*/ 1127 h 3429"/>
                <a:gd name="T70" fmla="*/ 359 w 4889"/>
                <a:gd name="T71" fmla="*/ 1114 h 3429"/>
                <a:gd name="T72" fmla="*/ 39 w 4889"/>
                <a:gd name="T73" fmla="*/ 876 h 3429"/>
                <a:gd name="T74" fmla="*/ 23 w 4889"/>
                <a:gd name="T75" fmla="*/ 832 h 3429"/>
                <a:gd name="T76" fmla="*/ 3 w 4889"/>
                <a:gd name="T77" fmla="*/ 771 h 3429"/>
                <a:gd name="T78" fmla="*/ 34 w 4889"/>
                <a:gd name="T79" fmla="*/ 764 h 3429"/>
                <a:gd name="T80" fmla="*/ 3 w 4889"/>
                <a:gd name="T81" fmla="*/ 747 h 3429"/>
                <a:gd name="T82" fmla="*/ 26 w 4889"/>
                <a:gd name="T83" fmla="*/ 715 h 3429"/>
                <a:gd name="T84" fmla="*/ 67 w 4889"/>
                <a:gd name="T85" fmla="*/ 722 h 3429"/>
                <a:gd name="T86" fmla="*/ 90 w 4889"/>
                <a:gd name="T87" fmla="*/ 722 h 3429"/>
                <a:gd name="T88" fmla="*/ 115 w 4889"/>
                <a:gd name="T89" fmla="*/ 742 h 3429"/>
                <a:gd name="T90" fmla="*/ 80 w 4889"/>
                <a:gd name="T91" fmla="*/ 808 h 3429"/>
                <a:gd name="T92" fmla="*/ 73 w 4889"/>
                <a:gd name="T93" fmla="*/ 864 h 3429"/>
                <a:gd name="T94" fmla="*/ 128 w 4889"/>
                <a:gd name="T95" fmla="*/ 508 h 3429"/>
                <a:gd name="T96" fmla="*/ 75 w 4889"/>
                <a:gd name="T97" fmla="*/ 498 h 3429"/>
                <a:gd name="T98" fmla="*/ 43 w 4889"/>
                <a:gd name="T99" fmla="*/ 478 h 3429"/>
                <a:gd name="T100" fmla="*/ 14 w 4889"/>
                <a:gd name="T101" fmla="*/ 449 h 3429"/>
                <a:gd name="T102" fmla="*/ 20 w 4889"/>
                <a:gd name="T103" fmla="*/ 423 h 3429"/>
                <a:gd name="T104" fmla="*/ 39 w 4889"/>
                <a:gd name="T105" fmla="*/ 409 h 3429"/>
                <a:gd name="T106" fmla="*/ 71 w 4889"/>
                <a:gd name="T107" fmla="*/ 429 h 3429"/>
                <a:gd name="T108" fmla="*/ 124 w 4889"/>
                <a:gd name="T109" fmla="*/ 468 h 3429"/>
                <a:gd name="T110" fmla="*/ 128 w 4889"/>
                <a:gd name="T111" fmla="*/ 508 h 3429"/>
                <a:gd name="T112" fmla="*/ 4 w 4889"/>
                <a:gd name="T113" fmla="*/ 140 h 3429"/>
                <a:gd name="T114" fmla="*/ 5 w 4889"/>
                <a:gd name="T115" fmla="*/ 95 h 3429"/>
                <a:gd name="T116" fmla="*/ 9 w 4889"/>
                <a:gd name="T117" fmla="*/ 60 h 3429"/>
                <a:gd name="T118" fmla="*/ 36 w 4889"/>
                <a:gd name="T119" fmla="*/ 14 h 3429"/>
                <a:gd name="T120" fmla="*/ 74 w 4889"/>
                <a:gd name="T121" fmla="*/ 36 h 3429"/>
                <a:gd name="T122" fmla="*/ 87 w 4889"/>
                <a:gd name="T123" fmla="*/ 103 h 3429"/>
                <a:gd name="T124" fmla="*/ 63 w 4889"/>
                <a:gd name="T125" fmla="*/ 127 h 34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89"/>
                <a:gd name="T190" fmla="*/ 0 h 3429"/>
                <a:gd name="T191" fmla="*/ 4889 w 4889"/>
                <a:gd name="T192" fmla="*/ 3429 h 34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89" h="3429">
                  <a:moveTo>
                    <a:pt x="4333" y="3326"/>
                  </a:moveTo>
                  <a:lnTo>
                    <a:pt x="4363" y="3324"/>
                  </a:lnTo>
                  <a:lnTo>
                    <a:pt x="4391" y="3316"/>
                  </a:lnTo>
                  <a:lnTo>
                    <a:pt x="4415" y="3305"/>
                  </a:lnTo>
                  <a:lnTo>
                    <a:pt x="4437" y="3289"/>
                  </a:lnTo>
                  <a:lnTo>
                    <a:pt x="4453" y="3268"/>
                  </a:lnTo>
                  <a:lnTo>
                    <a:pt x="4463" y="3247"/>
                  </a:lnTo>
                  <a:lnTo>
                    <a:pt x="4469" y="3223"/>
                  </a:lnTo>
                  <a:lnTo>
                    <a:pt x="4466" y="3200"/>
                  </a:lnTo>
                  <a:lnTo>
                    <a:pt x="4515" y="3212"/>
                  </a:lnTo>
                  <a:lnTo>
                    <a:pt x="4568" y="3212"/>
                  </a:lnTo>
                  <a:lnTo>
                    <a:pt x="4617" y="3199"/>
                  </a:lnTo>
                  <a:lnTo>
                    <a:pt x="4660" y="3175"/>
                  </a:lnTo>
                  <a:lnTo>
                    <a:pt x="4673" y="3192"/>
                  </a:lnTo>
                  <a:lnTo>
                    <a:pt x="4691" y="3207"/>
                  </a:lnTo>
                  <a:lnTo>
                    <a:pt x="4711" y="3219"/>
                  </a:lnTo>
                  <a:lnTo>
                    <a:pt x="4734" y="3229"/>
                  </a:lnTo>
                  <a:lnTo>
                    <a:pt x="4758" y="3234"/>
                  </a:lnTo>
                  <a:lnTo>
                    <a:pt x="4783" y="3237"/>
                  </a:lnTo>
                  <a:lnTo>
                    <a:pt x="4834" y="3230"/>
                  </a:lnTo>
                  <a:lnTo>
                    <a:pt x="4837" y="3261"/>
                  </a:lnTo>
                  <a:lnTo>
                    <a:pt x="4846" y="3292"/>
                  </a:lnTo>
                  <a:lnTo>
                    <a:pt x="4865" y="3320"/>
                  </a:lnTo>
                  <a:lnTo>
                    <a:pt x="4889" y="3344"/>
                  </a:lnTo>
                  <a:lnTo>
                    <a:pt x="4847" y="3350"/>
                  </a:lnTo>
                  <a:lnTo>
                    <a:pt x="4810" y="3364"/>
                  </a:lnTo>
                  <a:lnTo>
                    <a:pt x="4776" y="3384"/>
                  </a:lnTo>
                  <a:lnTo>
                    <a:pt x="4751" y="3411"/>
                  </a:lnTo>
                  <a:lnTo>
                    <a:pt x="4730" y="3401"/>
                  </a:lnTo>
                  <a:lnTo>
                    <a:pt x="4706" y="3393"/>
                  </a:lnTo>
                  <a:lnTo>
                    <a:pt x="4680" y="3389"/>
                  </a:lnTo>
                  <a:lnTo>
                    <a:pt x="4655" y="3388"/>
                  </a:lnTo>
                  <a:lnTo>
                    <a:pt x="4629" y="3389"/>
                  </a:lnTo>
                  <a:lnTo>
                    <a:pt x="4605" y="3393"/>
                  </a:lnTo>
                  <a:lnTo>
                    <a:pt x="4581" y="3401"/>
                  </a:lnTo>
                  <a:lnTo>
                    <a:pt x="4558" y="3411"/>
                  </a:lnTo>
                  <a:lnTo>
                    <a:pt x="4510" y="3376"/>
                  </a:lnTo>
                  <a:lnTo>
                    <a:pt x="4455" y="3351"/>
                  </a:lnTo>
                  <a:lnTo>
                    <a:pt x="4396" y="3334"/>
                  </a:lnTo>
                  <a:lnTo>
                    <a:pt x="4366" y="3328"/>
                  </a:lnTo>
                  <a:lnTo>
                    <a:pt x="4333" y="3326"/>
                  </a:lnTo>
                  <a:close/>
                  <a:moveTo>
                    <a:pt x="3363" y="3370"/>
                  </a:moveTo>
                  <a:lnTo>
                    <a:pt x="3386" y="3362"/>
                  </a:lnTo>
                  <a:lnTo>
                    <a:pt x="3406" y="3353"/>
                  </a:lnTo>
                  <a:lnTo>
                    <a:pt x="3425" y="3339"/>
                  </a:lnTo>
                  <a:lnTo>
                    <a:pt x="3439" y="3324"/>
                  </a:lnTo>
                  <a:lnTo>
                    <a:pt x="3458" y="3288"/>
                  </a:lnTo>
                  <a:lnTo>
                    <a:pt x="3461" y="3268"/>
                  </a:lnTo>
                  <a:lnTo>
                    <a:pt x="3460" y="3249"/>
                  </a:lnTo>
                  <a:lnTo>
                    <a:pt x="3498" y="3260"/>
                  </a:lnTo>
                  <a:lnTo>
                    <a:pt x="3520" y="3261"/>
                  </a:lnTo>
                  <a:lnTo>
                    <a:pt x="3541" y="3259"/>
                  </a:lnTo>
                  <a:lnTo>
                    <a:pt x="3579" y="3245"/>
                  </a:lnTo>
                  <a:lnTo>
                    <a:pt x="3607" y="3219"/>
                  </a:lnTo>
                  <a:lnTo>
                    <a:pt x="3623" y="3231"/>
                  </a:lnTo>
                  <a:lnTo>
                    <a:pt x="3643" y="3239"/>
                  </a:lnTo>
                  <a:lnTo>
                    <a:pt x="3664" y="3244"/>
                  </a:lnTo>
                  <a:lnTo>
                    <a:pt x="3686" y="3245"/>
                  </a:lnTo>
                  <a:lnTo>
                    <a:pt x="3708" y="3242"/>
                  </a:lnTo>
                  <a:lnTo>
                    <a:pt x="3729" y="3235"/>
                  </a:lnTo>
                  <a:lnTo>
                    <a:pt x="3747" y="3225"/>
                  </a:lnTo>
                  <a:lnTo>
                    <a:pt x="3762" y="3212"/>
                  </a:lnTo>
                  <a:lnTo>
                    <a:pt x="3762" y="3229"/>
                  </a:lnTo>
                  <a:lnTo>
                    <a:pt x="3766" y="3246"/>
                  </a:lnTo>
                  <a:lnTo>
                    <a:pt x="3774" y="3262"/>
                  </a:lnTo>
                  <a:lnTo>
                    <a:pt x="3786" y="3276"/>
                  </a:lnTo>
                  <a:lnTo>
                    <a:pt x="3801" y="3289"/>
                  </a:lnTo>
                  <a:lnTo>
                    <a:pt x="3818" y="3299"/>
                  </a:lnTo>
                  <a:lnTo>
                    <a:pt x="3858" y="3311"/>
                  </a:lnTo>
                  <a:lnTo>
                    <a:pt x="3829" y="3331"/>
                  </a:lnTo>
                  <a:lnTo>
                    <a:pt x="3805" y="3355"/>
                  </a:lnTo>
                  <a:lnTo>
                    <a:pt x="3786" y="3382"/>
                  </a:lnTo>
                  <a:lnTo>
                    <a:pt x="3771" y="3411"/>
                  </a:lnTo>
                  <a:lnTo>
                    <a:pt x="3737" y="3396"/>
                  </a:lnTo>
                  <a:lnTo>
                    <a:pt x="3698" y="3392"/>
                  </a:lnTo>
                  <a:lnTo>
                    <a:pt x="3659" y="3402"/>
                  </a:lnTo>
                  <a:lnTo>
                    <a:pt x="3630" y="3421"/>
                  </a:lnTo>
                  <a:lnTo>
                    <a:pt x="3592" y="3408"/>
                  </a:lnTo>
                  <a:lnTo>
                    <a:pt x="3552" y="3403"/>
                  </a:lnTo>
                  <a:lnTo>
                    <a:pt x="3510" y="3405"/>
                  </a:lnTo>
                  <a:lnTo>
                    <a:pt x="3472" y="3414"/>
                  </a:lnTo>
                  <a:lnTo>
                    <a:pt x="3450" y="3396"/>
                  </a:lnTo>
                  <a:lnTo>
                    <a:pt x="3423" y="3382"/>
                  </a:lnTo>
                  <a:lnTo>
                    <a:pt x="3394" y="3373"/>
                  </a:lnTo>
                  <a:lnTo>
                    <a:pt x="3363" y="3370"/>
                  </a:lnTo>
                  <a:close/>
                  <a:moveTo>
                    <a:pt x="2244" y="3323"/>
                  </a:moveTo>
                  <a:lnTo>
                    <a:pt x="2247" y="3291"/>
                  </a:lnTo>
                  <a:lnTo>
                    <a:pt x="2239" y="3259"/>
                  </a:lnTo>
                  <a:lnTo>
                    <a:pt x="2222" y="3231"/>
                  </a:lnTo>
                  <a:lnTo>
                    <a:pt x="2194" y="3207"/>
                  </a:lnTo>
                  <a:lnTo>
                    <a:pt x="2214" y="3206"/>
                  </a:lnTo>
                  <a:lnTo>
                    <a:pt x="2231" y="3201"/>
                  </a:lnTo>
                  <a:lnTo>
                    <a:pt x="2262" y="3182"/>
                  </a:lnTo>
                  <a:lnTo>
                    <a:pt x="2282" y="3155"/>
                  </a:lnTo>
                  <a:lnTo>
                    <a:pt x="2286" y="3140"/>
                  </a:lnTo>
                  <a:lnTo>
                    <a:pt x="2286" y="3124"/>
                  </a:lnTo>
                  <a:lnTo>
                    <a:pt x="2314" y="3143"/>
                  </a:lnTo>
                  <a:lnTo>
                    <a:pt x="2350" y="3152"/>
                  </a:lnTo>
                  <a:lnTo>
                    <a:pt x="2386" y="3148"/>
                  </a:lnTo>
                  <a:lnTo>
                    <a:pt x="2418" y="3133"/>
                  </a:lnTo>
                  <a:lnTo>
                    <a:pt x="2418" y="3152"/>
                  </a:lnTo>
                  <a:lnTo>
                    <a:pt x="2426" y="3169"/>
                  </a:lnTo>
                  <a:lnTo>
                    <a:pt x="2441" y="3183"/>
                  </a:lnTo>
                  <a:lnTo>
                    <a:pt x="2459" y="3193"/>
                  </a:lnTo>
                  <a:lnTo>
                    <a:pt x="2480" y="3201"/>
                  </a:lnTo>
                  <a:lnTo>
                    <a:pt x="2501" y="3203"/>
                  </a:lnTo>
                  <a:lnTo>
                    <a:pt x="2524" y="3200"/>
                  </a:lnTo>
                  <a:lnTo>
                    <a:pt x="2544" y="3190"/>
                  </a:lnTo>
                  <a:lnTo>
                    <a:pt x="2531" y="3208"/>
                  </a:lnTo>
                  <a:lnTo>
                    <a:pt x="2521" y="3230"/>
                  </a:lnTo>
                  <a:lnTo>
                    <a:pt x="2520" y="3251"/>
                  </a:lnTo>
                  <a:lnTo>
                    <a:pt x="2523" y="3273"/>
                  </a:lnTo>
                  <a:lnTo>
                    <a:pt x="2531" y="3293"/>
                  </a:lnTo>
                  <a:lnTo>
                    <a:pt x="2544" y="3312"/>
                  </a:lnTo>
                  <a:lnTo>
                    <a:pt x="2562" y="3328"/>
                  </a:lnTo>
                  <a:lnTo>
                    <a:pt x="2584" y="3341"/>
                  </a:lnTo>
                  <a:lnTo>
                    <a:pt x="2559" y="3347"/>
                  </a:lnTo>
                  <a:lnTo>
                    <a:pt x="2535" y="3357"/>
                  </a:lnTo>
                  <a:lnTo>
                    <a:pt x="2513" y="3369"/>
                  </a:lnTo>
                  <a:lnTo>
                    <a:pt x="2493" y="3385"/>
                  </a:lnTo>
                  <a:lnTo>
                    <a:pt x="2463" y="3376"/>
                  </a:lnTo>
                  <a:lnTo>
                    <a:pt x="2432" y="3374"/>
                  </a:lnTo>
                  <a:lnTo>
                    <a:pt x="2400" y="3376"/>
                  </a:lnTo>
                  <a:lnTo>
                    <a:pt x="2369" y="3385"/>
                  </a:lnTo>
                  <a:lnTo>
                    <a:pt x="2347" y="3360"/>
                  </a:lnTo>
                  <a:lnTo>
                    <a:pt x="2317" y="3340"/>
                  </a:lnTo>
                  <a:lnTo>
                    <a:pt x="2282" y="3327"/>
                  </a:lnTo>
                  <a:lnTo>
                    <a:pt x="2244" y="3323"/>
                  </a:lnTo>
                  <a:close/>
                  <a:moveTo>
                    <a:pt x="1049" y="3352"/>
                  </a:moveTo>
                  <a:lnTo>
                    <a:pt x="1061" y="3331"/>
                  </a:lnTo>
                  <a:lnTo>
                    <a:pt x="1068" y="3310"/>
                  </a:lnTo>
                  <a:lnTo>
                    <a:pt x="1069" y="3288"/>
                  </a:lnTo>
                  <a:lnTo>
                    <a:pt x="1064" y="3266"/>
                  </a:lnTo>
                  <a:lnTo>
                    <a:pt x="1055" y="3245"/>
                  </a:lnTo>
                  <a:lnTo>
                    <a:pt x="1041" y="3227"/>
                  </a:lnTo>
                  <a:lnTo>
                    <a:pt x="1023" y="3210"/>
                  </a:lnTo>
                  <a:lnTo>
                    <a:pt x="998" y="3198"/>
                  </a:lnTo>
                  <a:lnTo>
                    <a:pt x="1024" y="3207"/>
                  </a:lnTo>
                  <a:lnTo>
                    <a:pt x="1052" y="3212"/>
                  </a:lnTo>
                  <a:lnTo>
                    <a:pt x="1080" y="3212"/>
                  </a:lnTo>
                  <a:lnTo>
                    <a:pt x="1107" y="3206"/>
                  </a:lnTo>
                  <a:lnTo>
                    <a:pt x="1132" y="3197"/>
                  </a:lnTo>
                  <a:lnTo>
                    <a:pt x="1155" y="3183"/>
                  </a:lnTo>
                  <a:lnTo>
                    <a:pt x="1174" y="3166"/>
                  </a:lnTo>
                  <a:lnTo>
                    <a:pt x="1186" y="3145"/>
                  </a:lnTo>
                  <a:lnTo>
                    <a:pt x="1199" y="3170"/>
                  </a:lnTo>
                  <a:lnTo>
                    <a:pt x="1221" y="3190"/>
                  </a:lnTo>
                  <a:lnTo>
                    <a:pt x="1247" y="3206"/>
                  </a:lnTo>
                  <a:lnTo>
                    <a:pt x="1277" y="3217"/>
                  </a:lnTo>
                  <a:lnTo>
                    <a:pt x="1309" y="3222"/>
                  </a:lnTo>
                  <a:lnTo>
                    <a:pt x="1342" y="3221"/>
                  </a:lnTo>
                  <a:lnTo>
                    <a:pt x="1375" y="3214"/>
                  </a:lnTo>
                  <a:lnTo>
                    <a:pt x="1403" y="3200"/>
                  </a:lnTo>
                  <a:lnTo>
                    <a:pt x="1401" y="3220"/>
                  </a:lnTo>
                  <a:lnTo>
                    <a:pt x="1404" y="3239"/>
                  </a:lnTo>
                  <a:lnTo>
                    <a:pt x="1421" y="3277"/>
                  </a:lnTo>
                  <a:lnTo>
                    <a:pt x="1435" y="3294"/>
                  </a:lnTo>
                  <a:lnTo>
                    <a:pt x="1449" y="3309"/>
                  </a:lnTo>
                  <a:lnTo>
                    <a:pt x="1490" y="3332"/>
                  </a:lnTo>
                  <a:lnTo>
                    <a:pt x="1480" y="3354"/>
                  </a:lnTo>
                  <a:lnTo>
                    <a:pt x="1480" y="3377"/>
                  </a:lnTo>
                  <a:lnTo>
                    <a:pt x="1448" y="3381"/>
                  </a:lnTo>
                  <a:lnTo>
                    <a:pt x="1419" y="3391"/>
                  </a:lnTo>
                  <a:lnTo>
                    <a:pt x="1393" y="3407"/>
                  </a:lnTo>
                  <a:lnTo>
                    <a:pt x="1375" y="3429"/>
                  </a:lnTo>
                  <a:lnTo>
                    <a:pt x="1362" y="3414"/>
                  </a:lnTo>
                  <a:lnTo>
                    <a:pt x="1345" y="3402"/>
                  </a:lnTo>
                  <a:lnTo>
                    <a:pt x="1325" y="3396"/>
                  </a:lnTo>
                  <a:lnTo>
                    <a:pt x="1302" y="3392"/>
                  </a:lnTo>
                  <a:lnTo>
                    <a:pt x="1281" y="3393"/>
                  </a:lnTo>
                  <a:lnTo>
                    <a:pt x="1259" y="3400"/>
                  </a:lnTo>
                  <a:lnTo>
                    <a:pt x="1242" y="3410"/>
                  </a:lnTo>
                  <a:lnTo>
                    <a:pt x="1229" y="3425"/>
                  </a:lnTo>
                  <a:lnTo>
                    <a:pt x="1221" y="3402"/>
                  </a:lnTo>
                  <a:lnTo>
                    <a:pt x="1206" y="3382"/>
                  </a:lnTo>
                  <a:lnTo>
                    <a:pt x="1186" y="3366"/>
                  </a:lnTo>
                  <a:lnTo>
                    <a:pt x="1162" y="3353"/>
                  </a:lnTo>
                  <a:lnTo>
                    <a:pt x="1135" y="3344"/>
                  </a:lnTo>
                  <a:lnTo>
                    <a:pt x="1106" y="3341"/>
                  </a:lnTo>
                  <a:lnTo>
                    <a:pt x="1077" y="3343"/>
                  </a:lnTo>
                  <a:lnTo>
                    <a:pt x="1049" y="3352"/>
                  </a:lnTo>
                  <a:close/>
                  <a:moveTo>
                    <a:pt x="133" y="2711"/>
                  </a:moveTo>
                  <a:lnTo>
                    <a:pt x="137" y="2689"/>
                  </a:lnTo>
                  <a:lnTo>
                    <a:pt x="134" y="2668"/>
                  </a:lnTo>
                  <a:lnTo>
                    <a:pt x="118" y="2628"/>
                  </a:lnTo>
                  <a:lnTo>
                    <a:pt x="86" y="2594"/>
                  </a:lnTo>
                  <a:lnTo>
                    <a:pt x="64" y="2580"/>
                  </a:lnTo>
                  <a:lnTo>
                    <a:pt x="40" y="2570"/>
                  </a:lnTo>
                  <a:lnTo>
                    <a:pt x="64" y="2535"/>
                  </a:lnTo>
                  <a:lnTo>
                    <a:pt x="68" y="2496"/>
                  </a:lnTo>
                  <a:lnTo>
                    <a:pt x="54" y="2457"/>
                  </a:lnTo>
                  <a:lnTo>
                    <a:pt x="38" y="2441"/>
                  </a:lnTo>
                  <a:lnTo>
                    <a:pt x="19" y="2427"/>
                  </a:lnTo>
                  <a:lnTo>
                    <a:pt x="22" y="2370"/>
                  </a:lnTo>
                  <a:lnTo>
                    <a:pt x="9" y="2312"/>
                  </a:lnTo>
                  <a:lnTo>
                    <a:pt x="63" y="2327"/>
                  </a:lnTo>
                  <a:lnTo>
                    <a:pt x="111" y="2350"/>
                  </a:lnTo>
                  <a:lnTo>
                    <a:pt x="113" y="2331"/>
                  </a:lnTo>
                  <a:lnTo>
                    <a:pt x="110" y="2311"/>
                  </a:lnTo>
                  <a:lnTo>
                    <a:pt x="102" y="2293"/>
                  </a:lnTo>
                  <a:lnTo>
                    <a:pt x="90" y="2277"/>
                  </a:lnTo>
                  <a:lnTo>
                    <a:pt x="74" y="2263"/>
                  </a:lnTo>
                  <a:lnTo>
                    <a:pt x="55" y="2251"/>
                  </a:lnTo>
                  <a:lnTo>
                    <a:pt x="34" y="2244"/>
                  </a:lnTo>
                  <a:lnTo>
                    <a:pt x="9" y="2240"/>
                  </a:lnTo>
                  <a:lnTo>
                    <a:pt x="38" y="2222"/>
                  </a:lnTo>
                  <a:lnTo>
                    <a:pt x="56" y="2197"/>
                  </a:lnTo>
                  <a:lnTo>
                    <a:pt x="63" y="2169"/>
                  </a:lnTo>
                  <a:lnTo>
                    <a:pt x="58" y="2141"/>
                  </a:lnTo>
                  <a:lnTo>
                    <a:pt x="78" y="2144"/>
                  </a:lnTo>
                  <a:lnTo>
                    <a:pt x="99" y="2156"/>
                  </a:lnTo>
                  <a:lnTo>
                    <a:pt x="123" y="2165"/>
                  </a:lnTo>
                  <a:lnTo>
                    <a:pt x="149" y="2169"/>
                  </a:lnTo>
                  <a:lnTo>
                    <a:pt x="174" y="2170"/>
                  </a:lnTo>
                  <a:lnTo>
                    <a:pt x="201" y="2167"/>
                  </a:lnTo>
                  <a:lnTo>
                    <a:pt x="225" y="2160"/>
                  </a:lnTo>
                  <a:lnTo>
                    <a:pt x="248" y="2151"/>
                  </a:lnTo>
                  <a:lnTo>
                    <a:pt x="266" y="2137"/>
                  </a:lnTo>
                  <a:lnTo>
                    <a:pt x="266" y="2152"/>
                  </a:lnTo>
                  <a:lnTo>
                    <a:pt x="269" y="2166"/>
                  </a:lnTo>
                  <a:lnTo>
                    <a:pt x="276" y="2180"/>
                  </a:lnTo>
                  <a:lnTo>
                    <a:pt x="285" y="2193"/>
                  </a:lnTo>
                  <a:lnTo>
                    <a:pt x="312" y="2213"/>
                  </a:lnTo>
                  <a:lnTo>
                    <a:pt x="328" y="2220"/>
                  </a:lnTo>
                  <a:lnTo>
                    <a:pt x="345" y="2225"/>
                  </a:lnTo>
                  <a:lnTo>
                    <a:pt x="345" y="2284"/>
                  </a:lnTo>
                  <a:lnTo>
                    <a:pt x="355" y="2342"/>
                  </a:lnTo>
                  <a:lnTo>
                    <a:pt x="312" y="2366"/>
                  </a:lnTo>
                  <a:lnTo>
                    <a:pt x="273" y="2393"/>
                  </a:lnTo>
                  <a:lnTo>
                    <a:pt x="240" y="2423"/>
                  </a:lnTo>
                  <a:lnTo>
                    <a:pt x="212" y="2457"/>
                  </a:lnTo>
                  <a:lnTo>
                    <a:pt x="222" y="2490"/>
                  </a:lnTo>
                  <a:lnTo>
                    <a:pt x="228" y="2524"/>
                  </a:lnTo>
                  <a:lnTo>
                    <a:pt x="226" y="2559"/>
                  </a:lnTo>
                  <a:lnTo>
                    <a:pt x="218" y="2593"/>
                  </a:lnTo>
                  <a:lnTo>
                    <a:pt x="205" y="2626"/>
                  </a:lnTo>
                  <a:lnTo>
                    <a:pt x="186" y="2657"/>
                  </a:lnTo>
                  <a:lnTo>
                    <a:pt x="162" y="2685"/>
                  </a:lnTo>
                  <a:lnTo>
                    <a:pt x="133" y="2711"/>
                  </a:lnTo>
                  <a:close/>
                  <a:moveTo>
                    <a:pt x="383" y="1525"/>
                  </a:moveTo>
                  <a:lnTo>
                    <a:pt x="345" y="1515"/>
                  </a:lnTo>
                  <a:lnTo>
                    <a:pt x="307" y="1510"/>
                  </a:lnTo>
                  <a:lnTo>
                    <a:pt x="268" y="1510"/>
                  </a:lnTo>
                  <a:lnTo>
                    <a:pt x="230" y="1514"/>
                  </a:lnTo>
                  <a:lnTo>
                    <a:pt x="224" y="1495"/>
                  </a:lnTo>
                  <a:lnTo>
                    <a:pt x="212" y="1477"/>
                  </a:lnTo>
                  <a:lnTo>
                    <a:pt x="195" y="1462"/>
                  </a:lnTo>
                  <a:lnTo>
                    <a:pt x="175" y="1449"/>
                  </a:lnTo>
                  <a:lnTo>
                    <a:pt x="153" y="1439"/>
                  </a:lnTo>
                  <a:lnTo>
                    <a:pt x="129" y="1434"/>
                  </a:lnTo>
                  <a:lnTo>
                    <a:pt x="103" y="1433"/>
                  </a:lnTo>
                  <a:lnTo>
                    <a:pt x="78" y="1437"/>
                  </a:lnTo>
                  <a:lnTo>
                    <a:pt x="79" y="1404"/>
                  </a:lnTo>
                  <a:lnTo>
                    <a:pt x="66" y="1373"/>
                  </a:lnTo>
                  <a:lnTo>
                    <a:pt x="43" y="1346"/>
                  </a:lnTo>
                  <a:lnTo>
                    <a:pt x="9" y="1326"/>
                  </a:lnTo>
                  <a:lnTo>
                    <a:pt x="27" y="1315"/>
                  </a:lnTo>
                  <a:lnTo>
                    <a:pt x="42" y="1301"/>
                  </a:lnTo>
                  <a:lnTo>
                    <a:pt x="52" y="1285"/>
                  </a:lnTo>
                  <a:lnTo>
                    <a:pt x="60" y="1268"/>
                  </a:lnTo>
                  <a:lnTo>
                    <a:pt x="63" y="1231"/>
                  </a:lnTo>
                  <a:lnTo>
                    <a:pt x="59" y="1214"/>
                  </a:lnTo>
                  <a:lnTo>
                    <a:pt x="50" y="1197"/>
                  </a:lnTo>
                  <a:lnTo>
                    <a:pt x="80" y="1215"/>
                  </a:lnTo>
                  <a:lnTo>
                    <a:pt x="118" y="1226"/>
                  </a:lnTo>
                  <a:lnTo>
                    <a:pt x="157" y="1227"/>
                  </a:lnTo>
                  <a:lnTo>
                    <a:pt x="194" y="1220"/>
                  </a:lnTo>
                  <a:lnTo>
                    <a:pt x="194" y="1245"/>
                  </a:lnTo>
                  <a:lnTo>
                    <a:pt x="201" y="1268"/>
                  </a:lnTo>
                  <a:lnTo>
                    <a:pt x="213" y="1287"/>
                  </a:lnTo>
                  <a:lnTo>
                    <a:pt x="229" y="1304"/>
                  </a:lnTo>
                  <a:lnTo>
                    <a:pt x="268" y="1333"/>
                  </a:lnTo>
                  <a:lnTo>
                    <a:pt x="312" y="1360"/>
                  </a:lnTo>
                  <a:lnTo>
                    <a:pt x="353" y="1389"/>
                  </a:lnTo>
                  <a:lnTo>
                    <a:pt x="371" y="1404"/>
                  </a:lnTo>
                  <a:lnTo>
                    <a:pt x="384" y="1422"/>
                  </a:lnTo>
                  <a:lnTo>
                    <a:pt x="394" y="1442"/>
                  </a:lnTo>
                  <a:lnTo>
                    <a:pt x="396" y="1466"/>
                  </a:lnTo>
                  <a:lnTo>
                    <a:pt x="394" y="1494"/>
                  </a:lnTo>
                  <a:lnTo>
                    <a:pt x="383" y="1525"/>
                  </a:lnTo>
                  <a:close/>
                  <a:moveTo>
                    <a:pt x="147" y="461"/>
                  </a:moveTo>
                  <a:lnTo>
                    <a:pt x="119" y="441"/>
                  </a:lnTo>
                  <a:lnTo>
                    <a:pt x="87" y="427"/>
                  </a:lnTo>
                  <a:lnTo>
                    <a:pt x="51" y="419"/>
                  </a:lnTo>
                  <a:lnTo>
                    <a:pt x="13" y="420"/>
                  </a:lnTo>
                  <a:lnTo>
                    <a:pt x="30" y="391"/>
                  </a:lnTo>
                  <a:lnTo>
                    <a:pt x="31" y="359"/>
                  </a:lnTo>
                  <a:lnTo>
                    <a:pt x="22" y="329"/>
                  </a:lnTo>
                  <a:lnTo>
                    <a:pt x="0" y="302"/>
                  </a:lnTo>
                  <a:lnTo>
                    <a:pt x="16" y="285"/>
                  </a:lnTo>
                  <a:lnTo>
                    <a:pt x="28" y="265"/>
                  </a:lnTo>
                  <a:lnTo>
                    <a:pt x="35" y="245"/>
                  </a:lnTo>
                  <a:lnTo>
                    <a:pt x="38" y="223"/>
                  </a:lnTo>
                  <a:lnTo>
                    <a:pt x="35" y="202"/>
                  </a:lnTo>
                  <a:lnTo>
                    <a:pt x="28" y="180"/>
                  </a:lnTo>
                  <a:lnTo>
                    <a:pt x="16" y="161"/>
                  </a:lnTo>
                  <a:lnTo>
                    <a:pt x="0" y="144"/>
                  </a:lnTo>
                  <a:lnTo>
                    <a:pt x="43" y="114"/>
                  </a:lnTo>
                  <a:lnTo>
                    <a:pt x="79" y="81"/>
                  </a:lnTo>
                  <a:lnTo>
                    <a:pt x="107" y="42"/>
                  </a:lnTo>
                  <a:lnTo>
                    <a:pt x="123" y="0"/>
                  </a:lnTo>
                  <a:lnTo>
                    <a:pt x="141" y="31"/>
                  </a:lnTo>
                  <a:lnTo>
                    <a:pt x="162" y="59"/>
                  </a:lnTo>
                  <a:lnTo>
                    <a:pt x="189" y="84"/>
                  </a:lnTo>
                  <a:lnTo>
                    <a:pt x="221" y="107"/>
                  </a:lnTo>
                  <a:lnTo>
                    <a:pt x="214" y="137"/>
                  </a:lnTo>
                  <a:lnTo>
                    <a:pt x="212" y="167"/>
                  </a:lnTo>
                  <a:lnTo>
                    <a:pt x="220" y="226"/>
                  </a:lnTo>
                  <a:lnTo>
                    <a:pt x="245" y="283"/>
                  </a:lnTo>
                  <a:lnTo>
                    <a:pt x="262" y="310"/>
                  </a:lnTo>
                  <a:lnTo>
                    <a:pt x="285" y="335"/>
                  </a:lnTo>
                  <a:lnTo>
                    <a:pt x="258" y="341"/>
                  </a:lnTo>
                  <a:lnTo>
                    <a:pt x="233" y="351"/>
                  </a:lnTo>
                  <a:lnTo>
                    <a:pt x="210" y="363"/>
                  </a:lnTo>
                  <a:lnTo>
                    <a:pt x="190" y="380"/>
                  </a:lnTo>
                  <a:lnTo>
                    <a:pt x="173" y="398"/>
                  </a:lnTo>
                  <a:lnTo>
                    <a:pt x="161" y="417"/>
                  </a:lnTo>
                  <a:lnTo>
                    <a:pt x="151" y="438"/>
                  </a:lnTo>
                  <a:lnTo>
                    <a:pt x="147" y="46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8"/>
            <p:cNvSpPr>
              <a:spLocks/>
            </p:cNvSpPr>
            <p:nvPr/>
          </p:nvSpPr>
          <p:spPr bwMode="auto">
            <a:xfrm>
              <a:off x="1452" y="4229"/>
              <a:ext cx="186" cy="79"/>
            </a:xfrm>
            <a:custGeom>
              <a:avLst/>
              <a:gdLst>
                <a:gd name="T0" fmla="*/ 0 w 556"/>
                <a:gd name="T1" fmla="*/ 51 h 236"/>
                <a:gd name="T2" fmla="*/ 10 w 556"/>
                <a:gd name="T3" fmla="*/ 50 h 236"/>
                <a:gd name="T4" fmla="*/ 19 w 556"/>
                <a:gd name="T5" fmla="*/ 47 h 236"/>
                <a:gd name="T6" fmla="*/ 27 w 556"/>
                <a:gd name="T7" fmla="*/ 44 h 236"/>
                <a:gd name="T8" fmla="*/ 35 w 556"/>
                <a:gd name="T9" fmla="*/ 38 h 236"/>
                <a:gd name="T10" fmla="*/ 40 w 556"/>
                <a:gd name="T11" fmla="*/ 31 h 236"/>
                <a:gd name="T12" fmla="*/ 43 w 556"/>
                <a:gd name="T13" fmla="*/ 24 h 236"/>
                <a:gd name="T14" fmla="*/ 45 w 556"/>
                <a:gd name="T15" fmla="*/ 16 h 236"/>
                <a:gd name="T16" fmla="*/ 44 w 556"/>
                <a:gd name="T17" fmla="*/ 8 h 236"/>
                <a:gd name="T18" fmla="*/ 61 w 556"/>
                <a:gd name="T19" fmla="*/ 12 h 236"/>
                <a:gd name="T20" fmla="*/ 79 w 556"/>
                <a:gd name="T21" fmla="*/ 12 h 236"/>
                <a:gd name="T22" fmla="*/ 95 w 556"/>
                <a:gd name="T23" fmla="*/ 8 h 236"/>
                <a:gd name="T24" fmla="*/ 109 w 556"/>
                <a:gd name="T25" fmla="*/ 0 h 236"/>
                <a:gd name="T26" fmla="*/ 114 w 556"/>
                <a:gd name="T27" fmla="*/ 6 h 236"/>
                <a:gd name="T28" fmla="*/ 120 w 556"/>
                <a:gd name="T29" fmla="*/ 11 h 236"/>
                <a:gd name="T30" fmla="*/ 126 w 556"/>
                <a:gd name="T31" fmla="*/ 15 h 236"/>
                <a:gd name="T32" fmla="*/ 134 w 556"/>
                <a:gd name="T33" fmla="*/ 18 h 236"/>
                <a:gd name="T34" fmla="*/ 142 w 556"/>
                <a:gd name="T35" fmla="*/ 20 h 236"/>
                <a:gd name="T36" fmla="*/ 151 w 556"/>
                <a:gd name="T37" fmla="*/ 21 h 236"/>
                <a:gd name="T38" fmla="*/ 168 w 556"/>
                <a:gd name="T39" fmla="*/ 18 h 236"/>
                <a:gd name="T40" fmla="*/ 169 w 556"/>
                <a:gd name="T41" fmla="*/ 29 h 236"/>
                <a:gd name="T42" fmla="*/ 172 w 556"/>
                <a:gd name="T43" fmla="*/ 39 h 236"/>
                <a:gd name="T44" fmla="*/ 178 w 556"/>
                <a:gd name="T45" fmla="*/ 49 h 236"/>
                <a:gd name="T46" fmla="*/ 186 w 556"/>
                <a:gd name="T47" fmla="*/ 57 h 236"/>
                <a:gd name="T48" fmla="*/ 172 w 556"/>
                <a:gd name="T49" fmla="*/ 59 h 236"/>
                <a:gd name="T50" fmla="*/ 160 w 556"/>
                <a:gd name="T51" fmla="*/ 63 h 236"/>
                <a:gd name="T52" fmla="*/ 148 w 556"/>
                <a:gd name="T53" fmla="*/ 70 h 236"/>
                <a:gd name="T54" fmla="*/ 140 w 556"/>
                <a:gd name="T55" fmla="*/ 79 h 236"/>
                <a:gd name="T56" fmla="*/ 133 w 556"/>
                <a:gd name="T57" fmla="*/ 76 h 236"/>
                <a:gd name="T58" fmla="*/ 125 w 556"/>
                <a:gd name="T59" fmla="*/ 73 h 236"/>
                <a:gd name="T60" fmla="*/ 116 w 556"/>
                <a:gd name="T61" fmla="*/ 72 h 236"/>
                <a:gd name="T62" fmla="*/ 108 w 556"/>
                <a:gd name="T63" fmla="*/ 71 h 236"/>
                <a:gd name="T64" fmla="*/ 99 w 556"/>
                <a:gd name="T65" fmla="*/ 72 h 236"/>
                <a:gd name="T66" fmla="*/ 91 w 556"/>
                <a:gd name="T67" fmla="*/ 73 h 236"/>
                <a:gd name="T68" fmla="*/ 83 w 556"/>
                <a:gd name="T69" fmla="*/ 76 h 236"/>
                <a:gd name="T70" fmla="*/ 75 w 556"/>
                <a:gd name="T71" fmla="*/ 79 h 236"/>
                <a:gd name="T72" fmla="*/ 59 w 556"/>
                <a:gd name="T73" fmla="*/ 67 h 236"/>
                <a:gd name="T74" fmla="*/ 41 w 556"/>
                <a:gd name="T75" fmla="*/ 59 h 236"/>
                <a:gd name="T76" fmla="*/ 21 w 556"/>
                <a:gd name="T77" fmla="*/ 53 h 236"/>
                <a:gd name="T78" fmla="*/ 11 w 556"/>
                <a:gd name="T79" fmla="*/ 51 h 236"/>
                <a:gd name="T80" fmla="*/ 0 w 556"/>
                <a:gd name="T81" fmla="*/ 5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6"/>
                <a:gd name="T124" fmla="*/ 0 h 236"/>
                <a:gd name="T125" fmla="*/ 556 w 556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6" h="236">
                  <a:moveTo>
                    <a:pt x="0" y="151"/>
                  </a:moveTo>
                  <a:lnTo>
                    <a:pt x="30" y="149"/>
                  </a:lnTo>
                  <a:lnTo>
                    <a:pt x="58" y="141"/>
                  </a:lnTo>
                  <a:lnTo>
                    <a:pt x="82" y="130"/>
                  </a:lnTo>
                  <a:lnTo>
                    <a:pt x="104" y="114"/>
                  </a:lnTo>
                  <a:lnTo>
                    <a:pt x="120" y="93"/>
                  </a:lnTo>
                  <a:lnTo>
                    <a:pt x="130" y="72"/>
                  </a:lnTo>
                  <a:lnTo>
                    <a:pt x="136" y="48"/>
                  </a:lnTo>
                  <a:lnTo>
                    <a:pt x="133" y="25"/>
                  </a:lnTo>
                  <a:lnTo>
                    <a:pt x="182" y="37"/>
                  </a:lnTo>
                  <a:lnTo>
                    <a:pt x="235" y="37"/>
                  </a:lnTo>
                  <a:lnTo>
                    <a:pt x="284" y="24"/>
                  </a:lnTo>
                  <a:lnTo>
                    <a:pt x="327" y="0"/>
                  </a:lnTo>
                  <a:lnTo>
                    <a:pt x="340" y="17"/>
                  </a:lnTo>
                  <a:lnTo>
                    <a:pt x="358" y="32"/>
                  </a:lnTo>
                  <a:lnTo>
                    <a:pt x="378" y="44"/>
                  </a:lnTo>
                  <a:lnTo>
                    <a:pt x="401" y="54"/>
                  </a:lnTo>
                  <a:lnTo>
                    <a:pt x="425" y="59"/>
                  </a:lnTo>
                  <a:lnTo>
                    <a:pt x="450" y="62"/>
                  </a:lnTo>
                  <a:lnTo>
                    <a:pt x="501" y="55"/>
                  </a:lnTo>
                  <a:lnTo>
                    <a:pt x="504" y="86"/>
                  </a:lnTo>
                  <a:lnTo>
                    <a:pt x="513" y="117"/>
                  </a:lnTo>
                  <a:lnTo>
                    <a:pt x="532" y="145"/>
                  </a:lnTo>
                  <a:lnTo>
                    <a:pt x="556" y="169"/>
                  </a:lnTo>
                  <a:lnTo>
                    <a:pt x="514" y="175"/>
                  </a:lnTo>
                  <a:lnTo>
                    <a:pt x="477" y="189"/>
                  </a:lnTo>
                  <a:lnTo>
                    <a:pt x="443" y="209"/>
                  </a:lnTo>
                  <a:lnTo>
                    <a:pt x="418" y="236"/>
                  </a:lnTo>
                  <a:lnTo>
                    <a:pt x="397" y="226"/>
                  </a:lnTo>
                  <a:lnTo>
                    <a:pt x="373" y="218"/>
                  </a:lnTo>
                  <a:lnTo>
                    <a:pt x="347" y="214"/>
                  </a:lnTo>
                  <a:lnTo>
                    <a:pt x="322" y="213"/>
                  </a:lnTo>
                  <a:lnTo>
                    <a:pt x="296" y="214"/>
                  </a:lnTo>
                  <a:lnTo>
                    <a:pt x="272" y="218"/>
                  </a:lnTo>
                  <a:lnTo>
                    <a:pt x="248" y="226"/>
                  </a:lnTo>
                  <a:lnTo>
                    <a:pt x="225" y="236"/>
                  </a:lnTo>
                  <a:lnTo>
                    <a:pt x="177" y="201"/>
                  </a:lnTo>
                  <a:lnTo>
                    <a:pt x="122" y="176"/>
                  </a:lnTo>
                  <a:lnTo>
                    <a:pt x="63" y="159"/>
                  </a:lnTo>
                  <a:lnTo>
                    <a:pt x="33" y="153"/>
                  </a:lnTo>
                  <a:lnTo>
                    <a:pt x="0" y="15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69"/>
            <p:cNvSpPr>
              <a:spLocks/>
            </p:cNvSpPr>
            <p:nvPr/>
          </p:nvSpPr>
          <p:spPr bwMode="auto">
            <a:xfrm>
              <a:off x="1129" y="4242"/>
              <a:ext cx="165" cy="69"/>
            </a:xfrm>
            <a:custGeom>
              <a:avLst/>
              <a:gdLst>
                <a:gd name="T0" fmla="*/ 0 w 495"/>
                <a:gd name="T1" fmla="*/ 52 h 209"/>
                <a:gd name="T2" fmla="*/ 8 w 495"/>
                <a:gd name="T3" fmla="*/ 50 h 209"/>
                <a:gd name="T4" fmla="*/ 14 w 495"/>
                <a:gd name="T5" fmla="*/ 47 h 209"/>
                <a:gd name="T6" fmla="*/ 21 w 495"/>
                <a:gd name="T7" fmla="*/ 42 h 209"/>
                <a:gd name="T8" fmla="*/ 25 w 495"/>
                <a:gd name="T9" fmla="*/ 37 h 209"/>
                <a:gd name="T10" fmla="*/ 32 w 495"/>
                <a:gd name="T11" fmla="*/ 25 h 209"/>
                <a:gd name="T12" fmla="*/ 33 w 495"/>
                <a:gd name="T13" fmla="*/ 18 h 209"/>
                <a:gd name="T14" fmla="*/ 32 w 495"/>
                <a:gd name="T15" fmla="*/ 12 h 209"/>
                <a:gd name="T16" fmla="*/ 45 w 495"/>
                <a:gd name="T17" fmla="*/ 16 h 209"/>
                <a:gd name="T18" fmla="*/ 52 w 495"/>
                <a:gd name="T19" fmla="*/ 16 h 209"/>
                <a:gd name="T20" fmla="*/ 59 w 495"/>
                <a:gd name="T21" fmla="*/ 16 h 209"/>
                <a:gd name="T22" fmla="*/ 72 w 495"/>
                <a:gd name="T23" fmla="*/ 11 h 209"/>
                <a:gd name="T24" fmla="*/ 81 w 495"/>
                <a:gd name="T25" fmla="*/ 2 h 209"/>
                <a:gd name="T26" fmla="*/ 87 w 495"/>
                <a:gd name="T27" fmla="*/ 6 h 209"/>
                <a:gd name="T28" fmla="*/ 93 w 495"/>
                <a:gd name="T29" fmla="*/ 9 h 209"/>
                <a:gd name="T30" fmla="*/ 100 w 495"/>
                <a:gd name="T31" fmla="*/ 11 h 209"/>
                <a:gd name="T32" fmla="*/ 108 w 495"/>
                <a:gd name="T33" fmla="*/ 11 h 209"/>
                <a:gd name="T34" fmla="*/ 115 w 495"/>
                <a:gd name="T35" fmla="*/ 10 h 209"/>
                <a:gd name="T36" fmla="*/ 122 w 495"/>
                <a:gd name="T37" fmla="*/ 8 h 209"/>
                <a:gd name="T38" fmla="*/ 128 w 495"/>
                <a:gd name="T39" fmla="*/ 4 h 209"/>
                <a:gd name="T40" fmla="*/ 133 w 495"/>
                <a:gd name="T41" fmla="*/ 0 h 209"/>
                <a:gd name="T42" fmla="*/ 133 w 495"/>
                <a:gd name="T43" fmla="*/ 6 h 209"/>
                <a:gd name="T44" fmla="*/ 134 w 495"/>
                <a:gd name="T45" fmla="*/ 11 h 209"/>
                <a:gd name="T46" fmla="*/ 137 w 495"/>
                <a:gd name="T47" fmla="*/ 17 h 209"/>
                <a:gd name="T48" fmla="*/ 141 w 495"/>
                <a:gd name="T49" fmla="*/ 21 h 209"/>
                <a:gd name="T50" fmla="*/ 146 w 495"/>
                <a:gd name="T51" fmla="*/ 25 h 209"/>
                <a:gd name="T52" fmla="*/ 152 w 495"/>
                <a:gd name="T53" fmla="*/ 29 h 209"/>
                <a:gd name="T54" fmla="*/ 165 w 495"/>
                <a:gd name="T55" fmla="*/ 33 h 209"/>
                <a:gd name="T56" fmla="*/ 155 w 495"/>
                <a:gd name="T57" fmla="*/ 39 h 209"/>
                <a:gd name="T58" fmla="*/ 147 w 495"/>
                <a:gd name="T59" fmla="*/ 47 h 209"/>
                <a:gd name="T60" fmla="*/ 141 w 495"/>
                <a:gd name="T61" fmla="*/ 56 h 209"/>
                <a:gd name="T62" fmla="*/ 136 w 495"/>
                <a:gd name="T63" fmla="*/ 66 h 209"/>
                <a:gd name="T64" fmla="*/ 125 w 495"/>
                <a:gd name="T65" fmla="*/ 61 h 209"/>
                <a:gd name="T66" fmla="*/ 112 w 495"/>
                <a:gd name="T67" fmla="*/ 59 h 209"/>
                <a:gd name="T68" fmla="*/ 99 w 495"/>
                <a:gd name="T69" fmla="*/ 63 h 209"/>
                <a:gd name="T70" fmla="*/ 89 w 495"/>
                <a:gd name="T71" fmla="*/ 69 h 209"/>
                <a:gd name="T72" fmla="*/ 76 w 495"/>
                <a:gd name="T73" fmla="*/ 65 h 209"/>
                <a:gd name="T74" fmla="*/ 63 w 495"/>
                <a:gd name="T75" fmla="*/ 63 h 209"/>
                <a:gd name="T76" fmla="*/ 49 w 495"/>
                <a:gd name="T77" fmla="*/ 64 h 209"/>
                <a:gd name="T78" fmla="*/ 36 w 495"/>
                <a:gd name="T79" fmla="*/ 67 h 209"/>
                <a:gd name="T80" fmla="*/ 29 w 495"/>
                <a:gd name="T81" fmla="*/ 61 h 209"/>
                <a:gd name="T82" fmla="*/ 20 w 495"/>
                <a:gd name="T83" fmla="*/ 56 h 209"/>
                <a:gd name="T84" fmla="*/ 10 w 495"/>
                <a:gd name="T85" fmla="*/ 53 h 209"/>
                <a:gd name="T86" fmla="*/ 0 w 495"/>
                <a:gd name="T87" fmla="*/ 52 h 2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5"/>
                <a:gd name="T133" fmla="*/ 0 h 209"/>
                <a:gd name="T134" fmla="*/ 495 w 495"/>
                <a:gd name="T135" fmla="*/ 209 h 20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5" h="209">
                  <a:moveTo>
                    <a:pt x="0" y="158"/>
                  </a:moveTo>
                  <a:lnTo>
                    <a:pt x="23" y="150"/>
                  </a:lnTo>
                  <a:lnTo>
                    <a:pt x="43" y="141"/>
                  </a:lnTo>
                  <a:lnTo>
                    <a:pt x="62" y="127"/>
                  </a:lnTo>
                  <a:lnTo>
                    <a:pt x="76" y="112"/>
                  </a:lnTo>
                  <a:lnTo>
                    <a:pt x="95" y="76"/>
                  </a:lnTo>
                  <a:lnTo>
                    <a:pt x="98" y="56"/>
                  </a:lnTo>
                  <a:lnTo>
                    <a:pt x="97" y="37"/>
                  </a:lnTo>
                  <a:lnTo>
                    <a:pt x="135" y="48"/>
                  </a:lnTo>
                  <a:lnTo>
                    <a:pt x="157" y="49"/>
                  </a:lnTo>
                  <a:lnTo>
                    <a:pt x="178" y="47"/>
                  </a:lnTo>
                  <a:lnTo>
                    <a:pt x="216" y="33"/>
                  </a:lnTo>
                  <a:lnTo>
                    <a:pt x="244" y="7"/>
                  </a:lnTo>
                  <a:lnTo>
                    <a:pt x="260" y="19"/>
                  </a:lnTo>
                  <a:lnTo>
                    <a:pt x="280" y="27"/>
                  </a:lnTo>
                  <a:lnTo>
                    <a:pt x="301" y="32"/>
                  </a:lnTo>
                  <a:lnTo>
                    <a:pt x="323" y="33"/>
                  </a:lnTo>
                  <a:lnTo>
                    <a:pt x="345" y="30"/>
                  </a:lnTo>
                  <a:lnTo>
                    <a:pt x="366" y="23"/>
                  </a:lnTo>
                  <a:lnTo>
                    <a:pt x="384" y="13"/>
                  </a:lnTo>
                  <a:lnTo>
                    <a:pt x="399" y="0"/>
                  </a:lnTo>
                  <a:lnTo>
                    <a:pt x="399" y="17"/>
                  </a:lnTo>
                  <a:lnTo>
                    <a:pt x="403" y="34"/>
                  </a:lnTo>
                  <a:lnTo>
                    <a:pt x="411" y="50"/>
                  </a:lnTo>
                  <a:lnTo>
                    <a:pt x="423" y="64"/>
                  </a:lnTo>
                  <a:lnTo>
                    <a:pt x="438" y="77"/>
                  </a:lnTo>
                  <a:lnTo>
                    <a:pt x="455" y="87"/>
                  </a:lnTo>
                  <a:lnTo>
                    <a:pt x="495" y="99"/>
                  </a:lnTo>
                  <a:lnTo>
                    <a:pt x="466" y="119"/>
                  </a:lnTo>
                  <a:lnTo>
                    <a:pt x="442" y="143"/>
                  </a:lnTo>
                  <a:lnTo>
                    <a:pt x="423" y="170"/>
                  </a:lnTo>
                  <a:lnTo>
                    <a:pt x="408" y="199"/>
                  </a:lnTo>
                  <a:lnTo>
                    <a:pt x="374" y="184"/>
                  </a:lnTo>
                  <a:lnTo>
                    <a:pt x="335" y="180"/>
                  </a:lnTo>
                  <a:lnTo>
                    <a:pt x="296" y="190"/>
                  </a:lnTo>
                  <a:lnTo>
                    <a:pt x="267" y="209"/>
                  </a:lnTo>
                  <a:lnTo>
                    <a:pt x="229" y="196"/>
                  </a:lnTo>
                  <a:lnTo>
                    <a:pt x="189" y="191"/>
                  </a:lnTo>
                  <a:lnTo>
                    <a:pt x="147" y="193"/>
                  </a:lnTo>
                  <a:lnTo>
                    <a:pt x="109" y="202"/>
                  </a:lnTo>
                  <a:lnTo>
                    <a:pt x="87" y="184"/>
                  </a:lnTo>
                  <a:lnTo>
                    <a:pt x="60" y="170"/>
                  </a:lnTo>
                  <a:lnTo>
                    <a:pt x="31" y="161"/>
                  </a:lnTo>
                  <a:lnTo>
                    <a:pt x="0" y="15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70"/>
            <p:cNvSpPr>
              <a:spLocks/>
            </p:cNvSpPr>
            <p:nvPr/>
          </p:nvSpPr>
          <p:spPr bwMode="auto">
            <a:xfrm>
              <a:off x="739" y="4212"/>
              <a:ext cx="130" cy="87"/>
            </a:xfrm>
            <a:custGeom>
              <a:avLst/>
              <a:gdLst>
                <a:gd name="T0" fmla="*/ 17 w 390"/>
                <a:gd name="T1" fmla="*/ 66 h 261"/>
                <a:gd name="T2" fmla="*/ 18 w 390"/>
                <a:gd name="T3" fmla="*/ 56 h 261"/>
                <a:gd name="T4" fmla="*/ 15 w 390"/>
                <a:gd name="T5" fmla="*/ 45 h 261"/>
                <a:gd name="T6" fmla="*/ 9 w 390"/>
                <a:gd name="T7" fmla="*/ 36 h 261"/>
                <a:gd name="T8" fmla="*/ 0 w 390"/>
                <a:gd name="T9" fmla="*/ 28 h 261"/>
                <a:gd name="T10" fmla="*/ 7 w 390"/>
                <a:gd name="T11" fmla="*/ 27 h 261"/>
                <a:gd name="T12" fmla="*/ 12 w 390"/>
                <a:gd name="T13" fmla="*/ 26 h 261"/>
                <a:gd name="T14" fmla="*/ 23 w 390"/>
                <a:gd name="T15" fmla="*/ 19 h 261"/>
                <a:gd name="T16" fmla="*/ 29 w 390"/>
                <a:gd name="T17" fmla="*/ 10 h 261"/>
                <a:gd name="T18" fmla="*/ 31 w 390"/>
                <a:gd name="T19" fmla="*/ 5 h 261"/>
                <a:gd name="T20" fmla="*/ 31 w 390"/>
                <a:gd name="T21" fmla="*/ 0 h 261"/>
                <a:gd name="T22" fmla="*/ 40 w 390"/>
                <a:gd name="T23" fmla="*/ 6 h 261"/>
                <a:gd name="T24" fmla="*/ 52 w 390"/>
                <a:gd name="T25" fmla="*/ 9 h 261"/>
                <a:gd name="T26" fmla="*/ 64 w 390"/>
                <a:gd name="T27" fmla="*/ 8 h 261"/>
                <a:gd name="T28" fmla="*/ 75 w 390"/>
                <a:gd name="T29" fmla="*/ 3 h 261"/>
                <a:gd name="T30" fmla="*/ 75 w 390"/>
                <a:gd name="T31" fmla="*/ 9 h 261"/>
                <a:gd name="T32" fmla="*/ 77 w 390"/>
                <a:gd name="T33" fmla="*/ 15 h 261"/>
                <a:gd name="T34" fmla="*/ 82 w 390"/>
                <a:gd name="T35" fmla="*/ 20 h 261"/>
                <a:gd name="T36" fmla="*/ 88 w 390"/>
                <a:gd name="T37" fmla="*/ 23 h 261"/>
                <a:gd name="T38" fmla="*/ 95 w 390"/>
                <a:gd name="T39" fmla="*/ 26 h 261"/>
                <a:gd name="T40" fmla="*/ 102 w 390"/>
                <a:gd name="T41" fmla="*/ 26 h 261"/>
                <a:gd name="T42" fmla="*/ 110 w 390"/>
                <a:gd name="T43" fmla="*/ 25 h 261"/>
                <a:gd name="T44" fmla="*/ 117 w 390"/>
                <a:gd name="T45" fmla="*/ 22 h 261"/>
                <a:gd name="T46" fmla="*/ 112 w 390"/>
                <a:gd name="T47" fmla="*/ 28 h 261"/>
                <a:gd name="T48" fmla="*/ 109 w 390"/>
                <a:gd name="T49" fmla="*/ 35 h 261"/>
                <a:gd name="T50" fmla="*/ 109 w 390"/>
                <a:gd name="T51" fmla="*/ 42 h 261"/>
                <a:gd name="T52" fmla="*/ 110 w 390"/>
                <a:gd name="T53" fmla="*/ 50 h 261"/>
                <a:gd name="T54" fmla="*/ 112 w 390"/>
                <a:gd name="T55" fmla="*/ 56 h 261"/>
                <a:gd name="T56" fmla="*/ 117 w 390"/>
                <a:gd name="T57" fmla="*/ 63 h 261"/>
                <a:gd name="T58" fmla="*/ 123 w 390"/>
                <a:gd name="T59" fmla="*/ 68 h 261"/>
                <a:gd name="T60" fmla="*/ 130 w 390"/>
                <a:gd name="T61" fmla="*/ 72 h 261"/>
                <a:gd name="T62" fmla="*/ 122 w 390"/>
                <a:gd name="T63" fmla="*/ 74 h 261"/>
                <a:gd name="T64" fmla="*/ 114 w 390"/>
                <a:gd name="T65" fmla="*/ 78 h 261"/>
                <a:gd name="T66" fmla="*/ 106 w 390"/>
                <a:gd name="T67" fmla="*/ 82 h 261"/>
                <a:gd name="T68" fmla="*/ 100 w 390"/>
                <a:gd name="T69" fmla="*/ 87 h 261"/>
                <a:gd name="T70" fmla="*/ 90 w 390"/>
                <a:gd name="T71" fmla="*/ 84 h 261"/>
                <a:gd name="T72" fmla="*/ 79 w 390"/>
                <a:gd name="T73" fmla="*/ 83 h 261"/>
                <a:gd name="T74" fmla="*/ 69 w 390"/>
                <a:gd name="T75" fmla="*/ 84 h 261"/>
                <a:gd name="T76" fmla="*/ 58 w 390"/>
                <a:gd name="T77" fmla="*/ 87 h 261"/>
                <a:gd name="T78" fmla="*/ 51 w 390"/>
                <a:gd name="T79" fmla="*/ 79 h 261"/>
                <a:gd name="T80" fmla="*/ 41 w 390"/>
                <a:gd name="T81" fmla="*/ 72 h 261"/>
                <a:gd name="T82" fmla="*/ 29 w 390"/>
                <a:gd name="T83" fmla="*/ 68 h 261"/>
                <a:gd name="T84" fmla="*/ 17 w 390"/>
                <a:gd name="T85" fmla="*/ 66 h 2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261"/>
                <a:gd name="T131" fmla="*/ 390 w 390"/>
                <a:gd name="T132" fmla="*/ 261 h 2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261">
                  <a:moveTo>
                    <a:pt x="50" y="199"/>
                  </a:moveTo>
                  <a:lnTo>
                    <a:pt x="53" y="167"/>
                  </a:lnTo>
                  <a:lnTo>
                    <a:pt x="45" y="135"/>
                  </a:lnTo>
                  <a:lnTo>
                    <a:pt x="28" y="107"/>
                  </a:lnTo>
                  <a:lnTo>
                    <a:pt x="0" y="83"/>
                  </a:lnTo>
                  <a:lnTo>
                    <a:pt x="20" y="82"/>
                  </a:lnTo>
                  <a:lnTo>
                    <a:pt x="37" y="77"/>
                  </a:lnTo>
                  <a:lnTo>
                    <a:pt x="68" y="58"/>
                  </a:lnTo>
                  <a:lnTo>
                    <a:pt x="88" y="31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120" y="19"/>
                  </a:lnTo>
                  <a:lnTo>
                    <a:pt x="156" y="28"/>
                  </a:lnTo>
                  <a:lnTo>
                    <a:pt x="192" y="24"/>
                  </a:lnTo>
                  <a:lnTo>
                    <a:pt x="224" y="9"/>
                  </a:lnTo>
                  <a:lnTo>
                    <a:pt x="224" y="28"/>
                  </a:lnTo>
                  <a:lnTo>
                    <a:pt x="232" y="45"/>
                  </a:lnTo>
                  <a:lnTo>
                    <a:pt x="247" y="59"/>
                  </a:lnTo>
                  <a:lnTo>
                    <a:pt x="265" y="69"/>
                  </a:lnTo>
                  <a:lnTo>
                    <a:pt x="286" y="77"/>
                  </a:lnTo>
                  <a:lnTo>
                    <a:pt x="307" y="79"/>
                  </a:lnTo>
                  <a:lnTo>
                    <a:pt x="330" y="76"/>
                  </a:lnTo>
                  <a:lnTo>
                    <a:pt x="350" y="66"/>
                  </a:lnTo>
                  <a:lnTo>
                    <a:pt x="337" y="84"/>
                  </a:lnTo>
                  <a:lnTo>
                    <a:pt x="327" y="106"/>
                  </a:lnTo>
                  <a:lnTo>
                    <a:pt x="326" y="127"/>
                  </a:lnTo>
                  <a:lnTo>
                    <a:pt x="329" y="149"/>
                  </a:lnTo>
                  <a:lnTo>
                    <a:pt x="337" y="169"/>
                  </a:lnTo>
                  <a:lnTo>
                    <a:pt x="350" y="188"/>
                  </a:lnTo>
                  <a:lnTo>
                    <a:pt x="368" y="204"/>
                  </a:lnTo>
                  <a:lnTo>
                    <a:pt x="390" y="217"/>
                  </a:lnTo>
                  <a:lnTo>
                    <a:pt x="365" y="223"/>
                  </a:lnTo>
                  <a:lnTo>
                    <a:pt x="341" y="233"/>
                  </a:lnTo>
                  <a:lnTo>
                    <a:pt x="319" y="245"/>
                  </a:lnTo>
                  <a:lnTo>
                    <a:pt x="299" y="261"/>
                  </a:lnTo>
                  <a:lnTo>
                    <a:pt x="269" y="252"/>
                  </a:lnTo>
                  <a:lnTo>
                    <a:pt x="238" y="250"/>
                  </a:lnTo>
                  <a:lnTo>
                    <a:pt x="206" y="252"/>
                  </a:lnTo>
                  <a:lnTo>
                    <a:pt x="175" y="261"/>
                  </a:lnTo>
                  <a:lnTo>
                    <a:pt x="153" y="236"/>
                  </a:lnTo>
                  <a:lnTo>
                    <a:pt x="123" y="216"/>
                  </a:lnTo>
                  <a:lnTo>
                    <a:pt x="88" y="203"/>
                  </a:lnTo>
                  <a:lnTo>
                    <a:pt x="50" y="199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71"/>
            <p:cNvSpPr>
              <a:spLocks/>
            </p:cNvSpPr>
            <p:nvPr/>
          </p:nvSpPr>
          <p:spPr bwMode="auto">
            <a:xfrm>
              <a:off x="341" y="4219"/>
              <a:ext cx="164" cy="95"/>
            </a:xfrm>
            <a:custGeom>
              <a:avLst/>
              <a:gdLst>
                <a:gd name="T0" fmla="*/ 17 w 492"/>
                <a:gd name="T1" fmla="*/ 69 h 284"/>
                <a:gd name="T2" fmla="*/ 21 w 492"/>
                <a:gd name="T3" fmla="*/ 62 h 284"/>
                <a:gd name="T4" fmla="*/ 23 w 492"/>
                <a:gd name="T5" fmla="*/ 55 h 284"/>
                <a:gd name="T6" fmla="*/ 24 w 492"/>
                <a:gd name="T7" fmla="*/ 48 h 284"/>
                <a:gd name="T8" fmla="*/ 22 w 492"/>
                <a:gd name="T9" fmla="*/ 40 h 284"/>
                <a:gd name="T10" fmla="*/ 19 w 492"/>
                <a:gd name="T11" fmla="*/ 33 h 284"/>
                <a:gd name="T12" fmla="*/ 14 w 492"/>
                <a:gd name="T13" fmla="*/ 27 h 284"/>
                <a:gd name="T14" fmla="*/ 8 w 492"/>
                <a:gd name="T15" fmla="*/ 22 h 284"/>
                <a:gd name="T16" fmla="*/ 0 w 492"/>
                <a:gd name="T17" fmla="*/ 18 h 284"/>
                <a:gd name="T18" fmla="*/ 9 w 492"/>
                <a:gd name="T19" fmla="*/ 21 h 284"/>
                <a:gd name="T20" fmla="*/ 18 w 492"/>
                <a:gd name="T21" fmla="*/ 22 h 284"/>
                <a:gd name="T22" fmla="*/ 27 w 492"/>
                <a:gd name="T23" fmla="*/ 22 h 284"/>
                <a:gd name="T24" fmla="*/ 36 w 492"/>
                <a:gd name="T25" fmla="*/ 20 h 284"/>
                <a:gd name="T26" fmla="*/ 45 w 492"/>
                <a:gd name="T27" fmla="*/ 17 h 284"/>
                <a:gd name="T28" fmla="*/ 52 w 492"/>
                <a:gd name="T29" fmla="*/ 13 h 284"/>
                <a:gd name="T30" fmla="*/ 59 w 492"/>
                <a:gd name="T31" fmla="*/ 7 h 284"/>
                <a:gd name="T32" fmla="*/ 63 w 492"/>
                <a:gd name="T33" fmla="*/ 0 h 284"/>
                <a:gd name="T34" fmla="*/ 67 w 492"/>
                <a:gd name="T35" fmla="*/ 8 h 284"/>
                <a:gd name="T36" fmla="*/ 74 w 492"/>
                <a:gd name="T37" fmla="*/ 15 h 284"/>
                <a:gd name="T38" fmla="*/ 83 w 492"/>
                <a:gd name="T39" fmla="*/ 20 h 284"/>
                <a:gd name="T40" fmla="*/ 93 w 492"/>
                <a:gd name="T41" fmla="*/ 24 h 284"/>
                <a:gd name="T42" fmla="*/ 104 w 492"/>
                <a:gd name="T43" fmla="*/ 26 h 284"/>
                <a:gd name="T44" fmla="*/ 115 w 492"/>
                <a:gd name="T45" fmla="*/ 25 h 284"/>
                <a:gd name="T46" fmla="*/ 126 w 492"/>
                <a:gd name="T47" fmla="*/ 23 h 284"/>
                <a:gd name="T48" fmla="*/ 135 w 492"/>
                <a:gd name="T49" fmla="*/ 18 h 284"/>
                <a:gd name="T50" fmla="*/ 134 w 492"/>
                <a:gd name="T51" fmla="*/ 25 h 284"/>
                <a:gd name="T52" fmla="*/ 135 w 492"/>
                <a:gd name="T53" fmla="*/ 31 h 284"/>
                <a:gd name="T54" fmla="*/ 141 w 492"/>
                <a:gd name="T55" fmla="*/ 44 h 284"/>
                <a:gd name="T56" fmla="*/ 146 w 492"/>
                <a:gd name="T57" fmla="*/ 50 h 284"/>
                <a:gd name="T58" fmla="*/ 150 w 492"/>
                <a:gd name="T59" fmla="*/ 55 h 284"/>
                <a:gd name="T60" fmla="*/ 164 w 492"/>
                <a:gd name="T61" fmla="*/ 63 h 284"/>
                <a:gd name="T62" fmla="*/ 161 w 492"/>
                <a:gd name="T63" fmla="*/ 70 h 284"/>
                <a:gd name="T64" fmla="*/ 161 w 492"/>
                <a:gd name="T65" fmla="*/ 78 h 284"/>
                <a:gd name="T66" fmla="*/ 150 w 492"/>
                <a:gd name="T67" fmla="*/ 79 h 284"/>
                <a:gd name="T68" fmla="*/ 140 w 492"/>
                <a:gd name="T69" fmla="*/ 82 h 284"/>
                <a:gd name="T70" fmla="*/ 132 w 492"/>
                <a:gd name="T71" fmla="*/ 88 h 284"/>
                <a:gd name="T72" fmla="*/ 126 w 492"/>
                <a:gd name="T73" fmla="*/ 95 h 284"/>
                <a:gd name="T74" fmla="*/ 121 w 492"/>
                <a:gd name="T75" fmla="*/ 90 h 284"/>
                <a:gd name="T76" fmla="*/ 116 w 492"/>
                <a:gd name="T77" fmla="*/ 86 h 284"/>
                <a:gd name="T78" fmla="*/ 109 w 492"/>
                <a:gd name="T79" fmla="*/ 84 h 284"/>
                <a:gd name="T80" fmla="*/ 101 w 492"/>
                <a:gd name="T81" fmla="*/ 83 h 284"/>
                <a:gd name="T82" fmla="*/ 94 w 492"/>
                <a:gd name="T83" fmla="*/ 83 h 284"/>
                <a:gd name="T84" fmla="*/ 87 w 492"/>
                <a:gd name="T85" fmla="*/ 85 h 284"/>
                <a:gd name="T86" fmla="*/ 81 w 492"/>
                <a:gd name="T87" fmla="*/ 89 h 284"/>
                <a:gd name="T88" fmla="*/ 77 w 492"/>
                <a:gd name="T89" fmla="*/ 94 h 284"/>
                <a:gd name="T90" fmla="*/ 74 w 492"/>
                <a:gd name="T91" fmla="*/ 86 h 284"/>
                <a:gd name="T92" fmla="*/ 69 w 492"/>
                <a:gd name="T93" fmla="*/ 79 h 284"/>
                <a:gd name="T94" fmla="*/ 63 w 492"/>
                <a:gd name="T95" fmla="*/ 74 h 284"/>
                <a:gd name="T96" fmla="*/ 55 w 492"/>
                <a:gd name="T97" fmla="*/ 70 h 284"/>
                <a:gd name="T98" fmla="*/ 46 w 492"/>
                <a:gd name="T99" fmla="*/ 67 h 284"/>
                <a:gd name="T100" fmla="*/ 36 w 492"/>
                <a:gd name="T101" fmla="*/ 66 h 284"/>
                <a:gd name="T102" fmla="*/ 26 w 492"/>
                <a:gd name="T103" fmla="*/ 66 h 284"/>
                <a:gd name="T104" fmla="*/ 17 w 492"/>
                <a:gd name="T105" fmla="*/ 69 h 2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2"/>
                <a:gd name="T160" fmla="*/ 0 h 284"/>
                <a:gd name="T161" fmla="*/ 492 w 492"/>
                <a:gd name="T162" fmla="*/ 284 h 2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2" h="284">
                  <a:moveTo>
                    <a:pt x="51" y="207"/>
                  </a:moveTo>
                  <a:lnTo>
                    <a:pt x="63" y="186"/>
                  </a:lnTo>
                  <a:lnTo>
                    <a:pt x="70" y="165"/>
                  </a:lnTo>
                  <a:lnTo>
                    <a:pt x="71" y="143"/>
                  </a:lnTo>
                  <a:lnTo>
                    <a:pt x="66" y="121"/>
                  </a:lnTo>
                  <a:lnTo>
                    <a:pt x="57" y="100"/>
                  </a:lnTo>
                  <a:lnTo>
                    <a:pt x="43" y="82"/>
                  </a:lnTo>
                  <a:lnTo>
                    <a:pt x="25" y="65"/>
                  </a:lnTo>
                  <a:lnTo>
                    <a:pt x="0" y="53"/>
                  </a:lnTo>
                  <a:lnTo>
                    <a:pt x="26" y="62"/>
                  </a:lnTo>
                  <a:lnTo>
                    <a:pt x="54" y="67"/>
                  </a:lnTo>
                  <a:lnTo>
                    <a:pt x="82" y="67"/>
                  </a:lnTo>
                  <a:lnTo>
                    <a:pt x="109" y="61"/>
                  </a:lnTo>
                  <a:lnTo>
                    <a:pt x="134" y="52"/>
                  </a:lnTo>
                  <a:lnTo>
                    <a:pt x="157" y="38"/>
                  </a:lnTo>
                  <a:lnTo>
                    <a:pt x="176" y="21"/>
                  </a:lnTo>
                  <a:lnTo>
                    <a:pt x="188" y="0"/>
                  </a:lnTo>
                  <a:lnTo>
                    <a:pt x="201" y="25"/>
                  </a:lnTo>
                  <a:lnTo>
                    <a:pt x="223" y="45"/>
                  </a:lnTo>
                  <a:lnTo>
                    <a:pt x="249" y="61"/>
                  </a:lnTo>
                  <a:lnTo>
                    <a:pt x="279" y="72"/>
                  </a:lnTo>
                  <a:lnTo>
                    <a:pt x="311" y="77"/>
                  </a:lnTo>
                  <a:lnTo>
                    <a:pt x="344" y="76"/>
                  </a:lnTo>
                  <a:lnTo>
                    <a:pt x="377" y="69"/>
                  </a:lnTo>
                  <a:lnTo>
                    <a:pt x="405" y="55"/>
                  </a:lnTo>
                  <a:lnTo>
                    <a:pt x="403" y="75"/>
                  </a:lnTo>
                  <a:lnTo>
                    <a:pt x="406" y="94"/>
                  </a:lnTo>
                  <a:lnTo>
                    <a:pt x="423" y="132"/>
                  </a:lnTo>
                  <a:lnTo>
                    <a:pt x="437" y="149"/>
                  </a:lnTo>
                  <a:lnTo>
                    <a:pt x="451" y="164"/>
                  </a:lnTo>
                  <a:lnTo>
                    <a:pt x="492" y="187"/>
                  </a:lnTo>
                  <a:lnTo>
                    <a:pt x="482" y="209"/>
                  </a:lnTo>
                  <a:lnTo>
                    <a:pt x="482" y="232"/>
                  </a:lnTo>
                  <a:lnTo>
                    <a:pt x="450" y="236"/>
                  </a:lnTo>
                  <a:lnTo>
                    <a:pt x="421" y="246"/>
                  </a:lnTo>
                  <a:lnTo>
                    <a:pt x="395" y="262"/>
                  </a:lnTo>
                  <a:lnTo>
                    <a:pt x="377" y="284"/>
                  </a:lnTo>
                  <a:lnTo>
                    <a:pt x="364" y="269"/>
                  </a:lnTo>
                  <a:lnTo>
                    <a:pt x="347" y="257"/>
                  </a:lnTo>
                  <a:lnTo>
                    <a:pt x="327" y="251"/>
                  </a:lnTo>
                  <a:lnTo>
                    <a:pt x="304" y="247"/>
                  </a:lnTo>
                  <a:lnTo>
                    <a:pt x="283" y="248"/>
                  </a:lnTo>
                  <a:lnTo>
                    <a:pt x="261" y="255"/>
                  </a:lnTo>
                  <a:lnTo>
                    <a:pt x="244" y="265"/>
                  </a:lnTo>
                  <a:lnTo>
                    <a:pt x="231" y="280"/>
                  </a:lnTo>
                  <a:lnTo>
                    <a:pt x="223" y="257"/>
                  </a:lnTo>
                  <a:lnTo>
                    <a:pt x="208" y="237"/>
                  </a:lnTo>
                  <a:lnTo>
                    <a:pt x="188" y="221"/>
                  </a:lnTo>
                  <a:lnTo>
                    <a:pt x="164" y="208"/>
                  </a:lnTo>
                  <a:lnTo>
                    <a:pt x="137" y="199"/>
                  </a:lnTo>
                  <a:lnTo>
                    <a:pt x="108" y="196"/>
                  </a:lnTo>
                  <a:lnTo>
                    <a:pt x="79" y="198"/>
                  </a:lnTo>
                  <a:lnTo>
                    <a:pt x="51" y="207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72"/>
            <p:cNvSpPr>
              <a:spLocks/>
            </p:cNvSpPr>
            <p:nvPr/>
          </p:nvSpPr>
          <p:spPr bwMode="auto">
            <a:xfrm>
              <a:off x="11" y="3883"/>
              <a:ext cx="115" cy="192"/>
            </a:xfrm>
            <a:custGeom>
              <a:avLst/>
              <a:gdLst>
                <a:gd name="T0" fmla="*/ 41 w 346"/>
                <a:gd name="T1" fmla="*/ 192 h 574"/>
                <a:gd name="T2" fmla="*/ 43 w 346"/>
                <a:gd name="T3" fmla="*/ 185 h 574"/>
                <a:gd name="T4" fmla="*/ 42 w 346"/>
                <a:gd name="T5" fmla="*/ 178 h 574"/>
                <a:gd name="T6" fmla="*/ 36 w 346"/>
                <a:gd name="T7" fmla="*/ 164 h 574"/>
                <a:gd name="T8" fmla="*/ 26 w 346"/>
                <a:gd name="T9" fmla="*/ 153 h 574"/>
                <a:gd name="T10" fmla="*/ 18 w 346"/>
                <a:gd name="T11" fmla="*/ 148 h 574"/>
                <a:gd name="T12" fmla="*/ 10 w 346"/>
                <a:gd name="T13" fmla="*/ 145 h 574"/>
                <a:gd name="T14" fmla="*/ 18 w 346"/>
                <a:gd name="T15" fmla="*/ 133 h 574"/>
                <a:gd name="T16" fmla="*/ 20 w 346"/>
                <a:gd name="T17" fmla="*/ 120 h 574"/>
                <a:gd name="T18" fmla="*/ 15 w 346"/>
                <a:gd name="T19" fmla="*/ 107 h 574"/>
                <a:gd name="T20" fmla="*/ 10 w 346"/>
                <a:gd name="T21" fmla="*/ 102 h 574"/>
                <a:gd name="T22" fmla="*/ 3 w 346"/>
                <a:gd name="T23" fmla="*/ 97 h 574"/>
                <a:gd name="T24" fmla="*/ 4 w 346"/>
                <a:gd name="T25" fmla="*/ 78 h 574"/>
                <a:gd name="T26" fmla="*/ 0 w 346"/>
                <a:gd name="T27" fmla="*/ 59 h 574"/>
                <a:gd name="T28" fmla="*/ 18 w 346"/>
                <a:gd name="T29" fmla="*/ 64 h 574"/>
                <a:gd name="T30" fmla="*/ 34 w 346"/>
                <a:gd name="T31" fmla="*/ 71 h 574"/>
                <a:gd name="T32" fmla="*/ 35 w 346"/>
                <a:gd name="T33" fmla="*/ 65 h 574"/>
                <a:gd name="T34" fmla="*/ 34 w 346"/>
                <a:gd name="T35" fmla="*/ 58 h 574"/>
                <a:gd name="T36" fmla="*/ 31 w 346"/>
                <a:gd name="T37" fmla="*/ 52 h 574"/>
                <a:gd name="T38" fmla="*/ 27 w 346"/>
                <a:gd name="T39" fmla="*/ 47 h 574"/>
                <a:gd name="T40" fmla="*/ 22 w 346"/>
                <a:gd name="T41" fmla="*/ 42 h 574"/>
                <a:gd name="T42" fmla="*/ 15 w 346"/>
                <a:gd name="T43" fmla="*/ 38 h 574"/>
                <a:gd name="T44" fmla="*/ 8 w 346"/>
                <a:gd name="T45" fmla="*/ 36 h 574"/>
                <a:gd name="T46" fmla="*/ 0 w 346"/>
                <a:gd name="T47" fmla="*/ 34 h 574"/>
                <a:gd name="T48" fmla="*/ 10 w 346"/>
                <a:gd name="T49" fmla="*/ 28 h 574"/>
                <a:gd name="T50" fmla="*/ 16 w 346"/>
                <a:gd name="T51" fmla="*/ 20 h 574"/>
                <a:gd name="T52" fmla="*/ 18 w 346"/>
                <a:gd name="T53" fmla="*/ 11 h 574"/>
                <a:gd name="T54" fmla="*/ 16 w 346"/>
                <a:gd name="T55" fmla="*/ 1 h 574"/>
                <a:gd name="T56" fmla="*/ 23 w 346"/>
                <a:gd name="T57" fmla="*/ 2 h 574"/>
                <a:gd name="T58" fmla="*/ 30 w 346"/>
                <a:gd name="T59" fmla="*/ 6 h 574"/>
                <a:gd name="T60" fmla="*/ 38 w 346"/>
                <a:gd name="T61" fmla="*/ 9 h 574"/>
                <a:gd name="T62" fmla="*/ 47 w 346"/>
                <a:gd name="T63" fmla="*/ 11 h 574"/>
                <a:gd name="T64" fmla="*/ 55 w 346"/>
                <a:gd name="T65" fmla="*/ 11 h 574"/>
                <a:gd name="T66" fmla="*/ 64 w 346"/>
                <a:gd name="T67" fmla="*/ 10 h 574"/>
                <a:gd name="T68" fmla="*/ 72 w 346"/>
                <a:gd name="T69" fmla="*/ 8 h 574"/>
                <a:gd name="T70" fmla="*/ 79 w 346"/>
                <a:gd name="T71" fmla="*/ 5 h 574"/>
                <a:gd name="T72" fmla="*/ 85 w 346"/>
                <a:gd name="T73" fmla="*/ 0 h 574"/>
                <a:gd name="T74" fmla="*/ 85 w 346"/>
                <a:gd name="T75" fmla="*/ 5 h 574"/>
                <a:gd name="T76" fmla="*/ 86 w 346"/>
                <a:gd name="T77" fmla="*/ 10 h 574"/>
                <a:gd name="T78" fmla="*/ 89 w 346"/>
                <a:gd name="T79" fmla="*/ 14 h 574"/>
                <a:gd name="T80" fmla="*/ 92 w 346"/>
                <a:gd name="T81" fmla="*/ 19 h 574"/>
                <a:gd name="T82" fmla="*/ 101 w 346"/>
                <a:gd name="T83" fmla="*/ 25 h 574"/>
                <a:gd name="T84" fmla="*/ 106 w 346"/>
                <a:gd name="T85" fmla="*/ 28 h 574"/>
                <a:gd name="T86" fmla="*/ 112 w 346"/>
                <a:gd name="T87" fmla="*/ 29 h 574"/>
                <a:gd name="T88" fmla="*/ 112 w 346"/>
                <a:gd name="T89" fmla="*/ 49 h 574"/>
                <a:gd name="T90" fmla="*/ 115 w 346"/>
                <a:gd name="T91" fmla="*/ 69 h 574"/>
                <a:gd name="T92" fmla="*/ 101 w 346"/>
                <a:gd name="T93" fmla="*/ 77 h 574"/>
                <a:gd name="T94" fmla="*/ 88 w 346"/>
                <a:gd name="T95" fmla="*/ 86 h 574"/>
                <a:gd name="T96" fmla="*/ 77 w 346"/>
                <a:gd name="T97" fmla="*/ 96 h 574"/>
                <a:gd name="T98" fmla="*/ 67 w 346"/>
                <a:gd name="T99" fmla="*/ 107 h 574"/>
                <a:gd name="T100" fmla="*/ 71 w 346"/>
                <a:gd name="T101" fmla="*/ 118 h 574"/>
                <a:gd name="T102" fmla="*/ 73 w 346"/>
                <a:gd name="T103" fmla="*/ 129 h 574"/>
                <a:gd name="T104" fmla="*/ 72 w 346"/>
                <a:gd name="T105" fmla="*/ 141 h 574"/>
                <a:gd name="T106" fmla="*/ 69 w 346"/>
                <a:gd name="T107" fmla="*/ 153 h 574"/>
                <a:gd name="T108" fmla="*/ 65 w 346"/>
                <a:gd name="T109" fmla="*/ 164 h 574"/>
                <a:gd name="T110" fmla="*/ 59 w 346"/>
                <a:gd name="T111" fmla="*/ 174 h 574"/>
                <a:gd name="T112" fmla="*/ 51 w 346"/>
                <a:gd name="T113" fmla="*/ 183 h 574"/>
                <a:gd name="T114" fmla="*/ 41 w 346"/>
                <a:gd name="T115" fmla="*/ 192 h 5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574"/>
                <a:gd name="T176" fmla="*/ 346 w 346"/>
                <a:gd name="T177" fmla="*/ 574 h 5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6" h="574">
                  <a:moveTo>
                    <a:pt x="124" y="574"/>
                  </a:moveTo>
                  <a:lnTo>
                    <a:pt x="128" y="552"/>
                  </a:lnTo>
                  <a:lnTo>
                    <a:pt x="125" y="531"/>
                  </a:lnTo>
                  <a:lnTo>
                    <a:pt x="109" y="491"/>
                  </a:lnTo>
                  <a:lnTo>
                    <a:pt x="77" y="457"/>
                  </a:lnTo>
                  <a:lnTo>
                    <a:pt x="55" y="443"/>
                  </a:lnTo>
                  <a:lnTo>
                    <a:pt x="31" y="433"/>
                  </a:lnTo>
                  <a:lnTo>
                    <a:pt x="55" y="398"/>
                  </a:lnTo>
                  <a:lnTo>
                    <a:pt x="59" y="359"/>
                  </a:lnTo>
                  <a:lnTo>
                    <a:pt x="45" y="320"/>
                  </a:lnTo>
                  <a:lnTo>
                    <a:pt x="29" y="304"/>
                  </a:lnTo>
                  <a:lnTo>
                    <a:pt x="10" y="290"/>
                  </a:lnTo>
                  <a:lnTo>
                    <a:pt x="13" y="233"/>
                  </a:lnTo>
                  <a:lnTo>
                    <a:pt x="0" y="175"/>
                  </a:lnTo>
                  <a:lnTo>
                    <a:pt x="54" y="190"/>
                  </a:lnTo>
                  <a:lnTo>
                    <a:pt x="102" y="213"/>
                  </a:lnTo>
                  <a:lnTo>
                    <a:pt x="104" y="194"/>
                  </a:lnTo>
                  <a:lnTo>
                    <a:pt x="101" y="174"/>
                  </a:lnTo>
                  <a:lnTo>
                    <a:pt x="93" y="156"/>
                  </a:lnTo>
                  <a:lnTo>
                    <a:pt x="81" y="140"/>
                  </a:lnTo>
                  <a:lnTo>
                    <a:pt x="65" y="126"/>
                  </a:lnTo>
                  <a:lnTo>
                    <a:pt x="46" y="114"/>
                  </a:lnTo>
                  <a:lnTo>
                    <a:pt x="25" y="107"/>
                  </a:lnTo>
                  <a:lnTo>
                    <a:pt x="0" y="103"/>
                  </a:lnTo>
                  <a:lnTo>
                    <a:pt x="29" y="85"/>
                  </a:lnTo>
                  <a:lnTo>
                    <a:pt x="47" y="60"/>
                  </a:lnTo>
                  <a:lnTo>
                    <a:pt x="54" y="32"/>
                  </a:lnTo>
                  <a:lnTo>
                    <a:pt x="49" y="4"/>
                  </a:lnTo>
                  <a:lnTo>
                    <a:pt x="69" y="7"/>
                  </a:lnTo>
                  <a:lnTo>
                    <a:pt x="90" y="19"/>
                  </a:lnTo>
                  <a:lnTo>
                    <a:pt x="114" y="28"/>
                  </a:lnTo>
                  <a:lnTo>
                    <a:pt x="140" y="32"/>
                  </a:lnTo>
                  <a:lnTo>
                    <a:pt x="165" y="33"/>
                  </a:lnTo>
                  <a:lnTo>
                    <a:pt x="192" y="30"/>
                  </a:lnTo>
                  <a:lnTo>
                    <a:pt x="216" y="23"/>
                  </a:lnTo>
                  <a:lnTo>
                    <a:pt x="239" y="14"/>
                  </a:lnTo>
                  <a:lnTo>
                    <a:pt x="257" y="0"/>
                  </a:lnTo>
                  <a:lnTo>
                    <a:pt x="257" y="15"/>
                  </a:lnTo>
                  <a:lnTo>
                    <a:pt x="260" y="29"/>
                  </a:lnTo>
                  <a:lnTo>
                    <a:pt x="267" y="43"/>
                  </a:lnTo>
                  <a:lnTo>
                    <a:pt x="276" y="56"/>
                  </a:lnTo>
                  <a:lnTo>
                    <a:pt x="303" y="76"/>
                  </a:lnTo>
                  <a:lnTo>
                    <a:pt x="319" y="83"/>
                  </a:lnTo>
                  <a:lnTo>
                    <a:pt x="336" y="88"/>
                  </a:lnTo>
                  <a:lnTo>
                    <a:pt x="336" y="147"/>
                  </a:lnTo>
                  <a:lnTo>
                    <a:pt x="346" y="205"/>
                  </a:lnTo>
                  <a:lnTo>
                    <a:pt x="303" y="229"/>
                  </a:lnTo>
                  <a:lnTo>
                    <a:pt x="264" y="256"/>
                  </a:lnTo>
                  <a:lnTo>
                    <a:pt x="231" y="286"/>
                  </a:lnTo>
                  <a:lnTo>
                    <a:pt x="203" y="320"/>
                  </a:lnTo>
                  <a:lnTo>
                    <a:pt x="213" y="353"/>
                  </a:lnTo>
                  <a:lnTo>
                    <a:pt x="219" y="387"/>
                  </a:lnTo>
                  <a:lnTo>
                    <a:pt x="217" y="422"/>
                  </a:lnTo>
                  <a:lnTo>
                    <a:pt x="209" y="456"/>
                  </a:lnTo>
                  <a:lnTo>
                    <a:pt x="196" y="489"/>
                  </a:lnTo>
                  <a:lnTo>
                    <a:pt x="177" y="520"/>
                  </a:lnTo>
                  <a:lnTo>
                    <a:pt x="153" y="548"/>
                  </a:lnTo>
                  <a:lnTo>
                    <a:pt x="124" y="57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73"/>
            <p:cNvSpPr>
              <a:spLocks/>
            </p:cNvSpPr>
            <p:nvPr/>
          </p:nvSpPr>
          <p:spPr bwMode="auto">
            <a:xfrm>
              <a:off x="11" y="3570"/>
              <a:ext cx="129" cy="109"/>
            </a:xfrm>
            <a:custGeom>
              <a:avLst/>
              <a:gdLst>
                <a:gd name="T0" fmla="*/ 125 w 387"/>
                <a:gd name="T1" fmla="*/ 109 h 328"/>
                <a:gd name="T2" fmla="*/ 112 w 387"/>
                <a:gd name="T3" fmla="*/ 106 h 328"/>
                <a:gd name="T4" fmla="*/ 99 w 387"/>
                <a:gd name="T5" fmla="*/ 104 h 328"/>
                <a:gd name="T6" fmla="*/ 86 w 387"/>
                <a:gd name="T7" fmla="*/ 104 h 328"/>
                <a:gd name="T8" fmla="*/ 74 w 387"/>
                <a:gd name="T9" fmla="*/ 105 h 328"/>
                <a:gd name="T10" fmla="*/ 72 w 387"/>
                <a:gd name="T11" fmla="*/ 99 h 328"/>
                <a:gd name="T12" fmla="*/ 68 w 387"/>
                <a:gd name="T13" fmla="*/ 93 h 328"/>
                <a:gd name="T14" fmla="*/ 62 w 387"/>
                <a:gd name="T15" fmla="*/ 88 h 328"/>
                <a:gd name="T16" fmla="*/ 55 w 387"/>
                <a:gd name="T17" fmla="*/ 84 h 328"/>
                <a:gd name="T18" fmla="*/ 48 w 387"/>
                <a:gd name="T19" fmla="*/ 80 h 328"/>
                <a:gd name="T20" fmla="*/ 40 w 387"/>
                <a:gd name="T21" fmla="*/ 79 h 328"/>
                <a:gd name="T22" fmla="*/ 31 w 387"/>
                <a:gd name="T23" fmla="*/ 78 h 328"/>
                <a:gd name="T24" fmla="*/ 23 w 387"/>
                <a:gd name="T25" fmla="*/ 80 h 328"/>
                <a:gd name="T26" fmla="*/ 23 w 387"/>
                <a:gd name="T27" fmla="*/ 69 h 328"/>
                <a:gd name="T28" fmla="*/ 19 w 387"/>
                <a:gd name="T29" fmla="*/ 58 h 328"/>
                <a:gd name="T30" fmla="*/ 11 w 387"/>
                <a:gd name="T31" fmla="*/ 50 h 328"/>
                <a:gd name="T32" fmla="*/ 0 w 387"/>
                <a:gd name="T33" fmla="*/ 43 h 328"/>
                <a:gd name="T34" fmla="*/ 6 w 387"/>
                <a:gd name="T35" fmla="*/ 39 h 328"/>
                <a:gd name="T36" fmla="*/ 11 w 387"/>
                <a:gd name="T37" fmla="*/ 35 h 328"/>
                <a:gd name="T38" fmla="*/ 14 w 387"/>
                <a:gd name="T39" fmla="*/ 29 h 328"/>
                <a:gd name="T40" fmla="*/ 17 w 387"/>
                <a:gd name="T41" fmla="*/ 24 h 328"/>
                <a:gd name="T42" fmla="*/ 18 w 387"/>
                <a:gd name="T43" fmla="*/ 11 h 328"/>
                <a:gd name="T44" fmla="*/ 17 w 387"/>
                <a:gd name="T45" fmla="*/ 6 h 328"/>
                <a:gd name="T46" fmla="*/ 14 w 387"/>
                <a:gd name="T47" fmla="*/ 0 h 328"/>
                <a:gd name="T48" fmla="*/ 24 w 387"/>
                <a:gd name="T49" fmla="*/ 6 h 328"/>
                <a:gd name="T50" fmla="*/ 36 w 387"/>
                <a:gd name="T51" fmla="*/ 10 h 328"/>
                <a:gd name="T52" fmla="*/ 49 w 387"/>
                <a:gd name="T53" fmla="*/ 10 h 328"/>
                <a:gd name="T54" fmla="*/ 62 w 387"/>
                <a:gd name="T55" fmla="*/ 8 h 328"/>
                <a:gd name="T56" fmla="*/ 62 w 387"/>
                <a:gd name="T57" fmla="*/ 16 h 328"/>
                <a:gd name="T58" fmla="*/ 64 w 387"/>
                <a:gd name="T59" fmla="*/ 24 h 328"/>
                <a:gd name="T60" fmla="*/ 68 w 387"/>
                <a:gd name="T61" fmla="*/ 30 h 328"/>
                <a:gd name="T62" fmla="*/ 73 w 387"/>
                <a:gd name="T63" fmla="*/ 36 h 328"/>
                <a:gd name="T64" fmla="*/ 86 w 387"/>
                <a:gd name="T65" fmla="*/ 45 h 328"/>
                <a:gd name="T66" fmla="*/ 101 w 387"/>
                <a:gd name="T67" fmla="*/ 54 h 328"/>
                <a:gd name="T68" fmla="*/ 115 w 387"/>
                <a:gd name="T69" fmla="*/ 64 h 328"/>
                <a:gd name="T70" fmla="*/ 121 w 387"/>
                <a:gd name="T71" fmla="*/ 69 h 328"/>
                <a:gd name="T72" fmla="*/ 125 w 387"/>
                <a:gd name="T73" fmla="*/ 75 h 328"/>
                <a:gd name="T74" fmla="*/ 128 w 387"/>
                <a:gd name="T75" fmla="*/ 81 h 328"/>
                <a:gd name="T76" fmla="*/ 129 w 387"/>
                <a:gd name="T77" fmla="*/ 89 h 328"/>
                <a:gd name="T78" fmla="*/ 128 w 387"/>
                <a:gd name="T79" fmla="*/ 99 h 328"/>
                <a:gd name="T80" fmla="*/ 125 w 387"/>
                <a:gd name="T81" fmla="*/ 109 h 3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7"/>
                <a:gd name="T124" fmla="*/ 0 h 328"/>
                <a:gd name="T125" fmla="*/ 387 w 387"/>
                <a:gd name="T126" fmla="*/ 328 h 3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7" h="328">
                  <a:moveTo>
                    <a:pt x="374" y="328"/>
                  </a:moveTo>
                  <a:lnTo>
                    <a:pt x="336" y="318"/>
                  </a:lnTo>
                  <a:lnTo>
                    <a:pt x="298" y="313"/>
                  </a:lnTo>
                  <a:lnTo>
                    <a:pt x="259" y="313"/>
                  </a:lnTo>
                  <a:lnTo>
                    <a:pt x="221" y="317"/>
                  </a:lnTo>
                  <a:lnTo>
                    <a:pt x="215" y="298"/>
                  </a:lnTo>
                  <a:lnTo>
                    <a:pt x="203" y="280"/>
                  </a:lnTo>
                  <a:lnTo>
                    <a:pt x="186" y="265"/>
                  </a:lnTo>
                  <a:lnTo>
                    <a:pt x="166" y="252"/>
                  </a:lnTo>
                  <a:lnTo>
                    <a:pt x="144" y="242"/>
                  </a:lnTo>
                  <a:lnTo>
                    <a:pt x="120" y="237"/>
                  </a:lnTo>
                  <a:lnTo>
                    <a:pt x="94" y="236"/>
                  </a:lnTo>
                  <a:lnTo>
                    <a:pt x="69" y="240"/>
                  </a:lnTo>
                  <a:lnTo>
                    <a:pt x="70" y="207"/>
                  </a:lnTo>
                  <a:lnTo>
                    <a:pt x="57" y="176"/>
                  </a:lnTo>
                  <a:lnTo>
                    <a:pt x="34" y="149"/>
                  </a:lnTo>
                  <a:lnTo>
                    <a:pt x="0" y="129"/>
                  </a:lnTo>
                  <a:lnTo>
                    <a:pt x="18" y="118"/>
                  </a:lnTo>
                  <a:lnTo>
                    <a:pt x="33" y="104"/>
                  </a:lnTo>
                  <a:lnTo>
                    <a:pt x="43" y="88"/>
                  </a:lnTo>
                  <a:lnTo>
                    <a:pt x="51" y="71"/>
                  </a:lnTo>
                  <a:lnTo>
                    <a:pt x="54" y="34"/>
                  </a:lnTo>
                  <a:lnTo>
                    <a:pt x="50" y="17"/>
                  </a:lnTo>
                  <a:lnTo>
                    <a:pt x="41" y="0"/>
                  </a:lnTo>
                  <a:lnTo>
                    <a:pt x="71" y="18"/>
                  </a:lnTo>
                  <a:lnTo>
                    <a:pt x="109" y="29"/>
                  </a:lnTo>
                  <a:lnTo>
                    <a:pt x="148" y="30"/>
                  </a:lnTo>
                  <a:lnTo>
                    <a:pt x="185" y="23"/>
                  </a:lnTo>
                  <a:lnTo>
                    <a:pt x="185" y="48"/>
                  </a:lnTo>
                  <a:lnTo>
                    <a:pt x="192" y="71"/>
                  </a:lnTo>
                  <a:lnTo>
                    <a:pt x="204" y="90"/>
                  </a:lnTo>
                  <a:lnTo>
                    <a:pt x="220" y="107"/>
                  </a:lnTo>
                  <a:lnTo>
                    <a:pt x="259" y="136"/>
                  </a:lnTo>
                  <a:lnTo>
                    <a:pt x="303" y="163"/>
                  </a:lnTo>
                  <a:lnTo>
                    <a:pt x="344" y="192"/>
                  </a:lnTo>
                  <a:lnTo>
                    <a:pt x="362" y="207"/>
                  </a:lnTo>
                  <a:lnTo>
                    <a:pt x="375" y="225"/>
                  </a:lnTo>
                  <a:lnTo>
                    <a:pt x="385" y="245"/>
                  </a:lnTo>
                  <a:lnTo>
                    <a:pt x="387" y="269"/>
                  </a:lnTo>
                  <a:lnTo>
                    <a:pt x="385" y="297"/>
                  </a:lnTo>
                  <a:lnTo>
                    <a:pt x="374" y="328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74"/>
            <p:cNvSpPr>
              <a:spLocks/>
            </p:cNvSpPr>
            <p:nvPr/>
          </p:nvSpPr>
          <p:spPr bwMode="auto">
            <a:xfrm>
              <a:off x="8" y="3171"/>
              <a:ext cx="95" cy="154"/>
            </a:xfrm>
            <a:custGeom>
              <a:avLst/>
              <a:gdLst>
                <a:gd name="T0" fmla="*/ 49 w 285"/>
                <a:gd name="T1" fmla="*/ 154 h 461"/>
                <a:gd name="T2" fmla="*/ 40 w 285"/>
                <a:gd name="T3" fmla="*/ 147 h 461"/>
                <a:gd name="T4" fmla="*/ 29 w 285"/>
                <a:gd name="T5" fmla="*/ 143 h 461"/>
                <a:gd name="T6" fmla="*/ 17 w 285"/>
                <a:gd name="T7" fmla="*/ 140 h 461"/>
                <a:gd name="T8" fmla="*/ 4 w 285"/>
                <a:gd name="T9" fmla="*/ 140 h 461"/>
                <a:gd name="T10" fmla="*/ 10 w 285"/>
                <a:gd name="T11" fmla="*/ 131 h 461"/>
                <a:gd name="T12" fmla="*/ 10 w 285"/>
                <a:gd name="T13" fmla="*/ 120 h 461"/>
                <a:gd name="T14" fmla="*/ 7 w 285"/>
                <a:gd name="T15" fmla="*/ 110 h 461"/>
                <a:gd name="T16" fmla="*/ 0 w 285"/>
                <a:gd name="T17" fmla="*/ 101 h 461"/>
                <a:gd name="T18" fmla="*/ 5 w 285"/>
                <a:gd name="T19" fmla="*/ 95 h 461"/>
                <a:gd name="T20" fmla="*/ 9 w 285"/>
                <a:gd name="T21" fmla="*/ 89 h 461"/>
                <a:gd name="T22" fmla="*/ 12 w 285"/>
                <a:gd name="T23" fmla="*/ 82 h 461"/>
                <a:gd name="T24" fmla="*/ 13 w 285"/>
                <a:gd name="T25" fmla="*/ 74 h 461"/>
                <a:gd name="T26" fmla="*/ 12 w 285"/>
                <a:gd name="T27" fmla="*/ 67 h 461"/>
                <a:gd name="T28" fmla="*/ 9 w 285"/>
                <a:gd name="T29" fmla="*/ 60 h 461"/>
                <a:gd name="T30" fmla="*/ 5 w 285"/>
                <a:gd name="T31" fmla="*/ 54 h 461"/>
                <a:gd name="T32" fmla="*/ 0 w 285"/>
                <a:gd name="T33" fmla="*/ 48 h 461"/>
                <a:gd name="T34" fmla="*/ 14 w 285"/>
                <a:gd name="T35" fmla="*/ 38 h 461"/>
                <a:gd name="T36" fmla="*/ 26 w 285"/>
                <a:gd name="T37" fmla="*/ 27 h 461"/>
                <a:gd name="T38" fmla="*/ 36 w 285"/>
                <a:gd name="T39" fmla="*/ 14 h 461"/>
                <a:gd name="T40" fmla="*/ 41 w 285"/>
                <a:gd name="T41" fmla="*/ 0 h 461"/>
                <a:gd name="T42" fmla="*/ 47 w 285"/>
                <a:gd name="T43" fmla="*/ 10 h 461"/>
                <a:gd name="T44" fmla="*/ 54 w 285"/>
                <a:gd name="T45" fmla="*/ 20 h 461"/>
                <a:gd name="T46" fmla="*/ 63 w 285"/>
                <a:gd name="T47" fmla="*/ 28 h 461"/>
                <a:gd name="T48" fmla="*/ 74 w 285"/>
                <a:gd name="T49" fmla="*/ 36 h 461"/>
                <a:gd name="T50" fmla="*/ 71 w 285"/>
                <a:gd name="T51" fmla="*/ 46 h 461"/>
                <a:gd name="T52" fmla="*/ 71 w 285"/>
                <a:gd name="T53" fmla="*/ 56 h 461"/>
                <a:gd name="T54" fmla="*/ 73 w 285"/>
                <a:gd name="T55" fmla="*/ 75 h 461"/>
                <a:gd name="T56" fmla="*/ 82 w 285"/>
                <a:gd name="T57" fmla="*/ 95 h 461"/>
                <a:gd name="T58" fmla="*/ 87 w 285"/>
                <a:gd name="T59" fmla="*/ 104 h 461"/>
                <a:gd name="T60" fmla="*/ 95 w 285"/>
                <a:gd name="T61" fmla="*/ 112 h 461"/>
                <a:gd name="T62" fmla="*/ 86 w 285"/>
                <a:gd name="T63" fmla="*/ 114 h 461"/>
                <a:gd name="T64" fmla="*/ 78 w 285"/>
                <a:gd name="T65" fmla="*/ 117 h 461"/>
                <a:gd name="T66" fmla="*/ 70 w 285"/>
                <a:gd name="T67" fmla="*/ 121 h 461"/>
                <a:gd name="T68" fmla="*/ 63 w 285"/>
                <a:gd name="T69" fmla="*/ 127 h 461"/>
                <a:gd name="T70" fmla="*/ 58 w 285"/>
                <a:gd name="T71" fmla="*/ 133 h 461"/>
                <a:gd name="T72" fmla="*/ 54 w 285"/>
                <a:gd name="T73" fmla="*/ 139 h 461"/>
                <a:gd name="T74" fmla="*/ 50 w 285"/>
                <a:gd name="T75" fmla="*/ 146 h 461"/>
                <a:gd name="T76" fmla="*/ 49 w 285"/>
                <a:gd name="T77" fmla="*/ 154 h 4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5"/>
                <a:gd name="T118" fmla="*/ 0 h 461"/>
                <a:gd name="T119" fmla="*/ 285 w 285"/>
                <a:gd name="T120" fmla="*/ 461 h 4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5" h="461">
                  <a:moveTo>
                    <a:pt x="147" y="461"/>
                  </a:moveTo>
                  <a:lnTo>
                    <a:pt x="119" y="441"/>
                  </a:lnTo>
                  <a:lnTo>
                    <a:pt x="87" y="427"/>
                  </a:lnTo>
                  <a:lnTo>
                    <a:pt x="51" y="419"/>
                  </a:lnTo>
                  <a:lnTo>
                    <a:pt x="13" y="420"/>
                  </a:lnTo>
                  <a:lnTo>
                    <a:pt x="30" y="391"/>
                  </a:lnTo>
                  <a:lnTo>
                    <a:pt x="31" y="359"/>
                  </a:lnTo>
                  <a:lnTo>
                    <a:pt x="22" y="329"/>
                  </a:lnTo>
                  <a:lnTo>
                    <a:pt x="0" y="302"/>
                  </a:lnTo>
                  <a:lnTo>
                    <a:pt x="16" y="285"/>
                  </a:lnTo>
                  <a:lnTo>
                    <a:pt x="28" y="265"/>
                  </a:lnTo>
                  <a:lnTo>
                    <a:pt x="35" y="245"/>
                  </a:lnTo>
                  <a:lnTo>
                    <a:pt x="38" y="223"/>
                  </a:lnTo>
                  <a:lnTo>
                    <a:pt x="35" y="202"/>
                  </a:lnTo>
                  <a:lnTo>
                    <a:pt x="28" y="180"/>
                  </a:lnTo>
                  <a:lnTo>
                    <a:pt x="16" y="161"/>
                  </a:lnTo>
                  <a:lnTo>
                    <a:pt x="0" y="144"/>
                  </a:lnTo>
                  <a:lnTo>
                    <a:pt x="43" y="114"/>
                  </a:lnTo>
                  <a:lnTo>
                    <a:pt x="79" y="81"/>
                  </a:lnTo>
                  <a:lnTo>
                    <a:pt x="107" y="42"/>
                  </a:lnTo>
                  <a:lnTo>
                    <a:pt x="123" y="0"/>
                  </a:lnTo>
                  <a:lnTo>
                    <a:pt x="141" y="31"/>
                  </a:lnTo>
                  <a:lnTo>
                    <a:pt x="162" y="59"/>
                  </a:lnTo>
                  <a:lnTo>
                    <a:pt x="189" y="84"/>
                  </a:lnTo>
                  <a:lnTo>
                    <a:pt x="221" y="107"/>
                  </a:lnTo>
                  <a:lnTo>
                    <a:pt x="214" y="137"/>
                  </a:lnTo>
                  <a:lnTo>
                    <a:pt x="212" y="167"/>
                  </a:lnTo>
                  <a:lnTo>
                    <a:pt x="220" y="226"/>
                  </a:lnTo>
                  <a:lnTo>
                    <a:pt x="245" y="283"/>
                  </a:lnTo>
                  <a:lnTo>
                    <a:pt x="262" y="310"/>
                  </a:lnTo>
                  <a:lnTo>
                    <a:pt x="285" y="335"/>
                  </a:lnTo>
                  <a:lnTo>
                    <a:pt x="258" y="341"/>
                  </a:lnTo>
                  <a:lnTo>
                    <a:pt x="233" y="351"/>
                  </a:lnTo>
                  <a:lnTo>
                    <a:pt x="210" y="363"/>
                  </a:lnTo>
                  <a:lnTo>
                    <a:pt x="190" y="380"/>
                  </a:lnTo>
                  <a:lnTo>
                    <a:pt x="173" y="398"/>
                  </a:lnTo>
                  <a:lnTo>
                    <a:pt x="161" y="417"/>
                  </a:lnTo>
                  <a:lnTo>
                    <a:pt x="151" y="438"/>
                  </a:lnTo>
                  <a:lnTo>
                    <a:pt x="147" y="46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75"/>
            <p:cNvSpPr>
              <a:spLocks/>
            </p:cNvSpPr>
            <p:nvPr/>
          </p:nvSpPr>
          <p:spPr bwMode="auto">
            <a:xfrm>
              <a:off x="45" y="3954"/>
              <a:ext cx="34" cy="36"/>
            </a:xfrm>
            <a:custGeom>
              <a:avLst/>
              <a:gdLst>
                <a:gd name="T0" fmla="*/ 34 w 101"/>
                <a:gd name="T1" fmla="*/ 36 h 107"/>
                <a:gd name="T2" fmla="*/ 28 w 101"/>
                <a:gd name="T3" fmla="*/ 26 h 107"/>
                <a:gd name="T4" fmla="*/ 20 w 101"/>
                <a:gd name="T5" fmla="*/ 16 h 107"/>
                <a:gd name="T6" fmla="*/ 11 w 101"/>
                <a:gd name="T7" fmla="*/ 7 h 107"/>
                <a:gd name="T8" fmla="*/ 0 w 101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7"/>
                <a:gd name="T17" fmla="*/ 101 w 101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7">
                  <a:moveTo>
                    <a:pt x="101" y="107"/>
                  </a:moveTo>
                  <a:lnTo>
                    <a:pt x="84" y="76"/>
                  </a:lnTo>
                  <a:lnTo>
                    <a:pt x="60" y="47"/>
                  </a:lnTo>
                  <a:lnTo>
                    <a:pt x="3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9" name="Group 76"/>
          <p:cNvGrpSpPr>
            <a:grpSpLocks/>
          </p:cNvGrpSpPr>
          <p:nvPr/>
        </p:nvGrpSpPr>
        <p:grpSpPr bwMode="auto">
          <a:xfrm>
            <a:off x="6408738" y="4876800"/>
            <a:ext cx="2735262" cy="2209800"/>
            <a:chOff x="4032" y="3120"/>
            <a:chExt cx="1723" cy="1392"/>
          </a:xfrm>
        </p:grpSpPr>
        <p:pic>
          <p:nvPicPr>
            <p:cNvPr id="20501" name="Picture 77" descr="CS0007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94" y="2858"/>
              <a:ext cx="1200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78" descr="Flower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6856" flipH="1">
              <a:off x="5115" y="4011"/>
              <a:ext cx="57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0" name="Picture 79" descr="Flower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5761" flipH="1">
            <a:off x="-119062" y="6062662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84137" y="2803525"/>
            <a:ext cx="3913187" cy="235267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Từ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1945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1949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nước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Đông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Âu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tiến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xây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dựng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chính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quyền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chủ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Cải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cách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ruộng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đất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Quốc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hữu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hóa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xí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nghiệp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lớn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Thực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hiện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quyền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tự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chủ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cải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thiện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đời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sống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nhân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dân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4" grpId="0" animBg="1"/>
      <p:bldP spid="47114" grpId="1" animBg="1"/>
      <p:bldP spid="47115" grpId="0" animBg="1"/>
      <p:bldP spid="47116" grpId="0" animBg="1"/>
      <p:bldP spid="47117" grpId="0" animBg="1"/>
      <p:bldP spid="47118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uoc_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BÊLÔRUTXIA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286000" y="6338888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66FF33"/>
                </a:solidFill>
                <a:latin typeface="Arial" pitchFamily="34" charset="0"/>
              </a:rPr>
              <a:t>Lược đồ các nước SNG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305D3695-002F-4A42-A0ED-3F96FB497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268760"/>
            <a:ext cx="3398838" cy="1676400"/>
          </a:xfrm>
          <a:prstGeom prst="wedgeRectCallout">
            <a:avLst>
              <a:gd name="adj1" fmla="val 60787"/>
              <a:gd name="adj2" fmla="val 84093"/>
            </a:avLst>
          </a:prstGeom>
          <a:solidFill>
            <a:srgbClr val="FDD1B3">
              <a:alpha val="79999"/>
            </a:srgbClr>
          </a:solidFill>
          <a:ln w="9525">
            <a:solidFill>
              <a:srgbClr val="5F85FF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pPr eaLnBrk="1" hangingPunct="1"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Cã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h¬n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100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d©n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téc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anh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, 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bÞ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chÕ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®é phong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kiÕn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thèng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trÞ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tµn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b¹o.</a:t>
            </a:r>
          </a:p>
          <a:p>
            <a:pPr eaLnBrk="1" hangingPunct="1"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Lµ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n¬i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tËp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trung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nhiÒu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m©u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thuÉn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d©n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Time" pitchFamily="32" charset="0"/>
              </a:rPr>
              <a:t>téc</a:t>
            </a:r>
            <a:r>
              <a:rPr lang="en-US" sz="2000" b="1" dirty="0">
                <a:solidFill>
                  <a:srgbClr val="0000CC"/>
                </a:solidFill>
                <a:latin typeface=".VnTime" pitchFamily="32" charset="0"/>
              </a:rPr>
              <a:t>.</a:t>
            </a: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943F9CAB-DF70-4D6D-AB81-56F49E27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412755"/>
            <a:ext cx="3200400" cy="1219200"/>
          </a:xfrm>
          <a:prstGeom prst="wedgeRectCallout">
            <a:avLst>
              <a:gd name="adj1" fmla="val -76935"/>
              <a:gd name="adj2" fmla="val 111199"/>
            </a:avLst>
          </a:prstGeom>
          <a:solidFill>
            <a:srgbClr val="FDD1B3">
              <a:alpha val="79999"/>
            </a:srgbClr>
          </a:solidFill>
          <a:ln w="9525">
            <a:solidFill>
              <a:srgbClr val="5F85FF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sz="2000" b="1">
                <a:solidFill>
                  <a:srgbClr val="0000CC"/>
                </a:solidFill>
                <a:latin typeface=".VnTime" pitchFamily="32" charset="0"/>
              </a:rPr>
              <a:t>Lµ mét quèc gia réng lín chiÕm 1/6 S  cña thÕ giíi,</a:t>
            </a:r>
          </a:p>
          <a:p>
            <a:r>
              <a:rPr lang="en-US" sz="2000" b="1">
                <a:solidFill>
                  <a:srgbClr val="0000CC"/>
                </a:solidFill>
                <a:latin typeface=".VnTime" pitchFamily="32" charset="0"/>
              </a:rPr>
              <a:t>ChiÕm 1/6 d©n sè thÕ giíi </a:t>
            </a:r>
          </a:p>
        </p:txBody>
      </p:sp>
    </p:spTree>
    <p:extLst>
      <p:ext uri="{BB962C8B-B14F-4D97-AF65-F5344CB8AC3E}">
        <p14:creationId xmlns:p14="http://schemas.microsoft.com/office/powerpoint/2010/main" val="18390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1371600"/>
            <a:ext cx="738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b="1" u="sng">
                <a:solidFill>
                  <a:srgbClr val="3333FF"/>
                </a:solidFill>
              </a:rPr>
              <a:t>1 ) Sự ra đời của các nước dân chủ nhân dân Đông Âu .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8288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b="1" u="sng" dirty="0">
                <a:solidFill>
                  <a:srgbClr val="0000FF"/>
                </a:solidFill>
              </a:rPr>
              <a:t>2 / </a:t>
            </a:r>
            <a:r>
              <a:rPr lang="en-US" b="1" u="sng" dirty="0" err="1">
                <a:solidFill>
                  <a:srgbClr val="0000FF"/>
                </a:solidFill>
              </a:rPr>
              <a:t>Tiến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hành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xây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dựng</a:t>
            </a:r>
            <a:r>
              <a:rPr lang="en-US" b="1" u="sng" dirty="0">
                <a:solidFill>
                  <a:srgbClr val="0000FF"/>
                </a:solidFill>
              </a:rPr>
              <a:t> CNXH ( </a:t>
            </a:r>
            <a:r>
              <a:rPr lang="en-US" b="1" u="sng" dirty="0" err="1">
                <a:solidFill>
                  <a:srgbClr val="0000FF"/>
                </a:solidFill>
              </a:rPr>
              <a:t>từ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năm</a:t>
            </a:r>
            <a:r>
              <a:rPr lang="en-US" b="1" u="sng" dirty="0">
                <a:solidFill>
                  <a:srgbClr val="0000FF"/>
                </a:solidFill>
              </a:rPr>
              <a:t> 1950 </a:t>
            </a:r>
            <a:r>
              <a:rPr lang="en-US" b="1" u="sng" dirty="0" err="1">
                <a:solidFill>
                  <a:srgbClr val="0000FF"/>
                </a:solidFill>
              </a:rPr>
              <a:t>đến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đầu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những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năm</a:t>
            </a:r>
            <a:r>
              <a:rPr lang="en-US" b="1" u="sng" dirty="0">
                <a:solidFill>
                  <a:srgbClr val="0000FF"/>
                </a:solidFill>
              </a:rPr>
              <a:t> 70 </a:t>
            </a:r>
            <a:r>
              <a:rPr lang="en-US" b="1" u="sng" dirty="0" err="1">
                <a:solidFill>
                  <a:srgbClr val="0000FF"/>
                </a:solidFill>
              </a:rPr>
              <a:t>của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thế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kỷ</a:t>
            </a:r>
            <a:r>
              <a:rPr lang="en-US" b="1" u="sng" dirty="0">
                <a:solidFill>
                  <a:srgbClr val="0000FF"/>
                </a:solidFill>
              </a:rPr>
              <a:t> XX ) .</a:t>
            </a:r>
          </a:p>
        </p:txBody>
      </p:sp>
      <p:grpSp>
        <p:nvGrpSpPr>
          <p:cNvPr id="21518" name="Group 75"/>
          <p:cNvGrpSpPr>
            <a:grpSpLocks/>
          </p:cNvGrpSpPr>
          <p:nvPr/>
        </p:nvGrpSpPr>
        <p:grpSpPr bwMode="auto">
          <a:xfrm>
            <a:off x="6408738" y="4876800"/>
            <a:ext cx="2735262" cy="2209800"/>
            <a:chOff x="4032" y="3120"/>
            <a:chExt cx="1723" cy="1392"/>
          </a:xfrm>
        </p:grpSpPr>
        <p:pic>
          <p:nvPicPr>
            <p:cNvPr id="21527" name="Picture 76" descr="CS0007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94" y="2858"/>
              <a:ext cx="1200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77" descr="Flower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6856" flipH="1">
              <a:off x="5115" y="4011"/>
              <a:ext cx="57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0" name="Rectangle 79"/>
          <p:cNvSpPr>
            <a:spLocks noChangeArrowheads="1"/>
          </p:cNvSpPr>
          <p:nvPr/>
        </p:nvSpPr>
        <p:spPr bwMode="auto">
          <a:xfrm>
            <a:off x="457200" y="0"/>
            <a:ext cx="8458200" cy="83185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>
                <a:solidFill>
                  <a:srgbClr val="FF3300"/>
                </a:solidFill>
              </a:rPr>
              <a:t>BÀI 1</a:t>
            </a:r>
            <a:r>
              <a:rPr lang="en-US" b="1">
                <a:solidFill>
                  <a:srgbClr val="FF3300"/>
                </a:solidFill>
              </a:rPr>
              <a:t> : LIÊN XÔ VÀ CÁC NƯỚC ĐÔNG ÂU TỪ NĂM 1945 ĐẾN GIỮA NHỮNG  NĂM 70 CỦA THẾ KỶ XX . </a:t>
            </a:r>
          </a:p>
        </p:txBody>
      </p:sp>
      <p:sp>
        <p:nvSpPr>
          <p:cNvPr id="21521" name="Rectangle 80"/>
          <p:cNvSpPr>
            <a:spLocks noChangeArrowheads="1"/>
          </p:cNvSpPr>
          <p:nvPr/>
        </p:nvSpPr>
        <p:spPr bwMode="auto">
          <a:xfrm>
            <a:off x="3051236" y="958334"/>
            <a:ext cx="2541466" cy="369332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5000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3333FF"/>
                </a:solidFill>
              </a:rPr>
              <a:t>	II/CÁC NƯỚC  ĐÔNG ÂU </a:t>
            </a:r>
          </a:p>
        </p:txBody>
      </p:sp>
      <p:pic>
        <p:nvPicPr>
          <p:cNvPr id="21522" name="Picture 81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25" y="-149225"/>
            <a:ext cx="1606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82" descr="Flower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0216" flipH="1">
            <a:off x="0" y="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4" name="Group 83"/>
          <p:cNvGrpSpPr>
            <a:grpSpLocks/>
          </p:cNvGrpSpPr>
          <p:nvPr/>
        </p:nvGrpSpPr>
        <p:grpSpPr bwMode="auto">
          <a:xfrm>
            <a:off x="7467600" y="0"/>
            <a:ext cx="1981200" cy="2049463"/>
            <a:chOff x="4704" y="0"/>
            <a:chExt cx="1248" cy="1291"/>
          </a:xfrm>
        </p:grpSpPr>
        <p:pic>
          <p:nvPicPr>
            <p:cNvPr id="21525" name="Picture 84" descr="CS0007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704" y="0"/>
              <a:ext cx="1056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85" descr="Flower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340" flipH="1">
              <a:off x="5376" y="6"/>
              <a:ext cx="57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07504" y="2492897"/>
            <a:ext cx="2354560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Đọc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thêm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" y="-1588"/>
            <a:ext cx="9558338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916" y="260351"/>
            <a:ext cx="8262938" cy="50783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III. Sự hình thành hệ thống xã hội chủ nghĩa.</a:t>
            </a:r>
          </a:p>
          <a:p>
            <a:r>
              <a:rPr lang="en-US" altLang="vi-VN" sz="3600" b="1" dirty="0">
                <a:solidFill>
                  <a:srgbClr val="FFFF00"/>
                </a:solidFill>
                <a:latin typeface="Times New Roman" pitchFamily="18" charset="0"/>
              </a:rPr>
              <a:t>1</a:t>
            </a:r>
            <a:r>
              <a:rPr lang="vi-VN" altLang="vi-VN" sz="3600" b="1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nl-NL" altLang="vi-VN" sz="3600" b="1" dirty="0">
                <a:solidFill>
                  <a:srgbClr val="FFFF00"/>
                </a:solidFill>
                <a:latin typeface="Times New Roman" pitchFamily="18" charset="0"/>
              </a:rPr>
              <a:t>Cơ sở hình thành:</a:t>
            </a:r>
          </a:p>
          <a:p>
            <a:r>
              <a:rPr lang="nl-NL" altLang="vi-VN" sz="3600" b="1" dirty="0">
                <a:solidFill>
                  <a:schemeClr val="bg1"/>
                </a:solidFill>
                <a:latin typeface="Times New Roman" pitchFamily="18" charset="0"/>
              </a:rPr>
              <a:t>+ Cùng chung mục tiêu là xây dựng chủ nghĩa xã hội.</a:t>
            </a:r>
          </a:p>
          <a:p>
            <a:r>
              <a:rPr lang="nl-NL" altLang="vi-VN" sz="3600" b="1" dirty="0">
                <a:solidFill>
                  <a:schemeClr val="bg1"/>
                </a:solidFill>
                <a:latin typeface="Times New Roman" pitchFamily="18" charset="0"/>
              </a:rPr>
              <a:t>+ Đều đặt dưới sự lãnh đạo của Đảng Cộng sản.</a:t>
            </a:r>
          </a:p>
          <a:p>
            <a:r>
              <a:rPr lang="nl-NL" altLang="vi-VN" sz="3600" b="1" dirty="0">
                <a:solidFill>
                  <a:schemeClr val="bg1"/>
                </a:solidFill>
                <a:latin typeface="Times New Roman" pitchFamily="18" charset="0"/>
              </a:rPr>
              <a:t>+ Nền tảng tư tưởng là chủ nghĩa Mác Lênin</a:t>
            </a:r>
            <a:r>
              <a:rPr lang="nl-NL" altLang="vi-VN" sz="36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51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88640"/>
            <a:ext cx="4104456" cy="15841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dirty="0"/>
              <a:t>- Ngày 8 - 1 - 1949, Hội đồng tương trợ kinh tế (SEV)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1988840"/>
            <a:ext cx="4464496" cy="14401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đẩy mạnh sự hợp tác giúp đỡ về kinh tế giữa các nước xã hội chủ nghĩa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3717032"/>
            <a:ext cx="4896544" cy="3096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</a:t>
            </a: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Liên Xô, An-ba-ni, Ba Lan, Bun-ga-ri, Hung-ga-ri, Tiệp Khắc, Rum-ma-ni (1949)</a:t>
            </a:r>
          </a:p>
          <a:p>
            <a:pPr lvl="0" algn="just"/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CHDC Đức (1950); Mông cổ (1962); Cu Ba (1972); Việt Nam (1978).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45682" y="265196"/>
            <a:ext cx="4074790" cy="1723644"/>
            <a:chOff x="5166070" y="1151334"/>
            <a:chExt cx="3771187" cy="1201266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5166070" y="1151334"/>
              <a:ext cx="3771187" cy="1201266"/>
            </a:xfrm>
            <a:prstGeom prst="roundRect">
              <a:avLst>
                <a:gd name="adj" fmla="val 10000"/>
              </a:avLst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201254" y="1186518"/>
              <a:ext cx="3700819" cy="11308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800" b="0" i="0" kern="1200" dirty="0">
                  <a:latin typeface="+mj-lt"/>
                </a:rPr>
                <a:t>Tháng 5 - 1955, Tổ chức Hiệp ước Vác-sa-va</a:t>
              </a:r>
              <a:endParaRPr lang="en-US" sz="2800" kern="1200" dirty="0"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41130" y="2043986"/>
            <a:ext cx="3710546" cy="2421851"/>
            <a:chOff x="5036598" y="2288013"/>
            <a:chExt cx="3710546" cy="2421851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5036598" y="2288013"/>
              <a:ext cx="3710546" cy="234885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  <a:alpha val="90000"/>
              </a:schemeClr>
            </a:solidFill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174190" y="2498598"/>
              <a:ext cx="3572954" cy="2211266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vi-VN" sz="2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tiêu</a:t>
              </a:r>
              <a:r>
                <a:rPr lang="vi-VN" alt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bảo vệ công cuộc xây dựng CNXH , duy trì hòa bình, an ninh của Châu Âu và thế giới.</a:t>
              </a:r>
              <a:endParaRPr lang="en-US" sz="2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64088" y="4534633"/>
            <a:ext cx="3456384" cy="2062719"/>
            <a:chOff x="5637857" y="5188982"/>
            <a:chExt cx="3124832" cy="1588478"/>
          </a:xfrm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5637857" y="5188982"/>
              <a:ext cx="3124832" cy="1588478"/>
            </a:xfrm>
            <a:prstGeom prst="roundRect">
              <a:avLst>
                <a:gd name="adj" fmla="val 10000"/>
              </a:avLst>
            </a:prstGeom>
            <a:solidFill>
              <a:srgbClr val="00FFFF">
                <a:alpha val="89804"/>
              </a:srgbClr>
            </a:solidFill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684382" y="5235507"/>
              <a:ext cx="3031782" cy="1495428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altLang="vi-VN" sz="2800" b="1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viên</a:t>
              </a:r>
              <a:r>
                <a:rPr lang="vi-VN" alt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Liên Xô và các nước XHCN Đông Â</a:t>
              </a:r>
              <a:r>
                <a:rPr lang="vi-VN" altLang="vi-VN" sz="4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u.</a:t>
              </a:r>
              <a:endParaRPr lang="en-US" sz="4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054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14450" y="4984127"/>
            <a:ext cx="6457950" cy="1941173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Hội đồng tương trợ kinh tế giữa Liên Xô và Đông Âu gồm các thành viên: Liên Xô, Ba Lan, Tiệp Khắc, Hung-ga-ri, Ru-ma-ni, An-ba-ni, Cộng hoà dân chủ Đức, Mông Cổ, Cuba, Việt Nam.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76200"/>
            <a:ext cx="8946356" cy="5029200"/>
          </a:xfrm>
          <a:prstGeom prst="rect">
            <a:avLst/>
          </a:prstGeom>
          <a:noFill/>
          <a:ln w="381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81790" y="2590322"/>
            <a:ext cx="6172200" cy="1557338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>
                <a:srgbClr val="006699"/>
              </a:buClr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6699"/>
                </a:solidFill>
                <a:latin typeface="Times New Roman" pitchFamily="18" charset="0"/>
              </a:rPr>
              <a:t>Tốc độ tăng trưởng công nghiệp  10% năm</a:t>
            </a:r>
          </a:p>
          <a:p>
            <a:pPr>
              <a:buClr>
                <a:srgbClr val="006699"/>
              </a:buClr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6699"/>
                </a:solidFill>
                <a:latin typeface="Times New Roman" pitchFamily="18" charset="0"/>
              </a:rPr>
              <a:t> Thu nhập quốc dân tăng 5,7%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6699"/>
                </a:solidFill>
                <a:latin typeface="Times New Roman" pitchFamily="18" charset="0"/>
              </a:rPr>
              <a:t>- Liên Xô cho các nước vay 13 tỉ rúp và viên trợ không hoàn lại 20 tỉ rúp.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280297" y="914400"/>
            <a:ext cx="781281" cy="463846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FFFF00"/>
                </a:solidFill>
                <a:latin typeface="Times New Roman" pitchFamily="18" charset="0"/>
              </a:rPr>
              <a:t>SEV</a:t>
            </a:r>
          </a:p>
        </p:txBody>
      </p:sp>
    </p:spTree>
    <p:extLst>
      <p:ext uri="{BB962C8B-B14F-4D97-AF65-F5344CB8AC3E}">
        <p14:creationId xmlns:p14="http://schemas.microsoft.com/office/powerpoint/2010/main" val="367474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14450" y="5168793"/>
            <a:ext cx="6457950" cy="157184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Tổ chức Hiệp ước Vác-sa-va là liên minh phòng thủ quân sự, chính trị của các nước XHCN ở Đông Âu để duy trì hoà bình an ninh châu Âu và thế giới.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8113"/>
            <a:ext cx="5886450" cy="4495800"/>
          </a:xfrm>
          <a:prstGeom prst="rect">
            <a:avLst/>
          </a:prstGeom>
          <a:noFill/>
          <a:ln w="5724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VAC SA V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28600"/>
            <a:ext cx="228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57300" y="4802188"/>
            <a:ext cx="6686550" cy="1922462"/>
          </a:xfrm>
          <a:prstGeom prst="rect">
            <a:avLst/>
          </a:prstGeom>
          <a:solidFill>
            <a:srgbClr val="FFFFCC"/>
          </a:solidFill>
          <a:ln w="936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Chống lại sự hiếu chiến của Mĩ và khối NATO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Là liên minh phòng thủ quân sự và chính trị của các nước XHCN và châu Âu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vi-VN" sz="2400" b="1">
                <a:solidFill>
                  <a:srgbClr val="0000FF"/>
                </a:solidFill>
                <a:latin typeface="Times New Roman" pitchFamily="18" charset="0"/>
              </a:rPr>
              <a:t>- Bảo vệ công cuộc XD CNXH, hoà bình, an ninh châu Âu và thế giới.</a:t>
            </a:r>
          </a:p>
        </p:txBody>
      </p:sp>
    </p:spTree>
    <p:extLst>
      <p:ext uri="{BB962C8B-B14F-4D97-AF65-F5344CB8AC3E}">
        <p14:creationId xmlns:p14="http://schemas.microsoft.com/office/powerpoint/2010/main" val="98080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9A6137-7E5D-45F2-9E54-6BED8E85A4F6}"/>
              </a:ext>
            </a:extLst>
          </p:cNvPr>
          <p:cNvSpPr txBox="1"/>
          <p:nvPr/>
        </p:nvSpPr>
        <p:spPr>
          <a:xfrm>
            <a:off x="3448" y="116632"/>
            <a:ext cx="83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IV. LIÊN XÔ - ĐÔNG ÂU (1945 - 1991)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A5130-16B1-41FF-B504-ACDBE840312C}"/>
              </a:ext>
            </a:extLst>
          </p:cNvPr>
          <p:cNvSpPr txBox="1"/>
          <p:nvPr/>
        </p:nvSpPr>
        <p:spPr>
          <a:xfrm>
            <a:off x="179512" y="764704"/>
            <a:ext cx="87849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Những hạn chế trong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công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cuộc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xây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dựng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chủ nghĩa xã hội ở Liên Xô: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nền kinh tế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kế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hoạch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, tập trung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liêu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bao cấp.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Vi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nguyên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tập trung dân chủ.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Chưa chú trọng đúng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đến việc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nâng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+mn-ea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đời sống nhân dân.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6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88900" y="3014980"/>
            <a:ext cx="1166495" cy="10598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sụp đổ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470150" y="3922395"/>
            <a:ext cx="6242050" cy="524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Chậm cải tổ và phạm phải nhiều sai lầm khi cải tổ.</a:t>
            </a:r>
          </a:p>
        </p:txBody>
      </p:sp>
      <p:cxnSp>
        <p:nvCxnSpPr>
          <p:cNvPr id="44" name="Straight Arrow Connector 43"/>
          <p:cNvCxnSpPr>
            <a:cxnSpLocks/>
            <a:endCxn id="2" idx="1"/>
          </p:cNvCxnSpPr>
          <p:nvPr/>
        </p:nvCxnSpPr>
        <p:spPr>
          <a:xfrm flipV="1">
            <a:off x="1255395" y="2263415"/>
            <a:ext cx="1183005" cy="1286918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2" idx="3"/>
          </p:cNvCxnSpPr>
          <p:nvPr/>
        </p:nvCxnSpPr>
        <p:spPr>
          <a:xfrm>
            <a:off x="1255395" y="3544888"/>
            <a:ext cx="1134110" cy="1543367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2425700" y="4658360"/>
            <a:ext cx="6301105" cy="78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Sự chống phá của các thế lực thù địch trong và ngoài nước (khách quan)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630594"/>
            <a:ext cx="6309995" cy="126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Đường lối lãnh đạo mang tính chủ quan, duy ý chí, cơ chế tập trung quan liêu, bao cấp.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dân chủ,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thiếu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bằng làm nhân dân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bất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mãn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51100" y="3133725"/>
            <a:ext cx="6290310" cy="5543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Không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kịp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bước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triển </a:t>
            </a:r>
            <a:r>
              <a:rPr lang="en-US" altLang="en-US" sz="24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2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KHKT.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4" name="Straight Arrow Connector 3"/>
          <p:cNvCxnSpPr>
            <a:stCxn id="32" idx="3"/>
          </p:cNvCxnSpPr>
          <p:nvPr/>
        </p:nvCxnSpPr>
        <p:spPr>
          <a:xfrm flipV="1">
            <a:off x="1255395" y="3439160"/>
            <a:ext cx="1134110" cy="105728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2" idx="3"/>
            <a:endCxn id="39" idx="1"/>
          </p:cNvCxnSpPr>
          <p:nvPr/>
        </p:nvCxnSpPr>
        <p:spPr>
          <a:xfrm>
            <a:off x="1255395" y="3544888"/>
            <a:ext cx="1214755" cy="639762"/>
          </a:xfrm>
          <a:prstGeom prst="straightConnector1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 Box 11"/>
          <p:cNvSpPr txBox="1"/>
          <p:nvPr/>
        </p:nvSpPr>
        <p:spPr>
          <a:xfrm>
            <a:off x="101600" y="5572760"/>
            <a:ext cx="86106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sz="2800" b="1" dirty="0">
                <a:latin typeface="Times New Roman" panose="02020603050405020304" pitchFamily="18" charset="0"/>
              </a:rPr>
              <a:t> Đây chỉ là sự sụp đổ của một mô hình CNXH chưa khoa học, chưa nhân văn …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0" y="120378"/>
            <a:ext cx="9080500" cy="1145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60000"/>
              </a:lnSpc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6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Nguyên nhân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sụp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đổ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chế độ XHCN ở Liên Xô và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Âu</a:t>
            </a:r>
          </a:p>
          <a:p>
            <a:pPr>
              <a:lnSpc>
                <a:spcPct val="60000"/>
              </a:lnSpc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50" grpId="0" animBg="1"/>
      <p:bldP spid="50" grpId="1" animBg="1"/>
      <p:bldP spid="2" grpId="0" animBg="1"/>
      <p:bldP spid="2" grpId="1" animBg="1"/>
      <p:bldP spid="3" grpId="0" animBg="1"/>
      <p:bldP spid="3" grpId="1" animBg="1"/>
      <p:bldP spid="27659" grpId="0"/>
      <p:bldP spid="2765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" y="304800"/>
            <a:ext cx="8296910" cy="5664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62000" y="6096000"/>
            <a:ext cx="7634605" cy="62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spcBef>
                <a:spcPct val="0"/>
              </a:spcBef>
              <a:buNone/>
            </a:pPr>
            <a:r>
              <a:rPr sz="2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25/12/1991 LIÊN XÔ CHÍNH THỨC TAN RÃ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89255" y="2699384"/>
            <a:ext cx="2588895" cy="2169775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Kinh tế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1991-1995  suy thoái   </a:t>
            </a:r>
          </a:p>
          <a:p>
            <a:pPr algn="l">
              <a:lnSpc>
                <a:spcPct val="6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6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1996 – 2000  bắt đầu phục hồi.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267200" y="2074545"/>
            <a:ext cx="9525" cy="592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243580" y="2637789"/>
            <a:ext cx="2496820" cy="2231369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Chính trị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</a:p>
          <a:p>
            <a:pPr algn="l">
              <a:lnSpc>
                <a:spcPct val="13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chế độ tổng thống liên bang </a:t>
            </a:r>
          </a:p>
          <a:p>
            <a:pPr algn="l">
              <a:lnSpc>
                <a:spcPct val="60000"/>
              </a:lnSpc>
              <a:spcBef>
                <a:spcPts val="50"/>
              </a:spcBef>
              <a:spcAft>
                <a:spcPts val="0"/>
              </a:spcAft>
            </a:pPr>
            <a:endParaRPr lang="en-US" altLang="vi-VN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186805" y="2712084"/>
            <a:ext cx="2709545" cy="2157073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ngoại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l">
              <a:lnSpc>
                <a:spcPct val="70000"/>
              </a:lnSpc>
            </a:pP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Ngả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phương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tây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hệ ở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châu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á. </a:t>
            </a:r>
          </a:p>
          <a:p>
            <a:pPr algn="ctr"/>
            <a:endParaRPr lang="vi-VN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391400" y="2041525"/>
            <a:ext cx="4445" cy="657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600200" y="2074545"/>
            <a:ext cx="24130" cy="6375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152400" y="1143000"/>
            <a:ext cx="8915400" cy="914400"/>
          </a:xfrm>
          <a:prstGeom prst="roundRect">
            <a:avLst/>
          </a:prstGeom>
          <a:gradFill>
            <a:gsLst>
              <a:gs pos="7200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LX tan rã Liên bang Nga là quốc gia kế tục Liên xô kế thừa địa vị pháp lí trong quan hệ quốc tế .</a:t>
            </a:r>
          </a:p>
        </p:txBody>
      </p:sp>
      <p:sp>
        <p:nvSpPr>
          <p:cNvPr id="28683" name="Text Box 11"/>
          <p:cNvSpPr txBox="1"/>
          <p:nvPr/>
        </p:nvSpPr>
        <p:spPr>
          <a:xfrm>
            <a:off x="228600" y="228600"/>
            <a:ext cx="8382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LIÊN BANG NGA TỪ NĂM 1991 ĐẾN NĂM 2000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6395" y="5157470"/>
            <a:ext cx="8529955" cy="62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spcBef>
                <a:spcPct val="0"/>
              </a:spcBef>
              <a:buNone/>
            </a:pPr>
            <a:r>
              <a:rPr sz="2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Từ 2000 Putin làm tổng thống nước nga khởi sắc thay đổi rõ rệt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39" grpId="1" animBg="1"/>
      <p:bldP spid="47" grpId="0" bldLvl="0" animBg="1"/>
      <p:bldP spid="47" grpId="1" animBg="1"/>
      <p:bldP spid="50" grpId="0" bldLvl="0" animBg="1"/>
      <p:bldP spid="50" grpId="1" animBg="1"/>
      <p:bldP spid="71" grpId="0" bldLvl="0" animBg="1"/>
      <p:bldP spid="71" grpId="1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2026A-CB40-4DD9-9EB4-79F4D2D8A2C0}"/>
              </a:ext>
            </a:extLst>
          </p:cNvPr>
          <p:cNvSpPr txBox="1"/>
          <p:nvPr/>
        </p:nvSpPr>
        <p:spPr>
          <a:xfrm>
            <a:off x="107504" y="116632"/>
            <a:ext cx="8784976" cy="681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770" marR="66040"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800" b="1" spc="3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spc="2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r>
              <a:rPr lang="en-US" sz="2800" b="1" spc="3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spc="3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  <a:p>
            <a:pPr marL="64770" marR="66040" algn="just">
              <a:lnSpc>
                <a:spcPct val="120000"/>
              </a:lnSpc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60"/>
              </a:lnSpc>
              <a:buSzPts val="1300"/>
              <a:buFont typeface="Times New Roman" panose="02020603050405020304" pitchFamily="18" charset="0"/>
              <a:buChar char="-"/>
              <a:tabLst>
                <a:tab pos="16129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1991,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6040" lvl="0" indent="-342900" algn="just">
              <a:lnSpc>
                <a:spcPct val="120000"/>
              </a:lnSpc>
              <a:spcBef>
                <a:spcPts val="305"/>
              </a:spcBef>
              <a:spcAft>
                <a:spcPts val="0"/>
              </a:spcAft>
              <a:buSzPts val="1300"/>
              <a:buFont typeface="Times New Roman" panose="02020603050405020304" pitchFamily="18" charset="0"/>
              <a:buChar char="-"/>
              <a:tabLst>
                <a:tab pos="17018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en-US" sz="2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90,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</a:t>
            </a:r>
            <a:r>
              <a:rPr lang="en-US" sz="2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64770" lvl="0" indent="-342900" algn="just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300"/>
              <a:buFont typeface="Times New Roman" panose="02020603050405020304" pitchFamily="18" charset="0"/>
              <a:buChar char="-"/>
              <a:tabLst>
                <a:tab pos="22098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1996-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2000,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64770"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770" marR="66040" algn="just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-Từ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2000,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Putin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thống,</a:t>
            </a:r>
            <a:r>
              <a:rPr lang="en-US" sz="28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LBN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khỏi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k.tế</a:t>
            </a:r>
            <a:r>
              <a:rPr lang="en-US" sz="2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triển,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spc="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Âu-Á.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khăn: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18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4626" y="2354104"/>
            <a:ext cx="84793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a / </a:t>
            </a:r>
            <a:r>
              <a:rPr lang="en-US" sz="2400" b="1" u="sng" dirty="0" err="1">
                <a:solidFill>
                  <a:srgbClr val="FF0000"/>
                </a:solidFill>
              </a:rPr>
              <a:t>Những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khó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khăn</a:t>
            </a:r>
            <a:r>
              <a:rPr lang="en-US" sz="2400" b="1" u="sng" dirty="0">
                <a:solidFill>
                  <a:srgbClr val="FF0000"/>
                </a:solidFill>
              </a:rPr>
              <a:t> :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400" b="1" dirty="0" err="1"/>
              <a:t>Đất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Xô</a:t>
            </a:r>
            <a:r>
              <a:rPr lang="en-US" sz="2400" b="1" dirty="0"/>
              <a:t> </a:t>
            </a:r>
            <a:r>
              <a:rPr lang="en-US" sz="2400" b="1" dirty="0" err="1"/>
              <a:t>Viết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chiến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tàn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 </a:t>
            </a:r>
            <a:r>
              <a:rPr lang="en-US" sz="2400" b="1" dirty="0" err="1"/>
              <a:t>hết</a:t>
            </a:r>
            <a:r>
              <a:rPr lang="en-US" sz="2400" b="1" dirty="0"/>
              <a:t> </a:t>
            </a:r>
            <a:r>
              <a:rPr lang="en-US" sz="2400" b="1" dirty="0" err="1"/>
              <a:t>sức</a:t>
            </a:r>
            <a:r>
              <a:rPr lang="en-US" sz="2400" b="1" dirty="0"/>
              <a:t> </a:t>
            </a:r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nề</a:t>
            </a:r>
            <a:r>
              <a:rPr lang="en-US" sz="2400" b="1" dirty="0"/>
              <a:t>: </a:t>
            </a:r>
            <a:r>
              <a:rPr lang="en-US" sz="2400" b="1" dirty="0" err="1"/>
              <a:t>hơn</a:t>
            </a:r>
            <a:r>
              <a:rPr lang="en-US" sz="2400" b="1" dirty="0"/>
              <a:t> 27 </a:t>
            </a:r>
            <a:r>
              <a:rPr lang="en-US" sz="2400" b="1" dirty="0" err="1"/>
              <a:t>triệu</a:t>
            </a:r>
            <a:r>
              <a:rPr lang="en-US" sz="2400" b="1" dirty="0"/>
              <a:t> </a:t>
            </a:r>
            <a:r>
              <a:rPr lang="en-US" sz="2400" b="1" dirty="0" err="1"/>
              <a:t>người</a:t>
            </a:r>
            <a:r>
              <a:rPr lang="en-US" sz="2400" b="1" dirty="0"/>
              <a:t> chết,1710 </a:t>
            </a:r>
            <a:r>
              <a:rPr lang="en-US" sz="2400" b="1" dirty="0" err="1"/>
              <a:t>thành</a:t>
            </a:r>
            <a:r>
              <a:rPr lang="en-US" sz="2400" b="1" dirty="0"/>
              <a:t> </a:t>
            </a:r>
            <a:r>
              <a:rPr lang="en-US" sz="2400" b="1" dirty="0" err="1"/>
              <a:t>phố,hơn</a:t>
            </a:r>
            <a:r>
              <a:rPr lang="en-US" sz="2400" b="1" dirty="0"/>
              <a:t> 70 000 </a:t>
            </a:r>
            <a:r>
              <a:rPr lang="en-US" sz="2400" b="1" dirty="0" err="1"/>
              <a:t>làng</a:t>
            </a:r>
            <a:r>
              <a:rPr lang="en-US" sz="2400" b="1" dirty="0"/>
              <a:t> </a:t>
            </a:r>
            <a:r>
              <a:rPr lang="en-US" sz="2400" b="1" dirty="0" err="1"/>
              <a:t>mạc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 </a:t>
            </a:r>
            <a:r>
              <a:rPr lang="en-US" sz="2400" b="1" dirty="0" err="1"/>
              <a:t>hủy</a:t>
            </a:r>
            <a:r>
              <a:rPr lang="en-US" sz="2400" b="1" dirty="0"/>
              <a:t> …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31042" y="1514840"/>
            <a:ext cx="80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I.</a:t>
            </a:r>
            <a:r>
              <a:rPr lang="en-US" sz="2400" b="1" dirty="0">
                <a:solidFill>
                  <a:srgbClr val="FF3300"/>
                </a:solidFill>
              </a:rPr>
              <a:t>LIÊN XÔ</a:t>
            </a:r>
            <a:endParaRPr lang="en-US" sz="2400" b="1" u="sng" dirty="0">
              <a:solidFill>
                <a:srgbClr val="3333FF"/>
              </a:solidFill>
            </a:endParaRPr>
          </a:p>
          <a:p>
            <a:r>
              <a:rPr lang="en-US" sz="2400" b="1" u="sng" dirty="0">
                <a:solidFill>
                  <a:srgbClr val="3333FF"/>
                </a:solidFill>
              </a:rPr>
              <a:t>1/</a:t>
            </a:r>
            <a:r>
              <a:rPr lang="en-US" sz="2400" b="1" u="sng" dirty="0" err="1">
                <a:solidFill>
                  <a:srgbClr val="3333FF"/>
                </a:solidFill>
              </a:rPr>
              <a:t>Công</a:t>
            </a:r>
            <a:r>
              <a:rPr lang="en-US" sz="2400" b="1" u="sng" dirty="0">
                <a:solidFill>
                  <a:srgbClr val="3333FF"/>
                </a:solidFill>
              </a:rPr>
              <a:t> cuộc </a:t>
            </a:r>
            <a:r>
              <a:rPr lang="en-US" sz="2400" b="1" u="sng" dirty="0" err="1">
                <a:solidFill>
                  <a:srgbClr val="3333FF"/>
                </a:solidFill>
              </a:rPr>
              <a:t>khôi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phục</a:t>
            </a:r>
            <a:r>
              <a:rPr lang="en-US" sz="2400" b="1" u="sng" dirty="0">
                <a:solidFill>
                  <a:srgbClr val="3333FF"/>
                </a:solidFill>
              </a:rPr>
              <a:t> kinh tế </a:t>
            </a:r>
            <a:r>
              <a:rPr lang="en-US" sz="2400" b="1" u="sng" dirty="0" err="1">
                <a:solidFill>
                  <a:srgbClr val="3333FF"/>
                </a:solidFill>
              </a:rPr>
              <a:t>sau</a:t>
            </a:r>
            <a:r>
              <a:rPr lang="en-US" sz="2400" b="1" u="sng" dirty="0">
                <a:solidFill>
                  <a:srgbClr val="3333FF"/>
                </a:solidFill>
              </a:rPr>
              <a:t> chiến </a:t>
            </a:r>
            <a:r>
              <a:rPr lang="en-US" sz="2400" b="1" u="sng" dirty="0" err="1">
                <a:solidFill>
                  <a:srgbClr val="3333FF"/>
                </a:solidFill>
              </a:rPr>
              <a:t>tranh</a:t>
            </a:r>
            <a:r>
              <a:rPr lang="en-US" sz="2400" b="1" u="sng" dirty="0">
                <a:solidFill>
                  <a:srgbClr val="3333FF"/>
                </a:solidFill>
              </a:rPr>
              <a:t> (1945 –1950) </a:t>
            </a: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C14E1912-DFBA-4143-B09F-64EE1CE3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13" y="3947572"/>
            <a:ext cx="79730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b/</a:t>
            </a:r>
            <a:r>
              <a:rPr lang="en-US" sz="2400" b="1" u="sng" dirty="0" err="1">
                <a:solidFill>
                  <a:srgbClr val="FF0000"/>
                </a:solidFill>
              </a:rPr>
              <a:t>Khôi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phục</a:t>
            </a:r>
            <a:r>
              <a:rPr lang="en-US" sz="2400" b="1" u="sng" dirty="0">
                <a:solidFill>
                  <a:srgbClr val="FF0000"/>
                </a:solidFill>
              </a:rPr>
              <a:t> kinh tế</a:t>
            </a:r>
            <a:endParaRPr lang="en-US" sz="2400" b="1" u="sng" dirty="0">
              <a:solidFill>
                <a:srgbClr val="3333FF"/>
              </a:solidFill>
            </a:endParaRPr>
          </a:p>
          <a:p>
            <a:r>
              <a:rPr lang="en-US" sz="2400" dirty="0"/>
              <a:t>- </a:t>
            </a:r>
            <a:r>
              <a:rPr lang="en-US" sz="2400" b="1" dirty="0" err="1"/>
              <a:t>Đảng</a:t>
            </a:r>
            <a:r>
              <a:rPr lang="en-US" sz="2400" b="1" dirty="0"/>
              <a:t> , </a:t>
            </a:r>
            <a:r>
              <a:rPr lang="en-US" sz="2400" b="1" dirty="0" err="1"/>
              <a:t>nhà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Liên</a:t>
            </a:r>
            <a:r>
              <a:rPr lang="en-US" sz="2400" b="1" dirty="0"/>
              <a:t> </a:t>
            </a:r>
            <a:r>
              <a:rPr lang="en-US" sz="2400" b="1" dirty="0" err="1"/>
              <a:t>Xô</a:t>
            </a:r>
            <a:r>
              <a:rPr lang="en-US" sz="2400" b="1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r>
              <a:rPr lang="en-US" sz="2400" b="1" dirty="0"/>
              <a:t> </a:t>
            </a:r>
            <a:r>
              <a:rPr lang="en-US" sz="2400" b="1" dirty="0" err="1"/>
              <a:t>hoạch</a:t>
            </a:r>
            <a:r>
              <a:rPr lang="en-US" sz="2400" b="1" dirty="0"/>
              <a:t> 5 </a:t>
            </a:r>
            <a:r>
              <a:rPr lang="en-US" sz="2400" b="1" dirty="0" err="1"/>
              <a:t>năm</a:t>
            </a:r>
            <a:r>
              <a:rPr lang="en-US" sz="2400" b="1" dirty="0"/>
              <a:t> 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thứ</a:t>
            </a:r>
            <a:r>
              <a:rPr lang="en-US" sz="2400" b="1" dirty="0"/>
              <a:t> 4 </a:t>
            </a:r>
            <a:r>
              <a:rPr lang="en-US" sz="2400" b="1" dirty="0" err="1"/>
              <a:t>khôi</a:t>
            </a:r>
            <a:r>
              <a:rPr lang="en-US" sz="2400" b="1" dirty="0"/>
              <a:t> </a:t>
            </a:r>
            <a:r>
              <a:rPr lang="en-US" sz="2400" b="1" dirty="0" err="1"/>
              <a:t>phục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 (1946-1950)</a:t>
            </a:r>
            <a:endParaRPr lang="vi-VN" sz="2400" b="1" dirty="0"/>
          </a:p>
          <a:p>
            <a:endParaRPr lang="en-US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 flipH="1">
            <a:off x="4495800" y="2133600"/>
            <a:ext cx="0" cy="4724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3988" y="1713706"/>
            <a:ext cx="4267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 / </a:t>
            </a:r>
            <a:r>
              <a:rPr lang="en-US" sz="2400" b="1" u="sng" dirty="0" err="1">
                <a:solidFill>
                  <a:srgbClr val="FF0000"/>
                </a:solidFill>
              </a:rPr>
              <a:t>Kết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quả</a:t>
            </a:r>
            <a:r>
              <a:rPr lang="en-US" sz="2400" b="1" u="sng" dirty="0">
                <a:solidFill>
                  <a:srgbClr val="FF0000"/>
                </a:solidFill>
              </a:rPr>
              <a:t> :</a:t>
            </a:r>
          </a:p>
          <a:p>
            <a:endParaRPr lang="en-US" b="1" u="sng" dirty="0">
              <a:solidFill>
                <a:srgbClr val="3333FF"/>
              </a:solidFill>
            </a:endParaRPr>
          </a:p>
          <a:p>
            <a:r>
              <a:rPr lang="en-US" sz="2400" b="1" dirty="0">
                <a:solidFill>
                  <a:srgbClr val="3333FF"/>
                </a:solidFill>
              </a:rPr>
              <a:t>- </a:t>
            </a:r>
            <a:r>
              <a:rPr lang="en-US" sz="2400" b="1" dirty="0" err="1">
                <a:solidFill>
                  <a:srgbClr val="3333FF"/>
                </a:solidFill>
              </a:rPr>
              <a:t>Năm</a:t>
            </a:r>
            <a:r>
              <a:rPr lang="en-US" sz="2400" b="1" dirty="0">
                <a:solidFill>
                  <a:srgbClr val="3333FF"/>
                </a:solidFill>
              </a:rPr>
              <a:t> 1950  </a:t>
            </a:r>
            <a:r>
              <a:rPr lang="en-US" sz="2400" b="1" dirty="0" err="1">
                <a:solidFill>
                  <a:srgbClr val="3333FF"/>
                </a:solidFill>
              </a:rPr>
              <a:t>sản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xuất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công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nghiệp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tăng</a:t>
            </a:r>
            <a:r>
              <a:rPr lang="en-US" sz="2400" b="1" dirty="0">
                <a:solidFill>
                  <a:srgbClr val="3333FF"/>
                </a:solidFill>
              </a:rPr>
              <a:t> 73% 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- </a:t>
            </a:r>
            <a:r>
              <a:rPr lang="en-US" sz="2400" b="1" dirty="0" err="1">
                <a:solidFill>
                  <a:srgbClr val="3333FF"/>
                </a:solidFill>
              </a:rPr>
              <a:t>Một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số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nghành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nông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nghiệp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vượt</a:t>
            </a:r>
            <a:r>
              <a:rPr lang="en-US" sz="2400" b="1" dirty="0">
                <a:solidFill>
                  <a:srgbClr val="3333FF"/>
                </a:solidFill>
              </a:rPr>
              <a:t> so </a:t>
            </a:r>
            <a:r>
              <a:rPr lang="en-US" sz="2400" b="1" dirty="0" err="1">
                <a:solidFill>
                  <a:srgbClr val="3333FF"/>
                </a:solidFill>
              </a:rPr>
              <a:t>với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trước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chiến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tranh</a:t>
            </a:r>
            <a:r>
              <a:rPr lang="en-US" sz="2400" b="1" dirty="0">
                <a:solidFill>
                  <a:srgbClr val="3333FF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- </a:t>
            </a:r>
            <a:r>
              <a:rPr lang="en-US" sz="2400" b="1" dirty="0" err="1">
                <a:solidFill>
                  <a:srgbClr val="0000FF"/>
                </a:solidFill>
              </a:rPr>
              <a:t>Đ</a:t>
            </a:r>
            <a:r>
              <a:rPr lang="en-US" sz="2400" b="1" dirty="0" err="1">
                <a:solidFill>
                  <a:srgbClr val="3333FF"/>
                </a:solidFill>
              </a:rPr>
              <a:t>ời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sống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nhân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dân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được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cải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thiện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-  </a:t>
            </a:r>
            <a:r>
              <a:rPr lang="en-US" sz="2400" b="1" dirty="0" err="1">
                <a:solidFill>
                  <a:srgbClr val="3333FF"/>
                </a:solidFill>
              </a:rPr>
              <a:t>Năm</a:t>
            </a:r>
            <a:r>
              <a:rPr lang="en-US" sz="2400" b="1" dirty="0">
                <a:solidFill>
                  <a:srgbClr val="3333FF"/>
                </a:solidFill>
              </a:rPr>
              <a:t> 1949 </a:t>
            </a:r>
            <a:r>
              <a:rPr lang="en-US" sz="2400" b="1" dirty="0" err="1">
                <a:solidFill>
                  <a:srgbClr val="3333FF"/>
                </a:solidFill>
              </a:rPr>
              <a:t>chế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tạo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thành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công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bom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nguyên</a:t>
            </a:r>
            <a:r>
              <a:rPr lang="en-US" sz="2400" b="1" dirty="0">
                <a:solidFill>
                  <a:srgbClr val="3333FF"/>
                </a:solidFill>
              </a:rPr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tử</a:t>
            </a:r>
            <a:r>
              <a:rPr lang="en-US" sz="2400" b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5960" y="1024732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3333FF"/>
                </a:solidFill>
              </a:rPr>
              <a:t>1/</a:t>
            </a:r>
            <a:r>
              <a:rPr lang="en-US" sz="2400" b="1" u="sng" dirty="0" err="1">
                <a:solidFill>
                  <a:srgbClr val="3333FF"/>
                </a:solidFill>
              </a:rPr>
              <a:t>Công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cuộc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khôi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phục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kinh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tế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sau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chiến</a:t>
            </a:r>
            <a:r>
              <a:rPr lang="en-US" sz="2400" b="1" u="sng" dirty="0">
                <a:solidFill>
                  <a:srgbClr val="3333FF"/>
                </a:solidFill>
              </a:rPr>
              <a:t> </a:t>
            </a:r>
            <a:r>
              <a:rPr lang="en-US" sz="2400" b="1" u="sng" dirty="0" err="1">
                <a:solidFill>
                  <a:srgbClr val="3333FF"/>
                </a:solidFill>
              </a:rPr>
              <a:t>tranh</a:t>
            </a:r>
            <a:r>
              <a:rPr lang="en-US" sz="2400" b="1" u="sng" dirty="0">
                <a:solidFill>
                  <a:srgbClr val="3333FF"/>
                </a:solidFill>
              </a:rPr>
              <a:t> (1945 –1950)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876800" y="2489200"/>
            <a:ext cx="4065588" cy="121602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b="1">
                <a:solidFill>
                  <a:srgbClr val="FF3300"/>
                </a:solidFill>
              </a:rPr>
              <a:t>Em hãy trình bày không khí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thi đua lao động của ND Liên Xô và</a:t>
            </a: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FF3300"/>
                </a:solidFill>
              </a:rPr>
              <a:t>kết quả đạt được ?</a:t>
            </a:r>
          </a:p>
        </p:txBody>
      </p:sp>
      <p:pic>
        <p:nvPicPr>
          <p:cNvPr id="21515" name="Picture 11" descr="TsarBomba1Bi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Nagasakibom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9172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572000" y="5562600"/>
            <a:ext cx="4267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Việc chế tạo thành công bom nguyên tử có ý nghĩa gì?</a:t>
            </a:r>
          </a:p>
        </p:txBody>
      </p:sp>
    </p:spTree>
    <p:extLst>
      <p:ext uri="{BB962C8B-B14F-4D97-AF65-F5344CB8AC3E}">
        <p14:creationId xmlns:p14="http://schemas.microsoft.com/office/powerpoint/2010/main" val="13983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1" grpId="1" animBg="1"/>
      <p:bldP spid="21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63526" y="924621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tục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cuộc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cơ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sở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vật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chất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kỹ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thuật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CNXH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 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kỷ</a:t>
            </a:r>
            <a:r>
              <a:rPr lang="en-US" sz="2400" b="1" u="sng" dirty="0">
                <a:solidFill>
                  <a:srgbClr val="0000FF"/>
                </a:solidFill>
              </a:rPr>
              <a:t> XX.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639" y="1818631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u="sng" dirty="0">
                <a:solidFill>
                  <a:srgbClr val="CC00CC"/>
                </a:solidFill>
              </a:rPr>
              <a:t>a/ </a:t>
            </a:r>
            <a:r>
              <a:rPr lang="en-US" sz="2400" b="1" u="sng" dirty="0" err="1">
                <a:solidFill>
                  <a:srgbClr val="CC00CC"/>
                </a:solidFill>
              </a:rPr>
              <a:t>Phương</a:t>
            </a:r>
            <a:r>
              <a:rPr lang="en-US" sz="2400" b="1" u="sng" dirty="0">
                <a:solidFill>
                  <a:srgbClr val="CC00CC"/>
                </a:solidFill>
              </a:rPr>
              <a:t> </a:t>
            </a:r>
            <a:r>
              <a:rPr lang="en-US" sz="2400" b="1" u="sng" dirty="0" err="1">
                <a:solidFill>
                  <a:srgbClr val="CC00CC"/>
                </a:solidFill>
              </a:rPr>
              <a:t>hướng</a:t>
            </a:r>
            <a:r>
              <a:rPr lang="en-US" sz="2400" b="1" u="sng" dirty="0">
                <a:solidFill>
                  <a:srgbClr val="CC00CC"/>
                </a:solidFill>
              </a:rPr>
              <a:t> </a:t>
            </a:r>
            <a:r>
              <a:rPr lang="en-US" sz="2400" b="1" i="1" u="sng" dirty="0">
                <a:solidFill>
                  <a:srgbClr val="CC00CC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107" y="2996952"/>
            <a:ext cx="4716933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2"/>
                </a:solidFill>
              </a:rPr>
              <a:t>-</a:t>
            </a:r>
            <a:r>
              <a:rPr lang="en-US" sz="2400" b="1" dirty="0" err="1">
                <a:solidFill>
                  <a:schemeClr val="tx2"/>
                </a:solidFill>
              </a:rPr>
              <a:t>Liên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Xô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tiếp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tục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thực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các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kế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hoạch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hạn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với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các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phương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hướng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chính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:</a:t>
            </a:r>
          </a:p>
        </p:txBody>
      </p:sp>
      <p:cxnSp>
        <p:nvCxnSpPr>
          <p:cNvPr id="5" name="Straight Arrow Connector 4"/>
          <p:cNvCxnSpPr>
            <a:cxnSpLocks/>
            <a:stCxn id="3" idx="3"/>
            <a:endCxn id="6" idx="1"/>
          </p:cNvCxnSpPr>
          <p:nvPr/>
        </p:nvCxnSpPr>
        <p:spPr>
          <a:xfrm flipV="1">
            <a:off x="4932040" y="2424685"/>
            <a:ext cx="943895" cy="1292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875935" y="1864633"/>
            <a:ext cx="2823103" cy="1120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/>
                </a:solidFill>
              </a:rPr>
              <a:t>phát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triển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tế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với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ưu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tiên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triển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công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2"/>
                </a:solidFill>
              </a:rPr>
              <a:t>nghiệp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nặng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endParaRPr lang="vi-VN" sz="2000" dirty="0"/>
          </a:p>
        </p:txBody>
      </p:sp>
      <p:sp>
        <p:nvSpPr>
          <p:cNvPr id="84" name="Rounded Rectangle 83"/>
          <p:cNvSpPr/>
          <p:nvPr/>
        </p:nvSpPr>
        <p:spPr>
          <a:xfrm>
            <a:off x="5875935" y="3487333"/>
            <a:ext cx="2823103" cy="949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/>
                </a:solidFill>
              </a:rPr>
              <a:t>đẩy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mạnh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tiến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bộ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khoa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học-kĩ</a:t>
            </a:r>
            <a:r>
              <a:rPr lang="en-US" sz="2000" b="1" dirty="0">
                <a:solidFill>
                  <a:schemeClr val="tx2"/>
                </a:solidFill>
              </a:rPr>
              <a:t>   </a:t>
            </a:r>
            <a:r>
              <a:rPr lang="en-US" sz="2000" b="1" dirty="0" err="1">
                <a:solidFill>
                  <a:schemeClr val="tx2"/>
                </a:solidFill>
              </a:rPr>
              <a:t>thuật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endParaRPr lang="vi-VN" sz="2000" dirty="0"/>
          </a:p>
        </p:txBody>
      </p:sp>
      <p:sp>
        <p:nvSpPr>
          <p:cNvPr id="89" name="Rounded Rectangle 88"/>
          <p:cNvSpPr/>
          <p:nvPr/>
        </p:nvSpPr>
        <p:spPr>
          <a:xfrm>
            <a:off x="5987307" y="4673659"/>
            <a:ext cx="2823103" cy="1120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/>
                </a:solidFill>
              </a:rPr>
              <a:t>tăng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cường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sức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mạnh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quốc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phòng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91" name="Straight Arrow Connector 90"/>
          <p:cNvCxnSpPr>
            <a:cxnSpLocks/>
            <a:stCxn id="3" idx="3"/>
            <a:endCxn id="84" idx="1"/>
          </p:cNvCxnSpPr>
          <p:nvPr/>
        </p:nvCxnSpPr>
        <p:spPr>
          <a:xfrm>
            <a:off x="4932040" y="3717032"/>
            <a:ext cx="943895" cy="245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  <a:stCxn id="3" idx="3"/>
            <a:endCxn id="89" idx="1"/>
          </p:cNvCxnSpPr>
          <p:nvPr/>
        </p:nvCxnSpPr>
        <p:spPr>
          <a:xfrm>
            <a:off x="4932040" y="3717032"/>
            <a:ext cx="1055267" cy="1516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" grpId="0"/>
      <p:bldP spid="3" grpId="0" animBg="1"/>
      <p:bldP spid="6" grpId="0" animBg="1"/>
      <p:bldP spid="84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63526" y="1024732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tục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cuộc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cơ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sở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vật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chất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kỹ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thuật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CNXH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 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kỷ</a:t>
            </a:r>
            <a:r>
              <a:rPr lang="en-US" sz="2400" b="1" u="sng" dirty="0">
                <a:solidFill>
                  <a:srgbClr val="0000FF"/>
                </a:solidFill>
              </a:rPr>
              <a:t> XX.</a:t>
            </a: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07" y="3140968"/>
            <a:ext cx="2358231" cy="8212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7030A0"/>
                </a:solidFill>
              </a:rPr>
              <a:t>b/ </a:t>
            </a:r>
            <a:r>
              <a:rPr lang="en-US" sz="2400" b="1" dirty="0" err="1">
                <a:solidFill>
                  <a:srgbClr val="7030A0"/>
                </a:solidFill>
              </a:rPr>
              <a:t>Thành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tựu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cxnSpLocks/>
            <a:stCxn id="3" idx="3"/>
            <a:endCxn id="6" idx="1"/>
          </p:cNvCxnSpPr>
          <p:nvPr/>
        </p:nvCxnSpPr>
        <p:spPr>
          <a:xfrm flipV="1">
            <a:off x="2573338" y="2143762"/>
            <a:ext cx="1182852" cy="140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56190" y="1855729"/>
            <a:ext cx="2698419" cy="5760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tế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800757" y="3212976"/>
            <a:ext cx="2737745" cy="628179"/>
          </a:xfrm>
          <a:prstGeom prst="roundRect">
            <a:avLst>
              <a:gd name="adj" fmla="val 181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2"/>
                </a:solidFill>
              </a:rPr>
              <a:t>Khoa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học-kĩ</a:t>
            </a:r>
            <a:r>
              <a:rPr lang="en-US" sz="2000" b="1" dirty="0">
                <a:solidFill>
                  <a:schemeClr val="tx2"/>
                </a:solidFill>
              </a:rPr>
              <a:t>   </a:t>
            </a:r>
            <a:r>
              <a:rPr lang="en-US" sz="2000" b="1" dirty="0" err="1">
                <a:solidFill>
                  <a:schemeClr val="tx2"/>
                </a:solidFill>
              </a:rPr>
              <a:t>thuật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endParaRPr lang="vi-VN" sz="2000" dirty="0"/>
          </a:p>
        </p:txBody>
      </p:sp>
      <p:sp>
        <p:nvSpPr>
          <p:cNvPr id="89" name="Rounded Rectangle 88"/>
          <p:cNvSpPr/>
          <p:nvPr/>
        </p:nvSpPr>
        <p:spPr>
          <a:xfrm>
            <a:off x="3756190" y="4581128"/>
            <a:ext cx="2833770" cy="6733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ngoại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91" name="Straight Arrow Connector 90"/>
          <p:cNvCxnSpPr>
            <a:cxnSpLocks/>
            <a:stCxn id="3" idx="3"/>
            <a:endCxn id="84" idx="1"/>
          </p:cNvCxnSpPr>
          <p:nvPr/>
        </p:nvCxnSpPr>
        <p:spPr>
          <a:xfrm flipV="1">
            <a:off x="2573338" y="3527066"/>
            <a:ext cx="1227419" cy="24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  <a:endCxn id="89" idx="1"/>
          </p:cNvCxnSpPr>
          <p:nvPr/>
        </p:nvCxnSpPr>
        <p:spPr>
          <a:xfrm>
            <a:off x="2573338" y="3551595"/>
            <a:ext cx="1182852" cy="13662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3" grpId="0" animBg="1"/>
      <p:bldP spid="6" grpId="0" animBg="1"/>
      <p:bldP spid="84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1291064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tục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cuộc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cơ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sở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vật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chất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kỹ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thuật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CNXH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 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 xx.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44983" y="3068960"/>
            <a:ext cx="86635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-</a:t>
            </a:r>
            <a:r>
              <a:rPr lang="en-US" sz="2400" b="1" dirty="0" err="1">
                <a:solidFill>
                  <a:srgbClr val="0000FF"/>
                </a:solidFill>
              </a:rPr>
              <a:t>Sản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xuất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nghiệp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bình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hàng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năm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tăng</a:t>
            </a:r>
            <a:r>
              <a:rPr lang="en-US" sz="2400" b="1" dirty="0">
                <a:solidFill>
                  <a:srgbClr val="0000FF"/>
                </a:solidFill>
              </a:rPr>
              <a:t> 9,6% </a:t>
            </a:r>
            <a:r>
              <a:rPr lang="en-US" sz="2400" b="1" dirty="0" err="1">
                <a:solidFill>
                  <a:srgbClr val="0000FF"/>
                </a:solidFill>
              </a:rPr>
              <a:t>là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cường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quốc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công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nghiệp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đứng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thứ</a:t>
            </a:r>
            <a:r>
              <a:rPr lang="en-US" sz="2400" b="1" dirty="0">
                <a:solidFill>
                  <a:srgbClr val="0000FF"/>
                </a:solidFill>
              </a:rPr>
              <a:t> 2 </a:t>
            </a:r>
            <a:r>
              <a:rPr lang="en-US" sz="2400" b="1" dirty="0" err="1">
                <a:solidFill>
                  <a:srgbClr val="0000FF"/>
                </a:solidFill>
              </a:rPr>
              <a:t>trên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thế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giới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Mĩ</a:t>
            </a:r>
            <a:r>
              <a:rPr lang="en-US" sz="2400" b="1" dirty="0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2723043"/>
            <a:ext cx="1462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*</a:t>
            </a:r>
            <a:r>
              <a:rPr lang="en-US" sz="2000" b="1" u="sng" dirty="0" err="1">
                <a:solidFill>
                  <a:srgbClr val="FF0000"/>
                </a:solidFill>
              </a:rPr>
              <a:t>Về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Kinh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tế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3287D69-79D4-41F6-B951-B0B5AE40EA42}"/>
              </a:ext>
            </a:extLst>
          </p:cNvPr>
          <p:cNvSpPr txBox="1"/>
          <p:nvPr/>
        </p:nvSpPr>
        <p:spPr>
          <a:xfrm>
            <a:off x="261594" y="2204864"/>
            <a:ext cx="4593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b/ Thành tựu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4495800" y="2133600"/>
            <a:ext cx="0" cy="4724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38673" y="611897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000" b="1" u="sng" dirty="0">
                <a:solidFill>
                  <a:srgbClr val="0000FF"/>
                </a:solidFill>
              </a:rPr>
              <a:t>2 / </a:t>
            </a:r>
            <a:r>
              <a:rPr lang="en-US" sz="2000" b="1" u="sng" dirty="0" err="1">
                <a:solidFill>
                  <a:srgbClr val="0000FF"/>
                </a:solidFill>
              </a:rPr>
              <a:t>Tiếp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tục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công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cuộc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xây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dựng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cơ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sở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vật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chất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kỹ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thuật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sz="2000" b="1" u="sng" dirty="0">
                <a:solidFill>
                  <a:srgbClr val="0000FF"/>
                </a:solidFill>
              </a:rPr>
              <a:t> CNXH </a:t>
            </a:r>
            <a:r>
              <a:rPr lang="en-US" sz="2000" b="1" u="sng" dirty="0" err="1">
                <a:solidFill>
                  <a:srgbClr val="0000FF"/>
                </a:solidFill>
              </a:rPr>
              <a:t>từ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năm</a:t>
            </a:r>
            <a:r>
              <a:rPr lang="en-US" sz="2000" b="1" u="sng" dirty="0">
                <a:solidFill>
                  <a:srgbClr val="0000FF"/>
                </a:solidFill>
              </a:rPr>
              <a:t> 1950 </a:t>
            </a:r>
            <a:r>
              <a:rPr lang="en-US" sz="2000" b="1" u="sng" dirty="0" err="1">
                <a:solidFill>
                  <a:srgbClr val="0000FF"/>
                </a:solidFill>
              </a:rPr>
              <a:t>đến</a:t>
            </a:r>
            <a:r>
              <a:rPr lang="en-US" sz="2000" b="1" u="sng" dirty="0">
                <a:solidFill>
                  <a:srgbClr val="0000FF"/>
                </a:solidFill>
              </a:rPr>
              <a:t>   </a:t>
            </a:r>
            <a:r>
              <a:rPr lang="en-US" sz="2000" b="1" u="sng" dirty="0" err="1">
                <a:solidFill>
                  <a:srgbClr val="0000FF"/>
                </a:solidFill>
              </a:rPr>
              <a:t>những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năm</a:t>
            </a:r>
            <a:r>
              <a:rPr lang="en-US" sz="2000" b="1" u="sng" dirty="0">
                <a:solidFill>
                  <a:srgbClr val="0000FF"/>
                </a:solidFill>
              </a:rPr>
              <a:t> 70 </a:t>
            </a:r>
            <a:r>
              <a:rPr lang="en-US" sz="2000" b="1" u="sng" dirty="0" err="1">
                <a:solidFill>
                  <a:srgbClr val="0000FF"/>
                </a:solidFill>
              </a:rPr>
              <a:t>của</a:t>
            </a:r>
            <a:r>
              <a:rPr lang="en-US" sz="2000" b="1" u="sng" dirty="0">
                <a:solidFill>
                  <a:srgbClr val="0000FF"/>
                </a:solidFill>
              </a:rPr>
              <a:t> </a:t>
            </a:r>
            <a:r>
              <a:rPr lang="en-US" sz="2000" b="1" u="sng" dirty="0" err="1">
                <a:solidFill>
                  <a:srgbClr val="0000FF"/>
                </a:solidFill>
              </a:rPr>
              <a:t>thế</a:t>
            </a:r>
            <a:r>
              <a:rPr lang="en-US" sz="2000" b="1" u="sng" dirty="0">
                <a:solidFill>
                  <a:srgbClr val="0000FF"/>
                </a:solidFill>
              </a:rPr>
              <a:t>  xx.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66688" y="1730621"/>
            <a:ext cx="3808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</a:rPr>
              <a:t>Về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Khoa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thuật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25621" name="Picture 21" descr="image_3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18" y="1245283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95810"/>
              </p:ext>
            </p:extLst>
          </p:nvPr>
        </p:nvGraphicFramePr>
        <p:xfrm>
          <a:off x="4543281" y="6161974"/>
          <a:ext cx="4163140" cy="662940"/>
        </p:xfrm>
        <a:graphic>
          <a:graphicData uri="http://schemas.openxmlformats.org/drawingml/2006/table">
            <a:tbl>
              <a:tblPr/>
              <a:tblGrid>
                <a:gridCol w="416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vi-VN" dirty="0">
                          <a:solidFill>
                            <a:srgbClr val="333333"/>
                          </a:solidFill>
                          <a:effectLst/>
                        </a:rPr>
                        <a:t>Hình ảnh Gagarin ngồi trên tàu vũ trụ Vostok 1. Ảnh: ITN</a:t>
                      </a:r>
                    </a:p>
                  </a:txBody>
                  <a:tcPr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2577"/>
            <a:ext cx="3670300" cy="24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451138" y="4797445"/>
            <a:ext cx="34601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Vệ tinh nhân tạo đầu tiên nặng 83,6 kg, bay cao 160 </a:t>
            </a:r>
            <a:r>
              <a:rPr lang="nl-NL" sz="4400" b="1" dirty="0">
                <a:solidFill>
                  <a:srgbClr val="0070C0"/>
                </a:solidFill>
                <a:latin typeface="Times New Roman"/>
                <a:ea typeface="Times New Roman"/>
              </a:rPr>
              <a:t>km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04800" y="1291064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00FF"/>
                </a:solidFill>
              </a:rPr>
              <a:t>2 / </a:t>
            </a:r>
            <a:r>
              <a:rPr lang="en-US" sz="2400" b="1" u="sng" dirty="0" err="1">
                <a:solidFill>
                  <a:srgbClr val="0000FF"/>
                </a:solidFill>
              </a:rPr>
              <a:t>Tiếp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tục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công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cuộc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xây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dựng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cơ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sở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vật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chất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kỹ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thuật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CNXH </a:t>
            </a:r>
            <a:r>
              <a:rPr lang="en-US" sz="2400" b="1" u="sng" dirty="0" err="1">
                <a:solidFill>
                  <a:srgbClr val="0000FF"/>
                </a:solidFill>
              </a:rPr>
              <a:t>từ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1950 </a:t>
            </a:r>
            <a:r>
              <a:rPr lang="en-US" sz="2400" b="1" u="sng" dirty="0" err="1">
                <a:solidFill>
                  <a:srgbClr val="0000FF"/>
                </a:solidFill>
              </a:rPr>
              <a:t>đến</a:t>
            </a:r>
            <a:r>
              <a:rPr lang="en-US" sz="2400" b="1" u="sng" dirty="0">
                <a:solidFill>
                  <a:srgbClr val="0000FF"/>
                </a:solidFill>
              </a:rPr>
              <a:t>   </a:t>
            </a:r>
            <a:r>
              <a:rPr lang="en-US" sz="2400" b="1" u="sng" dirty="0" err="1">
                <a:solidFill>
                  <a:srgbClr val="0000FF"/>
                </a:solidFill>
              </a:rPr>
              <a:t>những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năm</a:t>
            </a:r>
            <a:r>
              <a:rPr lang="en-US" sz="2400" b="1" u="sng" dirty="0">
                <a:solidFill>
                  <a:srgbClr val="0000FF"/>
                </a:solidFill>
              </a:rPr>
              <a:t> 70 </a:t>
            </a:r>
            <a:r>
              <a:rPr lang="en-US" sz="2400" b="1" u="sng" dirty="0" err="1">
                <a:solidFill>
                  <a:srgbClr val="0000FF"/>
                </a:solidFill>
              </a:rPr>
              <a:t>của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thế</a:t>
            </a:r>
            <a:r>
              <a:rPr lang="en-US" sz="2400" b="1" u="sng" dirty="0">
                <a:solidFill>
                  <a:srgbClr val="0000FF"/>
                </a:solidFill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</a:rPr>
              <a:t>kỷ</a:t>
            </a:r>
            <a:r>
              <a:rPr lang="en-US" sz="2400" b="1" u="sng" dirty="0">
                <a:solidFill>
                  <a:srgbClr val="0000FF"/>
                </a:solidFill>
              </a:rPr>
              <a:t> XX.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-174789" y="4817139"/>
            <a:ext cx="8875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:,,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5013325" y="46799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endParaRPr lang="en-US" sz="1800">
              <a:latin typeface="Verdana" pitchFamily="3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07" y="3140968"/>
            <a:ext cx="3204765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Về Khoa học </a:t>
            </a:r>
            <a:r>
              <a:rPr lang="en-US" sz="2400" b="1" dirty="0" err="1">
                <a:solidFill>
                  <a:srgbClr val="C00000"/>
                </a:solidFill>
              </a:rPr>
              <a:t>kĩ</a:t>
            </a:r>
            <a:r>
              <a:rPr lang="en-US" sz="2400" b="1" dirty="0">
                <a:solidFill>
                  <a:srgbClr val="C00000"/>
                </a:solidFill>
              </a:rPr>
              <a:t> thuật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>
            <a:cxnSpLocks/>
            <a:stCxn id="3" idx="3"/>
            <a:endCxn id="6" idx="1"/>
          </p:cNvCxnSpPr>
          <p:nvPr/>
        </p:nvCxnSpPr>
        <p:spPr>
          <a:xfrm flipV="1">
            <a:off x="3419872" y="2692908"/>
            <a:ext cx="1438819" cy="91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858691" y="2132856"/>
            <a:ext cx="3673749" cy="1120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FF"/>
                </a:solidFill>
              </a:rPr>
              <a:t>Là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nước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mở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đầu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kỉ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nguyên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chinh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phục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vũ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trụ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của</a:t>
            </a:r>
            <a:r>
              <a:rPr lang="en-US" sz="2000" b="1" dirty="0">
                <a:solidFill>
                  <a:srgbClr val="0000FF"/>
                </a:solidFill>
              </a:rPr>
              <a:t> con </a:t>
            </a:r>
            <a:r>
              <a:rPr lang="en-US" sz="2000" b="1" dirty="0" err="1">
                <a:solidFill>
                  <a:srgbClr val="0000FF"/>
                </a:solidFill>
              </a:rPr>
              <a:t>người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742578" y="3487333"/>
            <a:ext cx="4293918" cy="9497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rgbClr val="0000FF"/>
                </a:solidFill>
              </a:rPr>
              <a:t>Năm</a:t>
            </a:r>
            <a:r>
              <a:rPr lang="en-US" sz="2000" b="1" dirty="0">
                <a:solidFill>
                  <a:srgbClr val="0000FF"/>
                </a:solidFill>
              </a:rPr>
              <a:t> 1957 </a:t>
            </a:r>
            <a:r>
              <a:rPr lang="en-US" sz="2000" b="1" dirty="0" err="1">
                <a:solidFill>
                  <a:srgbClr val="0000FF"/>
                </a:solidFill>
              </a:rPr>
              <a:t>phóng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thành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công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vệ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tinh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nhân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tạo</a:t>
            </a:r>
            <a:r>
              <a:rPr lang="en-US" sz="2000" b="1" dirty="0">
                <a:solidFill>
                  <a:srgbClr val="0000FF"/>
                </a:solidFill>
              </a:rPr>
              <a:t> .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4405121" y="4673659"/>
            <a:ext cx="4405289" cy="11201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00FF"/>
                </a:solidFill>
              </a:rPr>
              <a:t>--  </a:t>
            </a:r>
            <a:r>
              <a:rPr lang="en-US" sz="2000" b="1" dirty="0" err="1">
                <a:solidFill>
                  <a:srgbClr val="0000FF"/>
                </a:solidFill>
              </a:rPr>
              <a:t>Năm</a:t>
            </a:r>
            <a:r>
              <a:rPr lang="en-US" sz="2000" b="1" dirty="0">
                <a:solidFill>
                  <a:srgbClr val="0000FF"/>
                </a:solidFill>
              </a:rPr>
              <a:t> 1961 </a:t>
            </a:r>
            <a:r>
              <a:rPr lang="en-US" sz="2000" b="1" dirty="0" err="1">
                <a:solidFill>
                  <a:srgbClr val="0000FF"/>
                </a:solidFill>
              </a:rPr>
              <a:t>phóng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tàu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Phương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Đông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đưa</a:t>
            </a:r>
            <a:r>
              <a:rPr lang="en-US" sz="2000" b="1" dirty="0">
                <a:solidFill>
                  <a:srgbClr val="0000FF"/>
                </a:solidFill>
              </a:rPr>
              <a:t> con </a:t>
            </a:r>
            <a:r>
              <a:rPr lang="en-US" sz="2000" b="1" dirty="0" err="1">
                <a:solidFill>
                  <a:srgbClr val="0000FF"/>
                </a:solidFill>
              </a:rPr>
              <a:t>người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lần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đầu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tiên</a:t>
            </a:r>
            <a:r>
              <a:rPr lang="en-US" sz="2000" b="1" dirty="0">
                <a:solidFill>
                  <a:srgbClr val="0000FF"/>
                </a:solidFill>
              </a:rPr>
              <a:t> bay </a:t>
            </a:r>
            <a:r>
              <a:rPr lang="en-US" sz="2000" b="1" dirty="0" err="1">
                <a:solidFill>
                  <a:srgbClr val="0000FF"/>
                </a:solidFill>
              </a:rPr>
              <a:t>vòng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quanh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Trái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Đất</a:t>
            </a:r>
            <a:r>
              <a:rPr lang="en-US" sz="2000" b="1" dirty="0">
                <a:solidFill>
                  <a:srgbClr val="0000FF"/>
                </a:solidFill>
              </a:rPr>
              <a:t> (Gagarin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91" name="Straight Arrow Connector 90"/>
          <p:cNvCxnSpPr>
            <a:cxnSpLocks/>
            <a:stCxn id="3" idx="3"/>
            <a:endCxn id="84" idx="1"/>
          </p:cNvCxnSpPr>
          <p:nvPr/>
        </p:nvCxnSpPr>
        <p:spPr>
          <a:xfrm>
            <a:off x="3419872" y="3609020"/>
            <a:ext cx="1322706" cy="353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cxnSpLocks/>
            <a:stCxn id="3" idx="3"/>
            <a:endCxn id="89" idx="1"/>
          </p:cNvCxnSpPr>
          <p:nvPr/>
        </p:nvCxnSpPr>
        <p:spPr>
          <a:xfrm>
            <a:off x="3419872" y="3609020"/>
            <a:ext cx="985249" cy="16246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9" grpId="0"/>
      <p:bldP spid="3" grpId="0" animBg="1"/>
      <p:bldP spid="6" grpId="0" animBg="1"/>
      <p:bldP spid="84" grpId="0" animBg="1"/>
      <p:bldP spid="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2025</Words>
  <Application>Microsoft Office PowerPoint</Application>
  <PresentationFormat>On-screen Show (4:3)</PresentationFormat>
  <Paragraphs>161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.VnTime</vt:lpstr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DiLan</dc:creator>
  <cp:lastModifiedBy>thanh trung vo</cp:lastModifiedBy>
  <cp:revision>76</cp:revision>
  <dcterms:created xsi:type="dcterms:W3CDTF">2019-08-16T06:07:16Z</dcterms:created>
  <dcterms:modified xsi:type="dcterms:W3CDTF">2022-06-19T06:07:02Z</dcterms:modified>
</cp:coreProperties>
</file>