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9" r:id="rId2"/>
    <p:sldId id="259" r:id="rId3"/>
    <p:sldId id="264" r:id="rId4"/>
    <p:sldId id="287" r:id="rId5"/>
    <p:sldId id="288" r:id="rId6"/>
    <p:sldId id="289" r:id="rId7"/>
    <p:sldId id="286" r:id="rId8"/>
    <p:sldId id="263" r:id="rId9"/>
    <p:sldId id="281" r:id="rId10"/>
    <p:sldId id="276" r:id="rId11"/>
    <p:sldId id="272" r:id="rId12"/>
    <p:sldId id="274" r:id="rId13"/>
    <p:sldId id="275" r:id="rId14"/>
    <p:sldId id="292" r:id="rId15"/>
    <p:sldId id="279" r:id="rId16"/>
    <p:sldId id="290" r:id="rId17"/>
    <p:sldId id="29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taotailieu.com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88BBE-AC85-4726-94A8-8BE647F9E95A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C09C1-FA30-4A2C-9D61-29137B0B8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1413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DEEEA-859D-4B9C-BE32-8B8A696330E3}" type="datetimeFigureOut">
              <a:rPr lang="en-GB" smtClean="0"/>
              <a:t>16/06/2022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2EC36-8C7A-4A06-A8F8-BABEDCD1A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8687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89E5E3-B0A6-4D31-9157-CA15642E84AF}" type="slidenum">
              <a:rPr lang="en-GB" smtClean="0"/>
              <a:pPr eaLnBrk="1" hangingPunct="1"/>
              <a:t>3</a:t>
            </a:fld>
            <a:endParaRPr lang="en-GB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44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89E5E3-B0A6-4D31-9157-CA15642E84AF}" type="slidenum">
              <a:rPr lang="en-GB" smtClean="0"/>
              <a:pPr eaLnBrk="1" hangingPunct="1"/>
              <a:t>4</a:t>
            </a:fld>
            <a:endParaRPr lang="en-GB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7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B115A65-DFAF-4D0A-8D7C-463CD7E1B53E}" type="datetime1">
              <a:rPr lang="en-GB" smtClean="0"/>
              <a:t>16/06/2022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04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E8AE-BA78-4391-8D44-B18559559B95}" type="datetime1">
              <a:rPr lang="en-GB" smtClean="0"/>
              <a:t>16/06/2022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42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658E-291C-4853-98CF-D1935866DB30}" type="datetime1">
              <a:rPr lang="en-GB" smtClean="0"/>
              <a:t>16/06/2022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77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EC044-449D-44F0-B769-BC95B8FB05B5}" type="datetime1">
              <a:rPr lang="en-GB" altLang="en-US" smtClean="0"/>
              <a:t>16/06/2022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taotailieu.com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2E1F5-B26E-4726-A9D9-02165EC06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59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B4E85-6B6B-4F08-B61B-92987F214EFC}" type="datetime1">
              <a:rPr lang="en-GB" smtClean="0"/>
              <a:t>16/06/2022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93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89B0-0D57-4C18-9D21-49A37B20DCB4}" type="datetime1">
              <a:rPr lang="en-GB" smtClean="0"/>
              <a:t>16/06/2022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90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96BAB-4BC0-47C7-B441-8ACD8DE5B8BF}" type="datetime1">
              <a:rPr lang="en-GB" smtClean="0"/>
              <a:t>16/06/2022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ED5E-291D-4C0A-9681-A5FB900AE48A}" type="datetime1">
              <a:rPr lang="en-GB" smtClean="0"/>
              <a:t>16/06/2022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88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AF6ED-B79B-4640-A028-F6635C78D88A}" type="datetime1">
              <a:rPr lang="en-GB" smtClean="0"/>
              <a:t>16/06/2022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8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9CC9-E61D-495E-BA32-B5D22CE833DE}" type="datetime1">
              <a:rPr lang="en-GB" smtClean="0"/>
              <a:t>16/06/2022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3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890D-E47A-4B25-AD53-8712CAD0B616}" type="datetime1">
              <a:rPr lang="en-GB" smtClean="0"/>
              <a:t>16/06/2022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3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CDA5-5F09-4711-8165-142E1AFF44E3}" type="datetime1">
              <a:rPr lang="en-GB" smtClean="0"/>
              <a:t>16/06/2022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5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104CC-E757-40D3-BFDE-8149B0BFFA5C}" type="datetime1">
              <a:rPr lang="en-GB" smtClean="0"/>
              <a:t>16/06/2022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1616" y="0"/>
            <a:ext cx="1553630" cy="5263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cap="none" spc="0" baseline="0" dirty="0" smtClean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none" spc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r>
              <a:rPr lang="en-US" sz="1000" b="1" cap="none" spc="0" baseline="0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LÂM THANH VÂN</a:t>
            </a:r>
          </a:p>
        </p:txBody>
      </p:sp>
    </p:spTree>
    <p:extLst>
      <p:ext uri="{BB962C8B-B14F-4D97-AF65-F5344CB8AC3E}">
        <p14:creationId xmlns:p14="http://schemas.microsoft.com/office/powerpoint/2010/main" val="112476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2946" y="2780928"/>
            <a:ext cx="7518742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946" y="943096"/>
            <a:ext cx="5865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LỊCH </a:t>
            </a:r>
            <a:r>
              <a:rPr lang="en-GB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LÀ GÌ?</a:t>
            </a:r>
            <a:endParaRPr lang="en-GB" sz="4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3724"/>
            <a:ext cx="1960327" cy="146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1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1600200"/>
            <a:ext cx="3754760" cy="4525963"/>
          </a:xfrm>
        </p:spPr>
        <p:txBody>
          <a:bodyPr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comesasoldierswhisper.com/wp-content/uploads/2014/03/IMG_1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14" y="-16345"/>
            <a:ext cx="9171814" cy="686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603101" y="673423"/>
            <a:ext cx="2592288" cy="83549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XBOX HAY LÀ PLAYSTATION HẢ ÔNG? 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2988" y="231789"/>
            <a:ext cx="3958645" cy="120888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404664"/>
            <a:ext cx="8229600" cy="6477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phải học Lịch sử?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484784"/>
            <a:ext cx="78488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http://merdeka-online.com/home/wp-content/uploads/2015/06/Identit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19956"/>
            <a:ext cx="2520280" cy="189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877" y="457652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8229600" cy="3384376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13622"/>
            <a:ext cx="1835696" cy="1835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http://warwickdistrictu3a.org.uk/wp-content/wdu3a/Site%20Logos/World%20Stud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98" y="4903440"/>
            <a:ext cx="1945879" cy="194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7544" y="404664"/>
            <a:ext cx="8229600" cy="6477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phải học Lịch sử?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4925822"/>
            <a:ext cx="3249860" cy="18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7544" y="404664"/>
            <a:ext cx="8229600" cy="6477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phải học Lịch sử?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900" y="1556792"/>
            <a:ext cx="79928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5000"/>
              </a:lnSpc>
            </a:pP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86" y="5071077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5071077"/>
            <a:ext cx="2790825" cy="163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595" y="4896476"/>
            <a:ext cx="1780456" cy="178045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273549" y="5157192"/>
            <a:ext cx="349622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9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7544" y="404664"/>
            <a:ext cx="8229600" cy="6477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phải học Lịch sử?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900" y="1484784"/>
            <a:ext cx="7992888" cy="286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sz="2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509120"/>
            <a:ext cx="2565274" cy="220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4320480"/>
            <a:ext cx="1693696" cy="2371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4523138"/>
            <a:ext cx="268958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492" y="1407156"/>
            <a:ext cx="8229600" cy="229889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5302"/>
            <a:ext cx="8229600" cy="7060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627"/>
          <a:stretch/>
        </p:blipFill>
        <p:spPr>
          <a:xfrm>
            <a:off x="457200" y="4388069"/>
            <a:ext cx="2500479" cy="2209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909" y="4503761"/>
            <a:ext cx="2832891" cy="217006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491880" y="5104611"/>
            <a:ext cx="1224136" cy="86409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5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5302"/>
            <a:ext cx="8229600" cy="7060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588" y="3140968"/>
            <a:ext cx="7518742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89957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2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7200" y="475302"/>
            <a:ext cx="8229600" cy="7060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588" y="4581128"/>
            <a:ext cx="84478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7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-media.backstage.com/files/media/uploads/zinnia/shutterstock_111156467.png.600x334_q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17" y="4581128"/>
            <a:ext cx="2843808" cy="217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412776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sz="quarter"/>
          </p:nvPr>
        </p:nvSpPr>
        <p:spPr>
          <a:xfrm>
            <a:off x="518864" y="404664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58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457200" y="1412776"/>
            <a:ext cx="7772400" cy="254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liệu</a:t>
            </a:r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196" name="AutoShape 2" descr="Image result for what is his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AutoShape 4" descr="Image result for history clipart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65104"/>
            <a:ext cx="2209800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96" name="AutoShape 2" descr="Image result for what is his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AutoShape 4" descr="Image result for history clipart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43608" y="1412776"/>
            <a:ext cx="3888432" cy="367240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23728" y="2384884"/>
            <a:ext cx="1728192" cy="172819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ine Callout 1 3"/>
          <p:cNvSpPr/>
          <p:nvPr/>
        </p:nvSpPr>
        <p:spPr>
          <a:xfrm>
            <a:off x="5796136" y="1595690"/>
            <a:ext cx="2448272" cy="789194"/>
          </a:xfrm>
          <a:prstGeom prst="borderCallout1">
            <a:avLst>
              <a:gd name="adj1" fmla="val 48041"/>
              <a:gd name="adj2" fmla="val 29"/>
              <a:gd name="adj3" fmla="val 124561"/>
              <a:gd name="adj4" fmla="val -59516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5809515" y="3248980"/>
            <a:ext cx="2448272" cy="789194"/>
          </a:xfrm>
          <a:prstGeom prst="borderCallout1">
            <a:avLst>
              <a:gd name="adj1" fmla="val 48041"/>
              <a:gd name="adj2" fmla="val 29"/>
              <a:gd name="adj3" fmla="val 1779"/>
              <a:gd name="adj4" fmla="val -7846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endCxn id="4" idx="2"/>
          </p:cNvCxnSpPr>
          <p:nvPr/>
        </p:nvCxnSpPr>
        <p:spPr>
          <a:xfrm flipV="1">
            <a:off x="3851920" y="1990287"/>
            <a:ext cx="1944216" cy="3945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0" idx="2"/>
          </p:cNvCxnSpPr>
          <p:nvPr/>
        </p:nvCxnSpPr>
        <p:spPr>
          <a:xfrm>
            <a:off x="3059832" y="3356992"/>
            <a:ext cx="2749683" cy="2865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5433210"/>
            <a:ext cx="8229600" cy="100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0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GB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3275636"/>
            <a:ext cx="2304256" cy="32469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1383041"/>
            <a:ext cx="8229600" cy="146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https://encrypted-tbn0.gstatic.com/images?q=tbn:ANd9GcRiz6jP6pIY_PMFn19HjAbVNeXxUSIeaftiSd14aPNDathlk96HId_TLNYRXMZCrx0JBbEhLxpt&amp;usqp=CA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74132"/>
            <a:ext cx="3240360" cy="3348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13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GB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160" y="4685829"/>
            <a:ext cx="1342757" cy="18920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1383041"/>
            <a:ext cx="8229600" cy="405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2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2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ttps://encrypted-tbn0.gstatic.com/images?q=tbn:ANd9GcRiz6jP6pIY_PMFn19HjAbVNeXxUSIeaftiSd14aPNDathlk96HId_TLNYRXMZCrx0JBbEhLxpt&amp;usqp=CA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5"/>
            <a:ext cx="2880320" cy="3113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7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388" y="1419969"/>
            <a:ext cx="3898776" cy="2189163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KHỨ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THẬT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88024" y="1419969"/>
            <a:ext cx="3898776" cy="2189163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THỨC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57513"/>
            <a:ext cx="8229600" cy="2189162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LỊCH SỬ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NHẬN THỨC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7813"/>
            <a:ext cx="8229600" cy="774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021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94" y="260648"/>
            <a:ext cx="8229600" cy="67536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2" y="1463169"/>
            <a:ext cx="2901223" cy="180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9" y="4365104"/>
            <a:ext cx="2998566" cy="182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24" y="4096144"/>
            <a:ext cx="1721790" cy="2229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270" y="3464059"/>
            <a:ext cx="353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240" y="6373892"/>
            <a:ext cx="410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758" y="1315712"/>
            <a:ext cx="2857881" cy="190525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687616" y="332565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00995" y="637256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3" b="98203" l="9804" r="89706">
                        <a14:foregroundMark x1="48366" y1="80556" x2="48366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1445" y="2454169"/>
            <a:ext cx="2821957" cy="28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991"/>
            <a:ext cx="8229600" cy="64772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807"/>
          <a:stretch/>
        </p:blipFill>
        <p:spPr>
          <a:xfrm>
            <a:off x="3095835" y="2704808"/>
            <a:ext cx="3096345" cy="260051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07605" y="1988840"/>
            <a:ext cx="5184576" cy="40324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1124744"/>
            <a:ext cx="8064896" cy="57332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7744" y="2088094"/>
            <a:ext cx="424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5433838" y="3820398"/>
            <a:ext cx="295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315088" y="5590981"/>
            <a:ext cx="382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9834" y="1156102"/>
            <a:ext cx="7866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37297" y="6480701"/>
            <a:ext cx="6858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 rot="5400000">
            <a:off x="-1537426" y="4158014"/>
            <a:ext cx="5014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820</Words>
  <Application>Microsoft Office PowerPoint</Application>
  <PresentationFormat>On-screen Show (4:3)</PresentationFormat>
  <Paragraphs>82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Courier New</vt:lpstr>
      <vt:lpstr>Times New Roman</vt:lpstr>
      <vt:lpstr>Office Theme</vt:lpstr>
      <vt:lpstr>PowerPoint Presentation</vt:lpstr>
      <vt:lpstr>Lịch sử là gì?</vt:lpstr>
      <vt:lpstr>Lịch sử là gì?</vt:lpstr>
      <vt:lpstr>Lịch sử và quá khứ khác nhau như thế nào?</vt:lpstr>
      <vt:lpstr>Lịch sử và môn Lịch sử</vt:lpstr>
      <vt:lpstr>Thảo luận: Lịch sử và môn Lịch sử</vt:lpstr>
      <vt:lpstr>PowerPoint Presentation</vt:lpstr>
      <vt:lpstr>Ai là người đã tạo ra lịch sử?</vt:lpstr>
      <vt:lpstr>Tại sao phải học Lịch sử? (phiếu học tập 3)</vt:lpstr>
      <vt:lpstr>PowerPoint Presentation</vt:lpstr>
      <vt:lpstr>PowerPoint Presentation</vt:lpstr>
      <vt:lpstr>“Lịch sử giúp con người hiểu về nhau hơn để có thể cùng chung sống”  Thảo luận: Hãy lấy những ví dụ, chứng tỏ rằng, việc không hiểu biết Lịch sử dẫn đến những xung đột, mâu thuẫn.</vt:lpstr>
      <vt:lpstr>PowerPoint Presentation</vt:lpstr>
      <vt:lpstr>PowerPoint Presentation</vt:lpstr>
      <vt:lpstr>Hoạt động: Viết và chia sẻ</vt:lpstr>
      <vt:lpstr>LUYỆN TẬP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 Nguyen - Vietnamese Humanities Teacher (RC)</dc:creator>
  <cp:lastModifiedBy>VAN</cp:lastModifiedBy>
  <cp:revision>51</cp:revision>
  <dcterms:created xsi:type="dcterms:W3CDTF">2014-08-28T01:23:33Z</dcterms:created>
  <dcterms:modified xsi:type="dcterms:W3CDTF">2022-06-16T09:29:54Z</dcterms:modified>
</cp:coreProperties>
</file>