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15" r:id="rId2"/>
    <p:sldId id="317" r:id="rId3"/>
    <p:sldId id="290" r:id="rId4"/>
    <p:sldId id="287" r:id="rId5"/>
    <p:sldId id="281" r:id="rId6"/>
    <p:sldId id="291" r:id="rId7"/>
    <p:sldId id="308" r:id="rId8"/>
    <p:sldId id="283" r:id="rId9"/>
    <p:sldId id="310" r:id="rId10"/>
    <p:sldId id="295" r:id="rId11"/>
    <p:sldId id="294" r:id="rId12"/>
    <p:sldId id="303" r:id="rId13"/>
    <p:sldId id="301" r:id="rId14"/>
    <p:sldId id="313" r:id="rId15"/>
    <p:sldId id="299" r:id="rId16"/>
    <p:sldId id="305" r:id="rId17"/>
    <p:sldId id="318" r:id="rId18"/>
    <p:sldId id="319" r:id="rId19"/>
    <p:sldId id="320" r:id="rId20"/>
    <p:sldId id="321" r:id="rId21"/>
    <p:sldId id="266"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4" d="100"/>
          <a:sy n="54" d="100"/>
        </p:scale>
        <p:origin x="-750" y="-6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109A8C8-951D-5A9A-1407-8F73F687BF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DFD51A14-059A-A0A6-778D-5C753E7361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0C1F76F-6D77-4232-A56C-D457F4A556FC}" type="datetimeFigureOut">
              <a:rPr lang="en-US"/>
              <a:pPr>
                <a:defRPr/>
              </a:pPr>
              <a:t>29/06/2022</a:t>
            </a:fld>
            <a:endParaRPr lang="en-US"/>
          </a:p>
        </p:txBody>
      </p:sp>
      <p:sp>
        <p:nvSpPr>
          <p:cNvPr id="4" name="Slide Image Placeholder 3">
            <a:extLst>
              <a:ext uri="{FF2B5EF4-FFF2-40B4-BE49-F238E27FC236}">
                <a16:creationId xmlns:a16="http://schemas.microsoft.com/office/drawing/2014/main" xmlns="" id="{1AEF39EB-B874-F48E-DDF9-18CEF0B75D9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734311A8-7956-235A-E896-DDC32B3C49E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A85E500B-E9CB-A64C-23C5-AB4A510B64D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325F27E6-BFC0-DA5F-3118-E7D866A2A22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CCC3460-A206-491C-9DA0-25A91E6D6C08}" type="slidenum">
              <a:rPr lang="en-US" altLang="en-US"/>
              <a:pPr/>
              <a:t>‹#›</a:t>
            </a:fld>
            <a:endParaRPr lang="en-US" altLang="en-US"/>
          </a:p>
        </p:txBody>
      </p:sp>
    </p:spTree>
    <p:extLst>
      <p:ext uri="{BB962C8B-B14F-4D97-AF65-F5344CB8AC3E}">
        <p14:creationId xmlns:p14="http://schemas.microsoft.com/office/powerpoint/2010/main" val="1356140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AD7ACEEC-88A4-B787-E88A-C591D971E978}"/>
              </a:ext>
            </a:extLst>
          </p:cNvPr>
          <p:cNvSpPr>
            <a:spLocks noGrp="1"/>
          </p:cNvSpPr>
          <p:nvPr>
            <p:ph type="dt" sz="half" idx="10"/>
          </p:nvPr>
        </p:nvSpPr>
        <p:spPr/>
        <p:txBody>
          <a:bodyPr/>
          <a:lstStyle>
            <a:lvl1pPr>
              <a:defRPr/>
            </a:lvl1pPr>
          </a:lstStyle>
          <a:p>
            <a:pPr>
              <a:defRPr/>
            </a:pPr>
            <a:fld id="{C7EE8B65-2A19-4C4D-9E0C-9FF3D2D8479A}" type="datetimeFigureOut">
              <a:rPr lang="en-US"/>
              <a:pPr>
                <a:defRPr/>
              </a:pPr>
              <a:t>29/06/2022</a:t>
            </a:fld>
            <a:endParaRPr lang="en-US"/>
          </a:p>
        </p:txBody>
      </p:sp>
      <p:sp>
        <p:nvSpPr>
          <p:cNvPr id="5" name="Footer Placeholder 4">
            <a:extLst>
              <a:ext uri="{FF2B5EF4-FFF2-40B4-BE49-F238E27FC236}">
                <a16:creationId xmlns:a16="http://schemas.microsoft.com/office/drawing/2014/main" xmlns="" id="{761E11A6-2CA8-4832-2C81-C402550E0B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04F9B3C-2541-2297-6372-D631744B839A}"/>
              </a:ext>
            </a:extLst>
          </p:cNvPr>
          <p:cNvSpPr>
            <a:spLocks noGrp="1"/>
          </p:cNvSpPr>
          <p:nvPr>
            <p:ph type="sldNum" sz="quarter" idx="12"/>
          </p:nvPr>
        </p:nvSpPr>
        <p:spPr/>
        <p:txBody>
          <a:bodyPr/>
          <a:lstStyle>
            <a:lvl1pPr>
              <a:defRPr/>
            </a:lvl1pPr>
          </a:lstStyle>
          <a:p>
            <a:fld id="{E19D1995-0047-48EC-9AF6-6A87DD5E8154}" type="slidenum">
              <a:rPr lang="en-US" altLang="en-US"/>
              <a:pPr/>
              <a:t>‹#›</a:t>
            </a:fld>
            <a:endParaRPr lang="en-US" altLang="en-US"/>
          </a:p>
        </p:txBody>
      </p:sp>
    </p:spTree>
    <p:extLst>
      <p:ext uri="{BB962C8B-B14F-4D97-AF65-F5344CB8AC3E}">
        <p14:creationId xmlns:p14="http://schemas.microsoft.com/office/powerpoint/2010/main" val="333314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6B5BF67-D699-654B-504B-1266A8346551}"/>
              </a:ext>
            </a:extLst>
          </p:cNvPr>
          <p:cNvSpPr>
            <a:spLocks noGrp="1"/>
          </p:cNvSpPr>
          <p:nvPr>
            <p:ph type="dt" sz="half" idx="10"/>
          </p:nvPr>
        </p:nvSpPr>
        <p:spPr/>
        <p:txBody>
          <a:bodyPr/>
          <a:lstStyle>
            <a:lvl1pPr>
              <a:defRPr/>
            </a:lvl1pPr>
          </a:lstStyle>
          <a:p>
            <a:pPr>
              <a:defRPr/>
            </a:pPr>
            <a:fld id="{146E67F3-3A1C-4BD3-B819-E0756CD4F663}" type="datetimeFigureOut">
              <a:rPr lang="en-US"/>
              <a:pPr>
                <a:defRPr/>
              </a:pPr>
              <a:t>29/06/2022</a:t>
            </a:fld>
            <a:endParaRPr lang="en-US"/>
          </a:p>
        </p:txBody>
      </p:sp>
      <p:sp>
        <p:nvSpPr>
          <p:cNvPr id="5" name="Footer Placeholder 4">
            <a:extLst>
              <a:ext uri="{FF2B5EF4-FFF2-40B4-BE49-F238E27FC236}">
                <a16:creationId xmlns:a16="http://schemas.microsoft.com/office/drawing/2014/main" xmlns="" id="{264F4F0E-F84B-BDF7-401B-CA5DE1590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EFF27C2-ED63-D3B5-E033-F288B3648772}"/>
              </a:ext>
            </a:extLst>
          </p:cNvPr>
          <p:cNvSpPr>
            <a:spLocks noGrp="1"/>
          </p:cNvSpPr>
          <p:nvPr>
            <p:ph type="sldNum" sz="quarter" idx="12"/>
          </p:nvPr>
        </p:nvSpPr>
        <p:spPr/>
        <p:txBody>
          <a:bodyPr/>
          <a:lstStyle>
            <a:lvl1pPr>
              <a:defRPr/>
            </a:lvl1pPr>
          </a:lstStyle>
          <a:p>
            <a:fld id="{6527A3F8-1412-49EB-86A4-2354F8DA1527}" type="slidenum">
              <a:rPr lang="en-US" altLang="en-US"/>
              <a:pPr/>
              <a:t>‹#›</a:t>
            </a:fld>
            <a:endParaRPr lang="en-US" altLang="en-US"/>
          </a:p>
        </p:txBody>
      </p:sp>
    </p:spTree>
    <p:extLst>
      <p:ext uri="{BB962C8B-B14F-4D97-AF65-F5344CB8AC3E}">
        <p14:creationId xmlns:p14="http://schemas.microsoft.com/office/powerpoint/2010/main" val="359012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CA4153C-4D63-E77D-0228-742C1DF83CAD}"/>
              </a:ext>
            </a:extLst>
          </p:cNvPr>
          <p:cNvSpPr>
            <a:spLocks noGrp="1"/>
          </p:cNvSpPr>
          <p:nvPr>
            <p:ph type="dt" sz="half" idx="10"/>
          </p:nvPr>
        </p:nvSpPr>
        <p:spPr/>
        <p:txBody>
          <a:bodyPr/>
          <a:lstStyle>
            <a:lvl1pPr>
              <a:defRPr/>
            </a:lvl1pPr>
          </a:lstStyle>
          <a:p>
            <a:pPr>
              <a:defRPr/>
            </a:pPr>
            <a:fld id="{CD4F577B-071C-4652-B5F0-4337DB205FC7}" type="datetimeFigureOut">
              <a:rPr lang="en-US"/>
              <a:pPr>
                <a:defRPr/>
              </a:pPr>
              <a:t>29/06/2022</a:t>
            </a:fld>
            <a:endParaRPr lang="en-US"/>
          </a:p>
        </p:txBody>
      </p:sp>
      <p:sp>
        <p:nvSpPr>
          <p:cNvPr id="5" name="Footer Placeholder 4">
            <a:extLst>
              <a:ext uri="{FF2B5EF4-FFF2-40B4-BE49-F238E27FC236}">
                <a16:creationId xmlns:a16="http://schemas.microsoft.com/office/drawing/2014/main" xmlns="" id="{2004862D-821D-2290-DE9F-83CE84C665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29C1831-9CC8-844A-EBCF-C74DA01BC1DD}"/>
              </a:ext>
            </a:extLst>
          </p:cNvPr>
          <p:cNvSpPr>
            <a:spLocks noGrp="1"/>
          </p:cNvSpPr>
          <p:nvPr>
            <p:ph type="sldNum" sz="quarter" idx="12"/>
          </p:nvPr>
        </p:nvSpPr>
        <p:spPr/>
        <p:txBody>
          <a:bodyPr/>
          <a:lstStyle>
            <a:lvl1pPr>
              <a:defRPr/>
            </a:lvl1pPr>
          </a:lstStyle>
          <a:p>
            <a:fld id="{7D841D15-55D7-4078-B467-29D026D41B89}" type="slidenum">
              <a:rPr lang="en-US" altLang="en-US"/>
              <a:pPr/>
              <a:t>‹#›</a:t>
            </a:fld>
            <a:endParaRPr lang="en-US" altLang="en-US"/>
          </a:p>
        </p:txBody>
      </p:sp>
    </p:spTree>
    <p:extLst>
      <p:ext uri="{BB962C8B-B14F-4D97-AF65-F5344CB8AC3E}">
        <p14:creationId xmlns:p14="http://schemas.microsoft.com/office/powerpoint/2010/main" val="194773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FFC4434-FB0B-A6CE-12B6-3B26FBBBB967}"/>
              </a:ext>
            </a:extLst>
          </p:cNvPr>
          <p:cNvSpPr>
            <a:spLocks noGrp="1"/>
          </p:cNvSpPr>
          <p:nvPr>
            <p:ph type="dt" sz="half" idx="10"/>
          </p:nvPr>
        </p:nvSpPr>
        <p:spPr/>
        <p:txBody>
          <a:bodyPr/>
          <a:lstStyle>
            <a:lvl1pPr>
              <a:defRPr/>
            </a:lvl1pPr>
          </a:lstStyle>
          <a:p>
            <a:pPr>
              <a:defRPr/>
            </a:pPr>
            <a:fld id="{5286D86A-E26A-486A-97DF-6154678DC248}" type="datetimeFigureOut">
              <a:rPr lang="en-US"/>
              <a:pPr>
                <a:defRPr/>
              </a:pPr>
              <a:t>29/06/2022</a:t>
            </a:fld>
            <a:endParaRPr lang="en-US"/>
          </a:p>
        </p:txBody>
      </p:sp>
      <p:sp>
        <p:nvSpPr>
          <p:cNvPr id="5" name="Footer Placeholder 4">
            <a:extLst>
              <a:ext uri="{FF2B5EF4-FFF2-40B4-BE49-F238E27FC236}">
                <a16:creationId xmlns:a16="http://schemas.microsoft.com/office/drawing/2014/main" xmlns="" id="{FF986C12-A4D7-9FEF-88D2-2C705ECB81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8E78616-25F5-B067-C0E9-0C40346BC0C0}"/>
              </a:ext>
            </a:extLst>
          </p:cNvPr>
          <p:cNvSpPr>
            <a:spLocks noGrp="1"/>
          </p:cNvSpPr>
          <p:nvPr>
            <p:ph type="sldNum" sz="quarter" idx="12"/>
          </p:nvPr>
        </p:nvSpPr>
        <p:spPr/>
        <p:txBody>
          <a:bodyPr/>
          <a:lstStyle>
            <a:lvl1pPr>
              <a:defRPr/>
            </a:lvl1pPr>
          </a:lstStyle>
          <a:p>
            <a:fld id="{09F137C4-F20C-4CF0-AFDD-EDDC258D395A}" type="slidenum">
              <a:rPr lang="en-US" altLang="en-US"/>
              <a:pPr/>
              <a:t>‹#›</a:t>
            </a:fld>
            <a:endParaRPr lang="en-US" altLang="en-US"/>
          </a:p>
        </p:txBody>
      </p:sp>
    </p:spTree>
    <p:extLst>
      <p:ext uri="{BB962C8B-B14F-4D97-AF65-F5344CB8AC3E}">
        <p14:creationId xmlns:p14="http://schemas.microsoft.com/office/powerpoint/2010/main" val="315659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703210C-463A-FEE0-0E07-3DB87903E1A0}"/>
              </a:ext>
            </a:extLst>
          </p:cNvPr>
          <p:cNvSpPr>
            <a:spLocks noGrp="1"/>
          </p:cNvSpPr>
          <p:nvPr>
            <p:ph type="dt" sz="half" idx="10"/>
          </p:nvPr>
        </p:nvSpPr>
        <p:spPr/>
        <p:txBody>
          <a:bodyPr/>
          <a:lstStyle>
            <a:lvl1pPr>
              <a:defRPr/>
            </a:lvl1pPr>
          </a:lstStyle>
          <a:p>
            <a:pPr>
              <a:defRPr/>
            </a:pPr>
            <a:fld id="{528A3E61-B882-4900-ABB4-A5424B8851E8}" type="datetimeFigureOut">
              <a:rPr lang="en-US"/>
              <a:pPr>
                <a:defRPr/>
              </a:pPr>
              <a:t>29/06/2022</a:t>
            </a:fld>
            <a:endParaRPr lang="en-US"/>
          </a:p>
        </p:txBody>
      </p:sp>
      <p:sp>
        <p:nvSpPr>
          <p:cNvPr id="5" name="Footer Placeholder 4">
            <a:extLst>
              <a:ext uri="{FF2B5EF4-FFF2-40B4-BE49-F238E27FC236}">
                <a16:creationId xmlns:a16="http://schemas.microsoft.com/office/drawing/2014/main" xmlns="" id="{451F77BA-7859-4A6C-9AF9-FA58E46C1A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35EB953-4963-11B3-A8C1-AAD3BD16A375}"/>
              </a:ext>
            </a:extLst>
          </p:cNvPr>
          <p:cNvSpPr>
            <a:spLocks noGrp="1"/>
          </p:cNvSpPr>
          <p:nvPr>
            <p:ph type="sldNum" sz="quarter" idx="12"/>
          </p:nvPr>
        </p:nvSpPr>
        <p:spPr/>
        <p:txBody>
          <a:bodyPr/>
          <a:lstStyle>
            <a:lvl1pPr>
              <a:defRPr/>
            </a:lvl1pPr>
          </a:lstStyle>
          <a:p>
            <a:fld id="{298F1267-159A-45A6-B45B-9EE74ED41710}" type="slidenum">
              <a:rPr lang="en-US" altLang="en-US"/>
              <a:pPr/>
              <a:t>‹#›</a:t>
            </a:fld>
            <a:endParaRPr lang="en-US" altLang="en-US"/>
          </a:p>
        </p:txBody>
      </p:sp>
    </p:spTree>
    <p:extLst>
      <p:ext uri="{BB962C8B-B14F-4D97-AF65-F5344CB8AC3E}">
        <p14:creationId xmlns:p14="http://schemas.microsoft.com/office/powerpoint/2010/main" val="405383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73F1248F-CA88-9E06-A38D-08C1389D8543}"/>
              </a:ext>
            </a:extLst>
          </p:cNvPr>
          <p:cNvSpPr>
            <a:spLocks noGrp="1"/>
          </p:cNvSpPr>
          <p:nvPr>
            <p:ph type="dt" sz="half" idx="10"/>
          </p:nvPr>
        </p:nvSpPr>
        <p:spPr/>
        <p:txBody>
          <a:bodyPr/>
          <a:lstStyle>
            <a:lvl1pPr>
              <a:defRPr/>
            </a:lvl1pPr>
          </a:lstStyle>
          <a:p>
            <a:pPr>
              <a:defRPr/>
            </a:pPr>
            <a:fld id="{CE8B5094-33C8-4AD2-B14A-F50CFEECB8A7}" type="datetimeFigureOut">
              <a:rPr lang="en-US"/>
              <a:pPr>
                <a:defRPr/>
              </a:pPr>
              <a:t>29/06/2022</a:t>
            </a:fld>
            <a:endParaRPr lang="en-US"/>
          </a:p>
        </p:txBody>
      </p:sp>
      <p:sp>
        <p:nvSpPr>
          <p:cNvPr id="6" name="Footer Placeholder 4">
            <a:extLst>
              <a:ext uri="{FF2B5EF4-FFF2-40B4-BE49-F238E27FC236}">
                <a16:creationId xmlns:a16="http://schemas.microsoft.com/office/drawing/2014/main" xmlns="" id="{213F06DC-9931-12B3-E625-9FE6529B7B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B9B29AA-3A42-3D80-3E46-EB03C4E0E4A9}"/>
              </a:ext>
            </a:extLst>
          </p:cNvPr>
          <p:cNvSpPr>
            <a:spLocks noGrp="1"/>
          </p:cNvSpPr>
          <p:nvPr>
            <p:ph type="sldNum" sz="quarter" idx="12"/>
          </p:nvPr>
        </p:nvSpPr>
        <p:spPr/>
        <p:txBody>
          <a:bodyPr/>
          <a:lstStyle>
            <a:lvl1pPr>
              <a:defRPr/>
            </a:lvl1pPr>
          </a:lstStyle>
          <a:p>
            <a:fld id="{D31C5A2A-1FAA-4FCF-AE62-F06819DDE8A8}" type="slidenum">
              <a:rPr lang="en-US" altLang="en-US"/>
              <a:pPr/>
              <a:t>‹#›</a:t>
            </a:fld>
            <a:endParaRPr lang="en-US" altLang="en-US"/>
          </a:p>
        </p:txBody>
      </p:sp>
    </p:spTree>
    <p:extLst>
      <p:ext uri="{BB962C8B-B14F-4D97-AF65-F5344CB8AC3E}">
        <p14:creationId xmlns:p14="http://schemas.microsoft.com/office/powerpoint/2010/main" val="387678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5DE2B207-F49B-7322-0161-39359F896281}"/>
              </a:ext>
            </a:extLst>
          </p:cNvPr>
          <p:cNvSpPr>
            <a:spLocks noGrp="1"/>
          </p:cNvSpPr>
          <p:nvPr>
            <p:ph type="dt" sz="half" idx="10"/>
          </p:nvPr>
        </p:nvSpPr>
        <p:spPr/>
        <p:txBody>
          <a:bodyPr/>
          <a:lstStyle>
            <a:lvl1pPr>
              <a:defRPr/>
            </a:lvl1pPr>
          </a:lstStyle>
          <a:p>
            <a:pPr>
              <a:defRPr/>
            </a:pPr>
            <a:fld id="{FB53164B-F9B4-473D-8DBD-7F691EE205B5}" type="datetimeFigureOut">
              <a:rPr lang="en-US"/>
              <a:pPr>
                <a:defRPr/>
              </a:pPr>
              <a:t>29/06/2022</a:t>
            </a:fld>
            <a:endParaRPr lang="en-US"/>
          </a:p>
        </p:txBody>
      </p:sp>
      <p:sp>
        <p:nvSpPr>
          <p:cNvPr id="8" name="Footer Placeholder 4">
            <a:extLst>
              <a:ext uri="{FF2B5EF4-FFF2-40B4-BE49-F238E27FC236}">
                <a16:creationId xmlns:a16="http://schemas.microsoft.com/office/drawing/2014/main" xmlns="" id="{2DA75100-0095-EA39-9996-F83B2898E94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107D6E5-E7E3-709B-204E-CFCA9E8B5D63}"/>
              </a:ext>
            </a:extLst>
          </p:cNvPr>
          <p:cNvSpPr>
            <a:spLocks noGrp="1"/>
          </p:cNvSpPr>
          <p:nvPr>
            <p:ph type="sldNum" sz="quarter" idx="12"/>
          </p:nvPr>
        </p:nvSpPr>
        <p:spPr/>
        <p:txBody>
          <a:bodyPr/>
          <a:lstStyle>
            <a:lvl1pPr>
              <a:defRPr/>
            </a:lvl1pPr>
          </a:lstStyle>
          <a:p>
            <a:fld id="{7BB75C4A-99E2-4559-8C3A-4B774D593E4C}" type="slidenum">
              <a:rPr lang="en-US" altLang="en-US"/>
              <a:pPr/>
              <a:t>‹#›</a:t>
            </a:fld>
            <a:endParaRPr lang="en-US" altLang="en-US"/>
          </a:p>
        </p:txBody>
      </p:sp>
    </p:spTree>
    <p:extLst>
      <p:ext uri="{BB962C8B-B14F-4D97-AF65-F5344CB8AC3E}">
        <p14:creationId xmlns:p14="http://schemas.microsoft.com/office/powerpoint/2010/main" val="147931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FB789127-57CB-FDC6-EE7B-61F63A8273C6}"/>
              </a:ext>
            </a:extLst>
          </p:cNvPr>
          <p:cNvSpPr>
            <a:spLocks noGrp="1"/>
          </p:cNvSpPr>
          <p:nvPr>
            <p:ph type="dt" sz="half" idx="10"/>
          </p:nvPr>
        </p:nvSpPr>
        <p:spPr/>
        <p:txBody>
          <a:bodyPr/>
          <a:lstStyle>
            <a:lvl1pPr>
              <a:defRPr/>
            </a:lvl1pPr>
          </a:lstStyle>
          <a:p>
            <a:pPr>
              <a:defRPr/>
            </a:pPr>
            <a:fld id="{88ADC206-0081-4F70-8FCB-AB7BE329053F}" type="datetimeFigureOut">
              <a:rPr lang="en-US"/>
              <a:pPr>
                <a:defRPr/>
              </a:pPr>
              <a:t>29/06/2022</a:t>
            </a:fld>
            <a:endParaRPr lang="en-US"/>
          </a:p>
        </p:txBody>
      </p:sp>
      <p:sp>
        <p:nvSpPr>
          <p:cNvPr id="4" name="Footer Placeholder 4">
            <a:extLst>
              <a:ext uri="{FF2B5EF4-FFF2-40B4-BE49-F238E27FC236}">
                <a16:creationId xmlns:a16="http://schemas.microsoft.com/office/drawing/2014/main" xmlns="" id="{56FC72BD-A1F9-36D8-870C-0104DAFF8B1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9AB4446-1C74-D69F-6994-1AB5D659EC2E}"/>
              </a:ext>
            </a:extLst>
          </p:cNvPr>
          <p:cNvSpPr>
            <a:spLocks noGrp="1"/>
          </p:cNvSpPr>
          <p:nvPr>
            <p:ph type="sldNum" sz="quarter" idx="12"/>
          </p:nvPr>
        </p:nvSpPr>
        <p:spPr/>
        <p:txBody>
          <a:bodyPr/>
          <a:lstStyle>
            <a:lvl1pPr>
              <a:defRPr/>
            </a:lvl1pPr>
          </a:lstStyle>
          <a:p>
            <a:fld id="{73359F73-98C7-4976-B0E8-34C7CCCA959E}" type="slidenum">
              <a:rPr lang="en-US" altLang="en-US"/>
              <a:pPr/>
              <a:t>‹#›</a:t>
            </a:fld>
            <a:endParaRPr lang="en-US" altLang="en-US"/>
          </a:p>
        </p:txBody>
      </p:sp>
    </p:spTree>
    <p:extLst>
      <p:ext uri="{BB962C8B-B14F-4D97-AF65-F5344CB8AC3E}">
        <p14:creationId xmlns:p14="http://schemas.microsoft.com/office/powerpoint/2010/main" val="169775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9CFCFBF-6719-6192-AF0B-C32E81D6673E}"/>
              </a:ext>
            </a:extLst>
          </p:cNvPr>
          <p:cNvSpPr>
            <a:spLocks noGrp="1"/>
          </p:cNvSpPr>
          <p:nvPr>
            <p:ph type="dt" sz="half" idx="10"/>
          </p:nvPr>
        </p:nvSpPr>
        <p:spPr/>
        <p:txBody>
          <a:bodyPr/>
          <a:lstStyle>
            <a:lvl1pPr>
              <a:defRPr/>
            </a:lvl1pPr>
          </a:lstStyle>
          <a:p>
            <a:pPr>
              <a:defRPr/>
            </a:pPr>
            <a:fld id="{59668519-E2F9-4FC7-88CD-F643EC9EA5F9}" type="datetimeFigureOut">
              <a:rPr lang="en-US"/>
              <a:pPr>
                <a:defRPr/>
              </a:pPr>
              <a:t>29/06/2022</a:t>
            </a:fld>
            <a:endParaRPr lang="en-US"/>
          </a:p>
        </p:txBody>
      </p:sp>
      <p:sp>
        <p:nvSpPr>
          <p:cNvPr id="3" name="Footer Placeholder 4">
            <a:extLst>
              <a:ext uri="{FF2B5EF4-FFF2-40B4-BE49-F238E27FC236}">
                <a16:creationId xmlns:a16="http://schemas.microsoft.com/office/drawing/2014/main" xmlns="" id="{CD6E33ED-513F-EB0F-2BD0-9AFDB098D4E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C4FE4B3E-045E-FFD1-0FD4-1621D20004C8}"/>
              </a:ext>
            </a:extLst>
          </p:cNvPr>
          <p:cNvSpPr>
            <a:spLocks noGrp="1"/>
          </p:cNvSpPr>
          <p:nvPr>
            <p:ph type="sldNum" sz="quarter" idx="12"/>
          </p:nvPr>
        </p:nvSpPr>
        <p:spPr/>
        <p:txBody>
          <a:bodyPr/>
          <a:lstStyle>
            <a:lvl1pPr>
              <a:defRPr/>
            </a:lvl1pPr>
          </a:lstStyle>
          <a:p>
            <a:fld id="{C37BEEEB-7E00-40ED-9516-4D5D3F158AF7}" type="slidenum">
              <a:rPr lang="en-US" altLang="en-US"/>
              <a:pPr/>
              <a:t>‹#›</a:t>
            </a:fld>
            <a:endParaRPr lang="en-US" altLang="en-US"/>
          </a:p>
        </p:txBody>
      </p:sp>
    </p:spTree>
    <p:extLst>
      <p:ext uri="{BB962C8B-B14F-4D97-AF65-F5344CB8AC3E}">
        <p14:creationId xmlns:p14="http://schemas.microsoft.com/office/powerpoint/2010/main" val="54862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B704C4CA-1C1A-1158-2285-5FDA1B6A5AF5}"/>
              </a:ext>
            </a:extLst>
          </p:cNvPr>
          <p:cNvSpPr>
            <a:spLocks noGrp="1"/>
          </p:cNvSpPr>
          <p:nvPr>
            <p:ph type="dt" sz="half" idx="10"/>
          </p:nvPr>
        </p:nvSpPr>
        <p:spPr/>
        <p:txBody>
          <a:bodyPr/>
          <a:lstStyle>
            <a:lvl1pPr>
              <a:defRPr/>
            </a:lvl1pPr>
          </a:lstStyle>
          <a:p>
            <a:pPr>
              <a:defRPr/>
            </a:pPr>
            <a:fld id="{8DBAB8BD-DDF3-4912-8C01-1BBECE415920}" type="datetimeFigureOut">
              <a:rPr lang="en-US"/>
              <a:pPr>
                <a:defRPr/>
              </a:pPr>
              <a:t>29/06/2022</a:t>
            </a:fld>
            <a:endParaRPr lang="en-US"/>
          </a:p>
        </p:txBody>
      </p:sp>
      <p:sp>
        <p:nvSpPr>
          <p:cNvPr id="6" name="Footer Placeholder 4">
            <a:extLst>
              <a:ext uri="{FF2B5EF4-FFF2-40B4-BE49-F238E27FC236}">
                <a16:creationId xmlns:a16="http://schemas.microsoft.com/office/drawing/2014/main" xmlns="" id="{4128A5BF-D3B1-C325-DCA6-A73723C82D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6262238-5659-D358-C1F6-CD1D84E68C94}"/>
              </a:ext>
            </a:extLst>
          </p:cNvPr>
          <p:cNvSpPr>
            <a:spLocks noGrp="1"/>
          </p:cNvSpPr>
          <p:nvPr>
            <p:ph type="sldNum" sz="quarter" idx="12"/>
          </p:nvPr>
        </p:nvSpPr>
        <p:spPr/>
        <p:txBody>
          <a:bodyPr/>
          <a:lstStyle>
            <a:lvl1pPr>
              <a:defRPr/>
            </a:lvl1pPr>
          </a:lstStyle>
          <a:p>
            <a:fld id="{5D47573F-FE34-4CFD-A71E-94A809D99A8B}" type="slidenum">
              <a:rPr lang="en-US" altLang="en-US"/>
              <a:pPr/>
              <a:t>‹#›</a:t>
            </a:fld>
            <a:endParaRPr lang="en-US" altLang="en-US"/>
          </a:p>
        </p:txBody>
      </p:sp>
    </p:spTree>
    <p:extLst>
      <p:ext uri="{BB962C8B-B14F-4D97-AF65-F5344CB8AC3E}">
        <p14:creationId xmlns:p14="http://schemas.microsoft.com/office/powerpoint/2010/main" val="137180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4EBF20A3-9348-2077-AFEB-5C28CFC2087D}"/>
              </a:ext>
            </a:extLst>
          </p:cNvPr>
          <p:cNvSpPr>
            <a:spLocks noGrp="1"/>
          </p:cNvSpPr>
          <p:nvPr>
            <p:ph type="dt" sz="half" idx="10"/>
          </p:nvPr>
        </p:nvSpPr>
        <p:spPr/>
        <p:txBody>
          <a:bodyPr/>
          <a:lstStyle>
            <a:lvl1pPr>
              <a:defRPr/>
            </a:lvl1pPr>
          </a:lstStyle>
          <a:p>
            <a:pPr>
              <a:defRPr/>
            </a:pPr>
            <a:fld id="{C152FF66-2AC3-4FA3-B5A9-BFA10B6E4FC7}" type="datetimeFigureOut">
              <a:rPr lang="en-US"/>
              <a:pPr>
                <a:defRPr/>
              </a:pPr>
              <a:t>29/06/2022</a:t>
            </a:fld>
            <a:endParaRPr lang="en-US"/>
          </a:p>
        </p:txBody>
      </p:sp>
      <p:sp>
        <p:nvSpPr>
          <p:cNvPr id="6" name="Footer Placeholder 4">
            <a:extLst>
              <a:ext uri="{FF2B5EF4-FFF2-40B4-BE49-F238E27FC236}">
                <a16:creationId xmlns:a16="http://schemas.microsoft.com/office/drawing/2014/main" xmlns="" id="{2DC53D06-AABF-912F-8FAD-C6AE1D27E9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9754CDF-4409-EBED-2724-7E3B27A82713}"/>
              </a:ext>
            </a:extLst>
          </p:cNvPr>
          <p:cNvSpPr>
            <a:spLocks noGrp="1"/>
          </p:cNvSpPr>
          <p:nvPr>
            <p:ph type="sldNum" sz="quarter" idx="12"/>
          </p:nvPr>
        </p:nvSpPr>
        <p:spPr/>
        <p:txBody>
          <a:bodyPr/>
          <a:lstStyle>
            <a:lvl1pPr>
              <a:defRPr/>
            </a:lvl1pPr>
          </a:lstStyle>
          <a:p>
            <a:fld id="{293397B2-E122-497D-A6CC-23D49EE96731}" type="slidenum">
              <a:rPr lang="en-US" altLang="en-US"/>
              <a:pPr/>
              <a:t>‹#›</a:t>
            </a:fld>
            <a:endParaRPr lang="en-US" altLang="en-US"/>
          </a:p>
        </p:txBody>
      </p:sp>
    </p:spTree>
    <p:extLst>
      <p:ext uri="{BB962C8B-B14F-4D97-AF65-F5344CB8AC3E}">
        <p14:creationId xmlns:p14="http://schemas.microsoft.com/office/powerpoint/2010/main" val="250431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F2D1486-A2FD-3A3D-30E6-FA01C2C74A5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321C928-3601-665D-C1B1-23715293E91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E3C5A39-6C26-56E5-6EC5-E87D4972B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9368B2-F4C1-4D4F-9F13-E7724D44EA46}" type="datetimeFigureOut">
              <a:rPr lang="en-US"/>
              <a:pPr>
                <a:defRPr/>
              </a:pPr>
              <a:t>29/06/2022</a:t>
            </a:fld>
            <a:endParaRPr lang="en-US"/>
          </a:p>
        </p:txBody>
      </p:sp>
      <p:sp>
        <p:nvSpPr>
          <p:cNvPr id="5" name="Footer Placeholder 4">
            <a:extLst>
              <a:ext uri="{FF2B5EF4-FFF2-40B4-BE49-F238E27FC236}">
                <a16:creationId xmlns:a16="http://schemas.microsoft.com/office/drawing/2014/main" xmlns="" id="{204B77C9-6A38-296D-9A23-B4828C196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F2659704-E8F5-ED44-928F-6E41C66B5DE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AC3C78C-150A-4D45-8B4A-5BDDA79077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951410" y="1844675"/>
            <a:ext cx="54681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7200" b="1">
                <a:solidFill>
                  <a:srgbClr val="FF0000"/>
                </a:solidFill>
                <a:latin typeface="Times New Roman" pitchFamily="18" charset="0"/>
                <a:cs typeface="Times New Roman" pitchFamily="18" charset="0"/>
              </a:rPr>
              <a:t>SINH HỌC 8</a:t>
            </a:r>
          </a:p>
        </p:txBody>
      </p:sp>
      <p:sp>
        <p:nvSpPr>
          <p:cNvPr id="3075" name="TextBox 1"/>
          <p:cNvSpPr txBox="1">
            <a:spLocks noChangeArrowheads="1"/>
          </p:cNvSpPr>
          <p:nvPr/>
        </p:nvSpPr>
        <p:spPr bwMode="auto">
          <a:xfrm>
            <a:off x="2639485" y="333376"/>
            <a:ext cx="768138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600" b="1" dirty="0">
                <a:solidFill>
                  <a:srgbClr val="0000CC"/>
                </a:solidFill>
                <a:latin typeface="Times New Roman" pitchFamily="18" charset="0"/>
                <a:cs typeface="Times New Roman" pitchFamily="18" charset="0"/>
              </a:rPr>
              <a:t>UỶ BAN NHÂN DÂN QUẬN 4</a:t>
            </a:r>
          </a:p>
          <a:p>
            <a:pPr algn="ctr" eaLnBrk="1" hangingPunct="1"/>
            <a:r>
              <a:rPr lang="en-US" altLang="en-US" sz="2600" b="1" dirty="0">
                <a:solidFill>
                  <a:srgbClr val="0000CC"/>
                </a:solidFill>
                <a:latin typeface="Times New Roman" pitchFamily="18" charset="0"/>
                <a:cs typeface="Times New Roman" pitchFamily="18" charset="0"/>
              </a:rPr>
              <a:t>TRƯỜNG THCS </a:t>
            </a:r>
            <a:r>
              <a:rPr lang="en-US" altLang="en-US" sz="2600" b="1" dirty="0" smtClean="0">
                <a:solidFill>
                  <a:srgbClr val="0000CC"/>
                </a:solidFill>
                <a:latin typeface="Times New Roman" pitchFamily="18" charset="0"/>
                <a:cs typeface="Times New Roman" pitchFamily="18" charset="0"/>
              </a:rPr>
              <a:t>QUANG TRUNG</a:t>
            </a:r>
            <a:endParaRPr lang="en-US" altLang="en-US" sz="2600" b="1" dirty="0">
              <a:solidFill>
                <a:srgbClr val="0000CC"/>
              </a:solidFill>
              <a:latin typeface="Times New Roman" pitchFamily="18" charset="0"/>
              <a:cs typeface="Times New Roman" pitchFamily="18" charset="0"/>
            </a:endParaRPr>
          </a:p>
        </p:txBody>
      </p:sp>
      <p:sp>
        <p:nvSpPr>
          <p:cNvPr id="3076" name="TextBox 2"/>
          <p:cNvSpPr txBox="1">
            <a:spLocks noChangeArrowheads="1"/>
          </p:cNvSpPr>
          <p:nvPr/>
        </p:nvSpPr>
        <p:spPr bwMode="auto">
          <a:xfrm>
            <a:off x="1295400" y="3284538"/>
            <a:ext cx="102721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4000" b="1" dirty="0">
                <a:solidFill>
                  <a:srgbClr val="0000FF"/>
                </a:solidFill>
                <a:latin typeface="Times New Roman" pitchFamily="18" charset="0"/>
                <a:cs typeface="Times New Roman" pitchFamily="18" charset="0"/>
              </a:rPr>
              <a:t>BÀI 9</a:t>
            </a:r>
            <a:r>
              <a:rPr lang="en-US" altLang="en-US" sz="4000" b="1" dirty="0" smtClean="0">
                <a:solidFill>
                  <a:srgbClr val="0000FF"/>
                </a:solidFill>
                <a:latin typeface="Times New Roman" pitchFamily="18" charset="0"/>
                <a:cs typeface="Times New Roman" pitchFamily="18" charset="0"/>
              </a:rPr>
              <a:t>: </a:t>
            </a:r>
            <a:endParaRPr lang="en-US" altLang="en-US" sz="4000" b="1" dirty="0">
              <a:solidFill>
                <a:srgbClr val="0000FF"/>
              </a:solidFill>
              <a:latin typeface="Times New Roman" pitchFamily="18" charset="0"/>
              <a:cs typeface="Times New Roman" pitchFamily="18" charset="0"/>
            </a:endParaRPr>
          </a:p>
          <a:p>
            <a:pPr algn="ctr" eaLnBrk="1" hangingPunct="1"/>
            <a:r>
              <a:rPr lang="en-US" altLang="en-US" sz="4000" b="1" dirty="0" smtClean="0">
                <a:solidFill>
                  <a:srgbClr val="0000FF"/>
                </a:solidFill>
                <a:latin typeface="Times New Roman" pitchFamily="18" charset="0"/>
                <a:cs typeface="Times New Roman" pitchFamily="18" charset="0"/>
              </a:rPr>
              <a:t>CẤU TẠO VÀ TÍNH CHẤT CỦA CƠ</a:t>
            </a:r>
            <a:endParaRPr lang="en-US" altLang="en-US" sz="4000" b="1" dirty="0">
              <a:solidFill>
                <a:srgbClr val="0000FF"/>
              </a:solidFill>
              <a:latin typeface="Times New Roman" pitchFamily="18" charset="0"/>
              <a:cs typeface="Times New Roman" pitchFamily="18" charset="0"/>
            </a:endParaRPr>
          </a:p>
        </p:txBody>
      </p:sp>
      <p:sp>
        <p:nvSpPr>
          <p:cNvPr id="3077" name="TextBox 3"/>
          <p:cNvSpPr txBox="1">
            <a:spLocks noChangeArrowheads="1"/>
          </p:cNvSpPr>
          <p:nvPr/>
        </p:nvSpPr>
        <p:spPr bwMode="auto">
          <a:xfrm>
            <a:off x="5232400" y="5516564"/>
            <a:ext cx="6335184"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3000" b="1" dirty="0">
                <a:solidFill>
                  <a:srgbClr val="FF0000"/>
                </a:solidFill>
                <a:latin typeface="Times New Roman" pitchFamily="18" charset="0"/>
                <a:cs typeface="Times New Roman" pitchFamily="18" charset="0"/>
              </a:rPr>
              <a:t>GVTH: </a:t>
            </a:r>
            <a:r>
              <a:rPr lang="en-US" altLang="en-US" sz="3000" b="1" dirty="0" err="1" smtClean="0">
                <a:solidFill>
                  <a:srgbClr val="FF0000"/>
                </a:solidFill>
                <a:latin typeface="Times New Roman" pitchFamily="18" charset="0"/>
                <a:cs typeface="Times New Roman" pitchFamily="18" charset="0"/>
              </a:rPr>
              <a:t>Dương</a:t>
            </a:r>
            <a:r>
              <a:rPr lang="en-US" altLang="en-US" sz="3000" b="1" dirty="0" smtClean="0">
                <a:solidFill>
                  <a:srgbClr val="FF0000"/>
                </a:solidFill>
                <a:latin typeface="Times New Roman" pitchFamily="18" charset="0"/>
                <a:cs typeface="Times New Roman" pitchFamily="18" charset="0"/>
              </a:rPr>
              <a:t> </a:t>
            </a:r>
            <a:r>
              <a:rPr lang="en-US" altLang="en-US" sz="3000" b="1" dirty="0" err="1" smtClean="0">
                <a:solidFill>
                  <a:srgbClr val="FF0000"/>
                </a:solidFill>
                <a:latin typeface="Times New Roman" pitchFamily="18" charset="0"/>
                <a:cs typeface="Times New Roman" pitchFamily="18" charset="0"/>
              </a:rPr>
              <a:t>Thị</a:t>
            </a:r>
            <a:r>
              <a:rPr lang="en-US" altLang="en-US" sz="3000" b="1" dirty="0" smtClean="0">
                <a:solidFill>
                  <a:srgbClr val="FF0000"/>
                </a:solidFill>
                <a:latin typeface="Times New Roman" pitchFamily="18" charset="0"/>
                <a:cs typeface="Times New Roman" pitchFamily="18" charset="0"/>
              </a:rPr>
              <a:t> </a:t>
            </a:r>
            <a:r>
              <a:rPr lang="en-US" altLang="en-US" sz="3000" b="1" dirty="0" err="1" smtClean="0">
                <a:solidFill>
                  <a:srgbClr val="FF0000"/>
                </a:solidFill>
                <a:latin typeface="Times New Roman" pitchFamily="18" charset="0"/>
                <a:cs typeface="Times New Roman" pitchFamily="18" charset="0"/>
              </a:rPr>
              <a:t>Bình</a:t>
            </a:r>
            <a:r>
              <a:rPr lang="en-US" altLang="en-US" sz="3000" b="1" dirty="0" smtClean="0">
                <a:solidFill>
                  <a:srgbClr val="FF0000"/>
                </a:solidFill>
                <a:latin typeface="Times New Roman" pitchFamily="18" charset="0"/>
                <a:cs typeface="Times New Roman" pitchFamily="18" charset="0"/>
              </a:rPr>
              <a:t> An</a:t>
            </a:r>
            <a:endParaRPr lang="en-US" altLang="en-US" sz="3000" b="1" dirty="0">
              <a:solidFill>
                <a:srgbClr val="FF0000"/>
              </a:solidFill>
              <a:latin typeface="Times New Roman" pitchFamily="18" charset="0"/>
              <a:cs typeface="Times New Roman" pitchFamily="18" charset="0"/>
            </a:endParaRPr>
          </a:p>
        </p:txBody>
      </p:sp>
      <p:graphicFrame>
        <p:nvGraphicFramePr>
          <p:cNvPr id="3078" name="Object 4"/>
          <p:cNvGraphicFramePr>
            <a:graphicFrameLocks noChangeAspect="1"/>
          </p:cNvGraphicFramePr>
          <p:nvPr/>
        </p:nvGraphicFramePr>
        <p:xfrm>
          <a:off x="-203200" y="2819401"/>
          <a:ext cx="5532967" cy="3984625"/>
        </p:xfrm>
        <a:graphic>
          <a:graphicData uri="http://schemas.openxmlformats.org/presentationml/2006/ole">
            <mc:AlternateContent xmlns:mc="http://schemas.openxmlformats.org/markup-compatibility/2006">
              <mc:Choice xmlns:v="urn:schemas-microsoft-com:vml" Requires="v">
                <p:oleObj spid="_x0000_s1034" name="Clip" r:id="rId3" imgW="1060704" imgH="1335024" progId="MS_ClipArt_Gallery.2">
                  <p:embed/>
                </p:oleObj>
              </mc:Choice>
              <mc:Fallback>
                <p:oleObj name="Clip" r:id="rId3" imgW="1060704" imgH="133502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2819401"/>
                        <a:ext cx="5532967"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9" name="Picture 2" descr="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566" y="136525"/>
            <a:ext cx="3086100" cy="136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fairy_flyi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160000" y="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880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xmlns="" id="{D10F8D70-7360-4ECB-8266-F7AB9AF1C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2563" y="0"/>
            <a:ext cx="537527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AAC611E-C61F-A7D7-30C2-AFD0AA81E197}"/>
              </a:ext>
            </a:extLst>
          </p:cNvPr>
          <p:cNvSpPr>
            <a:spLocks noChangeArrowheads="1"/>
          </p:cNvSpPr>
          <p:nvPr/>
        </p:nvSpPr>
        <p:spPr bwMode="auto">
          <a:xfrm>
            <a:off x="157163" y="619125"/>
            <a:ext cx="57038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thỏng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búa</a:t>
            </a:r>
            <a:r>
              <a:rPr lang="en-US" altLang="en-US" sz="2800" b="1" dirty="0">
                <a:latin typeface="Times New Roman" panose="02020603050405020304" pitchFamily="18" charset="0"/>
                <a:cs typeface="Times New Roman" panose="02020603050405020304" pitchFamily="18" charset="0"/>
              </a:rPr>
              <a:t> y </a:t>
            </a:r>
            <a:r>
              <a:rPr lang="en-US" altLang="en-US" sz="2800" b="1" dirty="0" err="1">
                <a:latin typeface="Times New Roman" panose="02020603050405020304" pitchFamily="18" charset="0"/>
                <a:cs typeface="Times New Roman" panose="02020603050405020304" pitchFamily="18" charset="0"/>
              </a:rPr>
              <a:t>tế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búa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gõ</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chè</a:t>
            </a:r>
            <a:r>
              <a:rPr lang="en-US" altLang="en-US" sz="2800" b="1" dirty="0">
                <a:latin typeface="Times New Roman" panose="02020603050405020304" pitchFamily="18" charset="0"/>
                <a:cs typeface="Times New Roman" panose="02020603050405020304" pitchFamily="18" charset="0"/>
              </a:rPr>
              <a:t>.</a:t>
            </a:r>
          </a:p>
          <a:p>
            <a:pPr algn="just"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tượng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endParaRPr lang="en-US" altLang="en-US" sz="2800" b="1" dirty="0">
              <a:latin typeface="Times New Roman" panose="02020603050405020304" pitchFamily="18" charset="0"/>
              <a:cs typeface="Times New Roman" panose="02020603050405020304" pitchFamily="18" charset="0"/>
            </a:endParaRP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co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22B1ED9C-1CF9-92C9-362E-7322F392DFC3}"/>
              </a:ext>
            </a:extLst>
          </p:cNvPr>
          <p:cNvSpPr>
            <a:spLocks noChangeArrowheads="1"/>
          </p:cNvSpPr>
          <p:nvPr/>
        </p:nvSpPr>
        <p:spPr bwMode="auto">
          <a:xfrm>
            <a:off x="185738" y="2338388"/>
            <a:ext cx="53546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dirty="0">
                <a:latin typeface="Times New Roman" panose="02020603050405020304" pitchFamily="18" charset="0"/>
                <a:cs typeface="Times New Roman" panose="02020603050405020304" pitchFamily="18" charset="0"/>
              </a:rPr>
              <a:t>Ta thấy từ đầu gối xuống đá lên phía trước, đó là phản xạ đầu gối.</a:t>
            </a:r>
          </a:p>
        </p:txBody>
      </p:sp>
      <p:sp>
        <p:nvSpPr>
          <p:cNvPr id="5" name="Rectangle 4">
            <a:extLst>
              <a:ext uri="{FF2B5EF4-FFF2-40B4-BE49-F238E27FC236}">
                <a16:creationId xmlns:a16="http://schemas.microsoft.com/office/drawing/2014/main" xmlns="" id="{A6BD79C4-C658-63DD-AC8F-B06EA4FFEBFF}"/>
              </a:ext>
            </a:extLst>
          </p:cNvPr>
          <p:cNvSpPr>
            <a:spLocks noChangeArrowheads="1"/>
          </p:cNvSpPr>
          <p:nvPr/>
        </p:nvSpPr>
        <p:spPr bwMode="auto">
          <a:xfrm>
            <a:off x="157163" y="4446588"/>
            <a:ext cx="102758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dirty="0">
                <a:latin typeface="Times New Roman" panose="02020603050405020304" pitchFamily="18" charset="0"/>
                <a:cs typeface="Times New Roman" panose="02020603050405020304" pitchFamily="18" charset="0"/>
              </a:rPr>
              <a:t>Dùng búa cao su gõ nhẹ vào xương bánh chè là kích thích vào cơ quan thụ cảm làm phát sinh 1 xung thần kinh truyền theo dây thần kinh hướng tâm về tủy sống</a:t>
            </a:r>
            <a:r>
              <a:rPr lang="en-US" altLang="en-US" sz="2800" dirty="0">
                <a:latin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cs typeface="Times New Roman" panose="02020603050405020304" pitchFamily="18" charset="0"/>
              </a:rPr>
              <a:t> từ tủy sống phát đi xung thần kinh truyền theo dây thần kinh li tâm tới cơ đùi làm cơ đùi co kéo cẳng chân lên phía trước.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B28CC5-DBE6-D589-536A-FCEF85FBFF28}"/>
              </a:ext>
            </a:extLst>
          </p:cNvPr>
          <p:cNvSpPr/>
          <p:nvPr/>
        </p:nvSpPr>
        <p:spPr>
          <a:xfrm>
            <a:off x="482600" y="3440113"/>
            <a:ext cx="10055225" cy="954087"/>
          </a:xfrm>
          <a:prstGeom prst="rect">
            <a:avLst/>
          </a:prstGeom>
        </p:spPr>
        <p:txBody>
          <a:bodyPr>
            <a:spAutoFit/>
          </a:bodyPr>
          <a:lstStyle/>
          <a:p>
            <a:pPr algn="just" fontAlgn="auto">
              <a:spcBef>
                <a:spcPts val="0"/>
              </a:spcBef>
              <a:spcAft>
                <a:spcPts val="0"/>
              </a:spcAft>
              <a:defRPr/>
            </a:pPr>
            <a:r>
              <a:rPr lang="vi-VN" sz="2800" dirty="0">
                <a:latin typeface="+mj-lt"/>
                <a:cs typeface="+mn-cs"/>
              </a:rPr>
              <a:t>Gập cẳng tay vào sát với cánh tay ta thấy bắp cơ trước cánh tay to hơn bình thường do </a:t>
            </a:r>
            <a:r>
              <a:rPr lang="en-US" sz="2800" dirty="0">
                <a:latin typeface="Times New Roman" panose="02020603050405020304" pitchFamily="18" charset="0"/>
                <a:cs typeface="Times New Roman" panose="02020603050405020304" pitchFamily="18" charset="0"/>
              </a:rPr>
              <a:t>cơ cánh tay co ngắn lại, bụng cơ phình ra</a:t>
            </a:r>
            <a:r>
              <a:rPr lang="vi-VN" sz="2800" b="1" dirty="0">
                <a:solidFill>
                  <a:srgbClr val="7030A0"/>
                </a:solidFill>
                <a:latin typeface="Times New Roman" panose="02020603050405020304" pitchFamily="18" charset="0"/>
                <a:cs typeface="Times New Roman" panose="02020603050405020304" pitchFamily="18" charset="0"/>
              </a:rPr>
              <a:t>.</a:t>
            </a:r>
          </a:p>
        </p:txBody>
      </p:sp>
      <p:pic>
        <p:nvPicPr>
          <p:cNvPr id="3" name="Picture 2" descr="HÃ¬nh áº£nh cÃ³ liÃªn quan">
            <a:extLst>
              <a:ext uri="{FF2B5EF4-FFF2-40B4-BE49-F238E27FC236}">
                <a16:creationId xmlns:a16="http://schemas.microsoft.com/office/drawing/2014/main" xmlns="" id="{71C4551E-92DD-C0FD-B646-C746F87D7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775" y="149225"/>
            <a:ext cx="5737225"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C2311525-70B1-0C33-5FC2-C1E427F1329B}"/>
              </a:ext>
            </a:extLst>
          </p:cNvPr>
          <p:cNvSpPr>
            <a:spLocks noChangeArrowheads="1"/>
          </p:cNvSpPr>
          <p:nvPr/>
        </p:nvSpPr>
        <p:spPr bwMode="auto">
          <a:xfrm>
            <a:off x="117475" y="1055688"/>
            <a:ext cx="50450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cẳng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tay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tay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bắp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tay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thay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sao</a:t>
            </a:r>
            <a:r>
              <a:rPr lang="en-US" altLang="en-US" sz="28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833786F-AE73-4AAE-BD3A-B2681B0CBCC3}"/>
              </a:ext>
            </a:extLst>
          </p:cNvPr>
          <p:cNvSpPr>
            <a:spLocks noChangeArrowheads="1"/>
          </p:cNvSpPr>
          <p:nvPr/>
        </p:nvSpPr>
        <p:spPr bwMode="auto">
          <a:xfrm>
            <a:off x="288925" y="457200"/>
            <a:ext cx="109601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anose="020F0502020204030204" pitchFamily="34" charset="0"/>
                <a:cs typeface="Arial" panose="020B0604020202020204" pitchFamily="34" charset="0"/>
              </a:defRPr>
            </a:lvl1pPr>
            <a:lvl2pPr marL="914400" indent="-457200" eaLnBrk="0" hangingPunct="0">
              <a:defRPr>
                <a:solidFill>
                  <a:schemeClr val="tx1"/>
                </a:solidFill>
                <a:latin typeface="Calibri" panose="020F0502020204030204" pitchFamily="34" charset="0"/>
                <a:cs typeface="Arial" panose="020B0604020202020204" pitchFamily="34" charset="0"/>
              </a:defRPr>
            </a:lvl2pPr>
            <a:lvl3pPr marL="1371600" indent="-457200" eaLnBrk="0" hangingPunct="0">
              <a:defRPr>
                <a:solidFill>
                  <a:schemeClr val="tx1"/>
                </a:solidFill>
                <a:latin typeface="Calibri" panose="020F0502020204030204" pitchFamily="34" charset="0"/>
                <a:cs typeface="Arial" panose="020B0604020202020204" pitchFamily="34" charset="0"/>
              </a:defRPr>
            </a:lvl3pPr>
            <a:lvl4pPr marL="1828800" indent="-457200" eaLnBrk="0" hangingPunct="0">
              <a:defRPr>
                <a:solidFill>
                  <a:schemeClr val="tx1"/>
                </a:solidFill>
                <a:latin typeface="Calibri" panose="020F0502020204030204" pitchFamily="34" charset="0"/>
                <a:cs typeface="Arial" panose="020B0604020202020204" pitchFamily="34" charset="0"/>
              </a:defRPr>
            </a:lvl4pPr>
            <a:lvl5pPr marL="2286000" indent="-457200" eaLnBrk="0" hangingPunct="0">
              <a:defRPr>
                <a:solidFill>
                  <a:schemeClr val="tx1"/>
                </a:solidFill>
                <a:latin typeface="Calibri" panose="020F050202020403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altLang="en-US" sz="32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 CẤU TẠO VÀ TÍNH CHẤT CỦA CƠ</a:t>
            </a:r>
          </a:p>
          <a:p>
            <a:pPr algn="ctr" eaLnBrk="1" hangingPunct="1"/>
            <a:endParaRPr lang="en-US" alt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0" indent="0" algn="just" eaLnBrk="1" hangingPunct="1"/>
            <a:r>
              <a:rPr lang="en-US" altLang="en-US" sz="32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altLang="en-US" sz="32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Cấu</a:t>
            </a:r>
            <a:r>
              <a:rPr lang="en-US" altLang="en-US" sz="32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tạo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bắp</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Hs</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nghiên</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cứu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algn="just"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Tính</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endPar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2A30ECD6-FF6C-7E12-573B-EACA25B3004E}"/>
              </a:ext>
            </a:extLst>
          </p:cNvPr>
          <p:cNvSpPr>
            <a:spLocks noChangeArrowheads="1"/>
          </p:cNvSpPr>
          <p:nvPr/>
        </p:nvSpPr>
        <p:spPr bwMode="auto">
          <a:xfrm>
            <a:off x="271463" y="2998788"/>
            <a:ext cx="11106150"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pPr>
            <a:r>
              <a:rPr lang="en-US" altLang="en-US" sz="2800" dirty="0">
                <a:latin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co, </a:t>
            </a:r>
            <a:r>
              <a:rPr lang="en-US" altLang="en-US" sz="2800" dirty="0" err="1">
                <a:latin typeface="Times New Roman" panose="02020603050405020304" pitchFamily="18" charset="0"/>
                <a:cs typeface="Times New Roman" panose="02020603050405020304" pitchFamily="18" charset="0"/>
              </a:rPr>
              <a:t>tơ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mảnh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ngắn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xmlns="" id="{516E3DC6-9D7B-EFD0-CF1B-71250242B2A2}"/>
              </a:ext>
            </a:extLst>
          </p:cNvPr>
          <p:cNvSpPr>
            <a:spLocks noChangeArrowheads="1"/>
          </p:cNvSpPr>
          <p:nvPr/>
        </p:nvSpPr>
        <p:spPr bwMode="auto">
          <a:xfrm>
            <a:off x="325438" y="2571750"/>
            <a:ext cx="14516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co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dãn</a:t>
            </a:r>
            <a:r>
              <a:rPr lang="en-US" altLang="en-US" sz="28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33EF9C86-B6D0-CCE1-D4E5-4C77F325F09F}"/>
              </a:ext>
            </a:extLst>
          </p:cNvPr>
          <p:cNvSpPr>
            <a:spLocks noChangeArrowheads="1"/>
          </p:cNvSpPr>
          <p:nvPr/>
        </p:nvSpPr>
        <p:spPr bwMode="auto">
          <a:xfrm>
            <a:off x="233363" y="4389438"/>
            <a:ext cx="11249025" cy="195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pPr>
            <a:r>
              <a:rPr lang="en-US" altLang="en-US" sz="24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Khi kích thích tác động vào cơ quan thụ cảm làm xuất hiện xung thần kinh theo dây hướng tâm đến trung ương thần kinh, tới dây li tâm, tới cơ và làm cơ co.</a:t>
            </a: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áº¿t quáº£ hÃ¬nh áº£nh cho cÆ¡ co">
            <a:extLst>
              <a:ext uri="{FF2B5EF4-FFF2-40B4-BE49-F238E27FC236}">
                <a16:creationId xmlns:a16="http://schemas.microsoft.com/office/drawing/2014/main" xmlns="" id="{7A6E0809-6BC5-0BF7-C489-4439FE4DD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38" y="2752725"/>
            <a:ext cx="748506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xmlns="" id="{07820778-3671-0AE1-958F-A11CCE81003D}"/>
              </a:ext>
            </a:extLst>
          </p:cNvPr>
          <p:cNvSpPr>
            <a:spLocks noChangeArrowheads="1"/>
          </p:cNvSpPr>
          <p:nvPr/>
        </p:nvSpPr>
        <p:spPr bwMode="auto">
          <a:xfrm>
            <a:off x="534988" y="5632450"/>
            <a:ext cx="10050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a:latin typeface="Times New Roman" panose="02020603050405020304" pitchFamily="18" charset="0"/>
                <a:cs typeface="Times New Roman" panose="02020603050405020304" pitchFamily="18" charset="0"/>
              </a:rPr>
              <a:t>Quan sát </a:t>
            </a:r>
            <a:r>
              <a:rPr lang="en-US" altLang="en-US" sz="2800" b="1">
                <a:latin typeface="Times New Roman" panose="02020603050405020304" pitchFamily="18" charset="0"/>
                <a:cs typeface="Times New Roman" panose="02020603050405020304" pitchFamily="18" charset="0"/>
              </a:rPr>
              <a:t>các </a:t>
            </a:r>
            <a:r>
              <a:rPr lang="vi-VN" altLang="en-US" sz="2800" b="1">
                <a:latin typeface="Times New Roman" panose="02020603050405020304" pitchFamily="18" charset="0"/>
                <a:cs typeface="Times New Roman" panose="02020603050405020304" pitchFamily="18" charset="0"/>
              </a:rPr>
              <a:t>hình </a:t>
            </a:r>
            <a:r>
              <a:rPr lang="en-US" altLang="en-US" sz="2800" b="1">
                <a:latin typeface="Times New Roman" panose="02020603050405020304" pitchFamily="18" charset="0"/>
                <a:cs typeface="Times New Roman" panose="02020603050405020304" pitchFamily="18" charset="0"/>
              </a:rPr>
              <a:t>trên</a:t>
            </a:r>
            <a:r>
              <a:rPr lang="vi-VN" altLang="en-US" sz="2800" b="1">
                <a:latin typeface="Times New Roman" panose="02020603050405020304" pitchFamily="18" charset="0"/>
                <a:cs typeface="Times New Roman" panose="02020603050405020304" pitchFamily="18" charset="0"/>
              </a:rPr>
              <a:t>, em hãy cho biết sự co cơ có tác dụng gì?</a:t>
            </a:r>
          </a:p>
        </p:txBody>
      </p:sp>
      <p:sp>
        <p:nvSpPr>
          <p:cNvPr id="4" name="Rectangle 3">
            <a:extLst>
              <a:ext uri="{FF2B5EF4-FFF2-40B4-BE49-F238E27FC236}">
                <a16:creationId xmlns:a16="http://schemas.microsoft.com/office/drawing/2014/main" xmlns="" id="{8AA4B1F6-DB15-CF75-0A7E-83EB496904EA}"/>
              </a:ext>
            </a:extLst>
          </p:cNvPr>
          <p:cNvSpPr>
            <a:spLocks noChangeArrowheads="1"/>
          </p:cNvSpPr>
          <p:nvPr/>
        </p:nvSpPr>
        <p:spPr bwMode="auto">
          <a:xfrm>
            <a:off x="609600" y="6092825"/>
            <a:ext cx="1064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co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a:t>
            </a:r>
          </a:p>
        </p:txBody>
      </p:sp>
      <p:pic>
        <p:nvPicPr>
          <p:cNvPr id="14341" name="Picture 4" descr="HÃ¬nh áº£nh cÃ³ liÃªn quan">
            <a:extLst>
              <a:ext uri="{FF2B5EF4-FFF2-40B4-BE49-F238E27FC236}">
                <a16:creationId xmlns:a16="http://schemas.microsoft.com/office/drawing/2014/main" xmlns="" id="{AAFFD027-759C-4086-C0BD-E972C9730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6675"/>
            <a:ext cx="56959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1C2071A-8A43-BAAF-00BD-D6299F2CFADD}"/>
              </a:ext>
            </a:extLst>
          </p:cNvPr>
          <p:cNvSpPr/>
          <p:nvPr/>
        </p:nvSpPr>
        <p:spPr>
          <a:xfrm>
            <a:off x="2836021" y="557213"/>
            <a:ext cx="7967759" cy="584775"/>
          </a:xfrm>
          <a:prstGeom prst="rect">
            <a:avLst/>
          </a:prstGeom>
          <a:noFill/>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altLang="en-US" sz="32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 CẤU TẠO VÀ TÍNH CHẤT CỦA CƠ</a:t>
            </a:r>
          </a:p>
        </p:txBody>
      </p:sp>
      <p:sp>
        <p:nvSpPr>
          <p:cNvPr id="2" name="Rectangle 1">
            <a:extLst>
              <a:ext uri="{FF2B5EF4-FFF2-40B4-BE49-F238E27FC236}">
                <a16:creationId xmlns:a16="http://schemas.microsoft.com/office/drawing/2014/main" xmlns="" id="{034AA2B2-1F50-B8AD-0524-DBB185586339}"/>
              </a:ext>
            </a:extLst>
          </p:cNvPr>
          <p:cNvSpPr/>
          <p:nvPr/>
        </p:nvSpPr>
        <p:spPr>
          <a:xfrm>
            <a:off x="0" y="1168400"/>
            <a:ext cx="9302262" cy="584775"/>
          </a:xfrm>
          <a:prstGeom prst="rect">
            <a:avLst/>
          </a:prstGeom>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Cấu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tạo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bắp</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Hs</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nghiên</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cứu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D07C6D53-CF56-2679-0FE0-63D2311C3FE9}"/>
              </a:ext>
            </a:extLst>
          </p:cNvPr>
          <p:cNvSpPr/>
          <p:nvPr/>
        </p:nvSpPr>
        <p:spPr>
          <a:xfrm>
            <a:off x="11113" y="1847850"/>
            <a:ext cx="6630987" cy="584775"/>
          </a:xfrm>
          <a:prstGeom prst="rect">
            <a:avLst/>
          </a:prstGeom>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Tính</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endPar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77AFFFF-4651-6AB9-AF92-42F9B59E5831}"/>
              </a:ext>
            </a:extLst>
          </p:cNvPr>
          <p:cNvSpPr/>
          <p:nvPr/>
        </p:nvSpPr>
        <p:spPr>
          <a:xfrm>
            <a:off x="0" y="2503488"/>
            <a:ext cx="7373938" cy="584775"/>
          </a:xfrm>
          <a:prstGeom prst="rect">
            <a:avLst/>
          </a:prstGeom>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III. Ý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nghĩa</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hoạt</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co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endPar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707EA5AF-3E69-BE95-3997-7DAF35E927F5}"/>
              </a:ext>
            </a:extLst>
          </p:cNvPr>
          <p:cNvSpPr>
            <a:spLocks noChangeArrowheads="1"/>
          </p:cNvSpPr>
          <p:nvPr/>
        </p:nvSpPr>
        <p:spPr bwMode="auto">
          <a:xfrm>
            <a:off x="0" y="3119438"/>
            <a:ext cx="1131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luôn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nhóm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xmlns="" id="{F2C86C4C-7CD7-8297-1A79-77D521FEE5E5}"/>
              </a:ext>
            </a:extLst>
          </p:cNvPr>
          <p:cNvSpPr>
            <a:spLocks noChangeArrowheads="1"/>
          </p:cNvSpPr>
          <p:nvPr/>
        </p:nvSpPr>
        <p:spPr bwMode="auto">
          <a:xfrm>
            <a:off x="0" y="3517900"/>
            <a:ext cx="115427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xương</a:t>
            </a:r>
            <a:r>
              <a:rPr lang="en-US" altLang="en-US" sz="2800" dirty="0">
                <a:latin typeface="Times New Roman" panose="02020603050405020304" pitchFamily="18" charset="0"/>
                <a:cs typeface="Times New Roman" panose="02020603050405020304" pitchFamily="18" charset="0"/>
              </a:rPr>
              <a:t> qua </a:t>
            </a:r>
            <a:r>
              <a:rPr lang="en-US" altLang="en-US" sz="2800" dirty="0" err="1">
                <a:latin typeface="Times New Roman" panose="02020603050405020304" pitchFamily="18" charset="0"/>
                <a:cs typeface="Times New Roman" panose="02020603050405020304" pitchFamily="18" charset="0"/>
              </a:rPr>
              <a:t>khớp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co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7" grpId="0"/>
      <p:bldP spid="8"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Ã¬nh áº£nh cÃ³ liÃªn quan">
            <a:extLst>
              <a:ext uri="{FF2B5EF4-FFF2-40B4-BE49-F238E27FC236}">
                <a16:creationId xmlns:a16="http://schemas.microsoft.com/office/drawing/2014/main" xmlns="" id="{1A14D6CC-CEAD-8A40-0DE7-F1B20FE3C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338" y="919163"/>
            <a:ext cx="847725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98459102-A20B-F965-97E7-F1B053674FB0}"/>
              </a:ext>
            </a:extLst>
          </p:cNvPr>
          <p:cNvSpPr/>
          <p:nvPr/>
        </p:nvSpPr>
        <p:spPr>
          <a:xfrm>
            <a:off x="209550" y="5486400"/>
            <a:ext cx="11468100" cy="1384995"/>
          </a:xfrm>
          <a:prstGeom prst="rect">
            <a:avLst/>
          </a:prstGeom>
        </p:spPr>
        <p:txBody>
          <a:bodyPr>
            <a:spAutoFit/>
          </a:bodyPr>
          <a:lstStyle/>
          <a:p>
            <a:pPr algn="just" fontAlgn="auto">
              <a:spcBef>
                <a:spcPts val="0"/>
              </a:spcBef>
              <a:spcAft>
                <a:spcPts val="0"/>
              </a:spcAft>
              <a:defRPr/>
            </a:pPr>
            <a:r>
              <a:rPr lang="vi-VN" sz="2800" dirty="0">
                <a:solidFill>
                  <a:srgbClr val="3333CC"/>
                </a:solidFill>
                <a:latin typeface="+mj-lt"/>
                <a:cs typeface="+mn-cs"/>
              </a:rPr>
              <a:t>Cơ 2 đầu là cơ gấp phía trước xương cánh tay, khi cơ này quay kéo xương trụ và xương quay lên làm tay co lại, đồng thời  cơ ba đầu ở phía sau xương cánh tay dãn ra.</a:t>
            </a:r>
            <a:endParaRPr lang="en-US" sz="2800" dirty="0">
              <a:solidFill>
                <a:srgbClr val="3333CC"/>
              </a:solidFill>
              <a:latin typeface="+mj-lt"/>
              <a:cs typeface="+mn-cs"/>
            </a:endParaRPr>
          </a:p>
        </p:txBody>
      </p:sp>
      <p:sp>
        <p:nvSpPr>
          <p:cNvPr id="5" name="Rectangle 4">
            <a:extLst>
              <a:ext uri="{FF2B5EF4-FFF2-40B4-BE49-F238E27FC236}">
                <a16:creationId xmlns:a16="http://schemas.microsoft.com/office/drawing/2014/main" xmlns="" id="{588E436F-0819-0D2D-30D4-22FA3B7FFA76}"/>
              </a:ext>
            </a:extLst>
          </p:cNvPr>
          <p:cNvSpPr/>
          <p:nvPr/>
        </p:nvSpPr>
        <p:spPr>
          <a:xfrm>
            <a:off x="157163" y="88900"/>
            <a:ext cx="11982450" cy="954107"/>
          </a:xfrm>
          <a:prstGeom prst="rect">
            <a:avLst/>
          </a:prstGeom>
        </p:spPr>
        <p:txBody>
          <a:bodyPr>
            <a:spAutoFit/>
          </a:bodyPr>
          <a:lstStyle/>
          <a:p>
            <a:pPr algn="just" fontAlgn="auto">
              <a:spcBef>
                <a:spcPts val="0"/>
              </a:spcBef>
              <a:spcAft>
                <a:spcPts val="0"/>
              </a:spcAft>
              <a:defRPr/>
            </a:pPr>
            <a:r>
              <a:rPr lang="vi-VN" sz="2800" b="1" dirty="0">
                <a:latin typeface="+mj-lt"/>
                <a:cs typeface="+mn-cs"/>
              </a:rPr>
              <a:t>Thử phân tích sự phối hợp hoạt động co, dãn giữa hai đầu (cơ gấp) và cơ ba đầu (cơ duỗi) ở cánh tay.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248ADC-9313-09B1-71D6-F6308864A3A5}"/>
              </a:ext>
            </a:extLst>
          </p:cNvPr>
          <p:cNvSpPr txBox="1">
            <a:spLocks noChangeArrowheads="1"/>
          </p:cNvSpPr>
          <p:nvPr/>
        </p:nvSpPr>
        <p:spPr bwMode="auto">
          <a:xfrm>
            <a:off x="3968750" y="55563"/>
            <a:ext cx="7199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Cần làm gì để hệ cơ phát triển tốt?</a:t>
            </a:r>
          </a:p>
        </p:txBody>
      </p:sp>
      <p:pic>
        <p:nvPicPr>
          <p:cNvPr id="4102" name="Picture 6" descr="Káº¿t quáº£ hÃ¬nh áº£nh cho thá»©c Än giÃ u Äáº¡m">
            <a:extLst>
              <a:ext uri="{FF2B5EF4-FFF2-40B4-BE49-F238E27FC236}">
                <a16:creationId xmlns:a16="http://schemas.microsoft.com/office/drawing/2014/main" xmlns="" id="{0779A1AF-07DD-754D-582F-B81385478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790575"/>
            <a:ext cx="441642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Káº¿t quáº£ hÃ¬nh áº£nh cho há»c sinh chÆ¡i ÄÃ¡ bÃ³ng">
            <a:extLst>
              <a:ext uri="{FF2B5EF4-FFF2-40B4-BE49-F238E27FC236}">
                <a16:creationId xmlns:a16="http://schemas.microsoft.com/office/drawing/2014/main" xmlns="" id="{BC75B645-A2EA-C2F1-DCBC-E2CE7985F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3703638"/>
            <a:ext cx="441642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Káº¿t quáº£ hÃ¬nh áº£nh cho há»c sinh há»c thá» dá»¥c">
            <a:extLst>
              <a:ext uri="{FF2B5EF4-FFF2-40B4-BE49-F238E27FC236}">
                <a16:creationId xmlns:a16="http://schemas.microsoft.com/office/drawing/2014/main" xmlns="" id="{7F915A46-AFFC-07F8-92FB-136F377DB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963" y="846138"/>
            <a:ext cx="476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Káº¿t quáº£ hÃ¬nh áº£nh cho há»c sinh há»c vÃµ">
            <a:extLst>
              <a:ext uri="{FF2B5EF4-FFF2-40B4-BE49-F238E27FC236}">
                <a16:creationId xmlns:a16="http://schemas.microsoft.com/office/drawing/2014/main" xmlns="" id="{612E33B7-6E95-B60E-191A-9F4607C65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3673475"/>
            <a:ext cx="47625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3C96167D-219C-0C98-7F81-C73AE2F39F15}"/>
              </a:ext>
            </a:extLst>
          </p:cNvPr>
          <p:cNvSpPr txBox="1">
            <a:spLocks noChangeArrowheads="1"/>
          </p:cNvSpPr>
          <p:nvPr/>
        </p:nvSpPr>
        <p:spPr bwMode="auto">
          <a:xfrm>
            <a:off x="3330575" y="46038"/>
            <a:ext cx="708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mang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2" presetClass="exit" presetSubtype="1" fill="hold" grpId="1" nodeType="with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ppt_x"/>
                                          </p:val>
                                        </p:tav>
                                      </p:tavLst>
                                    </p:anim>
                                    <p:anim calcmode="lin" valueType="num">
                                      <p:cBhvr additive="base">
                                        <p:cTn id="18" dur="500"/>
                                        <p:tgtEl>
                                          <p:spTgt spid="7"/>
                                        </p:tgtEl>
                                        <p:attrNameLst>
                                          <p:attrName>ppt_y</p:attrName>
                                        </p:attrNameLst>
                                      </p:cBhvr>
                                      <p:tavLst>
                                        <p:tav tm="0">
                                          <p:val>
                                            <p:strVal val="ppt_y"/>
                                          </p:val>
                                        </p:tav>
                                        <p:tav tm="100000">
                                          <p:val>
                                            <p:strVal val="0-ppt_h/2"/>
                                          </p:val>
                                        </p:tav>
                                      </p:tavLst>
                                    </p:anim>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10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wheel(1)">
                                      <p:cBhvr>
                                        <p:cTn id="28" dur="2000"/>
                                        <p:tgtEl>
                                          <p:spTgt spid="4106"/>
                                        </p:tgtEl>
                                      </p:cBhvr>
                                    </p:animEffect>
                                  </p:childTnLst>
                                </p:cTn>
                              </p:par>
                              <p:par>
                                <p:cTn id="29" presetID="21" presetClass="entr" presetSubtype="1" fill="hold" nodeType="with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wheel(1)">
                                      <p:cBhvr>
                                        <p:cTn id="31" dur="2000"/>
                                        <p:tgtEl>
                                          <p:spTgt spid="4104"/>
                                        </p:tgtEl>
                                      </p:cBhvr>
                                    </p:animEffect>
                                  </p:childTnLst>
                                </p:cTn>
                              </p:par>
                              <p:par>
                                <p:cTn id="32" presetID="21" presetClass="entr" presetSubtype="1" fill="hold" nodeType="withEffect">
                                  <p:stCondLst>
                                    <p:cond delay="0"/>
                                  </p:stCondLst>
                                  <p:childTnLst>
                                    <p:set>
                                      <p:cBhvr>
                                        <p:cTn id="33" dur="1" fill="hold">
                                          <p:stCondLst>
                                            <p:cond delay="0"/>
                                          </p:stCondLst>
                                        </p:cTn>
                                        <p:tgtEl>
                                          <p:spTgt spid="4108"/>
                                        </p:tgtEl>
                                        <p:attrNameLst>
                                          <p:attrName>style.visibility</p:attrName>
                                        </p:attrNameLst>
                                      </p:cBhvr>
                                      <p:to>
                                        <p:strVal val="visible"/>
                                      </p:to>
                                    </p:set>
                                    <p:animEffect transition="in" filter="wheel(1)">
                                      <p:cBhvr>
                                        <p:cTn id="34" dur="2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09B75F5-755D-4620-89C6-9F49165CB357}"/>
              </a:ext>
            </a:extLst>
          </p:cNvPr>
          <p:cNvSpPr/>
          <p:nvPr/>
        </p:nvSpPr>
        <p:spPr>
          <a:xfrm>
            <a:off x="4458063" y="168845"/>
            <a:ext cx="3458767" cy="923330"/>
          </a:xfrm>
          <a:prstGeom prst="rect">
            <a:avLst/>
          </a:prstGeom>
          <a:noFill/>
        </p:spPr>
        <p:txBody>
          <a:bodyPr wrap="none">
            <a:spAutoFit/>
          </a:bodyPr>
          <a:lstStyle/>
          <a:p>
            <a:pPr algn="ctr" fontAlgn="auto">
              <a:spcBef>
                <a:spcPts val="0"/>
              </a:spcBef>
              <a:spcAft>
                <a:spcPts val="0"/>
              </a:spcAft>
              <a:defRPr/>
            </a:pPr>
            <a:r>
              <a:rPr lang="en-US" sz="5400" b="1" dirty="0" smtClean="0">
                <a:ln w="22225">
                  <a:solidFill>
                    <a:schemeClr val="accent4">
                      <a:lumMod val="50000"/>
                    </a:schemeClr>
                  </a:solidFill>
                  <a:prstDash val="solid"/>
                </a:ln>
                <a:solidFill>
                  <a:srgbClr val="0000FF"/>
                </a:solidFill>
                <a:latin typeface="+mn-lt"/>
                <a:cs typeface="+mn-cs"/>
              </a:rPr>
              <a:t>LUYỆN TẬP </a:t>
            </a:r>
            <a:endParaRPr lang="en-US" sz="5400" b="1" dirty="0">
              <a:ln w="22225">
                <a:solidFill>
                  <a:schemeClr val="accent4">
                    <a:lumMod val="50000"/>
                  </a:schemeClr>
                </a:solidFill>
                <a:prstDash val="solid"/>
              </a:ln>
              <a:solidFill>
                <a:srgbClr val="0000FF"/>
              </a:solidFill>
              <a:latin typeface="+mn-lt"/>
              <a:cs typeface="+mn-cs"/>
            </a:endParaRPr>
          </a:p>
        </p:txBody>
      </p:sp>
      <p:sp>
        <p:nvSpPr>
          <p:cNvPr id="3" name="TextBox 2">
            <a:extLst>
              <a:ext uri="{FF2B5EF4-FFF2-40B4-BE49-F238E27FC236}">
                <a16:creationId xmlns:a16="http://schemas.microsoft.com/office/drawing/2014/main" xmlns="" id="{E174BC21-4BD0-7189-BF3F-22D3F28848E7}"/>
              </a:ext>
            </a:extLst>
          </p:cNvPr>
          <p:cNvSpPr txBox="1">
            <a:spLocks noChangeArrowheads="1"/>
          </p:cNvSpPr>
          <p:nvPr/>
        </p:nvSpPr>
        <p:spPr bwMode="auto">
          <a:xfrm>
            <a:off x="2243137" y="1107281"/>
            <a:ext cx="8124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i="1" dirty="0" err="1">
                <a:latin typeface="Times New Roman" panose="02020603050405020304" pitchFamily="18" charset="0"/>
                <a:cs typeface="Times New Roman" panose="02020603050405020304" pitchFamily="18" charset="0"/>
              </a:rPr>
              <a:t>Chọn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đúng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hỏi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sau</a:t>
            </a:r>
            <a:r>
              <a:rPr lang="en-US" altLang="en-US" sz="2800" b="1" i="1"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9BCF63CB-F128-E144-C8BC-AB692F347098}"/>
              </a:ext>
            </a:extLst>
          </p:cNvPr>
          <p:cNvSpPr/>
          <p:nvPr/>
        </p:nvSpPr>
        <p:spPr>
          <a:xfrm>
            <a:off x="2686050" y="2103438"/>
            <a:ext cx="6856413" cy="946150"/>
          </a:xfrm>
          <a:prstGeom prst="rect">
            <a:avLst/>
          </a:prstGeom>
          <a:solidFill>
            <a:schemeClr val="bg1"/>
          </a:solidFill>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800" b="1" dirty="0" err="1">
                <a:solidFill>
                  <a:srgbClr val="181717"/>
                </a:solidFill>
                <a:latin typeface="Times New Roman" panose="02020603050405020304" pitchFamily="18" charset="0"/>
                <a:cs typeface="Times New Roman" panose="02020603050405020304" pitchFamily="18" charset="0"/>
              </a:rPr>
              <a:t>Câu</a:t>
            </a:r>
            <a:r>
              <a:rPr lang="en-US" altLang="en-US" sz="2800" b="1" dirty="0">
                <a:solidFill>
                  <a:srgbClr val="181717"/>
                </a:solidFill>
                <a:latin typeface="Times New Roman" panose="02020603050405020304" pitchFamily="18" charset="0"/>
                <a:cs typeface="Times New Roman" panose="02020603050405020304" pitchFamily="18" charset="0"/>
              </a:rPr>
              <a:t> 1. </a:t>
            </a:r>
            <a:r>
              <a:rPr lang="en-US" altLang="en-US" sz="2800" b="1" dirty="0" err="1">
                <a:solidFill>
                  <a:srgbClr val="181717"/>
                </a:solidFill>
                <a:latin typeface="Times New Roman" panose="02020603050405020304" pitchFamily="18" charset="0"/>
                <a:cs typeface="Times New Roman" panose="02020603050405020304" pitchFamily="18" charset="0"/>
              </a:rPr>
              <a:t>Cơ</a:t>
            </a:r>
            <a:r>
              <a:rPr lang="en-US" altLang="en-US" sz="2800" b="1" dirty="0">
                <a:solidFill>
                  <a:srgbClr val="181717"/>
                </a:solidFill>
                <a:latin typeface="Times New Roman" panose="02020603050405020304" pitchFamily="18" charset="0"/>
                <a:cs typeface="Times New Roman" panose="02020603050405020304" pitchFamily="18" charset="0"/>
              </a:rPr>
              <a:t> </a:t>
            </a:r>
            <a:r>
              <a:rPr lang="en-US" altLang="en-US" sz="2800" b="1" dirty="0" err="1">
                <a:solidFill>
                  <a:srgbClr val="181717"/>
                </a:solidFill>
                <a:latin typeface="Times New Roman" panose="02020603050405020304" pitchFamily="18" charset="0"/>
                <a:cs typeface="Times New Roman" panose="02020603050405020304" pitchFamily="18" charset="0"/>
              </a:rPr>
              <a:t>thể</a:t>
            </a:r>
            <a:r>
              <a:rPr lang="en-US" altLang="en-US" sz="2800" b="1" dirty="0">
                <a:solidFill>
                  <a:srgbClr val="181717"/>
                </a:solidFill>
                <a:latin typeface="Times New Roman" panose="02020603050405020304" pitchFamily="18" charset="0"/>
                <a:cs typeface="Times New Roman" panose="02020603050405020304" pitchFamily="18" charset="0"/>
              </a:rPr>
              <a:t> </a:t>
            </a:r>
            <a:r>
              <a:rPr lang="en-US" altLang="en-US" sz="2800" b="1" dirty="0" err="1">
                <a:solidFill>
                  <a:srgbClr val="181717"/>
                </a:solidFill>
                <a:latin typeface="Times New Roman" panose="02020603050405020304" pitchFamily="18" charset="0"/>
                <a:cs typeface="Times New Roman" panose="02020603050405020304" pitchFamily="18" charset="0"/>
              </a:rPr>
              <a:t>người</a:t>
            </a:r>
            <a:r>
              <a:rPr lang="en-US" altLang="en-US" sz="2800" b="1" dirty="0">
                <a:solidFill>
                  <a:srgbClr val="181717"/>
                </a:solidFill>
                <a:latin typeface="Times New Roman" panose="02020603050405020304" pitchFamily="18" charset="0"/>
                <a:cs typeface="Times New Roman" panose="02020603050405020304" pitchFamily="18" charset="0"/>
              </a:rPr>
              <a:t> </a:t>
            </a:r>
            <a:r>
              <a:rPr lang="en-US" altLang="en-US" sz="2800" b="1" dirty="0" err="1">
                <a:solidFill>
                  <a:srgbClr val="181717"/>
                </a:solidFill>
                <a:latin typeface="Times New Roman" panose="02020603050405020304" pitchFamily="18" charset="0"/>
                <a:cs typeface="Times New Roman" panose="02020603050405020304" pitchFamily="18" charset="0"/>
              </a:rPr>
              <a:t>có</a:t>
            </a:r>
            <a:r>
              <a:rPr lang="en-US" altLang="en-US" sz="2800" b="1" dirty="0">
                <a:solidFill>
                  <a:srgbClr val="181717"/>
                </a:solidFill>
                <a:latin typeface="Times New Roman" panose="02020603050405020304" pitchFamily="18" charset="0"/>
                <a:cs typeface="Times New Roman" panose="02020603050405020304" pitchFamily="18" charset="0"/>
              </a:rPr>
              <a:t> </a:t>
            </a:r>
            <a:r>
              <a:rPr lang="en-US" altLang="en-US" sz="2800" b="1" dirty="0" err="1">
                <a:solidFill>
                  <a:srgbClr val="181717"/>
                </a:solidFill>
                <a:latin typeface="Times New Roman" panose="02020603050405020304" pitchFamily="18" charset="0"/>
                <a:cs typeface="Times New Roman" panose="02020603050405020304" pitchFamily="18" charset="0"/>
              </a:rPr>
              <a:t>khoảng</a:t>
            </a:r>
            <a:r>
              <a:rPr lang="en-US" altLang="en-US" sz="2800" b="1" dirty="0">
                <a:solidFill>
                  <a:srgbClr val="181717"/>
                </a:solidFill>
                <a:latin typeface="Times New Roman" panose="02020603050405020304" pitchFamily="18" charset="0"/>
                <a:cs typeface="Times New Roman" panose="02020603050405020304" pitchFamily="18" charset="0"/>
              </a:rPr>
              <a:t> </a:t>
            </a:r>
            <a:r>
              <a:rPr lang="en-US" altLang="en-US" sz="2800" b="1" dirty="0" err="1">
                <a:solidFill>
                  <a:srgbClr val="181717"/>
                </a:solidFill>
                <a:latin typeface="Times New Roman" panose="02020603050405020304" pitchFamily="18" charset="0"/>
                <a:cs typeface="Times New Roman" panose="02020603050405020304" pitchFamily="18" charset="0"/>
              </a:rPr>
              <a:t>bao</a:t>
            </a:r>
            <a:r>
              <a:rPr lang="en-US" altLang="en-US" sz="2800" b="1" dirty="0">
                <a:solidFill>
                  <a:srgbClr val="181717"/>
                </a:solidFill>
                <a:latin typeface="Times New Roman" panose="02020603050405020304" pitchFamily="18" charset="0"/>
                <a:cs typeface="Times New Roman" panose="02020603050405020304" pitchFamily="18" charset="0"/>
              </a:rPr>
              <a:t> </a:t>
            </a:r>
            <a:r>
              <a:rPr lang="en-US" altLang="en-US" sz="2800" b="1" dirty="0" err="1">
                <a:solidFill>
                  <a:srgbClr val="181717"/>
                </a:solidFill>
                <a:latin typeface="Times New Roman" panose="02020603050405020304" pitchFamily="18" charset="0"/>
                <a:cs typeface="Times New Roman" panose="02020603050405020304" pitchFamily="18" charset="0"/>
              </a:rPr>
              <a:t>nhiêu</a:t>
            </a:r>
            <a:r>
              <a:rPr lang="en-US" altLang="en-US" sz="2800" b="1" dirty="0">
                <a:solidFill>
                  <a:srgbClr val="181717"/>
                </a:solidFill>
                <a:latin typeface="Times New Roman" panose="02020603050405020304" pitchFamily="18" charset="0"/>
                <a:cs typeface="Times New Roman" panose="02020603050405020304" pitchFamily="18" charset="0"/>
              </a:rPr>
              <a:t> </a:t>
            </a:r>
            <a:r>
              <a:rPr lang="en-US" altLang="en-US" sz="2800" b="1" dirty="0" err="1">
                <a:solidFill>
                  <a:srgbClr val="181717"/>
                </a:solidFill>
                <a:latin typeface="Times New Roman" panose="02020603050405020304" pitchFamily="18" charset="0"/>
                <a:cs typeface="Times New Roman" panose="02020603050405020304" pitchFamily="18" charset="0"/>
              </a:rPr>
              <a:t>cơ</a:t>
            </a:r>
            <a:r>
              <a:rPr lang="en-US" altLang="en-US" sz="2800" b="1" dirty="0">
                <a:solidFill>
                  <a:srgbClr val="181717"/>
                </a:solidFill>
                <a:latin typeface="Times New Roman" panose="02020603050405020304" pitchFamily="18" charset="0"/>
                <a:cs typeface="Times New Roman" panose="02020603050405020304" pitchFamily="18" charset="0"/>
              </a:rPr>
              <a:t>?</a:t>
            </a:r>
          </a:p>
        </p:txBody>
      </p:sp>
      <p:sp>
        <p:nvSpPr>
          <p:cNvPr id="5" name="Freeform 4">
            <a:extLst>
              <a:ext uri="{FF2B5EF4-FFF2-40B4-BE49-F238E27FC236}">
                <a16:creationId xmlns:a16="http://schemas.microsoft.com/office/drawing/2014/main" xmlns="" id="{CBBB4D01-C5FD-F494-921E-F5A1D6CDE87E}"/>
              </a:ext>
            </a:extLst>
          </p:cNvPr>
          <p:cNvSpPr/>
          <p:nvPr/>
        </p:nvSpPr>
        <p:spPr>
          <a:xfrm>
            <a:off x="2584450" y="3273425"/>
            <a:ext cx="1627188" cy="838200"/>
          </a:xfrm>
          <a:custGeom>
            <a:avLst/>
            <a:gdLst>
              <a:gd name="connsiteX0" fmla="*/ 0 w 1626577"/>
              <a:gd name="connsiteY0" fmla="*/ 139913 h 839462"/>
              <a:gd name="connsiteX1" fmla="*/ 139913 w 1626577"/>
              <a:gd name="connsiteY1" fmla="*/ 0 h 839462"/>
              <a:gd name="connsiteX2" fmla="*/ 1486664 w 1626577"/>
              <a:gd name="connsiteY2" fmla="*/ 0 h 839462"/>
              <a:gd name="connsiteX3" fmla="*/ 1626577 w 1626577"/>
              <a:gd name="connsiteY3" fmla="*/ 139913 h 839462"/>
              <a:gd name="connsiteX4" fmla="*/ 1626577 w 1626577"/>
              <a:gd name="connsiteY4" fmla="*/ 699549 h 839462"/>
              <a:gd name="connsiteX5" fmla="*/ 1486664 w 1626577"/>
              <a:gd name="connsiteY5" fmla="*/ 839462 h 839462"/>
              <a:gd name="connsiteX6" fmla="*/ 139913 w 1626577"/>
              <a:gd name="connsiteY6" fmla="*/ 839462 h 839462"/>
              <a:gd name="connsiteX7" fmla="*/ 0 w 1626577"/>
              <a:gd name="connsiteY7" fmla="*/ 699549 h 839462"/>
              <a:gd name="connsiteX8" fmla="*/ 0 w 1626577"/>
              <a:gd name="connsiteY8" fmla="*/ 139913 h 83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577" h="839462">
                <a:moveTo>
                  <a:pt x="0" y="139913"/>
                </a:moveTo>
                <a:cubicBezTo>
                  <a:pt x="0" y="62641"/>
                  <a:pt x="62641" y="0"/>
                  <a:pt x="139913" y="0"/>
                </a:cubicBezTo>
                <a:lnTo>
                  <a:pt x="1486664" y="0"/>
                </a:lnTo>
                <a:cubicBezTo>
                  <a:pt x="1563936" y="0"/>
                  <a:pt x="1626577" y="62641"/>
                  <a:pt x="1626577" y="139913"/>
                </a:cubicBezTo>
                <a:lnTo>
                  <a:pt x="1626577" y="699549"/>
                </a:lnTo>
                <a:cubicBezTo>
                  <a:pt x="1626577" y="776821"/>
                  <a:pt x="1563936" y="839462"/>
                  <a:pt x="1486664" y="839462"/>
                </a:cubicBezTo>
                <a:lnTo>
                  <a:pt x="139913" y="839462"/>
                </a:lnTo>
                <a:cubicBezTo>
                  <a:pt x="62641" y="839462"/>
                  <a:pt x="0" y="776821"/>
                  <a:pt x="0" y="699549"/>
                </a:cubicBezTo>
                <a:lnTo>
                  <a:pt x="0" y="13991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32419" tIns="132419" rIns="132419" bIns="132419" spcCol="1270" anchor="ctr"/>
          <a:lstStyle/>
          <a:p>
            <a:pPr algn="ctr" defTabSz="1066800" fontAlgn="auto">
              <a:lnSpc>
                <a:spcPct val="90000"/>
              </a:lnSpc>
              <a:spcAft>
                <a:spcPct val="35000"/>
              </a:spcAft>
              <a:defRPr/>
            </a:pPr>
            <a:r>
              <a:rPr lang="en-US" sz="2400" b="1" dirty="0">
                <a:latin typeface="Times New Roman" panose="02020603050405020304" pitchFamily="18" charset="0"/>
                <a:cs typeface="Times New Roman" panose="02020603050405020304" pitchFamily="18" charset="0"/>
              </a:rPr>
              <a:t>A. 400 cơ</a:t>
            </a:r>
            <a:endParaRPr lang="en-US" sz="2400" dirty="0">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a16="http://schemas.microsoft.com/office/drawing/2014/main" xmlns="" id="{CF0E6D41-7965-AE63-4A31-FAF615CEC103}"/>
              </a:ext>
            </a:extLst>
          </p:cNvPr>
          <p:cNvSpPr/>
          <p:nvPr/>
        </p:nvSpPr>
        <p:spPr>
          <a:xfrm>
            <a:off x="4360863" y="3273425"/>
            <a:ext cx="1627187" cy="838200"/>
          </a:xfrm>
          <a:custGeom>
            <a:avLst/>
            <a:gdLst>
              <a:gd name="connsiteX0" fmla="*/ 0 w 1626577"/>
              <a:gd name="connsiteY0" fmla="*/ 139913 h 839462"/>
              <a:gd name="connsiteX1" fmla="*/ 139913 w 1626577"/>
              <a:gd name="connsiteY1" fmla="*/ 0 h 839462"/>
              <a:gd name="connsiteX2" fmla="*/ 1486664 w 1626577"/>
              <a:gd name="connsiteY2" fmla="*/ 0 h 839462"/>
              <a:gd name="connsiteX3" fmla="*/ 1626577 w 1626577"/>
              <a:gd name="connsiteY3" fmla="*/ 139913 h 839462"/>
              <a:gd name="connsiteX4" fmla="*/ 1626577 w 1626577"/>
              <a:gd name="connsiteY4" fmla="*/ 699549 h 839462"/>
              <a:gd name="connsiteX5" fmla="*/ 1486664 w 1626577"/>
              <a:gd name="connsiteY5" fmla="*/ 839462 h 839462"/>
              <a:gd name="connsiteX6" fmla="*/ 139913 w 1626577"/>
              <a:gd name="connsiteY6" fmla="*/ 839462 h 839462"/>
              <a:gd name="connsiteX7" fmla="*/ 0 w 1626577"/>
              <a:gd name="connsiteY7" fmla="*/ 699549 h 839462"/>
              <a:gd name="connsiteX8" fmla="*/ 0 w 1626577"/>
              <a:gd name="connsiteY8" fmla="*/ 139913 h 83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577" h="839462">
                <a:moveTo>
                  <a:pt x="0" y="139913"/>
                </a:moveTo>
                <a:cubicBezTo>
                  <a:pt x="0" y="62641"/>
                  <a:pt x="62641" y="0"/>
                  <a:pt x="139913" y="0"/>
                </a:cubicBezTo>
                <a:lnTo>
                  <a:pt x="1486664" y="0"/>
                </a:lnTo>
                <a:cubicBezTo>
                  <a:pt x="1563936" y="0"/>
                  <a:pt x="1626577" y="62641"/>
                  <a:pt x="1626577" y="139913"/>
                </a:cubicBezTo>
                <a:lnTo>
                  <a:pt x="1626577" y="699549"/>
                </a:lnTo>
                <a:cubicBezTo>
                  <a:pt x="1626577" y="776821"/>
                  <a:pt x="1563936" y="839462"/>
                  <a:pt x="1486664" y="839462"/>
                </a:cubicBezTo>
                <a:lnTo>
                  <a:pt x="139913" y="839462"/>
                </a:lnTo>
                <a:cubicBezTo>
                  <a:pt x="62641" y="839462"/>
                  <a:pt x="0" y="776821"/>
                  <a:pt x="0" y="699549"/>
                </a:cubicBezTo>
                <a:lnTo>
                  <a:pt x="0" y="139913"/>
                </a:lnTo>
                <a:close/>
              </a:path>
            </a:pathLst>
          </a:cu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lIns="143849" tIns="143849" rIns="143849" bIns="143849" spcCol="1270" anchor="ctr"/>
          <a:lstStyle/>
          <a:p>
            <a:pPr algn="ctr" defTabSz="1200150" fontAlgn="auto">
              <a:lnSpc>
                <a:spcPct val="90000"/>
              </a:lnSpc>
              <a:spcAft>
                <a:spcPct val="35000"/>
              </a:spcAft>
              <a:defRPr/>
            </a:pPr>
            <a:r>
              <a:rPr lang="en-US" sz="2700" b="1" dirty="0"/>
              <a:t>B. 600 cơ</a:t>
            </a:r>
            <a:endParaRPr lang="en-US" sz="2700" dirty="0"/>
          </a:p>
        </p:txBody>
      </p:sp>
      <p:sp>
        <p:nvSpPr>
          <p:cNvPr id="7" name="Freeform 6">
            <a:extLst>
              <a:ext uri="{FF2B5EF4-FFF2-40B4-BE49-F238E27FC236}">
                <a16:creationId xmlns:a16="http://schemas.microsoft.com/office/drawing/2014/main" xmlns="" id="{E10B0A51-6BE7-AC1F-520B-1BCE1507ADDA}"/>
              </a:ext>
            </a:extLst>
          </p:cNvPr>
          <p:cNvSpPr/>
          <p:nvPr/>
        </p:nvSpPr>
        <p:spPr>
          <a:xfrm>
            <a:off x="6138863" y="3273425"/>
            <a:ext cx="1625600" cy="838200"/>
          </a:xfrm>
          <a:custGeom>
            <a:avLst/>
            <a:gdLst>
              <a:gd name="connsiteX0" fmla="*/ 0 w 1626577"/>
              <a:gd name="connsiteY0" fmla="*/ 139913 h 839462"/>
              <a:gd name="connsiteX1" fmla="*/ 139913 w 1626577"/>
              <a:gd name="connsiteY1" fmla="*/ 0 h 839462"/>
              <a:gd name="connsiteX2" fmla="*/ 1486664 w 1626577"/>
              <a:gd name="connsiteY2" fmla="*/ 0 h 839462"/>
              <a:gd name="connsiteX3" fmla="*/ 1626577 w 1626577"/>
              <a:gd name="connsiteY3" fmla="*/ 139913 h 839462"/>
              <a:gd name="connsiteX4" fmla="*/ 1626577 w 1626577"/>
              <a:gd name="connsiteY4" fmla="*/ 699549 h 839462"/>
              <a:gd name="connsiteX5" fmla="*/ 1486664 w 1626577"/>
              <a:gd name="connsiteY5" fmla="*/ 839462 h 839462"/>
              <a:gd name="connsiteX6" fmla="*/ 139913 w 1626577"/>
              <a:gd name="connsiteY6" fmla="*/ 839462 h 839462"/>
              <a:gd name="connsiteX7" fmla="*/ 0 w 1626577"/>
              <a:gd name="connsiteY7" fmla="*/ 699549 h 839462"/>
              <a:gd name="connsiteX8" fmla="*/ 0 w 1626577"/>
              <a:gd name="connsiteY8" fmla="*/ 139913 h 83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577" h="839462">
                <a:moveTo>
                  <a:pt x="0" y="139913"/>
                </a:moveTo>
                <a:cubicBezTo>
                  <a:pt x="0" y="62641"/>
                  <a:pt x="62641" y="0"/>
                  <a:pt x="139913" y="0"/>
                </a:cubicBezTo>
                <a:lnTo>
                  <a:pt x="1486664" y="0"/>
                </a:lnTo>
                <a:cubicBezTo>
                  <a:pt x="1563936" y="0"/>
                  <a:pt x="1626577" y="62641"/>
                  <a:pt x="1626577" y="139913"/>
                </a:cubicBezTo>
                <a:lnTo>
                  <a:pt x="1626577" y="699549"/>
                </a:lnTo>
                <a:cubicBezTo>
                  <a:pt x="1626577" y="776821"/>
                  <a:pt x="1563936" y="839462"/>
                  <a:pt x="1486664" y="839462"/>
                </a:cubicBezTo>
                <a:lnTo>
                  <a:pt x="139913" y="839462"/>
                </a:lnTo>
                <a:cubicBezTo>
                  <a:pt x="62641" y="839462"/>
                  <a:pt x="0" y="776821"/>
                  <a:pt x="0" y="699549"/>
                </a:cubicBezTo>
                <a:lnTo>
                  <a:pt x="0" y="139913"/>
                </a:lnTo>
                <a:close/>
              </a:path>
            </a:pathLst>
          </a:cu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lIns="143849" tIns="143849" rIns="143849" bIns="143849" spcCol="1270" anchor="ctr"/>
          <a:lstStyle/>
          <a:p>
            <a:pPr algn="ctr" defTabSz="1200150" fontAlgn="auto">
              <a:lnSpc>
                <a:spcPct val="90000"/>
              </a:lnSpc>
              <a:spcAft>
                <a:spcPct val="35000"/>
              </a:spcAft>
              <a:defRPr/>
            </a:pPr>
            <a:r>
              <a:rPr lang="en-US" sz="2700" b="1"/>
              <a:t>C. 800 cơ</a:t>
            </a:r>
            <a:endParaRPr lang="en-US" sz="2700"/>
          </a:p>
        </p:txBody>
      </p:sp>
      <p:sp>
        <p:nvSpPr>
          <p:cNvPr id="8" name="Freeform 7">
            <a:extLst>
              <a:ext uri="{FF2B5EF4-FFF2-40B4-BE49-F238E27FC236}">
                <a16:creationId xmlns:a16="http://schemas.microsoft.com/office/drawing/2014/main" xmlns="" id="{B243345D-8053-4ED0-0FA2-0DF7A360A291}"/>
              </a:ext>
            </a:extLst>
          </p:cNvPr>
          <p:cNvSpPr/>
          <p:nvPr/>
        </p:nvSpPr>
        <p:spPr>
          <a:xfrm>
            <a:off x="7915275" y="3273425"/>
            <a:ext cx="1627188" cy="838200"/>
          </a:xfrm>
          <a:custGeom>
            <a:avLst/>
            <a:gdLst>
              <a:gd name="connsiteX0" fmla="*/ 0 w 1626577"/>
              <a:gd name="connsiteY0" fmla="*/ 139913 h 839462"/>
              <a:gd name="connsiteX1" fmla="*/ 139913 w 1626577"/>
              <a:gd name="connsiteY1" fmla="*/ 0 h 839462"/>
              <a:gd name="connsiteX2" fmla="*/ 1486664 w 1626577"/>
              <a:gd name="connsiteY2" fmla="*/ 0 h 839462"/>
              <a:gd name="connsiteX3" fmla="*/ 1626577 w 1626577"/>
              <a:gd name="connsiteY3" fmla="*/ 139913 h 839462"/>
              <a:gd name="connsiteX4" fmla="*/ 1626577 w 1626577"/>
              <a:gd name="connsiteY4" fmla="*/ 699549 h 839462"/>
              <a:gd name="connsiteX5" fmla="*/ 1486664 w 1626577"/>
              <a:gd name="connsiteY5" fmla="*/ 839462 h 839462"/>
              <a:gd name="connsiteX6" fmla="*/ 139913 w 1626577"/>
              <a:gd name="connsiteY6" fmla="*/ 839462 h 839462"/>
              <a:gd name="connsiteX7" fmla="*/ 0 w 1626577"/>
              <a:gd name="connsiteY7" fmla="*/ 699549 h 839462"/>
              <a:gd name="connsiteX8" fmla="*/ 0 w 1626577"/>
              <a:gd name="connsiteY8" fmla="*/ 139913 h 83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577" h="839462">
                <a:moveTo>
                  <a:pt x="0" y="139913"/>
                </a:moveTo>
                <a:cubicBezTo>
                  <a:pt x="0" y="62641"/>
                  <a:pt x="62641" y="0"/>
                  <a:pt x="139913" y="0"/>
                </a:cubicBezTo>
                <a:lnTo>
                  <a:pt x="1486664" y="0"/>
                </a:lnTo>
                <a:cubicBezTo>
                  <a:pt x="1563936" y="0"/>
                  <a:pt x="1626577" y="62641"/>
                  <a:pt x="1626577" y="139913"/>
                </a:cubicBezTo>
                <a:lnTo>
                  <a:pt x="1626577" y="699549"/>
                </a:lnTo>
                <a:cubicBezTo>
                  <a:pt x="1626577" y="776821"/>
                  <a:pt x="1563936" y="839462"/>
                  <a:pt x="1486664" y="839462"/>
                </a:cubicBezTo>
                <a:lnTo>
                  <a:pt x="139913" y="839462"/>
                </a:lnTo>
                <a:cubicBezTo>
                  <a:pt x="62641" y="839462"/>
                  <a:pt x="0" y="776821"/>
                  <a:pt x="0" y="699549"/>
                </a:cubicBezTo>
                <a:lnTo>
                  <a:pt x="0" y="139913"/>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lIns="143849" tIns="143849" rIns="143849" bIns="143849" spcCol="1270" anchor="ctr"/>
          <a:lstStyle/>
          <a:p>
            <a:pPr algn="ctr" defTabSz="1200150" fontAlgn="auto">
              <a:lnSpc>
                <a:spcPct val="90000"/>
              </a:lnSpc>
              <a:spcAft>
                <a:spcPct val="35000"/>
              </a:spcAft>
              <a:defRPr/>
            </a:pPr>
            <a:r>
              <a:rPr lang="en-US" sz="2700" b="1" dirty="0"/>
              <a:t>D. 500 </a:t>
            </a:r>
            <a:r>
              <a:rPr lang="en-US" sz="2700" b="1" dirty="0" err="1"/>
              <a:t>cơ</a:t>
            </a:r>
            <a:endParaRPr lang="en-US" sz="2700" dirty="0"/>
          </a:p>
        </p:txBody>
      </p:sp>
      <p:pic>
        <p:nvPicPr>
          <p:cNvPr id="9" name="Picture 4" descr="Káº¿t quáº£ hÃ¬nh áº£nh cho crying face png">
            <a:extLst>
              <a:ext uri="{FF2B5EF4-FFF2-40B4-BE49-F238E27FC236}">
                <a16:creationId xmlns:a16="http://schemas.microsoft.com/office/drawing/2014/main" xmlns="" id="{D9707E3F-F660-E94E-020A-3239433CBEC1}"/>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2838450" y="4456113"/>
            <a:ext cx="12541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áº¿t quáº£ hÃ¬nh áº£nh cho funny face png">
            <a:extLst>
              <a:ext uri="{FF2B5EF4-FFF2-40B4-BE49-F238E27FC236}">
                <a16:creationId xmlns:a16="http://schemas.microsoft.com/office/drawing/2014/main" xmlns="" id="{70CC5AE7-884A-717A-756B-AE094E949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4456113"/>
            <a:ext cx="130651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Káº¿t quáº£ hÃ¬nh áº£nh cho crying face png">
            <a:extLst>
              <a:ext uri="{FF2B5EF4-FFF2-40B4-BE49-F238E27FC236}">
                <a16:creationId xmlns:a16="http://schemas.microsoft.com/office/drawing/2014/main" xmlns="" id="{7BCE5247-BA2B-3AE1-9290-97CBAC525978}"/>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305550" y="4479925"/>
            <a:ext cx="12541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Káº¿t quáº£ hÃ¬nh áº£nh cho crying face png">
            <a:extLst>
              <a:ext uri="{FF2B5EF4-FFF2-40B4-BE49-F238E27FC236}">
                <a16:creationId xmlns:a16="http://schemas.microsoft.com/office/drawing/2014/main" xmlns="" id="{946B99F5-7614-4668-6592-03B7CECBE781}"/>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8142288" y="4456113"/>
            <a:ext cx="12541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0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25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nodeType="afterEffect">
                                  <p:stCondLst>
                                    <p:cond delay="25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25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09B75F5-755D-4620-89C6-9F49165CB357}"/>
              </a:ext>
            </a:extLst>
          </p:cNvPr>
          <p:cNvSpPr/>
          <p:nvPr/>
        </p:nvSpPr>
        <p:spPr>
          <a:xfrm>
            <a:off x="4458063" y="168845"/>
            <a:ext cx="3458767" cy="923330"/>
          </a:xfrm>
          <a:prstGeom prst="rect">
            <a:avLst/>
          </a:prstGeom>
          <a:noFill/>
        </p:spPr>
        <p:txBody>
          <a:bodyPr wrap="none">
            <a:spAutoFit/>
          </a:bodyPr>
          <a:lstStyle/>
          <a:p>
            <a:pPr algn="ctr" fontAlgn="auto">
              <a:spcBef>
                <a:spcPts val="0"/>
              </a:spcBef>
              <a:spcAft>
                <a:spcPts val="0"/>
              </a:spcAft>
              <a:defRPr/>
            </a:pPr>
            <a:r>
              <a:rPr lang="en-US" sz="5400" b="1" dirty="0" smtClean="0">
                <a:ln w="22225">
                  <a:solidFill>
                    <a:schemeClr val="accent4">
                      <a:lumMod val="50000"/>
                    </a:schemeClr>
                  </a:solidFill>
                  <a:prstDash val="solid"/>
                </a:ln>
                <a:solidFill>
                  <a:srgbClr val="0000FF"/>
                </a:solidFill>
                <a:latin typeface="+mn-lt"/>
                <a:cs typeface="+mn-cs"/>
              </a:rPr>
              <a:t>LUYỆN TẬP </a:t>
            </a:r>
            <a:endParaRPr lang="en-US" sz="5400" b="1" dirty="0">
              <a:ln w="22225">
                <a:solidFill>
                  <a:schemeClr val="accent4">
                    <a:lumMod val="50000"/>
                  </a:schemeClr>
                </a:solidFill>
                <a:prstDash val="solid"/>
              </a:ln>
              <a:solidFill>
                <a:srgbClr val="0000FF"/>
              </a:solidFill>
              <a:latin typeface="+mn-lt"/>
              <a:cs typeface="+mn-cs"/>
            </a:endParaRPr>
          </a:p>
        </p:txBody>
      </p:sp>
      <p:sp>
        <p:nvSpPr>
          <p:cNvPr id="3" name="TextBox 2">
            <a:extLst>
              <a:ext uri="{FF2B5EF4-FFF2-40B4-BE49-F238E27FC236}">
                <a16:creationId xmlns:a16="http://schemas.microsoft.com/office/drawing/2014/main" xmlns="" id="{976542AE-296D-E2E2-44AD-784830137407}"/>
              </a:ext>
            </a:extLst>
          </p:cNvPr>
          <p:cNvSpPr txBox="1">
            <a:spLocks noChangeArrowheads="1"/>
          </p:cNvSpPr>
          <p:nvPr/>
        </p:nvSpPr>
        <p:spPr bwMode="auto">
          <a:xfrm>
            <a:off x="2333625" y="1092175"/>
            <a:ext cx="8124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i="1" dirty="0" err="1">
                <a:latin typeface="Times New Roman" panose="02020603050405020304" pitchFamily="18" charset="0"/>
                <a:cs typeface="Times New Roman" panose="02020603050405020304" pitchFamily="18" charset="0"/>
              </a:rPr>
              <a:t>Chọn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đúng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hỏi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sau</a:t>
            </a:r>
            <a:r>
              <a:rPr lang="en-US" altLang="en-US" sz="2800" b="1" i="1" dirty="0">
                <a:latin typeface="Times New Roman" panose="02020603050405020304" pitchFamily="18" charset="0"/>
                <a:cs typeface="Times New Roman" panose="02020603050405020304" pitchFamily="18" charset="0"/>
              </a:rPr>
              <a:t>:</a:t>
            </a:r>
          </a:p>
        </p:txBody>
      </p:sp>
      <p:sp>
        <p:nvSpPr>
          <p:cNvPr id="5" name="Freeform 4">
            <a:extLst>
              <a:ext uri="{FF2B5EF4-FFF2-40B4-BE49-F238E27FC236}">
                <a16:creationId xmlns:a16="http://schemas.microsoft.com/office/drawing/2014/main" xmlns="" id="{F9136E16-5AD6-02C0-37C1-14B31F1D757C}"/>
              </a:ext>
            </a:extLst>
          </p:cNvPr>
          <p:cNvSpPr/>
          <p:nvPr/>
        </p:nvSpPr>
        <p:spPr>
          <a:xfrm>
            <a:off x="2333625" y="1638790"/>
            <a:ext cx="6494463" cy="976312"/>
          </a:xfrm>
          <a:custGeom>
            <a:avLst/>
            <a:gdLst>
              <a:gd name="connsiteX0" fmla="*/ 0 w 6494690"/>
              <a:gd name="connsiteY0" fmla="*/ 162523 h 975121"/>
              <a:gd name="connsiteX1" fmla="*/ 162523 w 6494690"/>
              <a:gd name="connsiteY1" fmla="*/ 0 h 975121"/>
              <a:gd name="connsiteX2" fmla="*/ 6332167 w 6494690"/>
              <a:gd name="connsiteY2" fmla="*/ 0 h 975121"/>
              <a:gd name="connsiteX3" fmla="*/ 6494690 w 6494690"/>
              <a:gd name="connsiteY3" fmla="*/ 162523 h 975121"/>
              <a:gd name="connsiteX4" fmla="*/ 6494690 w 6494690"/>
              <a:gd name="connsiteY4" fmla="*/ 812598 h 975121"/>
              <a:gd name="connsiteX5" fmla="*/ 6332167 w 6494690"/>
              <a:gd name="connsiteY5" fmla="*/ 975121 h 975121"/>
              <a:gd name="connsiteX6" fmla="*/ 162523 w 6494690"/>
              <a:gd name="connsiteY6" fmla="*/ 975121 h 975121"/>
              <a:gd name="connsiteX7" fmla="*/ 0 w 6494690"/>
              <a:gd name="connsiteY7" fmla="*/ 812598 h 975121"/>
              <a:gd name="connsiteX8" fmla="*/ 0 w 6494690"/>
              <a:gd name="connsiteY8" fmla="*/ 162523 h 9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4690" h="975121">
                <a:moveTo>
                  <a:pt x="0" y="162523"/>
                </a:moveTo>
                <a:cubicBezTo>
                  <a:pt x="0" y="72764"/>
                  <a:pt x="72764" y="0"/>
                  <a:pt x="162523" y="0"/>
                </a:cubicBezTo>
                <a:lnTo>
                  <a:pt x="6332167" y="0"/>
                </a:lnTo>
                <a:cubicBezTo>
                  <a:pt x="6421926" y="0"/>
                  <a:pt x="6494690" y="72764"/>
                  <a:pt x="6494690" y="162523"/>
                </a:cubicBezTo>
                <a:lnTo>
                  <a:pt x="6494690" y="812598"/>
                </a:lnTo>
                <a:cubicBezTo>
                  <a:pt x="6494690" y="902357"/>
                  <a:pt x="6421926" y="975121"/>
                  <a:pt x="6332167" y="975121"/>
                </a:cubicBezTo>
                <a:lnTo>
                  <a:pt x="162523" y="975121"/>
                </a:lnTo>
                <a:cubicBezTo>
                  <a:pt x="72764" y="975121"/>
                  <a:pt x="0" y="902357"/>
                  <a:pt x="0" y="812598"/>
                </a:cubicBezTo>
                <a:lnTo>
                  <a:pt x="0" y="162523"/>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54281" tIns="154281" rIns="154281" bIns="154281" anchor="ctr"/>
          <a:lstStyle>
            <a:lvl1pPr defTabSz="1244600" eaLnBrk="0" hangingPunct="0">
              <a:defRPr>
                <a:solidFill>
                  <a:schemeClr val="tx1"/>
                </a:solidFill>
                <a:latin typeface="Calibri" panose="020F0502020204030204" pitchFamily="34" charset="0"/>
                <a:cs typeface="Arial" panose="020B0604020202020204" pitchFamily="34" charset="0"/>
              </a:defRPr>
            </a:lvl1pPr>
            <a:lvl2pPr marL="742950" indent="-285750" defTabSz="1244600" eaLnBrk="0" hangingPunct="0">
              <a:defRPr>
                <a:solidFill>
                  <a:schemeClr val="tx1"/>
                </a:solidFill>
                <a:latin typeface="Calibri" panose="020F0502020204030204" pitchFamily="34" charset="0"/>
                <a:cs typeface="Arial" panose="020B0604020202020204" pitchFamily="34" charset="0"/>
              </a:defRPr>
            </a:lvl2pPr>
            <a:lvl3pPr marL="1143000" indent="-228600" defTabSz="1244600" eaLnBrk="0" hangingPunct="0">
              <a:defRPr>
                <a:solidFill>
                  <a:schemeClr val="tx1"/>
                </a:solidFill>
                <a:latin typeface="Calibri" panose="020F0502020204030204" pitchFamily="34" charset="0"/>
                <a:cs typeface="Arial" panose="020B0604020202020204" pitchFamily="34" charset="0"/>
              </a:defRPr>
            </a:lvl3pPr>
            <a:lvl4pPr marL="1600200" indent="-228600" defTabSz="1244600" eaLnBrk="0" hangingPunct="0">
              <a:defRPr>
                <a:solidFill>
                  <a:schemeClr val="tx1"/>
                </a:solidFill>
                <a:latin typeface="Calibri" panose="020F0502020204030204" pitchFamily="34" charset="0"/>
                <a:cs typeface="Arial" panose="020B0604020202020204" pitchFamily="34" charset="0"/>
              </a:defRPr>
            </a:lvl4pPr>
            <a:lvl5pPr marL="2057400" indent="-228600" defTabSz="1244600" eaLnBrk="0" hangingPunct="0">
              <a:defRPr>
                <a:solidFill>
                  <a:schemeClr val="tx1"/>
                </a:solidFill>
                <a:latin typeface="Calibri" panose="020F0502020204030204" pitchFamily="34" charset="0"/>
                <a:cs typeface="Arial" panose="020B0604020202020204" pitchFamily="34" charset="0"/>
              </a:defRPr>
            </a:lvl5pPr>
            <a:lvl6pPr marL="2514600" indent="-228600" defTabSz="1244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44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44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44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Aft>
                <a:spcPct val="35000"/>
              </a:spcAft>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endParaRPr lang="en-US" altLang="en-US" sz="2800" b="1" dirty="0">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a16="http://schemas.microsoft.com/office/drawing/2014/main" xmlns="" id="{9D5EA674-2B1E-7FD8-A1B9-2AA5CA186480}"/>
              </a:ext>
            </a:extLst>
          </p:cNvPr>
          <p:cNvSpPr/>
          <p:nvPr/>
        </p:nvSpPr>
        <p:spPr>
          <a:xfrm>
            <a:off x="5234476" y="2615102"/>
            <a:ext cx="4457700" cy="976312"/>
          </a:xfrm>
          <a:custGeom>
            <a:avLst/>
            <a:gdLst>
              <a:gd name="connsiteX0" fmla="*/ 0 w 4457700"/>
              <a:gd name="connsiteY0" fmla="*/ 162523 h 975121"/>
              <a:gd name="connsiteX1" fmla="*/ 162523 w 4457700"/>
              <a:gd name="connsiteY1" fmla="*/ 0 h 975121"/>
              <a:gd name="connsiteX2" fmla="*/ 4295177 w 4457700"/>
              <a:gd name="connsiteY2" fmla="*/ 0 h 975121"/>
              <a:gd name="connsiteX3" fmla="*/ 4457700 w 4457700"/>
              <a:gd name="connsiteY3" fmla="*/ 162523 h 975121"/>
              <a:gd name="connsiteX4" fmla="*/ 4457700 w 4457700"/>
              <a:gd name="connsiteY4" fmla="*/ 812598 h 975121"/>
              <a:gd name="connsiteX5" fmla="*/ 4295177 w 4457700"/>
              <a:gd name="connsiteY5" fmla="*/ 975121 h 975121"/>
              <a:gd name="connsiteX6" fmla="*/ 162523 w 4457700"/>
              <a:gd name="connsiteY6" fmla="*/ 975121 h 975121"/>
              <a:gd name="connsiteX7" fmla="*/ 0 w 4457700"/>
              <a:gd name="connsiteY7" fmla="*/ 812598 h 975121"/>
              <a:gd name="connsiteX8" fmla="*/ 0 w 4457700"/>
              <a:gd name="connsiteY8" fmla="*/ 162523 h 9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0" h="975121">
                <a:moveTo>
                  <a:pt x="0" y="162523"/>
                </a:moveTo>
                <a:cubicBezTo>
                  <a:pt x="0" y="72764"/>
                  <a:pt x="72764" y="0"/>
                  <a:pt x="162523" y="0"/>
                </a:cubicBezTo>
                <a:lnTo>
                  <a:pt x="4295177" y="0"/>
                </a:lnTo>
                <a:cubicBezTo>
                  <a:pt x="4384936" y="0"/>
                  <a:pt x="4457700" y="72764"/>
                  <a:pt x="4457700" y="162523"/>
                </a:cubicBezTo>
                <a:lnTo>
                  <a:pt x="4457700" y="812598"/>
                </a:lnTo>
                <a:cubicBezTo>
                  <a:pt x="4457700" y="902357"/>
                  <a:pt x="4384936" y="975121"/>
                  <a:pt x="4295177" y="975121"/>
                </a:cubicBezTo>
                <a:lnTo>
                  <a:pt x="162523" y="975121"/>
                </a:lnTo>
                <a:cubicBezTo>
                  <a:pt x="72764" y="975121"/>
                  <a:pt x="0" y="902357"/>
                  <a:pt x="0" y="812598"/>
                </a:cubicBezTo>
                <a:lnTo>
                  <a:pt x="0" y="162523"/>
                </a:lnTo>
                <a:close/>
              </a:path>
            </a:pathLst>
          </a:custGeom>
        </p:spPr>
        <p:style>
          <a:lnRef idx="2">
            <a:schemeClr val="accent4">
              <a:hueOff val="2598923"/>
              <a:satOff val="-11992"/>
              <a:lumOff val="4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9041" tIns="139041" rIns="139041" bIns="139041" spcCol="1270" anchor="ctr"/>
          <a:lstStyle/>
          <a:p>
            <a:pPr algn="ctr" defTabSz="1066800" fontAlgn="auto">
              <a:lnSpc>
                <a:spcPct val="90000"/>
              </a:lnSpc>
              <a:spcAft>
                <a:spcPct val="35000"/>
              </a:spcAft>
              <a:defRPr/>
            </a:pPr>
            <a:r>
              <a:rPr lang="en-US" sz="2400" b="1">
                <a:solidFill>
                  <a:srgbClr val="0070C0"/>
                </a:solidFill>
                <a:latin typeface="Times New Roman" panose="02020603050405020304" pitchFamily="18" charset="0"/>
                <a:cs typeface="Times New Roman" panose="02020603050405020304" pitchFamily="18" charset="0"/>
              </a:rPr>
              <a:t>A. co và dãn.</a:t>
            </a:r>
          </a:p>
        </p:txBody>
      </p:sp>
      <p:sp>
        <p:nvSpPr>
          <p:cNvPr id="7" name="Freeform 6">
            <a:extLst>
              <a:ext uri="{FF2B5EF4-FFF2-40B4-BE49-F238E27FC236}">
                <a16:creationId xmlns:a16="http://schemas.microsoft.com/office/drawing/2014/main" xmlns="" id="{772A622C-5CF4-3BA3-8C0E-897030DC4C6B}"/>
              </a:ext>
            </a:extLst>
          </p:cNvPr>
          <p:cNvSpPr/>
          <p:nvPr/>
        </p:nvSpPr>
        <p:spPr>
          <a:xfrm>
            <a:off x="5234476" y="3591414"/>
            <a:ext cx="4457700" cy="976313"/>
          </a:xfrm>
          <a:custGeom>
            <a:avLst/>
            <a:gdLst>
              <a:gd name="connsiteX0" fmla="*/ 0 w 4457700"/>
              <a:gd name="connsiteY0" fmla="*/ 162523 h 975121"/>
              <a:gd name="connsiteX1" fmla="*/ 162523 w 4457700"/>
              <a:gd name="connsiteY1" fmla="*/ 0 h 975121"/>
              <a:gd name="connsiteX2" fmla="*/ 4295177 w 4457700"/>
              <a:gd name="connsiteY2" fmla="*/ 0 h 975121"/>
              <a:gd name="connsiteX3" fmla="*/ 4457700 w 4457700"/>
              <a:gd name="connsiteY3" fmla="*/ 162523 h 975121"/>
              <a:gd name="connsiteX4" fmla="*/ 4457700 w 4457700"/>
              <a:gd name="connsiteY4" fmla="*/ 812598 h 975121"/>
              <a:gd name="connsiteX5" fmla="*/ 4295177 w 4457700"/>
              <a:gd name="connsiteY5" fmla="*/ 975121 h 975121"/>
              <a:gd name="connsiteX6" fmla="*/ 162523 w 4457700"/>
              <a:gd name="connsiteY6" fmla="*/ 975121 h 975121"/>
              <a:gd name="connsiteX7" fmla="*/ 0 w 4457700"/>
              <a:gd name="connsiteY7" fmla="*/ 812598 h 975121"/>
              <a:gd name="connsiteX8" fmla="*/ 0 w 4457700"/>
              <a:gd name="connsiteY8" fmla="*/ 162523 h 9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0" h="975121">
                <a:moveTo>
                  <a:pt x="0" y="162523"/>
                </a:moveTo>
                <a:cubicBezTo>
                  <a:pt x="0" y="72764"/>
                  <a:pt x="72764" y="0"/>
                  <a:pt x="162523" y="0"/>
                </a:cubicBezTo>
                <a:lnTo>
                  <a:pt x="4295177" y="0"/>
                </a:lnTo>
                <a:cubicBezTo>
                  <a:pt x="4384936" y="0"/>
                  <a:pt x="4457700" y="72764"/>
                  <a:pt x="4457700" y="162523"/>
                </a:cubicBezTo>
                <a:lnTo>
                  <a:pt x="4457700" y="812598"/>
                </a:lnTo>
                <a:cubicBezTo>
                  <a:pt x="4457700" y="902357"/>
                  <a:pt x="4384936" y="975121"/>
                  <a:pt x="4295177" y="975121"/>
                </a:cubicBezTo>
                <a:lnTo>
                  <a:pt x="162523" y="975121"/>
                </a:lnTo>
                <a:cubicBezTo>
                  <a:pt x="72764" y="975121"/>
                  <a:pt x="0" y="902357"/>
                  <a:pt x="0" y="812598"/>
                </a:cubicBezTo>
                <a:lnTo>
                  <a:pt x="0" y="162523"/>
                </a:lnTo>
                <a:close/>
              </a:path>
            </a:pathLst>
          </a:custGeom>
        </p:spPr>
        <p:style>
          <a:lnRef idx="2">
            <a:schemeClr val="accent4">
              <a:hueOff val="5197846"/>
              <a:satOff val="-23984"/>
              <a:lumOff val="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9041" tIns="139041" rIns="139041" bIns="139041" spcCol="1270" anchor="ctr"/>
          <a:lstStyle/>
          <a:p>
            <a:pPr algn="ctr" defTabSz="1066800" fontAlgn="auto">
              <a:lnSpc>
                <a:spcPct val="90000"/>
              </a:lnSpc>
              <a:spcAft>
                <a:spcPct val="35000"/>
              </a:spcAft>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B. gấp và duỗi.</a:t>
            </a:r>
          </a:p>
        </p:txBody>
      </p:sp>
      <p:sp>
        <p:nvSpPr>
          <p:cNvPr id="8" name="Freeform 7">
            <a:extLst>
              <a:ext uri="{FF2B5EF4-FFF2-40B4-BE49-F238E27FC236}">
                <a16:creationId xmlns:a16="http://schemas.microsoft.com/office/drawing/2014/main" xmlns="" id="{BE6EE23E-4046-1306-4174-23BDE6033F59}"/>
              </a:ext>
            </a:extLst>
          </p:cNvPr>
          <p:cNvSpPr/>
          <p:nvPr/>
        </p:nvSpPr>
        <p:spPr>
          <a:xfrm>
            <a:off x="5234476" y="4506975"/>
            <a:ext cx="4457700" cy="976312"/>
          </a:xfrm>
          <a:custGeom>
            <a:avLst/>
            <a:gdLst>
              <a:gd name="connsiteX0" fmla="*/ 0 w 4457700"/>
              <a:gd name="connsiteY0" fmla="*/ 162523 h 975121"/>
              <a:gd name="connsiteX1" fmla="*/ 162523 w 4457700"/>
              <a:gd name="connsiteY1" fmla="*/ 0 h 975121"/>
              <a:gd name="connsiteX2" fmla="*/ 4295177 w 4457700"/>
              <a:gd name="connsiteY2" fmla="*/ 0 h 975121"/>
              <a:gd name="connsiteX3" fmla="*/ 4457700 w 4457700"/>
              <a:gd name="connsiteY3" fmla="*/ 162523 h 975121"/>
              <a:gd name="connsiteX4" fmla="*/ 4457700 w 4457700"/>
              <a:gd name="connsiteY4" fmla="*/ 812598 h 975121"/>
              <a:gd name="connsiteX5" fmla="*/ 4295177 w 4457700"/>
              <a:gd name="connsiteY5" fmla="*/ 975121 h 975121"/>
              <a:gd name="connsiteX6" fmla="*/ 162523 w 4457700"/>
              <a:gd name="connsiteY6" fmla="*/ 975121 h 975121"/>
              <a:gd name="connsiteX7" fmla="*/ 0 w 4457700"/>
              <a:gd name="connsiteY7" fmla="*/ 812598 h 975121"/>
              <a:gd name="connsiteX8" fmla="*/ 0 w 4457700"/>
              <a:gd name="connsiteY8" fmla="*/ 162523 h 9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0" h="975121">
                <a:moveTo>
                  <a:pt x="0" y="162523"/>
                </a:moveTo>
                <a:cubicBezTo>
                  <a:pt x="0" y="72764"/>
                  <a:pt x="72764" y="0"/>
                  <a:pt x="162523" y="0"/>
                </a:cubicBezTo>
                <a:lnTo>
                  <a:pt x="4295177" y="0"/>
                </a:lnTo>
                <a:cubicBezTo>
                  <a:pt x="4384936" y="0"/>
                  <a:pt x="4457700" y="72764"/>
                  <a:pt x="4457700" y="162523"/>
                </a:cubicBezTo>
                <a:lnTo>
                  <a:pt x="4457700" y="812598"/>
                </a:lnTo>
                <a:cubicBezTo>
                  <a:pt x="4457700" y="902357"/>
                  <a:pt x="4384936" y="975121"/>
                  <a:pt x="4295177" y="975121"/>
                </a:cubicBezTo>
                <a:lnTo>
                  <a:pt x="162523" y="975121"/>
                </a:lnTo>
                <a:cubicBezTo>
                  <a:pt x="72764" y="975121"/>
                  <a:pt x="0" y="902357"/>
                  <a:pt x="0" y="812598"/>
                </a:cubicBezTo>
                <a:lnTo>
                  <a:pt x="0" y="162523"/>
                </a:lnTo>
                <a:close/>
              </a:path>
            </a:pathLst>
          </a:custGeom>
        </p:spPr>
        <p:style>
          <a:lnRef idx="2">
            <a:schemeClr val="accent4">
              <a:hueOff val="7796769"/>
              <a:satOff val="-35976"/>
              <a:lumOff val="132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9041" tIns="139041" rIns="139041" bIns="139041" spcCol="1270" anchor="ctr"/>
          <a:lstStyle/>
          <a:p>
            <a:pPr algn="ctr" defTabSz="1066800" fontAlgn="auto">
              <a:lnSpc>
                <a:spcPct val="90000"/>
              </a:lnSpc>
              <a:spcAft>
                <a:spcPct val="35000"/>
              </a:spcAft>
              <a:defRPr/>
            </a:pPr>
            <a:r>
              <a:rPr lang="en-US" sz="2400" b="1">
                <a:solidFill>
                  <a:schemeClr val="accent5">
                    <a:lumMod val="50000"/>
                  </a:schemeClr>
                </a:solidFill>
                <a:latin typeface="Times New Roman" panose="02020603050405020304" pitchFamily="18" charset="0"/>
                <a:cs typeface="Times New Roman" panose="02020603050405020304" pitchFamily="18" charset="0"/>
              </a:rPr>
              <a:t>C. </a:t>
            </a:r>
            <a:r>
              <a:rPr lang="en-US" sz="2400" b="1" dirty="0">
                <a:solidFill>
                  <a:schemeClr val="accent5">
                    <a:lumMod val="50000"/>
                  </a:schemeClr>
                </a:solidFill>
                <a:latin typeface="Times New Roman" panose="02020603050405020304" pitchFamily="18" charset="0"/>
                <a:cs typeface="Times New Roman" panose="02020603050405020304" pitchFamily="18" charset="0"/>
              </a:rPr>
              <a:t>phồng và xẹp.</a:t>
            </a:r>
          </a:p>
        </p:txBody>
      </p:sp>
      <p:sp>
        <p:nvSpPr>
          <p:cNvPr id="9" name="Freeform 8">
            <a:extLst>
              <a:ext uri="{FF2B5EF4-FFF2-40B4-BE49-F238E27FC236}">
                <a16:creationId xmlns:a16="http://schemas.microsoft.com/office/drawing/2014/main" xmlns="" id="{250F969F-8BC4-A172-9432-B96B648D87ED}"/>
              </a:ext>
            </a:extLst>
          </p:cNvPr>
          <p:cNvSpPr/>
          <p:nvPr/>
        </p:nvSpPr>
        <p:spPr>
          <a:xfrm>
            <a:off x="5199489" y="5483287"/>
            <a:ext cx="4457700" cy="976313"/>
          </a:xfrm>
          <a:custGeom>
            <a:avLst/>
            <a:gdLst>
              <a:gd name="connsiteX0" fmla="*/ 0 w 4457700"/>
              <a:gd name="connsiteY0" fmla="*/ 162523 h 975121"/>
              <a:gd name="connsiteX1" fmla="*/ 162523 w 4457700"/>
              <a:gd name="connsiteY1" fmla="*/ 0 h 975121"/>
              <a:gd name="connsiteX2" fmla="*/ 4295177 w 4457700"/>
              <a:gd name="connsiteY2" fmla="*/ 0 h 975121"/>
              <a:gd name="connsiteX3" fmla="*/ 4457700 w 4457700"/>
              <a:gd name="connsiteY3" fmla="*/ 162523 h 975121"/>
              <a:gd name="connsiteX4" fmla="*/ 4457700 w 4457700"/>
              <a:gd name="connsiteY4" fmla="*/ 812598 h 975121"/>
              <a:gd name="connsiteX5" fmla="*/ 4295177 w 4457700"/>
              <a:gd name="connsiteY5" fmla="*/ 975121 h 975121"/>
              <a:gd name="connsiteX6" fmla="*/ 162523 w 4457700"/>
              <a:gd name="connsiteY6" fmla="*/ 975121 h 975121"/>
              <a:gd name="connsiteX7" fmla="*/ 0 w 4457700"/>
              <a:gd name="connsiteY7" fmla="*/ 812598 h 975121"/>
              <a:gd name="connsiteX8" fmla="*/ 0 w 4457700"/>
              <a:gd name="connsiteY8" fmla="*/ 162523 h 9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0" h="975121">
                <a:moveTo>
                  <a:pt x="0" y="162523"/>
                </a:moveTo>
                <a:cubicBezTo>
                  <a:pt x="0" y="72764"/>
                  <a:pt x="72764" y="0"/>
                  <a:pt x="162523" y="0"/>
                </a:cubicBezTo>
                <a:lnTo>
                  <a:pt x="4295177" y="0"/>
                </a:lnTo>
                <a:cubicBezTo>
                  <a:pt x="4384936" y="0"/>
                  <a:pt x="4457700" y="72764"/>
                  <a:pt x="4457700" y="162523"/>
                </a:cubicBezTo>
                <a:lnTo>
                  <a:pt x="4457700" y="812598"/>
                </a:lnTo>
                <a:cubicBezTo>
                  <a:pt x="4457700" y="902357"/>
                  <a:pt x="4384936" y="975121"/>
                  <a:pt x="4295177" y="975121"/>
                </a:cubicBezTo>
                <a:lnTo>
                  <a:pt x="162523" y="975121"/>
                </a:lnTo>
                <a:cubicBezTo>
                  <a:pt x="72764" y="975121"/>
                  <a:pt x="0" y="902357"/>
                  <a:pt x="0" y="812598"/>
                </a:cubicBezTo>
                <a:lnTo>
                  <a:pt x="0" y="162523"/>
                </a:lnTo>
                <a:close/>
              </a:path>
            </a:pathLst>
          </a:custGeom>
        </p:spPr>
        <p:style>
          <a:lnRef idx="2">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9041" tIns="139041" rIns="139041" bIns="139041" spcCol="1270" anchor="ctr"/>
          <a:lstStyle/>
          <a:p>
            <a:pPr algn="ctr" defTabSz="1066800" fontAlgn="auto">
              <a:lnSpc>
                <a:spcPct val="90000"/>
              </a:lnSpc>
              <a:spcAft>
                <a:spcPct val="35000"/>
              </a:spcAft>
              <a:defRPr/>
            </a:pPr>
            <a:r>
              <a:rPr lang="en-US" sz="2400" b="1">
                <a:latin typeface="Times New Roman" panose="02020603050405020304" pitchFamily="18" charset="0"/>
                <a:cs typeface="Times New Roman" panose="02020603050405020304" pitchFamily="18" charset="0"/>
              </a:rPr>
              <a:t>D. kéo và đẩy.</a:t>
            </a:r>
          </a:p>
        </p:txBody>
      </p:sp>
      <p:pic>
        <p:nvPicPr>
          <p:cNvPr id="10" name="Picture 2" descr="Káº¿t quáº£ hÃ¬nh áº£nh cho funny face png">
            <a:extLst>
              <a:ext uri="{FF2B5EF4-FFF2-40B4-BE49-F238E27FC236}">
                <a16:creationId xmlns:a16="http://schemas.microsoft.com/office/drawing/2014/main" xmlns="" id="{DF753CCB-DCB0-A5CA-21F0-5B55D9703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998" y="2666514"/>
            <a:ext cx="83661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Káº¿t quáº£ hÃ¬nh áº£nh cho crying face png">
            <a:extLst>
              <a:ext uri="{FF2B5EF4-FFF2-40B4-BE49-F238E27FC236}">
                <a16:creationId xmlns:a16="http://schemas.microsoft.com/office/drawing/2014/main" xmlns="" id="{DC5F6F1A-98E4-AB39-EA1C-2C65E0D47D7A}"/>
              </a:ext>
            </a:extLst>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5529263" y="3667125"/>
            <a:ext cx="7429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Káº¿t quáº£ hÃ¬nh áº£nh cho crying face png">
            <a:extLst>
              <a:ext uri="{FF2B5EF4-FFF2-40B4-BE49-F238E27FC236}">
                <a16:creationId xmlns:a16="http://schemas.microsoft.com/office/drawing/2014/main" xmlns="" id="{5F7ED436-5138-BD21-FE82-49944225207D}"/>
              </a:ext>
            </a:extLst>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5580856" y="4653637"/>
            <a:ext cx="7429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Káº¿t quáº£ hÃ¬nh áº£nh cho crying face png">
            <a:extLst>
              <a:ext uri="{FF2B5EF4-FFF2-40B4-BE49-F238E27FC236}">
                <a16:creationId xmlns:a16="http://schemas.microsoft.com/office/drawing/2014/main" xmlns="" id="{5F7ED436-5138-BD21-FE82-49944225207D}"/>
              </a:ext>
            </a:extLst>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5562661" y="5591237"/>
            <a:ext cx="7429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96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nodeType="after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nodeType="after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09B75F5-755D-4620-89C6-9F49165CB357}"/>
              </a:ext>
            </a:extLst>
          </p:cNvPr>
          <p:cNvSpPr/>
          <p:nvPr/>
        </p:nvSpPr>
        <p:spPr>
          <a:xfrm>
            <a:off x="4458063" y="168845"/>
            <a:ext cx="3458767" cy="923330"/>
          </a:xfrm>
          <a:prstGeom prst="rect">
            <a:avLst/>
          </a:prstGeom>
          <a:noFill/>
        </p:spPr>
        <p:txBody>
          <a:bodyPr wrap="none">
            <a:spAutoFit/>
          </a:bodyPr>
          <a:lstStyle/>
          <a:p>
            <a:pPr algn="ctr" fontAlgn="auto">
              <a:spcBef>
                <a:spcPts val="0"/>
              </a:spcBef>
              <a:spcAft>
                <a:spcPts val="0"/>
              </a:spcAft>
              <a:defRPr/>
            </a:pPr>
            <a:r>
              <a:rPr lang="en-US" sz="5400" b="1" dirty="0" smtClean="0">
                <a:ln w="22225">
                  <a:solidFill>
                    <a:schemeClr val="accent4">
                      <a:lumMod val="50000"/>
                    </a:schemeClr>
                  </a:solidFill>
                  <a:prstDash val="solid"/>
                </a:ln>
                <a:solidFill>
                  <a:srgbClr val="0000FF"/>
                </a:solidFill>
                <a:latin typeface="+mn-lt"/>
                <a:cs typeface="+mn-cs"/>
              </a:rPr>
              <a:t>LUYỆN TẬP </a:t>
            </a:r>
            <a:endParaRPr lang="en-US" sz="5400" b="1" dirty="0">
              <a:ln w="22225">
                <a:solidFill>
                  <a:schemeClr val="accent4">
                    <a:lumMod val="50000"/>
                  </a:schemeClr>
                </a:solidFill>
                <a:prstDash val="solid"/>
              </a:ln>
              <a:solidFill>
                <a:srgbClr val="0000FF"/>
              </a:solidFill>
              <a:latin typeface="+mn-lt"/>
              <a:cs typeface="+mn-cs"/>
            </a:endParaRPr>
          </a:p>
        </p:txBody>
      </p:sp>
      <p:sp>
        <p:nvSpPr>
          <p:cNvPr id="3" name="TextBox 2">
            <a:extLst>
              <a:ext uri="{FF2B5EF4-FFF2-40B4-BE49-F238E27FC236}">
                <a16:creationId xmlns:a16="http://schemas.microsoft.com/office/drawing/2014/main" xmlns="" id="{AB148119-94D6-FB40-B5F9-87989E4FE346}"/>
              </a:ext>
            </a:extLst>
          </p:cNvPr>
          <p:cNvSpPr txBox="1">
            <a:spLocks noChangeArrowheads="1"/>
          </p:cNvSpPr>
          <p:nvPr/>
        </p:nvSpPr>
        <p:spPr bwMode="auto">
          <a:xfrm>
            <a:off x="2363665" y="1009039"/>
            <a:ext cx="8124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i="1" dirty="0" err="1">
                <a:latin typeface="Times New Roman" panose="02020603050405020304" pitchFamily="18" charset="0"/>
                <a:cs typeface="Times New Roman" panose="02020603050405020304" pitchFamily="18" charset="0"/>
              </a:rPr>
              <a:t>Chọn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đúng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hỏi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sau</a:t>
            </a:r>
            <a:r>
              <a:rPr lang="en-US" altLang="en-US" sz="2800" b="1" i="1" dirty="0">
                <a:latin typeface="Times New Roman" panose="02020603050405020304" pitchFamily="18" charset="0"/>
                <a:cs typeface="Times New Roman" panose="02020603050405020304" pitchFamily="18" charset="0"/>
              </a:rPr>
              <a:t>:</a:t>
            </a:r>
          </a:p>
        </p:txBody>
      </p:sp>
      <p:sp>
        <p:nvSpPr>
          <p:cNvPr id="4" name="Freeform 3">
            <a:extLst>
              <a:ext uri="{FF2B5EF4-FFF2-40B4-BE49-F238E27FC236}">
                <a16:creationId xmlns:a16="http://schemas.microsoft.com/office/drawing/2014/main" xmlns="" id="{2F25BFE9-202E-2D7A-2EED-EA59F64F8FB2}"/>
              </a:ext>
            </a:extLst>
          </p:cNvPr>
          <p:cNvSpPr/>
          <p:nvPr/>
        </p:nvSpPr>
        <p:spPr>
          <a:xfrm>
            <a:off x="1831975" y="1711325"/>
            <a:ext cx="8512175" cy="1031875"/>
          </a:xfrm>
          <a:custGeom>
            <a:avLst/>
            <a:gdLst>
              <a:gd name="connsiteX0" fmla="*/ 0 w 1382749"/>
              <a:gd name="connsiteY0" fmla="*/ 138275 h 2255296"/>
              <a:gd name="connsiteX1" fmla="*/ 138275 w 1382749"/>
              <a:gd name="connsiteY1" fmla="*/ 0 h 2255296"/>
              <a:gd name="connsiteX2" fmla="*/ 1244474 w 1382749"/>
              <a:gd name="connsiteY2" fmla="*/ 0 h 2255296"/>
              <a:gd name="connsiteX3" fmla="*/ 1382749 w 1382749"/>
              <a:gd name="connsiteY3" fmla="*/ 138275 h 2255296"/>
              <a:gd name="connsiteX4" fmla="*/ 1382749 w 1382749"/>
              <a:gd name="connsiteY4" fmla="*/ 2117021 h 2255296"/>
              <a:gd name="connsiteX5" fmla="*/ 1244474 w 1382749"/>
              <a:gd name="connsiteY5" fmla="*/ 2255296 h 2255296"/>
              <a:gd name="connsiteX6" fmla="*/ 138275 w 1382749"/>
              <a:gd name="connsiteY6" fmla="*/ 2255296 h 2255296"/>
              <a:gd name="connsiteX7" fmla="*/ 0 w 1382749"/>
              <a:gd name="connsiteY7" fmla="*/ 2117021 h 2255296"/>
              <a:gd name="connsiteX8" fmla="*/ 0 w 1382749"/>
              <a:gd name="connsiteY8" fmla="*/ 138275 h 22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749" h="2255296">
                <a:moveTo>
                  <a:pt x="0" y="138275"/>
                </a:moveTo>
                <a:cubicBezTo>
                  <a:pt x="0" y="61908"/>
                  <a:pt x="61908" y="0"/>
                  <a:pt x="138275" y="0"/>
                </a:cubicBezTo>
                <a:lnTo>
                  <a:pt x="1244474" y="0"/>
                </a:lnTo>
                <a:cubicBezTo>
                  <a:pt x="1320841" y="0"/>
                  <a:pt x="1382749" y="61908"/>
                  <a:pt x="1382749" y="138275"/>
                </a:cubicBezTo>
                <a:lnTo>
                  <a:pt x="1382749" y="2117021"/>
                </a:lnTo>
                <a:cubicBezTo>
                  <a:pt x="1382749" y="2193388"/>
                  <a:pt x="1320841" y="2255296"/>
                  <a:pt x="1244474" y="2255296"/>
                </a:cubicBezTo>
                <a:lnTo>
                  <a:pt x="138275" y="2255296"/>
                </a:lnTo>
                <a:cubicBezTo>
                  <a:pt x="61908" y="2255296"/>
                  <a:pt x="0" y="2193388"/>
                  <a:pt x="0" y="2117021"/>
                </a:cubicBezTo>
                <a:lnTo>
                  <a:pt x="0" y="138275"/>
                </a:lnTo>
                <a:close/>
              </a:path>
            </a:pathLst>
          </a:custGeom>
          <a:no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31939" tIns="131939" rIns="131939" bIns="131939" anchor="ctr"/>
          <a:lstStyle>
            <a:lvl1pPr defTabSz="1066800" eaLnBrk="0" hangingPunct="0">
              <a:defRPr>
                <a:solidFill>
                  <a:schemeClr val="tx1"/>
                </a:solidFill>
                <a:latin typeface="Calibri" panose="020F0502020204030204" pitchFamily="34" charset="0"/>
                <a:cs typeface="Arial" panose="020B0604020202020204" pitchFamily="34" charset="0"/>
              </a:defRPr>
            </a:lvl1pPr>
            <a:lvl2pPr marL="742950" indent="-285750" defTabSz="1066800" eaLnBrk="0" hangingPunct="0">
              <a:defRPr>
                <a:solidFill>
                  <a:schemeClr val="tx1"/>
                </a:solidFill>
                <a:latin typeface="Calibri" panose="020F0502020204030204" pitchFamily="34" charset="0"/>
                <a:cs typeface="Arial" panose="020B0604020202020204" pitchFamily="34" charset="0"/>
              </a:defRPr>
            </a:lvl2pPr>
            <a:lvl3pPr marL="1143000" indent="-228600" defTabSz="1066800" eaLnBrk="0" hangingPunct="0">
              <a:defRPr>
                <a:solidFill>
                  <a:schemeClr val="tx1"/>
                </a:solidFill>
                <a:latin typeface="Calibri" panose="020F0502020204030204" pitchFamily="34" charset="0"/>
                <a:cs typeface="Arial" panose="020B0604020202020204" pitchFamily="34" charset="0"/>
              </a:defRPr>
            </a:lvl3pPr>
            <a:lvl4pPr marL="1600200" indent="-228600" defTabSz="1066800" eaLnBrk="0" hangingPunct="0">
              <a:defRPr>
                <a:solidFill>
                  <a:schemeClr val="tx1"/>
                </a:solidFill>
                <a:latin typeface="Calibri" panose="020F0502020204030204" pitchFamily="34" charset="0"/>
                <a:cs typeface="Arial" panose="020B0604020202020204" pitchFamily="34" charset="0"/>
              </a:defRPr>
            </a:lvl4pPr>
            <a:lvl5pPr marL="2057400" indent="-228600" defTabSz="1066800" eaLnBrk="0" hangingPunct="0">
              <a:defRPr>
                <a:solidFill>
                  <a:schemeClr val="tx1"/>
                </a:solidFill>
                <a:latin typeface="Calibri" panose="020F050202020403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Aft>
                <a:spcPct val="35000"/>
              </a:spcAft>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5.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duỗi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hợp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a:t>
            </a:r>
          </a:p>
        </p:txBody>
      </p:sp>
      <p:sp>
        <p:nvSpPr>
          <p:cNvPr id="5" name="Freeform 4">
            <a:extLst>
              <a:ext uri="{FF2B5EF4-FFF2-40B4-BE49-F238E27FC236}">
                <a16:creationId xmlns:a16="http://schemas.microsoft.com/office/drawing/2014/main" xmlns="" id="{912E5731-BA0B-9DE1-5321-6344436B088C}"/>
              </a:ext>
            </a:extLst>
          </p:cNvPr>
          <p:cNvSpPr/>
          <p:nvPr/>
        </p:nvSpPr>
        <p:spPr>
          <a:xfrm>
            <a:off x="1831975" y="2860675"/>
            <a:ext cx="1566863" cy="2255838"/>
          </a:xfrm>
          <a:custGeom>
            <a:avLst/>
            <a:gdLst>
              <a:gd name="connsiteX0" fmla="*/ 0 w 1382749"/>
              <a:gd name="connsiteY0" fmla="*/ 138275 h 2255296"/>
              <a:gd name="connsiteX1" fmla="*/ 138275 w 1382749"/>
              <a:gd name="connsiteY1" fmla="*/ 0 h 2255296"/>
              <a:gd name="connsiteX2" fmla="*/ 1244474 w 1382749"/>
              <a:gd name="connsiteY2" fmla="*/ 0 h 2255296"/>
              <a:gd name="connsiteX3" fmla="*/ 1382749 w 1382749"/>
              <a:gd name="connsiteY3" fmla="*/ 138275 h 2255296"/>
              <a:gd name="connsiteX4" fmla="*/ 1382749 w 1382749"/>
              <a:gd name="connsiteY4" fmla="*/ 2117021 h 2255296"/>
              <a:gd name="connsiteX5" fmla="*/ 1244474 w 1382749"/>
              <a:gd name="connsiteY5" fmla="*/ 2255296 h 2255296"/>
              <a:gd name="connsiteX6" fmla="*/ 138275 w 1382749"/>
              <a:gd name="connsiteY6" fmla="*/ 2255296 h 2255296"/>
              <a:gd name="connsiteX7" fmla="*/ 0 w 1382749"/>
              <a:gd name="connsiteY7" fmla="*/ 2117021 h 2255296"/>
              <a:gd name="connsiteX8" fmla="*/ 0 w 1382749"/>
              <a:gd name="connsiteY8" fmla="*/ 138275 h 22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749" h="2255296">
                <a:moveTo>
                  <a:pt x="0" y="138275"/>
                </a:moveTo>
                <a:cubicBezTo>
                  <a:pt x="0" y="61908"/>
                  <a:pt x="61908" y="0"/>
                  <a:pt x="138275" y="0"/>
                </a:cubicBezTo>
                <a:lnTo>
                  <a:pt x="1244474" y="0"/>
                </a:lnTo>
                <a:cubicBezTo>
                  <a:pt x="1320841" y="0"/>
                  <a:pt x="1382749" y="61908"/>
                  <a:pt x="1382749" y="138275"/>
                </a:cubicBezTo>
                <a:lnTo>
                  <a:pt x="1382749" y="2117021"/>
                </a:lnTo>
                <a:cubicBezTo>
                  <a:pt x="1382749" y="2193388"/>
                  <a:pt x="1320841" y="2255296"/>
                  <a:pt x="1244474" y="2255296"/>
                </a:cubicBezTo>
                <a:lnTo>
                  <a:pt x="138275" y="2255296"/>
                </a:lnTo>
                <a:cubicBezTo>
                  <a:pt x="61908" y="2255296"/>
                  <a:pt x="0" y="2193388"/>
                  <a:pt x="0" y="2117021"/>
                </a:cubicBezTo>
                <a:lnTo>
                  <a:pt x="0" y="1382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31939" tIns="131939" rIns="131939" bIns="131939" spcCol="1270" anchor="ctr"/>
          <a:lstStyle/>
          <a:p>
            <a:pPr algn="ctr" defTabSz="1066800" fontAlgn="auto">
              <a:lnSpc>
                <a:spcPct val="90000"/>
              </a:lnSpc>
              <a:spcAft>
                <a:spcPct val="35000"/>
              </a:spcAft>
              <a:defRPr/>
            </a:pPr>
            <a:r>
              <a:rPr lang="en-US" sz="2400" b="1" dirty="0">
                <a:latin typeface="Times New Roman" panose="02020603050405020304" pitchFamily="18" charset="0"/>
                <a:cs typeface="Times New Roman" panose="02020603050405020304" pitchFamily="18" charset="0"/>
              </a:rPr>
              <a:t>A. Mỏi cơ</a:t>
            </a:r>
          </a:p>
        </p:txBody>
      </p:sp>
      <p:sp>
        <p:nvSpPr>
          <p:cNvPr id="6" name="Freeform 5">
            <a:extLst>
              <a:ext uri="{FF2B5EF4-FFF2-40B4-BE49-F238E27FC236}">
                <a16:creationId xmlns:a16="http://schemas.microsoft.com/office/drawing/2014/main" xmlns="" id="{2C8A312E-2749-91A6-E23D-11274EAD0388}"/>
              </a:ext>
            </a:extLst>
          </p:cNvPr>
          <p:cNvSpPr/>
          <p:nvPr/>
        </p:nvSpPr>
        <p:spPr>
          <a:xfrm>
            <a:off x="4070350" y="2860675"/>
            <a:ext cx="1593850" cy="2255838"/>
          </a:xfrm>
          <a:custGeom>
            <a:avLst/>
            <a:gdLst>
              <a:gd name="connsiteX0" fmla="*/ 0 w 1382749"/>
              <a:gd name="connsiteY0" fmla="*/ 138275 h 2255296"/>
              <a:gd name="connsiteX1" fmla="*/ 138275 w 1382749"/>
              <a:gd name="connsiteY1" fmla="*/ 0 h 2255296"/>
              <a:gd name="connsiteX2" fmla="*/ 1244474 w 1382749"/>
              <a:gd name="connsiteY2" fmla="*/ 0 h 2255296"/>
              <a:gd name="connsiteX3" fmla="*/ 1382749 w 1382749"/>
              <a:gd name="connsiteY3" fmla="*/ 138275 h 2255296"/>
              <a:gd name="connsiteX4" fmla="*/ 1382749 w 1382749"/>
              <a:gd name="connsiteY4" fmla="*/ 2117021 h 2255296"/>
              <a:gd name="connsiteX5" fmla="*/ 1244474 w 1382749"/>
              <a:gd name="connsiteY5" fmla="*/ 2255296 h 2255296"/>
              <a:gd name="connsiteX6" fmla="*/ 138275 w 1382749"/>
              <a:gd name="connsiteY6" fmla="*/ 2255296 h 2255296"/>
              <a:gd name="connsiteX7" fmla="*/ 0 w 1382749"/>
              <a:gd name="connsiteY7" fmla="*/ 2117021 h 2255296"/>
              <a:gd name="connsiteX8" fmla="*/ 0 w 1382749"/>
              <a:gd name="connsiteY8" fmla="*/ 138275 h 22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749" h="2255296">
                <a:moveTo>
                  <a:pt x="0" y="138275"/>
                </a:moveTo>
                <a:cubicBezTo>
                  <a:pt x="0" y="61908"/>
                  <a:pt x="61908" y="0"/>
                  <a:pt x="138275" y="0"/>
                </a:cubicBezTo>
                <a:lnTo>
                  <a:pt x="1244474" y="0"/>
                </a:lnTo>
                <a:cubicBezTo>
                  <a:pt x="1320841" y="0"/>
                  <a:pt x="1382749" y="61908"/>
                  <a:pt x="1382749" y="138275"/>
                </a:cubicBezTo>
                <a:lnTo>
                  <a:pt x="1382749" y="2117021"/>
                </a:lnTo>
                <a:cubicBezTo>
                  <a:pt x="1382749" y="2193388"/>
                  <a:pt x="1320841" y="2255296"/>
                  <a:pt x="1244474" y="2255296"/>
                </a:cubicBezTo>
                <a:lnTo>
                  <a:pt x="138275" y="2255296"/>
                </a:lnTo>
                <a:cubicBezTo>
                  <a:pt x="61908" y="2255296"/>
                  <a:pt x="0" y="2193388"/>
                  <a:pt x="0" y="2117021"/>
                </a:cubicBezTo>
                <a:lnTo>
                  <a:pt x="0" y="13827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1939" tIns="131939" rIns="131939" bIns="131939" spcCol="1270" anchor="ctr"/>
          <a:lstStyle/>
          <a:p>
            <a:pPr algn="ctr" defTabSz="1066800" fontAlgn="auto">
              <a:lnSpc>
                <a:spcPct val="90000"/>
              </a:lnSpc>
              <a:spcAft>
                <a:spcPct val="35000"/>
              </a:spcAft>
              <a:defRPr/>
            </a:pPr>
            <a:r>
              <a:rPr lang="en-US" sz="2400" b="1" dirty="0">
                <a:latin typeface="Times New Roman" panose="02020603050405020304" pitchFamily="18" charset="0"/>
                <a:cs typeface="Times New Roman" panose="02020603050405020304" pitchFamily="18" charset="0"/>
              </a:rPr>
              <a:t>B. Liệt cơ</a:t>
            </a:r>
          </a:p>
        </p:txBody>
      </p:sp>
      <p:sp>
        <p:nvSpPr>
          <p:cNvPr id="7" name="Freeform 6">
            <a:extLst>
              <a:ext uri="{FF2B5EF4-FFF2-40B4-BE49-F238E27FC236}">
                <a16:creationId xmlns:a16="http://schemas.microsoft.com/office/drawing/2014/main" xmlns="" id="{BACBEC74-3E87-3455-E6C5-5D383CE8358A}"/>
              </a:ext>
            </a:extLst>
          </p:cNvPr>
          <p:cNvSpPr/>
          <p:nvPr/>
        </p:nvSpPr>
        <p:spPr>
          <a:xfrm>
            <a:off x="6251575" y="2860675"/>
            <a:ext cx="1838325" cy="2255838"/>
          </a:xfrm>
          <a:custGeom>
            <a:avLst/>
            <a:gdLst>
              <a:gd name="connsiteX0" fmla="*/ 0 w 1382749"/>
              <a:gd name="connsiteY0" fmla="*/ 138275 h 2255296"/>
              <a:gd name="connsiteX1" fmla="*/ 138275 w 1382749"/>
              <a:gd name="connsiteY1" fmla="*/ 0 h 2255296"/>
              <a:gd name="connsiteX2" fmla="*/ 1244474 w 1382749"/>
              <a:gd name="connsiteY2" fmla="*/ 0 h 2255296"/>
              <a:gd name="connsiteX3" fmla="*/ 1382749 w 1382749"/>
              <a:gd name="connsiteY3" fmla="*/ 138275 h 2255296"/>
              <a:gd name="connsiteX4" fmla="*/ 1382749 w 1382749"/>
              <a:gd name="connsiteY4" fmla="*/ 2117021 h 2255296"/>
              <a:gd name="connsiteX5" fmla="*/ 1244474 w 1382749"/>
              <a:gd name="connsiteY5" fmla="*/ 2255296 h 2255296"/>
              <a:gd name="connsiteX6" fmla="*/ 138275 w 1382749"/>
              <a:gd name="connsiteY6" fmla="*/ 2255296 h 2255296"/>
              <a:gd name="connsiteX7" fmla="*/ 0 w 1382749"/>
              <a:gd name="connsiteY7" fmla="*/ 2117021 h 2255296"/>
              <a:gd name="connsiteX8" fmla="*/ 0 w 1382749"/>
              <a:gd name="connsiteY8" fmla="*/ 138275 h 22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749" h="2255296">
                <a:moveTo>
                  <a:pt x="0" y="138275"/>
                </a:moveTo>
                <a:cubicBezTo>
                  <a:pt x="0" y="61908"/>
                  <a:pt x="61908" y="0"/>
                  <a:pt x="138275" y="0"/>
                </a:cubicBezTo>
                <a:lnTo>
                  <a:pt x="1244474" y="0"/>
                </a:lnTo>
                <a:cubicBezTo>
                  <a:pt x="1320841" y="0"/>
                  <a:pt x="1382749" y="61908"/>
                  <a:pt x="1382749" y="138275"/>
                </a:cubicBezTo>
                <a:lnTo>
                  <a:pt x="1382749" y="2117021"/>
                </a:lnTo>
                <a:cubicBezTo>
                  <a:pt x="1382749" y="2193388"/>
                  <a:pt x="1320841" y="2255296"/>
                  <a:pt x="1244474" y="2255296"/>
                </a:cubicBezTo>
                <a:lnTo>
                  <a:pt x="138275" y="2255296"/>
                </a:lnTo>
                <a:cubicBezTo>
                  <a:pt x="61908" y="2255296"/>
                  <a:pt x="0" y="2193388"/>
                  <a:pt x="0" y="2117021"/>
                </a:cubicBezTo>
                <a:lnTo>
                  <a:pt x="0" y="13827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31939" tIns="131939" rIns="131939" bIns="131939" spcCol="1270" anchor="ctr"/>
          <a:lstStyle/>
          <a:p>
            <a:pPr algn="ctr" defTabSz="1066800" fontAlgn="auto">
              <a:lnSpc>
                <a:spcPct val="90000"/>
              </a:lnSpc>
              <a:spcAft>
                <a:spcPct val="35000"/>
              </a:spcAft>
              <a:defRPr/>
            </a:pPr>
            <a:r>
              <a:rPr lang="en-US" sz="2400" b="1" dirty="0">
                <a:latin typeface="Times New Roman" panose="02020603050405020304" pitchFamily="18" charset="0"/>
                <a:cs typeface="Times New Roman" panose="02020603050405020304" pitchFamily="18" charset="0"/>
              </a:rPr>
              <a:t>C. Viêm cơ</a:t>
            </a:r>
          </a:p>
        </p:txBody>
      </p:sp>
      <p:sp>
        <p:nvSpPr>
          <p:cNvPr id="8" name="Freeform 7">
            <a:extLst>
              <a:ext uri="{FF2B5EF4-FFF2-40B4-BE49-F238E27FC236}">
                <a16:creationId xmlns:a16="http://schemas.microsoft.com/office/drawing/2014/main" xmlns="" id="{0E81D901-4068-C40C-6701-348907ED1436}"/>
              </a:ext>
            </a:extLst>
          </p:cNvPr>
          <p:cNvSpPr/>
          <p:nvPr/>
        </p:nvSpPr>
        <p:spPr>
          <a:xfrm>
            <a:off x="8626475" y="2860675"/>
            <a:ext cx="1717675" cy="2255838"/>
          </a:xfrm>
          <a:custGeom>
            <a:avLst/>
            <a:gdLst>
              <a:gd name="connsiteX0" fmla="*/ 0 w 1382749"/>
              <a:gd name="connsiteY0" fmla="*/ 138275 h 2255296"/>
              <a:gd name="connsiteX1" fmla="*/ 138275 w 1382749"/>
              <a:gd name="connsiteY1" fmla="*/ 0 h 2255296"/>
              <a:gd name="connsiteX2" fmla="*/ 1244474 w 1382749"/>
              <a:gd name="connsiteY2" fmla="*/ 0 h 2255296"/>
              <a:gd name="connsiteX3" fmla="*/ 1382749 w 1382749"/>
              <a:gd name="connsiteY3" fmla="*/ 138275 h 2255296"/>
              <a:gd name="connsiteX4" fmla="*/ 1382749 w 1382749"/>
              <a:gd name="connsiteY4" fmla="*/ 2117021 h 2255296"/>
              <a:gd name="connsiteX5" fmla="*/ 1244474 w 1382749"/>
              <a:gd name="connsiteY5" fmla="*/ 2255296 h 2255296"/>
              <a:gd name="connsiteX6" fmla="*/ 138275 w 1382749"/>
              <a:gd name="connsiteY6" fmla="*/ 2255296 h 2255296"/>
              <a:gd name="connsiteX7" fmla="*/ 0 w 1382749"/>
              <a:gd name="connsiteY7" fmla="*/ 2117021 h 2255296"/>
              <a:gd name="connsiteX8" fmla="*/ 0 w 1382749"/>
              <a:gd name="connsiteY8" fmla="*/ 138275 h 22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749" h="2255296">
                <a:moveTo>
                  <a:pt x="0" y="138275"/>
                </a:moveTo>
                <a:cubicBezTo>
                  <a:pt x="0" y="61908"/>
                  <a:pt x="61908" y="0"/>
                  <a:pt x="138275" y="0"/>
                </a:cubicBezTo>
                <a:lnTo>
                  <a:pt x="1244474" y="0"/>
                </a:lnTo>
                <a:cubicBezTo>
                  <a:pt x="1320841" y="0"/>
                  <a:pt x="1382749" y="61908"/>
                  <a:pt x="1382749" y="138275"/>
                </a:cubicBezTo>
                <a:lnTo>
                  <a:pt x="1382749" y="2117021"/>
                </a:lnTo>
                <a:cubicBezTo>
                  <a:pt x="1382749" y="2193388"/>
                  <a:pt x="1320841" y="2255296"/>
                  <a:pt x="1244474" y="2255296"/>
                </a:cubicBezTo>
                <a:lnTo>
                  <a:pt x="138275" y="2255296"/>
                </a:lnTo>
                <a:cubicBezTo>
                  <a:pt x="61908" y="2255296"/>
                  <a:pt x="0" y="2193388"/>
                  <a:pt x="0" y="2117021"/>
                </a:cubicBezTo>
                <a:lnTo>
                  <a:pt x="0" y="13827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131939" tIns="131939" rIns="131939" bIns="131939" spcCol="1270" anchor="ctr"/>
          <a:lstStyle/>
          <a:p>
            <a:pPr algn="ctr" defTabSz="1066800" fontAlgn="auto">
              <a:lnSpc>
                <a:spcPct val="90000"/>
              </a:lnSpc>
              <a:spcAft>
                <a:spcPct val="35000"/>
              </a:spcAft>
              <a:defRPr/>
            </a:pPr>
            <a:r>
              <a:rPr lang="en-US" sz="2400" b="1" dirty="0">
                <a:latin typeface="Times New Roman" panose="02020603050405020304" pitchFamily="18" charset="0"/>
                <a:cs typeface="Times New Roman" panose="02020603050405020304" pitchFamily="18" charset="0"/>
              </a:rPr>
              <a:t>D. Xơ cơ</a:t>
            </a:r>
          </a:p>
        </p:txBody>
      </p:sp>
      <p:sp>
        <p:nvSpPr>
          <p:cNvPr id="9" name="Freeform 8">
            <a:extLst>
              <a:ext uri="{FF2B5EF4-FFF2-40B4-BE49-F238E27FC236}">
                <a16:creationId xmlns:a16="http://schemas.microsoft.com/office/drawing/2014/main" xmlns="" id="{2233F970-7E23-B7D2-F8F6-D1EDD54A91B6}"/>
              </a:ext>
            </a:extLst>
          </p:cNvPr>
          <p:cNvSpPr/>
          <p:nvPr/>
        </p:nvSpPr>
        <p:spPr>
          <a:xfrm>
            <a:off x="3611563" y="3816350"/>
            <a:ext cx="293687" cy="342900"/>
          </a:xfrm>
          <a:custGeom>
            <a:avLst/>
            <a:gdLst>
              <a:gd name="connsiteX0" fmla="*/ 0 w 293142"/>
              <a:gd name="connsiteY0" fmla="*/ 68584 h 342921"/>
              <a:gd name="connsiteX1" fmla="*/ 146571 w 293142"/>
              <a:gd name="connsiteY1" fmla="*/ 68584 h 342921"/>
              <a:gd name="connsiteX2" fmla="*/ 146571 w 293142"/>
              <a:gd name="connsiteY2" fmla="*/ 0 h 342921"/>
              <a:gd name="connsiteX3" fmla="*/ 293142 w 293142"/>
              <a:gd name="connsiteY3" fmla="*/ 171461 h 342921"/>
              <a:gd name="connsiteX4" fmla="*/ 146571 w 293142"/>
              <a:gd name="connsiteY4" fmla="*/ 342921 h 342921"/>
              <a:gd name="connsiteX5" fmla="*/ 146571 w 293142"/>
              <a:gd name="connsiteY5" fmla="*/ 274337 h 342921"/>
              <a:gd name="connsiteX6" fmla="*/ 0 w 293142"/>
              <a:gd name="connsiteY6" fmla="*/ 274337 h 342921"/>
              <a:gd name="connsiteX7" fmla="*/ 0 w 293142"/>
              <a:gd name="connsiteY7" fmla="*/ 68584 h 3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142" h="342921">
                <a:moveTo>
                  <a:pt x="0" y="68584"/>
                </a:moveTo>
                <a:lnTo>
                  <a:pt x="146571" y="68584"/>
                </a:lnTo>
                <a:lnTo>
                  <a:pt x="146571" y="0"/>
                </a:lnTo>
                <a:lnTo>
                  <a:pt x="293142" y="171461"/>
                </a:lnTo>
                <a:lnTo>
                  <a:pt x="146571" y="342921"/>
                </a:lnTo>
                <a:lnTo>
                  <a:pt x="146571" y="274337"/>
                </a:lnTo>
                <a:lnTo>
                  <a:pt x="0" y="274337"/>
                </a:lnTo>
                <a:lnTo>
                  <a:pt x="0" y="68584"/>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tIns="68584" rIns="87943" bIns="68584" spcCol="1270" anchor="ctr"/>
          <a:lstStyle/>
          <a:p>
            <a:pPr algn="ctr" defTabSz="1066800" fontAlgn="auto">
              <a:lnSpc>
                <a:spcPct val="90000"/>
              </a:lnSpc>
              <a:spcAft>
                <a:spcPct val="35000"/>
              </a:spcAft>
              <a:defRPr/>
            </a:pPr>
            <a:endParaRPr lang="en-US" sz="2400" b="1">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xmlns="" id="{1A1ABD9D-2918-CEA8-7BD1-7B27B94B6A86}"/>
              </a:ext>
            </a:extLst>
          </p:cNvPr>
          <p:cNvSpPr/>
          <p:nvPr/>
        </p:nvSpPr>
        <p:spPr>
          <a:xfrm>
            <a:off x="5886450" y="3816350"/>
            <a:ext cx="233363" cy="342900"/>
          </a:xfrm>
          <a:custGeom>
            <a:avLst/>
            <a:gdLst>
              <a:gd name="connsiteX0" fmla="*/ 0 w 293142"/>
              <a:gd name="connsiteY0" fmla="*/ 68584 h 342921"/>
              <a:gd name="connsiteX1" fmla="*/ 146571 w 293142"/>
              <a:gd name="connsiteY1" fmla="*/ 68584 h 342921"/>
              <a:gd name="connsiteX2" fmla="*/ 146571 w 293142"/>
              <a:gd name="connsiteY2" fmla="*/ 0 h 342921"/>
              <a:gd name="connsiteX3" fmla="*/ 293142 w 293142"/>
              <a:gd name="connsiteY3" fmla="*/ 171461 h 342921"/>
              <a:gd name="connsiteX4" fmla="*/ 146571 w 293142"/>
              <a:gd name="connsiteY4" fmla="*/ 342921 h 342921"/>
              <a:gd name="connsiteX5" fmla="*/ 146571 w 293142"/>
              <a:gd name="connsiteY5" fmla="*/ 274337 h 342921"/>
              <a:gd name="connsiteX6" fmla="*/ 0 w 293142"/>
              <a:gd name="connsiteY6" fmla="*/ 274337 h 342921"/>
              <a:gd name="connsiteX7" fmla="*/ 0 w 293142"/>
              <a:gd name="connsiteY7" fmla="*/ 68584 h 3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142" h="342921">
                <a:moveTo>
                  <a:pt x="0" y="68584"/>
                </a:moveTo>
                <a:lnTo>
                  <a:pt x="146571" y="68584"/>
                </a:lnTo>
                <a:lnTo>
                  <a:pt x="146571" y="0"/>
                </a:lnTo>
                <a:lnTo>
                  <a:pt x="293142" y="171461"/>
                </a:lnTo>
                <a:lnTo>
                  <a:pt x="146571" y="342921"/>
                </a:lnTo>
                <a:lnTo>
                  <a:pt x="146571" y="274337"/>
                </a:lnTo>
                <a:lnTo>
                  <a:pt x="0" y="274337"/>
                </a:lnTo>
                <a:lnTo>
                  <a:pt x="0" y="68584"/>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0" tIns="68584" rIns="87943" bIns="68584" spcCol="1270" anchor="ctr"/>
          <a:lstStyle/>
          <a:p>
            <a:pPr algn="ctr" defTabSz="1066800" fontAlgn="auto">
              <a:lnSpc>
                <a:spcPct val="90000"/>
              </a:lnSpc>
              <a:spcAft>
                <a:spcPct val="35000"/>
              </a:spcAft>
              <a:defRPr/>
            </a:pPr>
            <a:endParaRPr lang="en-US" sz="2400" b="1">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a16="http://schemas.microsoft.com/office/drawing/2014/main" xmlns="" id="{A1EB8316-EBCC-E597-3492-F1ED666B5D51}"/>
              </a:ext>
            </a:extLst>
          </p:cNvPr>
          <p:cNvSpPr/>
          <p:nvPr/>
        </p:nvSpPr>
        <p:spPr>
          <a:xfrm>
            <a:off x="8221663" y="3816350"/>
            <a:ext cx="293687" cy="342900"/>
          </a:xfrm>
          <a:custGeom>
            <a:avLst/>
            <a:gdLst>
              <a:gd name="connsiteX0" fmla="*/ 0 w 293142"/>
              <a:gd name="connsiteY0" fmla="*/ 68584 h 342921"/>
              <a:gd name="connsiteX1" fmla="*/ 146571 w 293142"/>
              <a:gd name="connsiteY1" fmla="*/ 68584 h 342921"/>
              <a:gd name="connsiteX2" fmla="*/ 146571 w 293142"/>
              <a:gd name="connsiteY2" fmla="*/ 0 h 342921"/>
              <a:gd name="connsiteX3" fmla="*/ 293142 w 293142"/>
              <a:gd name="connsiteY3" fmla="*/ 171461 h 342921"/>
              <a:gd name="connsiteX4" fmla="*/ 146571 w 293142"/>
              <a:gd name="connsiteY4" fmla="*/ 342921 h 342921"/>
              <a:gd name="connsiteX5" fmla="*/ 146571 w 293142"/>
              <a:gd name="connsiteY5" fmla="*/ 274337 h 342921"/>
              <a:gd name="connsiteX6" fmla="*/ 0 w 293142"/>
              <a:gd name="connsiteY6" fmla="*/ 274337 h 342921"/>
              <a:gd name="connsiteX7" fmla="*/ 0 w 293142"/>
              <a:gd name="connsiteY7" fmla="*/ 68584 h 3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142" h="342921">
                <a:moveTo>
                  <a:pt x="0" y="68584"/>
                </a:moveTo>
                <a:lnTo>
                  <a:pt x="146571" y="68584"/>
                </a:lnTo>
                <a:lnTo>
                  <a:pt x="146571" y="0"/>
                </a:lnTo>
                <a:lnTo>
                  <a:pt x="293142" y="171461"/>
                </a:lnTo>
                <a:lnTo>
                  <a:pt x="146571" y="342921"/>
                </a:lnTo>
                <a:lnTo>
                  <a:pt x="146571" y="274337"/>
                </a:lnTo>
                <a:lnTo>
                  <a:pt x="0" y="274337"/>
                </a:lnTo>
                <a:lnTo>
                  <a:pt x="0" y="68584"/>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68584" rIns="87943" bIns="68584" spcCol="1270" anchor="ctr"/>
          <a:lstStyle/>
          <a:p>
            <a:pPr algn="ctr" defTabSz="1066800" fontAlgn="auto">
              <a:lnSpc>
                <a:spcPct val="90000"/>
              </a:lnSpc>
              <a:spcAft>
                <a:spcPct val="35000"/>
              </a:spcAft>
              <a:defRPr/>
            </a:pPr>
            <a:endParaRPr lang="en-US" sz="2400" b="1">
              <a:latin typeface="Times New Roman" panose="02020603050405020304" pitchFamily="18" charset="0"/>
              <a:cs typeface="Times New Roman" panose="02020603050405020304" pitchFamily="18" charset="0"/>
            </a:endParaRPr>
          </a:p>
        </p:txBody>
      </p:sp>
      <p:pic>
        <p:nvPicPr>
          <p:cNvPr id="12" name="Picture 4" descr="Káº¿t quáº£ hÃ¬nh áº£nh cho crying face png">
            <a:extLst>
              <a:ext uri="{FF2B5EF4-FFF2-40B4-BE49-F238E27FC236}">
                <a16:creationId xmlns:a16="http://schemas.microsoft.com/office/drawing/2014/main" xmlns="" id="{758E0FBE-FD4F-45E7-6BD8-0E8A78ADD903}"/>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2027238" y="5299075"/>
            <a:ext cx="11763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Káº¿t quáº£ hÃ¬nh áº£nh cho funny face png">
            <a:extLst>
              <a:ext uri="{FF2B5EF4-FFF2-40B4-BE49-F238E27FC236}">
                <a16:creationId xmlns:a16="http://schemas.microsoft.com/office/drawing/2014/main" xmlns="" id="{F3CF8708-C36C-744A-4E0A-8FB32625A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5233988"/>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Káº¿t quáº£ hÃ¬nh áº£nh cho crying face png">
            <a:extLst>
              <a:ext uri="{FF2B5EF4-FFF2-40B4-BE49-F238E27FC236}">
                <a16:creationId xmlns:a16="http://schemas.microsoft.com/office/drawing/2014/main" xmlns="" id="{5190A5FA-3562-31C3-B5A0-60E93F988EE9}"/>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583363" y="5294313"/>
            <a:ext cx="11747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Káº¿t quáº£ hÃ¬nh áº£nh cho crying face png">
            <a:extLst>
              <a:ext uri="{FF2B5EF4-FFF2-40B4-BE49-F238E27FC236}">
                <a16:creationId xmlns:a16="http://schemas.microsoft.com/office/drawing/2014/main" xmlns="" id="{599B2576-4696-B59A-92FB-BE0B7A0ED10D}"/>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8897938" y="5294313"/>
            <a:ext cx="11747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1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nodeType="after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8074" y="1467293"/>
            <a:ext cx="11008788" cy="3046988"/>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Hoạt</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Khởi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p>
          <a:p>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video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	* </a:t>
            </a:r>
            <a:r>
              <a:rPr lang="en-US" sz="2800" b="1" dirty="0">
                <a:solidFill>
                  <a:srgbClr val="0000FF"/>
                </a:solidFill>
                <a:latin typeface="Times New Roman" pitchFamily="18" charset="0"/>
                <a:cs typeface="Times New Roman" pitchFamily="18" charset="0"/>
              </a:rPr>
              <a:t>https://www.youtube.com/watch?v=AXFblVfVLks</a:t>
            </a:r>
            <a:r>
              <a:rPr lang="en-US" sz="2800" b="1" dirty="0">
                <a:latin typeface="Times New Roman" pitchFamily="18" charset="0"/>
                <a:cs typeface="Times New Roman" pitchFamily="18" charset="0"/>
              </a:rPr>
              <a:t>    </a:t>
            </a:r>
            <a:r>
              <a:rPr lang="en-US" sz="2800" i="1" dirty="0">
                <a:solidFill>
                  <a:srgbClr val="0000FF"/>
                </a:solidFill>
                <a:latin typeface="Times New Roman" pitchFamily="18" charset="0"/>
                <a:cs typeface="Times New Roman" pitchFamily="18" charset="0"/>
              </a:rPr>
              <a:t>(2p16)</a:t>
            </a:r>
            <a:endParaRPr lang="vi-VN" sz="2800"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	* https://www.youtube.com/watch?v=QHKJzl9ahgQ    </a:t>
            </a:r>
            <a:r>
              <a:rPr lang="en-US" sz="2800" i="1" dirty="0">
                <a:solidFill>
                  <a:srgbClr val="0000FF"/>
                </a:solidFill>
                <a:latin typeface="Times New Roman" pitchFamily="18" charset="0"/>
                <a:cs typeface="Times New Roman" pitchFamily="18" charset="0"/>
              </a:rPr>
              <a:t>(4p22)</a:t>
            </a:r>
            <a:endParaRPr lang="vi-VN" sz="2800" dirty="0">
              <a:solidFill>
                <a:srgbClr val="0000FF"/>
              </a:solidFill>
              <a:latin typeface="Times New Roman" pitchFamily="18" charset="0"/>
              <a:cs typeface="Times New Roman" pitchFamily="18" charset="0"/>
            </a:endParaRPr>
          </a:p>
          <a:p>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video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co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https://www.youtube.com/watch?v=QHKJzl9ahgQ</a:t>
            </a:r>
            <a:r>
              <a:rPr lang="en-US" sz="2800" dirty="0">
                <a:solidFill>
                  <a:srgbClr val="0000FF"/>
                </a:solidFill>
                <a:latin typeface="Times New Roman" pitchFamily="18" charset="0"/>
                <a:cs typeface="Times New Roman" pitchFamily="18" charset="0"/>
              </a:rPr>
              <a:t>    </a:t>
            </a:r>
            <a:r>
              <a:rPr lang="en-US" sz="2800" i="1" dirty="0">
                <a:solidFill>
                  <a:srgbClr val="0000FF"/>
                </a:solidFill>
                <a:latin typeface="Times New Roman" pitchFamily="18" charset="0"/>
                <a:cs typeface="Times New Roman" pitchFamily="18" charset="0"/>
              </a:rPr>
              <a:t>(4p30)</a:t>
            </a:r>
            <a:endParaRPr lang="vi-VN" sz="2800" dirty="0">
              <a:solidFill>
                <a:srgbClr val="0000FF"/>
              </a:solidFill>
              <a:latin typeface="Times New Roman" pitchFamily="18" charset="0"/>
              <a:cs typeface="Times New Roman" pitchFamily="18" charset="0"/>
            </a:endParaRPr>
          </a:p>
          <a:p>
            <a:endParaRPr lang="vi-VN" sz="2400" dirty="0">
              <a:latin typeface="Times New Roman" pitchFamily="18" charset="0"/>
              <a:cs typeface="Times New Roman" pitchFamily="18" charset="0"/>
            </a:endParaRPr>
          </a:p>
        </p:txBody>
      </p:sp>
      <p:sp>
        <p:nvSpPr>
          <p:cNvPr id="6" name="Text Box 4">
            <a:extLst>
              <a:ext uri="{FF2B5EF4-FFF2-40B4-BE49-F238E27FC236}">
                <a16:creationId xmlns:a16="http://schemas.microsoft.com/office/drawing/2014/main" xmlns="" id="{DEB388E1-676C-9BEF-7699-DA7BB8B65A37}"/>
              </a:ext>
            </a:extLst>
          </p:cNvPr>
          <p:cNvSpPr txBox="1">
            <a:spLocks noChangeArrowheads="1"/>
          </p:cNvSpPr>
          <p:nvPr/>
        </p:nvSpPr>
        <p:spPr bwMode="auto">
          <a:xfrm>
            <a:off x="0" y="309563"/>
            <a:ext cx="12642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097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3200" b="1" dirty="0" smtClean="0">
                <a:solidFill>
                  <a:srgbClr val="3333CC"/>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9. CẤU TẠO VÀ TÍNH CHẤT CỦA CƠ</a:t>
            </a:r>
          </a:p>
        </p:txBody>
      </p:sp>
    </p:spTree>
    <p:extLst>
      <p:ext uri="{BB962C8B-B14F-4D97-AF65-F5344CB8AC3E}">
        <p14:creationId xmlns:p14="http://schemas.microsoft.com/office/powerpoint/2010/main" val="1043716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09B75F5-755D-4620-89C6-9F49165CB357}"/>
              </a:ext>
            </a:extLst>
          </p:cNvPr>
          <p:cNvSpPr/>
          <p:nvPr/>
        </p:nvSpPr>
        <p:spPr>
          <a:xfrm>
            <a:off x="4458063" y="168845"/>
            <a:ext cx="3458767" cy="923330"/>
          </a:xfrm>
          <a:prstGeom prst="rect">
            <a:avLst/>
          </a:prstGeom>
          <a:noFill/>
        </p:spPr>
        <p:txBody>
          <a:bodyPr wrap="none">
            <a:spAutoFit/>
          </a:bodyPr>
          <a:lstStyle/>
          <a:p>
            <a:pPr algn="ctr" fontAlgn="auto">
              <a:spcBef>
                <a:spcPts val="0"/>
              </a:spcBef>
              <a:spcAft>
                <a:spcPts val="0"/>
              </a:spcAft>
              <a:defRPr/>
            </a:pPr>
            <a:r>
              <a:rPr lang="en-US" sz="5400" b="1" dirty="0" smtClean="0">
                <a:ln w="22225">
                  <a:solidFill>
                    <a:schemeClr val="accent4">
                      <a:lumMod val="50000"/>
                    </a:schemeClr>
                  </a:solidFill>
                  <a:prstDash val="solid"/>
                </a:ln>
                <a:solidFill>
                  <a:srgbClr val="0000FF"/>
                </a:solidFill>
                <a:latin typeface="+mn-lt"/>
                <a:cs typeface="+mn-cs"/>
              </a:rPr>
              <a:t>LUYỆN TẬP </a:t>
            </a:r>
            <a:endParaRPr lang="en-US" sz="5400" b="1" dirty="0">
              <a:ln w="22225">
                <a:solidFill>
                  <a:schemeClr val="accent4">
                    <a:lumMod val="50000"/>
                  </a:schemeClr>
                </a:solidFill>
                <a:prstDash val="solid"/>
              </a:ln>
              <a:solidFill>
                <a:srgbClr val="0000FF"/>
              </a:solidFill>
              <a:latin typeface="+mn-lt"/>
              <a:cs typeface="+mn-cs"/>
            </a:endParaRPr>
          </a:p>
        </p:txBody>
      </p:sp>
      <p:sp>
        <p:nvSpPr>
          <p:cNvPr id="4" name="TextBox 2">
            <a:extLst>
              <a:ext uri="{FF2B5EF4-FFF2-40B4-BE49-F238E27FC236}">
                <a16:creationId xmlns:a16="http://schemas.microsoft.com/office/drawing/2014/main" xmlns="" id="{2CC485F5-6B90-631B-50BE-B9E2962360B5}"/>
              </a:ext>
            </a:extLst>
          </p:cNvPr>
          <p:cNvSpPr txBox="1">
            <a:spLocks noChangeArrowheads="1"/>
          </p:cNvSpPr>
          <p:nvPr/>
        </p:nvSpPr>
        <p:spPr bwMode="auto">
          <a:xfrm>
            <a:off x="2300654" y="1152525"/>
            <a:ext cx="8124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i="1" dirty="0" err="1">
                <a:latin typeface="Times New Roman" panose="02020603050405020304" pitchFamily="18" charset="0"/>
                <a:cs typeface="Times New Roman" panose="02020603050405020304" pitchFamily="18" charset="0"/>
              </a:rPr>
              <a:t>Chọn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đúng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hỏi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sau</a:t>
            </a:r>
            <a:r>
              <a:rPr lang="en-US" altLang="en-US" sz="2800" b="1" i="1" dirty="0">
                <a:latin typeface="Times New Roman" panose="02020603050405020304" pitchFamily="18" charset="0"/>
                <a:cs typeface="Times New Roman" panose="02020603050405020304" pitchFamily="18" charset="0"/>
              </a:rPr>
              <a:t>:</a:t>
            </a:r>
          </a:p>
        </p:txBody>
      </p:sp>
      <p:sp>
        <p:nvSpPr>
          <p:cNvPr id="5" name="Freeform 4">
            <a:extLst>
              <a:ext uri="{FF2B5EF4-FFF2-40B4-BE49-F238E27FC236}">
                <a16:creationId xmlns:a16="http://schemas.microsoft.com/office/drawing/2014/main" xmlns="" id="{E5CA4EA7-1349-D401-BF9F-EFB715235865}"/>
              </a:ext>
            </a:extLst>
          </p:cNvPr>
          <p:cNvSpPr/>
          <p:nvPr/>
        </p:nvSpPr>
        <p:spPr>
          <a:xfrm>
            <a:off x="2020888" y="1671638"/>
            <a:ext cx="8255000" cy="933450"/>
          </a:xfrm>
          <a:custGeom>
            <a:avLst/>
            <a:gdLst>
              <a:gd name="connsiteX0" fmla="*/ 0 w 3291840"/>
              <a:gd name="connsiteY0" fmla="*/ 155691 h 934126"/>
              <a:gd name="connsiteX1" fmla="*/ 155691 w 3291840"/>
              <a:gd name="connsiteY1" fmla="*/ 0 h 934126"/>
              <a:gd name="connsiteX2" fmla="*/ 3136149 w 3291840"/>
              <a:gd name="connsiteY2" fmla="*/ 0 h 934126"/>
              <a:gd name="connsiteX3" fmla="*/ 3291840 w 3291840"/>
              <a:gd name="connsiteY3" fmla="*/ 155691 h 934126"/>
              <a:gd name="connsiteX4" fmla="*/ 3291840 w 3291840"/>
              <a:gd name="connsiteY4" fmla="*/ 778435 h 934126"/>
              <a:gd name="connsiteX5" fmla="*/ 3136149 w 3291840"/>
              <a:gd name="connsiteY5" fmla="*/ 934126 h 934126"/>
              <a:gd name="connsiteX6" fmla="*/ 155691 w 3291840"/>
              <a:gd name="connsiteY6" fmla="*/ 934126 h 934126"/>
              <a:gd name="connsiteX7" fmla="*/ 0 w 3291840"/>
              <a:gd name="connsiteY7" fmla="*/ 778435 h 934126"/>
              <a:gd name="connsiteX8" fmla="*/ 0 w 3291840"/>
              <a:gd name="connsiteY8" fmla="*/ 155691 h 9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934126">
                <a:moveTo>
                  <a:pt x="0" y="155691"/>
                </a:moveTo>
                <a:cubicBezTo>
                  <a:pt x="0" y="69705"/>
                  <a:pt x="69705" y="0"/>
                  <a:pt x="155691" y="0"/>
                </a:cubicBezTo>
                <a:lnTo>
                  <a:pt x="3136149" y="0"/>
                </a:lnTo>
                <a:cubicBezTo>
                  <a:pt x="3222135" y="0"/>
                  <a:pt x="3291840" y="69705"/>
                  <a:pt x="3291840" y="155691"/>
                </a:cubicBezTo>
                <a:lnTo>
                  <a:pt x="3291840" y="778435"/>
                </a:lnTo>
                <a:cubicBezTo>
                  <a:pt x="3291840" y="864421"/>
                  <a:pt x="3222135" y="934126"/>
                  <a:pt x="3136149" y="934126"/>
                </a:cubicBezTo>
                <a:lnTo>
                  <a:pt x="155691" y="934126"/>
                </a:lnTo>
                <a:cubicBezTo>
                  <a:pt x="69705" y="934126"/>
                  <a:pt x="0" y="864421"/>
                  <a:pt x="0" y="778435"/>
                </a:cubicBezTo>
                <a:lnTo>
                  <a:pt x="0" y="155691"/>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37040" tIns="137040" rIns="137040" bIns="137040" anchor="ctr"/>
          <a:lstStyle>
            <a:lvl1pPr defTabSz="1066800" eaLnBrk="0" hangingPunct="0">
              <a:defRPr>
                <a:solidFill>
                  <a:schemeClr val="tx1"/>
                </a:solidFill>
                <a:latin typeface="Calibri" panose="020F0502020204030204" pitchFamily="34" charset="0"/>
                <a:cs typeface="Arial" panose="020B0604020202020204" pitchFamily="34" charset="0"/>
              </a:defRPr>
            </a:lvl1pPr>
            <a:lvl2pPr marL="742950" indent="-285750" defTabSz="1066800" eaLnBrk="0" hangingPunct="0">
              <a:defRPr>
                <a:solidFill>
                  <a:schemeClr val="tx1"/>
                </a:solidFill>
                <a:latin typeface="Calibri" panose="020F0502020204030204" pitchFamily="34" charset="0"/>
                <a:cs typeface="Arial" panose="020B0604020202020204" pitchFamily="34" charset="0"/>
              </a:defRPr>
            </a:lvl2pPr>
            <a:lvl3pPr marL="1143000" indent="-228600" defTabSz="1066800" eaLnBrk="0" hangingPunct="0">
              <a:defRPr>
                <a:solidFill>
                  <a:schemeClr val="tx1"/>
                </a:solidFill>
                <a:latin typeface="Calibri" panose="020F0502020204030204" pitchFamily="34" charset="0"/>
                <a:cs typeface="Arial" panose="020B0604020202020204" pitchFamily="34" charset="0"/>
              </a:defRPr>
            </a:lvl3pPr>
            <a:lvl4pPr marL="1600200" indent="-228600" defTabSz="1066800" eaLnBrk="0" hangingPunct="0">
              <a:defRPr>
                <a:solidFill>
                  <a:schemeClr val="tx1"/>
                </a:solidFill>
                <a:latin typeface="Calibri" panose="020F0502020204030204" pitchFamily="34" charset="0"/>
                <a:cs typeface="Arial" panose="020B0604020202020204" pitchFamily="34" charset="0"/>
              </a:defRPr>
            </a:lvl4pPr>
            <a:lvl5pPr marL="2057400" indent="-228600" defTabSz="1066800" eaLnBrk="0" hangingPunct="0">
              <a:defRPr>
                <a:solidFill>
                  <a:schemeClr val="tx1"/>
                </a:solidFill>
                <a:latin typeface="Calibri" panose="020F050202020403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spcAft>
                <a:spcPct val="35000"/>
              </a:spcAft>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6.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tay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tay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sẽ</a:t>
            </a:r>
            <a:endParaRPr lang="en-US" altLang="en-US" sz="2800" b="1" dirty="0">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a16="http://schemas.microsoft.com/office/drawing/2014/main" xmlns="" id="{15148EFD-8B0F-94BE-AB8D-25DB15E346F0}"/>
              </a:ext>
            </a:extLst>
          </p:cNvPr>
          <p:cNvSpPr/>
          <p:nvPr/>
        </p:nvSpPr>
        <p:spPr>
          <a:xfrm>
            <a:off x="4344988" y="2617788"/>
            <a:ext cx="3292475" cy="935037"/>
          </a:xfrm>
          <a:custGeom>
            <a:avLst/>
            <a:gdLst>
              <a:gd name="connsiteX0" fmla="*/ 0 w 3291840"/>
              <a:gd name="connsiteY0" fmla="*/ 155691 h 934126"/>
              <a:gd name="connsiteX1" fmla="*/ 155691 w 3291840"/>
              <a:gd name="connsiteY1" fmla="*/ 0 h 934126"/>
              <a:gd name="connsiteX2" fmla="*/ 3136149 w 3291840"/>
              <a:gd name="connsiteY2" fmla="*/ 0 h 934126"/>
              <a:gd name="connsiteX3" fmla="*/ 3291840 w 3291840"/>
              <a:gd name="connsiteY3" fmla="*/ 155691 h 934126"/>
              <a:gd name="connsiteX4" fmla="*/ 3291840 w 3291840"/>
              <a:gd name="connsiteY4" fmla="*/ 778435 h 934126"/>
              <a:gd name="connsiteX5" fmla="*/ 3136149 w 3291840"/>
              <a:gd name="connsiteY5" fmla="*/ 934126 h 934126"/>
              <a:gd name="connsiteX6" fmla="*/ 155691 w 3291840"/>
              <a:gd name="connsiteY6" fmla="*/ 934126 h 934126"/>
              <a:gd name="connsiteX7" fmla="*/ 0 w 3291840"/>
              <a:gd name="connsiteY7" fmla="*/ 778435 h 934126"/>
              <a:gd name="connsiteX8" fmla="*/ 0 w 3291840"/>
              <a:gd name="connsiteY8" fmla="*/ 155691 h 9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934126">
                <a:moveTo>
                  <a:pt x="0" y="155691"/>
                </a:moveTo>
                <a:cubicBezTo>
                  <a:pt x="0" y="69705"/>
                  <a:pt x="69705" y="0"/>
                  <a:pt x="155691" y="0"/>
                </a:cubicBezTo>
                <a:lnTo>
                  <a:pt x="3136149" y="0"/>
                </a:lnTo>
                <a:cubicBezTo>
                  <a:pt x="3222135" y="0"/>
                  <a:pt x="3291840" y="69705"/>
                  <a:pt x="3291840" y="155691"/>
                </a:cubicBezTo>
                <a:lnTo>
                  <a:pt x="3291840" y="778435"/>
                </a:lnTo>
                <a:cubicBezTo>
                  <a:pt x="3291840" y="864421"/>
                  <a:pt x="3222135" y="934126"/>
                  <a:pt x="3136149" y="934126"/>
                </a:cubicBezTo>
                <a:lnTo>
                  <a:pt x="155691" y="934126"/>
                </a:lnTo>
                <a:cubicBezTo>
                  <a:pt x="69705" y="934126"/>
                  <a:pt x="0" y="864421"/>
                  <a:pt x="0" y="778435"/>
                </a:cubicBezTo>
                <a:lnTo>
                  <a:pt x="0" y="15569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37040" tIns="137040" rIns="137040" bIns="137040" spcCol="1270" anchor="ctr"/>
          <a:lstStyle/>
          <a:p>
            <a:pPr defTabSz="1066800" fontAlgn="auto">
              <a:lnSpc>
                <a:spcPct val="90000"/>
              </a:lnSpc>
              <a:spcAft>
                <a:spcPct val="35000"/>
              </a:spcAft>
              <a:defRPr/>
            </a:pPr>
            <a:r>
              <a:rPr lang="en-US" sz="2400" b="1" dirty="0">
                <a:latin typeface="Times New Roman" panose="02020603050405020304" pitchFamily="18" charset="0"/>
                <a:cs typeface="Times New Roman" panose="02020603050405020304" pitchFamily="18" charset="0"/>
              </a:rPr>
              <a:t>A. co </a:t>
            </a:r>
            <a:r>
              <a:rPr lang="en-US" sz="2400" b="1" dirty="0" err="1">
                <a:latin typeface="Times New Roman" panose="02020603050405020304" pitchFamily="18" charset="0"/>
                <a:cs typeface="Times New Roman" panose="02020603050405020304" pitchFamily="18" charset="0"/>
              </a:rPr>
              <a:t>duỗi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ngẫu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a:t>
            </a:r>
          </a:p>
        </p:txBody>
      </p:sp>
      <p:sp>
        <p:nvSpPr>
          <p:cNvPr id="7" name="Freeform 6">
            <a:extLst>
              <a:ext uri="{FF2B5EF4-FFF2-40B4-BE49-F238E27FC236}">
                <a16:creationId xmlns:a16="http://schemas.microsoft.com/office/drawing/2014/main" xmlns="" id="{94EA52D1-A5E8-3E33-A64B-3D52570660FF}"/>
              </a:ext>
            </a:extLst>
          </p:cNvPr>
          <p:cNvSpPr/>
          <p:nvPr/>
        </p:nvSpPr>
        <p:spPr>
          <a:xfrm>
            <a:off x="4344988" y="3551237"/>
            <a:ext cx="3292475" cy="935038"/>
          </a:xfrm>
          <a:custGeom>
            <a:avLst/>
            <a:gdLst>
              <a:gd name="connsiteX0" fmla="*/ 0 w 3291840"/>
              <a:gd name="connsiteY0" fmla="*/ 155691 h 934126"/>
              <a:gd name="connsiteX1" fmla="*/ 155691 w 3291840"/>
              <a:gd name="connsiteY1" fmla="*/ 0 h 934126"/>
              <a:gd name="connsiteX2" fmla="*/ 3136149 w 3291840"/>
              <a:gd name="connsiteY2" fmla="*/ 0 h 934126"/>
              <a:gd name="connsiteX3" fmla="*/ 3291840 w 3291840"/>
              <a:gd name="connsiteY3" fmla="*/ 155691 h 934126"/>
              <a:gd name="connsiteX4" fmla="*/ 3291840 w 3291840"/>
              <a:gd name="connsiteY4" fmla="*/ 778435 h 934126"/>
              <a:gd name="connsiteX5" fmla="*/ 3136149 w 3291840"/>
              <a:gd name="connsiteY5" fmla="*/ 934126 h 934126"/>
              <a:gd name="connsiteX6" fmla="*/ 155691 w 3291840"/>
              <a:gd name="connsiteY6" fmla="*/ 934126 h 934126"/>
              <a:gd name="connsiteX7" fmla="*/ 0 w 3291840"/>
              <a:gd name="connsiteY7" fmla="*/ 778435 h 934126"/>
              <a:gd name="connsiteX8" fmla="*/ 0 w 3291840"/>
              <a:gd name="connsiteY8" fmla="*/ 155691 h 9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934126">
                <a:moveTo>
                  <a:pt x="0" y="155691"/>
                </a:moveTo>
                <a:cubicBezTo>
                  <a:pt x="0" y="69705"/>
                  <a:pt x="69705" y="0"/>
                  <a:pt x="155691" y="0"/>
                </a:cubicBezTo>
                <a:lnTo>
                  <a:pt x="3136149" y="0"/>
                </a:lnTo>
                <a:cubicBezTo>
                  <a:pt x="3222135" y="0"/>
                  <a:pt x="3291840" y="69705"/>
                  <a:pt x="3291840" y="155691"/>
                </a:cubicBezTo>
                <a:lnTo>
                  <a:pt x="3291840" y="778435"/>
                </a:lnTo>
                <a:cubicBezTo>
                  <a:pt x="3291840" y="864421"/>
                  <a:pt x="3222135" y="934126"/>
                  <a:pt x="3136149" y="934126"/>
                </a:cubicBezTo>
                <a:lnTo>
                  <a:pt x="155691" y="934126"/>
                </a:lnTo>
                <a:cubicBezTo>
                  <a:pt x="69705" y="934126"/>
                  <a:pt x="0" y="864421"/>
                  <a:pt x="0" y="778435"/>
                </a:cubicBezTo>
                <a:lnTo>
                  <a:pt x="0" y="15569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040" tIns="137040" rIns="137040" bIns="137040" spcCol="1270" anchor="ctr"/>
          <a:lstStyle/>
          <a:p>
            <a:pPr defTabSz="1066800" fontAlgn="auto">
              <a:lnSpc>
                <a:spcPct val="90000"/>
              </a:lnSpc>
              <a:spcAft>
                <a:spcPct val="35000"/>
              </a:spcAft>
              <a:defRPr/>
            </a:pPr>
            <a:r>
              <a:rPr lang="en-US" sz="2400" b="1" dirty="0">
                <a:latin typeface="Times New Roman" panose="02020603050405020304" pitchFamily="18" charset="0"/>
                <a:cs typeface="Times New Roman" panose="02020603050405020304" pitchFamily="18" charset="0"/>
              </a:rPr>
              <a:t>B. co </a:t>
            </a:r>
            <a:r>
              <a:rPr lang="en-US" sz="2400" b="1" dirty="0" err="1">
                <a:latin typeface="Times New Roman" panose="02020603050405020304" pitchFamily="18" charset="0"/>
                <a:cs typeface="Times New Roman" panose="02020603050405020304" pitchFamily="18" charset="0"/>
              </a:rPr>
              <a:t>duỗi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kháng</a:t>
            </a:r>
            <a:r>
              <a:rPr lang="en-US" sz="2400" b="1" dirty="0">
                <a:latin typeface="Times New Roman" panose="02020603050405020304" pitchFamily="18" charset="0"/>
                <a:cs typeface="Times New Roman" panose="02020603050405020304" pitchFamily="18" charset="0"/>
              </a:rPr>
              <a:t>.</a:t>
            </a:r>
          </a:p>
        </p:txBody>
      </p:sp>
      <p:sp>
        <p:nvSpPr>
          <p:cNvPr id="8" name="Freeform 7">
            <a:extLst>
              <a:ext uri="{FF2B5EF4-FFF2-40B4-BE49-F238E27FC236}">
                <a16:creationId xmlns:a16="http://schemas.microsoft.com/office/drawing/2014/main" xmlns="" id="{EC45A936-F410-DE69-9412-CC00E08F2BA0}"/>
              </a:ext>
            </a:extLst>
          </p:cNvPr>
          <p:cNvSpPr/>
          <p:nvPr/>
        </p:nvSpPr>
        <p:spPr>
          <a:xfrm>
            <a:off x="4344988" y="4506913"/>
            <a:ext cx="3292475" cy="935037"/>
          </a:xfrm>
          <a:custGeom>
            <a:avLst/>
            <a:gdLst>
              <a:gd name="connsiteX0" fmla="*/ 0 w 3291840"/>
              <a:gd name="connsiteY0" fmla="*/ 155691 h 934126"/>
              <a:gd name="connsiteX1" fmla="*/ 155691 w 3291840"/>
              <a:gd name="connsiteY1" fmla="*/ 0 h 934126"/>
              <a:gd name="connsiteX2" fmla="*/ 3136149 w 3291840"/>
              <a:gd name="connsiteY2" fmla="*/ 0 h 934126"/>
              <a:gd name="connsiteX3" fmla="*/ 3291840 w 3291840"/>
              <a:gd name="connsiteY3" fmla="*/ 155691 h 934126"/>
              <a:gd name="connsiteX4" fmla="*/ 3291840 w 3291840"/>
              <a:gd name="connsiteY4" fmla="*/ 778435 h 934126"/>
              <a:gd name="connsiteX5" fmla="*/ 3136149 w 3291840"/>
              <a:gd name="connsiteY5" fmla="*/ 934126 h 934126"/>
              <a:gd name="connsiteX6" fmla="*/ 155691 w 3291840"/>
              <a:gd name="connsiteY6" fmla="*/ 934126 h 934126"/>
              <a:gd name="connsiteX7" fmla="*/ 0 w 3291840"/>
              <a:gd name="connsiteY7" fmla="*/ 778435 h 934126"/>
              <a:gd name="connsiteX8" fmla="*/ 0 w 3291840"/>
              <a:gd name="connsiteY8" fmla="*/ 155691 h 9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934126">
                <a:moveTo>
                  <a:pt x="0" y="155691"/>
                </a:moveTo>
                <a:cubicBezTo>
                  <a:pt x="0" y="69705"/>
                  <a:pt x="69705" y="0"/>
                  <a:pt x="155691" y="0"/>
                </a:cubicBezTo>
                <a:lnTo>
                  <a:pt x="3136149" y="0"/>
                </a:lnTo>
                <a:cubicBezTo>
                  <a:pt x="3222135" y="0"/>
                  <a:pt x="3291840" y="69705"/>
                  <a:pt x="3291840" y="155691"/>
                </a:cubicBezTo>
                <a:lnTo>
                  <a:pt x="3291840" y="778435"/>
                </a:lnTo>
                <a:cubicBezTo>
                  <a:pt x="3291840" y="864421"/>
                  <a:pt x="3222135" y="934126"/>
                  <a:pt x="3136149" y="934126"/>
                </a:cubicBezTo>
                <a:lnTo>
                  <a:pt x="155691" y="934126"/>
                </a:lnTo>
                <a:cubicBezTo>
                  <a:pt x="69705" y="934126"/>
                  <a:pt x="0" y="864421"/>
                  <a:pt x="0" y="778435"/>
                </a:cubicBezTo>
                <a:lnTo>
                  <a:pt x="0" y="1556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37040" tIns="137040" rIns="137040" bIns="137040" spcCol="1270" anchor="ctr"/>
          <a:lstStyle/>
          <a:p>
            <a:pPr defTabSz="1066800" fontAlgn="auto">
              <a:lnSpc>
                <a:spcPct val="90000"/>
              </a:lnSpc>
              <a:spcAft>
                <a:spcPct val="35000"/>
              </a:spcAft>
              <a:defRPr/>
            </a:pPr>
            <a:r>
              <a:rPr lang="en-US" sz="2400" b="1">
                <a:latin typeface="Times New Roman" panose="02020603050405020304" pitchFamily="18" charset="0"/>
                <a:cs typeface="Times New Roman" panose="02020603050405020304" pitchFamily="18" charset="0"/>
              </a:rPr>
              <a:t>C. cùng co.</a:t>
            </a:r>
          </a:p>
        </p:txBody>
      </p:sp>
      <p:sp>
        <p:nvSpPr>
          <p:cNvPr id="9" name="Freeform 8">
            <a:extLst>
              <a:ext uri="{FF2B5EF4-FFF2-40B4-BE49-F238E27FC236}">
                <a16:creationId xmlns:a16="http://schemas.microsoft.com/office/drawing/2014/main" xmlns="" id="{63116F28-4933-7067-07D0-274ECBE1EA0C}"/>
              </a:ext>
            </a:extLst>
          </p:cNvPr>
          <p:cNvSpPr/>
          <p:nvPr/>
        </p:nvSpPr>
        <p:spPr>
          <a:xfrm>
            <a:off x="4344988" y="5453063"/>
            <a:ext cx="3292475" cy="933450"/>
          </a:xfrm>
          <a:custGeom>
            <a:avLst/>
            <a:gdLst>
              <a:gd name="connsiteX0" fmla="*/ 0 w 3291840"/>
              <a:gd name="connsiteY0" fmla="*/ 155691 h 934126"/>
              <a:gd name="connsiteX1" fmla="*/ 155691 w 3291840"/>
              <a:gd name="connsiteY1" fmla="*/ 0 h 934126"/>
              <a:gd name="connsiteX2" fmla="*/ 3136149 w 3291840"/>
              <a:gd name="connsiteY2" fmla="*/ 0 h 934126"/>
              <a:gd name="connsiteX3" fmla="*/ 3291840 w 3291840"/>
              <a:gd name="connsiteY3" fmla="*/ 155691 h 934126"/>
              <a:gd name="connsiteX4" fmla="*/ 3291840 w 3291840"/>
              <a:gd name="connsiteY4" fmla="*/ 778435 h 934126"/>
              <a:gd name="connsiteX5" fmla="*/ 3136149 w 3291840"/>
              <a:gd name="connsiteY5" fmla="*/ 934126 h 934126"/>
              <a:gd name="connsiteX6" fmla="*/ 155691 w 3291840"/>
              <a:gd name="connsiteY6" fmla="*/ 934126 h 934126"/>
              <a:gd name="connsiteX7" fmla="*/ 0 w 3291840"/>
              <a:gd name="connsiteY7" fmla="*/ 778435 h 934126"/>
              <a:gd name="connsiteX8" fmla="*/ 0 w 3291840"/>
              <a:gd name="connsiteY8" fmla="*/ 155691 h 9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934126">
                <a:moveTo>
                  <a:pt x="0" y="155691"/>
                </a:moveTo>
                <a:cubicBezTo>
                  <a:pt x="0" y="69705"/>
                  <a:pt x="69705" y="0"/>
                  <a:pt x="155691" y="0"/>
                </a:cubicBezTo>
                <a:lnTo>
                  <a:pt x="3136149" y="0"/>
                </a:lnTo>
                <a:cubicBezTo>
                  <a:pt x="3222135" y="0"/>
                  <a:pt x="3291840" y="69705"/>
                  <a:pt x="3291840" y="155691"/>
                </a:cubicBezTo>
                <a:lnTo>
                  <a:pt x="3291840" y="778435"/>
                </a:lnTo>
                <a:cubicBezTo>
                  <a:pt x="3291840" y="864421"/>
                  <a:pt x="3222135" y="934126"/>
                  <a:pt x="3136149" y="934126"/>
                </a:cubicBezTo>
                <a:lnTo>
                  <a:pt x="155691" y="934126"/>
                </a:lnTo>
                <a:cubicBezTo>
                  <a:pt x="69705" y="934126"/>
                  <a:pt x="0" y="864421"/>
                  <a:pt x="0" y="778435"/>
                </a:cubicBezTo>
                <a:lnTo>
                  <a:pt x="0" y="15569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137040" tIns="137040" rIns="137040" bIns="137040" spcCol="1270" anchor="ctr"/>
          <a:lstStyle/>
          <a:p>
            <a:pPr defTabSz="1066800" fontAlgn="auto">
              <a:lnSpc>
                <a:spcPct val="90000"/>
              </a:lnSpc>
              <a:spcAft>
                <a:spcPct val="35000"/>
              </a:spcAft>
              <a:defRPr/>
            </a:pPr>
            <a:r>
              <a:rPr lang="en-US" sz="2400" b="1">
                <a:latin typeface="Times New Roman" panose="02020603050405020304" pitchFamily="18" charset="0"/>
                <a:cs typeface="Times New Roman" panose="02020603050405020304" pitchFamily="18" charset="0"/>
              </a:rPr>
              <a:t>D. cùng duỗi</a:t>
            </a:r>
          </a:p>
        </p:txBody>
      </p:sp>
      <p:pic>
        <p:nvPicPr>
          <p:cNvPr id="10" name="Picture 4" descr="Káº¿t quáº£ hÃ¬nh áº£nh cho crying face png">
            <a:extLst>
              <a:ext uri="{FF2B5EF4-FFF2-40B4-BE49-F238E27FC236}">
                <a16:creationId xmlns:a16="http://schemas.microsoft.com/office/drawing/2014/main" xmlns="" id="{6497F8AA-4E0C-C7A1-D81F-BE695EFE2D70}"/>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3481388" y="2719388"/>
            <a:ext cx="7937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Káº¿t quáº£ hÃ¬nh áº£nh cho funny face png">
            <a:extLst>
              <a:ext uri="{FF2B5EF4-FFF2-40B4-BE49-F238E27FC236}">
                <a16:creationId xmlns:a16="http://schemas.microsoft.com/office/drawing/2014/main" xmlns="" id="{66367EC3-AE9F-48D3-221C-5323E2B60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3552825"/>
            <a:ext cx="9350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Káº¿t quáº£ hÃ¬nh áº£nh cho crying face png">
            <a:extLst>
              <a:ext uri="{FF2B5EF4-FFF2-40B4-BE49-F238E27FC236}">
                <a16:creationId xmlns:a16="http://schemas.microsoft.com/office/drawing/2014/main" xmlns="" id="{DDB400BE-1AE1-5CB2-66A3-CD531504FE45}"/>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3481388" y="4564063"/>
            <a:ext cx="7937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Káº¿t quáº£ hÃ¬nh áº£nh cho crying face png">
            <a:extLst>
              <a:ext uri="{FF2B5EF4-FFF2-40B4-BE49-F238E27FC236}">
                <a16:creationId xmlns:a16="http://schemas.microsoft.com/office/drawing/2014/main" xmlns="" id="{DDB400BE-1AE1-5CB2-66A3-CD531504FE45}"/>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3516985" y="5471931"/>
            <a:ext cx="7937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9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nodeType="after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Káº¿t quáº£ hÃ¬nh áº£nh cho ná»n ppt Äáº¹p">
            <a:extLst>
              <a:ext uri="{FF2B5EF4-FFF2-40B4-BE49-F238E27FC236}">
                <a16:creationId xmlns:a16="http://schemas.microsoft.com/office/drawing/2014/main" xmlns="" id="{D3E2D17A-D7CB-12E1-AB3D-E3FD3D052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123092"/>
            <a:ext cx="12192000" cy="6858000"/>
          </a:xfrm>
          <a:prstGeom prst="rect">
            <a:avLst/>
          </a:prstGeom>
          <a:noFill/>
          <a:ln>
            <a:noFill/>
          </a:ln>
          <a:extLst/>
        </p:spPr>
      </p:pic>
      <p:sp>
        <p:nvSpPr>
          <p:cNvPr id="2" name="Rectangle 1">
            <a:extLst>
              <a:ext uri="{FF2B5EF4-FFF2-40B4-BE49-F238E27FC236}">
                <a16:creationId xmlns:a16="http://schemas.microsoft.com/office/drawing/2014/main" xmlns="" id="{54516BB4-043A-0857-6535-EA114D27217D}"/>
              </a:ext>
            </a:extLst>
          </p:cNvPr>
          <p:cNvSpPr/>
          <p:nvPr/>
        </p:nvSpPr>
        <p:spPr>
          <a:xfrm>
            <a:off x="2532184" y="550706"/>
            <a:ext cx="6453553" cy="1446550"/>
          </a:xfrm>
          <a:prstGeom prst="rect">
            <a:avLst/>
          </a:prstGeom>
          <a:noFill/>
        </p:spPr>
        <p:txBody>
          <a:bodyPr wrap="square">
            <a:spAutoFit/>
          </a:bodyPr>
          <a:lstStyle/>
          <a:p>
            <a:pPr algn="ctr" fontAlgn="auto">
              <a:spcBef>
                <a:spcPts val="0"/>
              </a:spcBef>
              <a:spcAft>
                <a:spcPts val="0"/>
              </a:spcAft>
              <a:defRPr/>
            </a:pPr>
            <a:r>
              <a:rPr lang="en-US" sz="4400" b="1" dirty="0" smtClean="0">
                <a:ln w="0"/>
                <a:solidFill>
                  <a:srgbClr val="0000FF"/>
                </a:solidFill>
                <a:effectLst>
                  <a:reflection blurRad="6350" stA="53000" endA="300" endPos="35500" dir="5400000" sy="-90000" algn="bl" rotWithShape="0"/>
                </a:effectLst>
                <a:latin typeface="Times New Roman" pitchFamily="18" charset="0"/>
                <a:cs typeface="Times New Roman" pitchFamily="18" charset="0"/>
              </a:rPr>
              <a:t>HƯỚNG DẪN TỰ </a:t>
            </a:r>
            <a:r>
              <a:rPr lang="en-US" sz="4400" b="1" dirty="0">
                <a:ln w="0"/>
                <a:solidFill>
                  <a:srgbClr val="0000FF"/>
                </a:solidFill>
                <a:effectLst>
                  <a:reflection blurRad="6350" stA="53000" endA="300" endPos="35500" dir="5400000" sy="-90000" algn="bl" rotWithShape="0"/>
                </a:effectLst>
                <a:latin typeface="Times New Roman" pitchFamily="18" charset="0"/>
                <a:cs typeface="Times New Roman" pitchFamily="18" charset="0"/>
              </a:rPr>
              <a:t>HỌC Ở NHÀ</a:t>
            </a:r>
          </a:p>
        </p:txBody>
      </p:sp>
      <p:sp>
        <p:nvSpPr>
          <p:cNvPr id="4" name="Rounded Rectangle 3">
            <a:extLst>
              <a:ext uri="{FF2B5EF4-FFF2-40B4-BE49-F238E27FC236}">
                <a16:creationId xmlns:a16="http://schemas.microsoft.com/office/drawing/2014/main" xmlns="" id="{B095A4CD-4BFD-0A8C-3689-817BA77C8538}"/>
              </a:ext>
            </a:extLst>
          </p:cNvPr>
          <p:cNvSpPr/>
          <p:nvPr/>
        </p:nvSpPr>
        <p:spPr>
          <a:xfrm>
            <a:off x="2817223" y="2899955"/>
            <a:ext cx="6740434" cy="19724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fontAlgn="auto">
              <a:spcBef>
                <a:spcPts val="0"/>
              </a:spcBef>
              <a:spcAft>
                <a:spcPts val="0"/>
              </a:spcAft>
              <a:buFontTx/>
              <a:buChar char="-"/>
              <a:defRPr/>
            </a:pPr>
            <a:r>
              <a:rPr lang="en-US" sz="3200" b="1" dirty="0">
                <a:solidFill>
                  <a:schemeClr val="tx1"/>
                </a:solidFill>
                <a:latin typeface="Times New Roman" panose="02020603050405020304" pitchFamily="18" charset="0"/>
                <a:cs typeface="Times New Roman" panose="02020603050405020304" pitchFamily="18" charset="0"/>
              </a:rPr>
              <a:t>Ghi nhớ các kiến thức đã học.</a:t>
            </a:r>
          </a:p>
          <a:p>
            <a:pPr marL="285750" indent="-285750" algn="just" fontAlgn="auto">
              <a:spcBef>
                <a:spcPts val="0"/>
              </a:spcBef>
              <a:spcAft>
                <a:spcPts val="0"/>
              </a:spcAft>
              <a:buFontTx/>
              <a:buChar char="-"/>
              <a:defRPr/>
            </a:pPr>
            <a:r>
              <a:rPr lang="en-US" sz="3200" b="1" dirty="0">
                <a:solidFill>
                  <a:schemeClr val="tx1"/>
                </a:solidFill>
                <a:latin typeface="Times New Roman" panose="02020603050405020304" pitchFamily="18" charset="0"/>
                <a:cs typeface="Times New Roman" panose="02020603050405020304" pitchFamily="18" charset="0"/>
              </a:rPr>
              <a:t>Trả lời các câu hỏi trang 33 SGK.</a:t>
            </a:r>
          </a:p>
          <a:p>
            <a:pPr marL="285750" indent="-285750" algn="just" fontAlgn="auto">
              <a:spcBef>
                <a:spcPts val="0"/>
              </a:spcBef>
              <a:spcAft>
                <a:spcPts val="0"/>
              </a:spcAft>
              <a:buFontTx/>
              <a:buChar char="-"/>
              <a:defRPr/>
            </a:pPr>
            <a:r>
              <a:rPr lang="en-US" sz="3200" b="1" dirty="0">
                <a:solidFill>
                  <a:schemeClr val="tx1"/>
                </a:solidFill>
                <a:latin typeface="Times New Roman" panose="02020603050405020304" pitchFamily="18" charset="0"/>
                <a:cs typeface="Times New Roman" panose="02020603050405020304" pitchFamily="18" charset="0"/>
              </a:rPr>
              <a:t>Soạn bài Hoạt động của cơ.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vertical)">
                                      <p:cBhvr>
                                        <p:cTn id="7" dur="500"/>
                                        <p:tgtEl>
                                          <p:spTgt spid="4">
                                            <p:txEl>
                                              <p:pRg st="0" end="0"/>
                                            </p:txEl>
                                          </p:spTgt>
                                        </p:tgtEl>
                                      </p:cBhvr>
                                    </p:animEffect>
                                  </p:childTnLst>
                                </p:cTn>
                              </p:par>
                              <p:par>
                                <p:cTn id="8" presetID="14" presetClass="entr" presetSubtype="5"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vertical)">
                                      <p:cBhvr>
                                        <p:cTn id="10" dur="500"/>
                                        <p:tgtEl>
                                          <p:spTgt spid="4">
                                            <p:txEl>
                                              <p:pRg st="1" end="1"/>
                                            </p:txEl>
                                          </p:spTgt>
                                        </p:tgtEl>
                                      </p:cBhvr>
                                    </p:animEffect>
                                  </p:childTnLst>
                                </p:cTn>
                              </p:par>
                              <p:par>
                                <p:cTn id="11" presetID="14" presetClass="entr" presetSubtype="5"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há» cÆ¡ ngÆ°á»i">
            <a:extLst>
              <a:ext uri="{FF2B5EF4-FFF2-40B4-BE49-F238E27FC236}">
                <a16:creationId xmlns:a16="http://schemas.microsoft.com/office/drawing/2014/main" xmlns="" id="{FC3D0346-4408-82F4-B3EE-CCD2E92D6399}"/>
              </a:ext>
            </a:extLst>
          </p:cNvPr>
          <p:cNvPicPr>
            <a:picLocks noChangeAspect="1" noChangeArrowheads="1"/>
          </p:cNvPicPr>
          <p:nvPr/>
        </p:nvPicPr>
        <p:blipFill>
          <a:blip r:embed="rId2">
            <a:clrChange>
              <a:clrFrom>
                <a:srgbClr val="EDF6F5"/>
              </a:clrFrom>
              <a:clrTo>
                <a:srgbClr val="EDF6F5">
                  <a:alpha val="0"/>
                </a:srgbClr>
              </a:clrTo>
            </a:clrChange>
            <a:extLst>
              <a:ext uri="{28A0092B-C50C-407E-A947-70E740481C1C}">
                <a14:useLocalDpi xmlns:a14="http://schemas.microsoft.com/office/drawing/2010/main" val="0"/>
              </a:ext>
            </a:extLst>
          </a:blip>
          <a:srcRect/>
          <a:stretch>
            <a:fillRect/>
          </a:stretch>
        </p:blipFill>
        <p:spPr bwMode="auto">
          <a:xfrm>
            <a:off x="1235075" y="1881188"/>
            <a:ext cx="98425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a:extLst>
              <a:ext uri="{FF2B5EF4-FFF2-40B4-BE49-F238E27FC236}">
                <a16:creationId xmlns:a16="http://schemas.microsoft.com/office/drawing/2014/main" xmlns="" id="{DEB388E1-676C-9BEF-7699-DA7BB8B65A37}"/>
              </a:ext>
            </a:extLst>
          </p:cNvPr>
          <p:cNvSpPr txBox="1">
            <a:spLocks noChangeArrowheads="1"/>
          </p:cNvSpPr>
          <p:nvPr/>
        </p:nvSpPr>
        <p:spPr bwMode="auto">
          <a:xfrm>
            <a:off x="0" y="309563"/>
            <a:ext cx="12642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097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3200" b="1" dirty="0" err="1" smtClean="0">
                <a:solidFill>
                  <a:srgbClr val="0000FF"/>
                </a:solidFill>
                <a:latin typeface="Times New Roman" panose="02020603050405020304" pitchFamily="18" charset="0"/>
                <a:cs typeface="Times New Roman" panose="02020603050405020304" pitchFamily="18" charset="0"/>
              </a:rPr>
              <a:t>Bài</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9. CẤU TẠO VÀ TÍNH CHẤT CỦA CƠ</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582F80D1-F072-7E7E-9917-BAFF7B3DDF81}"/>
              </a:ext>
            </a:extLst>
          </p:cNvPr>
          <p:cNvGrpSpPr>
            <a:grpSpLocks/>
          </p:cNvGrpSpPr>
          <p:nvPr/>
        </p:nvGrpSpPr>
        <p:grpSpPr bwMode="auto">
          <a:xfrm>
            <a:off x="1997075" y="511175"/>
            <a:ext cx="8845550" cy="6047887"/>
            <a:chOff x="3731123" y="772733"/>
            <a:chExt cx="8844747" cy="6857999"/>
          </a:xfrm>
        </p:grpSpPr>
        <p:pic>
          <p:nvPicPr>
            <p:cNvPr id="3076" name="Picture 2" descr="Káº¿t quáº£ hÃ¬nh áº£nh cho co vÃ¢n cÆ¡ tim cÆ¡ trÆ¡n">
              <a:extLst>
                <a:ext uri="{FF2B5EF4-FFF2-40B4-BE49-F238E27FC236}">
                  <a16:creationId xmlns:a16="http://schemas.microsoft.com/office/drawing/2014/main" xmlns="" id="{BD8D2C4B-79B2-E005-14EB-B69EC7BFE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451" y="772733"/>
              <a:ext cx="858341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2">
              <a:extLst>
                <a:ext uri="{FF2B5EF4-FFF2-40B4-BE49-F238E27FC236}">
                  <a16:creationId xmlns:a16="http://schemas.microsoft.com/office/drawing/2014/main" xmlns="" id="{17B95113-E013-509B-D26E-327F1A575901}"/>
                </a:ext>
              </a:extLst>
            </p:cNvPr>
            <p:cNvSpPr txBox="1">
              <a:spLocks noChangeArrowheads="1"/>
            </p:cNvSpPr>
            <p:nvPr/>
          </p:nvSpPr>
          <p:spPr bwMode="auto">
            <a:xfrm>
              <a:off x="3731123" y="6334780"/>
              <a:ext cx="57215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Các loại cơ</a:t>
              </a:r>
            </a:p>
          </p:txBody>
        </p:sp>
      </p:grpSp>
      <p:sp>
        <p:nvSpPr>
          <p:cNvPr id="3075" name="TextBox 3">
            <a:extLst>
              <a:ext uri="{FF2B5EF4-FFF2-40B4-BE49-F238E27FC236}">
                <a16:creationId xmlns:a16="http://schemas.microsoft.com/office/drawing/2014/main" xmlns="" id="{3D8807E3-9D56-530F-AB20-4A6A82FB0900}"/>
              </a:ext>
            </a:extLst>
          </p:cNvPr>
          <p:cNvSpPr txBox="1">
            <a:spLocks noChangeArrowheads="1"/>
          </p:cNvSpPr>
          <p:nvPr/>
        </p:nvSpPr>
        <p:spPr bwMode="auto">
          <a:xfrm>
            <a:off x="811213" y="268044"/>
            <a:ext cx="1121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800" b="1" dirty="0" err="1">
                <a:latin typeface="Times New Roman" panose="02020603050405020304" pitchFamily="18" charset="0"/>
                <a:cs typeface="Times New Roman" panose="02020603050405020304" pitchFamily="18" charset="0"/>
              </a:rPr>
              <a:t>Loại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gắn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theo</a:t>
            </a:r>
            <a:r>
              <a:rPr lang="en-US" altLang="en-US" sz="2800" b="1" dirty="0">
                <a:latin typeface="Times New Roman" panose="02020603050405020304" pitchFamily="18" charset="0"/>
                <a:cs typeface="Times New Roman" panose="02020603050405020304" pitchFamily="18" charset="0"/>
              </a:rPr>
              <a:t> ý </a:t>
            </a:r>
            <a:r>
              <a:rPr lang="en-US" altLang="en-US" sz="2800" b="1" dirty="0" err="1">
                <a:latin typeface="Times New Roman" panose="02020603050405020304" pitchFamily="18" charset="0"/>
                <a:cs typeface="Times New Roman" panose="02020603050405020304" pitchFamily="18" charset="0"/>
              </a:rPr>
              <a:t>muốn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thể</a:t>
            </a:r>
            <a:r>
              <a:rPr lang="en-US" altLang="en-US" sz="28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C0177A6-796E-09B6-8673-F3DA87FD4E8F}"/>
              </a:ext>
            </a:extLst>
          </p:cNvPr>
          <p:cNvGrpSpPr>
            <a:grpSpLocks/>
          </p:cNvGrpSpPr>
          <p:nvPr/>
        </p:nvGrpSpPr>
        <p:grpSpPr bwMode="auto">
          <a:xfrm>
            <a:off x="6985000" y="92075"/>
            <a:ext cx="5319713" cy="7715250"/>
            <a:chOff x="3866607" y="-1"/>
            <a:chExt cx="5318786" cy="7716463"/>
          </a:xfrm>
        </p:grpSpPr>
        <p:pic>
          <p:nvPicPr>
            <p:cNvPr id="4102" name="Picture 4" descr="Káº¿t quáº£ hÃ¬nh áº£nh cho cÃ¡c dáº¡ng cÆ¡">
              <a:extLst>
                <a:ext uri="{FF2B5EF4-FFF2-40B4-BE49-F238E27FC236}">
                  <a16:creationId xmlns:a16="http://schemas.microsoft.com/office/drawing/2014/main" xmlns="" id="{D13306E1-3B8F-C568-B895-2A2CA4E6023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6607" y="-1"/>
              <a:ext cx="5318786" cy="7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4B0CEC85-876E-5502-C0B4-282069E40A55}"/>
                </a:ext>
              </a:extLst>
            </p:cNvPr>
            <p:cNvSpPr/>
            <p:nvPr/>
          </p:nvSpPr>
          <p:spPr>
            <a:xfrm>
              <a:off x="4114214" y="5042692"/>
              <a:ext cx="1058678" cy="522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4099" name="Picture 4" descr="HÃ¬nh áº£nh cÃ³ liÃªn quan">
            <a:extLst>
              <a:ext uri="{FF2B5EF4-FFF2-40B4-BE49-F238E27FC236}">
                <a16:creationId xmlns:a16="http://schemas.microsoft.com/office/drawing/2014/main" xmlns="" id="{2ADF2860-E76E-034F-0672-5D0DF761B18E}"/>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33375" y="-188913"/>
            <a:ext cx="5032375" cy="67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Ã¬nh áº£nh cÃ³ liÃªn quan">
            <a:extLst>
              <a:ext uri="{FF2B5EF4-FFF2-40B4-BE49-F238E27FC236}">
                <a16:creationId xmlns:a16="http://schemas.microsoft.com/office/drawing/2014/main" xmlns="" id="{3C997B2F-5FA5-223A-46AD-5028EF90D0A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8600" y="-250825"/>
            <a:ext cx="3094038"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3">
            <a:extLst>
              <a:ext uri="{FF2B5EF4-FFF2-40B4-BE49-F238E27FC236}">
                <a16:creationId xmlns:a16="http://schemas.microsoft.com/office/drawing/2014/main" xmlns="" id="{C0B2537A-4AAE-CF01-37BA-93F65E85D5C5}"/>
              </a:ext>
            </a:extLst>
          </p:cNvPr>
          <p:cNvSpPr txBox="1">
            <a:spLocks noChangeArrowheads="1"/>
          </p:cNvSpPr>
          <p:nvPr/>
        </p:nvSpPr>
        <p:spPr bwMode="auto">
          <a:xfrm>
            <a:off x="631825" y="6334125"/>
            <a:ext cx="508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Hệ cơ người có khoảng 600 cơ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D54B08-2C2F-742A-2A3A-CA70ED699A34}"/>
              </a:ext>
            </a:extLst>
          </p:cNvPr>
          <p:cNvSpPr/>
          <p:nvPr/>
        </p:nvSpPr>
        <p:spPr>
          <a:xfrm>
            <a:off x="2247495" y="604838"/>
            <a:ext cx="8474884" cy="584775"/>
          </a:xfrm>
          <a:prstGeom prst="rect">
            <a:avLst/>
          </a:prstGeom>
          <a:noFill/>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a:solidFill>
                  <a:srgbClr val="33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9. CẤU TẠO VÀ TÍNH CHẤT CỦA CƠ</a:t>
            </a:r>
          </a:p>
        </p:txBody>
      </p:sp>
      <p:sp>
        <p:nvSpPr>
          <p:cNvPr id="6" name="Rectangle 5">
            <a:extLst>
              <a:ext uri="{FF2B5EF4-FFF2-40B4-BE49-F238E27FC236}">
                <a16:creationId xmlns:a16="http://schemas.microsoft.com/office/drawing/2014/main" xmlns="" id="{9973FD98-4F17-885D-CC20-7B047EC4AFE9}"/>
              </a:ext>
            </a:extLst>
          </p:cNvPr>
          <p:cNvSpPr/>
          <p:nvPr/>
        </p:nvSpPr>
        <p:spPr>
          <a:xfrm>
            <a:off x="280988" y="1368425"/>
            <a:ext cx="9755187" cy="584775"/>
          </a:xfrm>
          <a:prstGeom prst="rect">
            <a:avLst/>
          </a:prstGeom>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Cấu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tạo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bắp</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 HS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nghiên</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cứu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6E470DD-CD50-2213-1076-A8C7B722AD05}"/>
              </a:ext>
            </a:extLst>
          </p:cNvPr>
          <p:cNvSpPr/>
          <p:nvPr/>
        </p:nvSpPr>
        <p:spPr>
          <a:xfrm>
            <a:off x="2261351" y="416536"/>
            <a:ext cx="8337026" cy="584775"/>
          </a:xfrm>
          <a:prstGeom prst="rect">
            <a:avLst/>
          </a:prstGeom>
          <a:noFill/>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altLang="en-US" sz="32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9. CẤU TẠO VÀ TÍNH CHẤT CỦA CƠ</a:t>
            </a:r>
          </a:p>
        </p:txBody>
      </p:sp>
      <p:sp>
        <p:nvSpPr>
          <p:cNvPr id="2" name="Rectangle 1">
            <a:extLst>
              <a:ext uri="{FF2B5EF4-FFF2-40B4-BE49-F238E27FC236}">
                <a16:creationId xmlns:a16="http://schemas.microsoft.com/office/drawing/2014/main" xmlns="" id="{5A6512E5-F099-68A7-3895-3CFFEA881AC9}"/>
              </a:ext>
            </a:extLst>
          </p:cNvPr>
          <p:cNvSpPr/>
          <p:nvPr/>
        </p:nvSpPr>
        <p:spPr>
          <a:xfrm>
            <a:off x="509954" y="1168400"/>
            <a:ext cx="9269413" cy="584775"/>
          </a:xfrm>
          <a:prstGeom prst="rect">
            <a:avLst/>
          </a:prstGeom>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Cấu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tạo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bắp</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hs</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nghiên</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cứu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7678BE64-7946-2BA6-8978-5D9CDB7B75AA}"/>
              </a:ext>
            </a:extLst>
          </p:cNvPr>
          <p:cNvSpPr/>
          <p:nvPr/>
        </p:nvSpPr>
        <p:spPr>
          <a:xfrm>
            <a:off x="509954" y="1865313"/>
            <a:ext cx="6630988" cy="584775"/>
          </a:xfrm>
          <a:prstGeom prst="rect">
            <a:avLst/>
          </a:prstGeom>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Tính</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endPar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a:extLst>
              <a:ext uri="{FF2B5EF4-FFF2-40B4-BE49-F238E27FC236}">
                <a16:creationId xmlns:a16="http://schemas.microsoft.com/office/drawing/2014/main" xmlns="" id="{7260EBF8-6533-3408-ED5E-25D31DADA9E7}"/>
              </a:ext>
            </a:extLst>
          </p:cNvPr>
          <p:cNvGrpSpPr>
            <a:grpSpLocks/>
          </p:cNvGrpSpPr>
          <p:nvPr/>
        </p:nvGrpSpPr>
        <p:grpSpPr bwMode="auto">
          <a:xfrm>
            <a:off x="3813175" y="0"/>
            <a:ext cx="7847013" cy="6138863"/>
            <a:chOff x="248194" y="-1"/>
            <a:chExt cx="8644535" cy="6858001"/>
          </a:xfrm>
        </p:grpSpPr>
        <p:pic>
          <p:nvPicPr>
            <p:cNvPr id="9223" name="Picture 2" descr="HÃ¬nh áº£nh cÃ³ liÃªn quan">
              <a:extLst>
                <a:ext uri="{FF2B5EF4-FFF2-40B4-BE49-F238E27FC236}">
                  <a16:creationId xmlns:a16="http://schemas.microsoft.com/office/drawing/2014/main" xmlns="" id="{A65EA19B-5599-784A-8371-CD7CC25CB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94" y="-1"/>
              <a:ext cx="864453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1">
              <a:extLst>
                <a:ext uri="{FF2B5EF4-FFF2-40B4-BE49-F238E27FC236}">
                  <a16:creationId xmlns:a16="http://schemas.microsoft.com/office/drawing/2014/main" xmlns="" id="{93F02A59-B204-5D6C-630E-D8D4808F8081}"/>
                </a:ext>
              </a:extLst>
            </p:cNvPr>
            <p:cNvSpPr txBox="1">
              <a:spLocks noChangeArrowheads="1"/>
            </p:cNvSpPr>
            <p:nvPr/>
          </p:nvSpPr>
          <p:spPr bwMode="auto">
            <a:xfrm>
              <a:off x="3095896" y="6175807"/>
              <a:ext cx="4349932" cy="5844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Thí nghiệm sự co cơ</a:t>
              </a:r>
            </a:p>
          </p:txBody>
        </p:sp>
        <p:sp>
          <p:nvSpPr>
            <p:cNvPr id="9225" name="TextBox 2">
              <a:extLst>
                <a:ext uri="{FF2B5EF4-FFF2-40B4-BE49-F238E27FC236}">
                  <a16:creationId xmlns:a16="http://schemas.microsoft.com/office/drawing/2014/main" xmlns="" id="{A2A5B432-9D1D-C4FF-0B04-CF77C84AA991}"/>
                </a:ext>
              </a:extLst>
            </p:cNvPr>
            <p:cNvSpPr txBox="1">
              <a:spLocks noChangeArrowheads="1"/>
            </p:cNvSpPr>
            <p:nvPr/>
          </p:nvSpPr>
          <p:spPr bwMode="auto">
            <a:xfrm>
              <a:off x="4898571" y="2168434"/>
              <a:ext cx="744583" cy="11345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altLang="en-US" sz="2000" b="1">
                  <a:solidFill>
                    <a:srgbClr val="0070C0"/>
                  </a:solidFill>
                </a:rPr>
                <a:t>Dây thần kinh</a:t>
              </a:r>
            </a:p>
          </p:txBody>
        </p:sp>
        <p:sp>
          <p:nvSpPr>
            <p:cNvPr id="9226" name="TextBox 4">
              <a:extLst>
                <a:ext uri="{FF2B5EF4-FFF2-40B4-BE49-F238E27FC236}">
                  <a16:creationId xmlns:a16="http://schemas.microsoft.com/office/drawing/2014/main" xmlns="" id="{B1BEC939-BBAC-5B9E-B857-63927863E65D}"/>
                </a:ext>
              </a:extLst>
            </p:cNvPr>
            <p:cNvSpPr txBox="1">
              <a:spLocks noChangeArrowheads="1"/>
            </p:cNvSpPr>
            <p:nvPr/>
          </p:nvSpPr>
          <p:spPr bwMode="auto">
            <a:xfrm>
              <a:off x="6838406" y="2921167"/>
              <a:ext cx="874407" cy="11345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0070C0"/>
                  </a:solidFill>
                </a:rPr>
                <a:t>Cơ cẳng chân</a:t>
              </a:r>
            </a:p>
          </p:txBody>
        </p:sp>
        <p:sp>
          <p:nvSpPr>
            <p:cNvPr id="9227" name="TextBox 5">
              <a:extLst>
                <a:ext uri="{FF2B5EF4-FFF2-40B4-BE49-F238E27FC236}">
                  <a16:creationId xmlns:a16="http://schemas.microsoft.com/office/drawing/2014/main" xmlns="" id="{85F09B64-4132-FD1E-CAB5-51247BBF7F2E}"/>
                </a:ext>
              </a:extLst>
            </p:cNvPr>
            <p:cNvSpPr txBox="1">
              <a:spLocks noChangeArrowheads="1"/>
            </p:cNvSpPr>
            <p:nvPr/>
          </p:nvSpPr>
          <p:spPr bwMode="auto">
            <a:xfrm>
              <a:off x="4526279" y="5176131"/>
              <a:ext cx="1338944" cy="4469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altLang="en-US" sz="2000" b="1">
                  <a:solidFill>
                    <a:srgbClr val="0070C0"/>
                  </a:solidFill>
                </a:rPr>
                <a:t>Cần ghi</a:t>
              </a:r>
            </a:p>
          </p:txBody>
        </p:sp>
        <p:sp>
          <p:nvSpPr>
            <p:cNvPr id="9228" name="TextBox 6">
              <a:extLst>
                <a:ext uri="{FF2B5EF4-FFF2-40B4-BE49-F238E27FC236}">
                  <a16:creationId xmlns:a16="http://schemas.microsoft.com/office/drawing/2014/main" xmlns="" id="{31ADF5E7-55DD-599D-DB0F-F0A81C2ED579}"/>
                </a:ext>
              </a:extLst>
            </p:cNvPr>
            <p:cNvSpPr txBox="1">
              <a:spLocks noChangeArrowheads="1"/>
            </p:cNvSpPr>
            <p:nvPr/>
          </p:nvSpPr>
          <p:spPr bwMode="auto">
            <a:xfrm>
              <a:off x="7108371" y="5778621"/>
              <a:ext cx="1338944" cy="4469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0070C0"/>
                  </a:solidFill>
                </a:rPr>
                <a:t>Đối trọng</a:t>
              </a:r>
            </a:p>
          </p:txBody>
        </p:sp>
      </p:grpSp>
      <p:sp>
        <p:nvSpPr>
          <p:cNvPr id="8" name="TextBox 7">
            <a:extLst>
              <a:ext uri="{FF2B5EF4-FFF2-40B4-BE49-F238E27FC236}">
                <a16:creationId xmlns:a16="http://schemas.microsoft.com/office/drawing/2014/main" xmlns="" id="{6BEBE9E2-1749-0FFC-F087-A91D95418E7B}"/>
              </a:ext>
            </a:extLst>
          </p:cNvPr>
          <p:cNvSpPr txBox="1">
            <a:spLocks noChangeArrowheads="1"/>
          </p:cNvSpPr>
          <p:nvPr/>
        </p:nvSpPr>
        <p:spPr bwMode="auto">
          <a:xfrm>
            <a:off x="160338" y="285750"/>
            <a:ext cx="7535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err="1">
                <a:latin typeface="Times New Roman" panose="02020603050405020304" pitchFamily="18" charset="0"/>
                <a:cs typeface="Times New Roman" panose="02020603050405020304" pitchFamily="18" charset="0"/>
              </a:rPr>
              <a:t>Mô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nghiệm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co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026978FB-326B-9105-6A02-9C87B9A6E057}"/>
              </a:ext>
            </a:extLst>
          </p:cNvPr>
          <p:cNvSpPr txBox="1">
            <a:spLocks noChangeArrowheads="1"/>
          </p:cNvSpPr>
          <p:nvPr/>
        </p:nvSpPr>
        <p:spPr bwMode="auto">
          <a:xfrm>
            <a:off x="410309" y="4309514"/>
            <a:ext cx="3354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xmlns="" id="{59203BC5-6E68-926E-53DA-DB6FBF5AF7EA}"/>
              </a:ext>
            </a:extLst>
          </p:cNvPr>
          <p:cNvSpPr>
            <a:spLocks noChangeArrowheads="1"/>
          </p:cNvSpPr>
          <p:nvPr/>
        </p:nvSpPr>
        <p:spPr bwMode="auto">
          <a:xfrm>
            <a:off x="255588" y="5006975"/>
            <a:ext cx="3449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co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dãn</a:t>
            </a:r>
            <a:r>
              <a:rPr lang="en-US" altLang="en-US" sz="2800" dirty="0">
                <a:latin typeface="Times New Roman" panose="02020603050405020304" pitchFamily="18" charset="0"/>
                <a:cs typeface="Times New Roman" panose="02020603050405020304" pitchFamily="18" charset="0"/>
              </a:rPr>
              <a:t>.</a:t>
            </a:r>
            <a:endParaRPr lang="en-US" altLang="en-US" sz="2800" dirty="0"/>
          </a:p>
        </p:txBody>
      </p:sp>
      <p:sp>
        <p:nvSpPr>
          <p:cNvPr id="10" name="Rectangle 9">
            <a:extLst>
              <a:ext uri="{FF2B5EF4-FFF2-40B4-BE49-F238E27FC236}">
                <a16:creationId xmlns:a16="http://schemas.microsoft.com/office/drawing/2014/main" xmlns="" id="{28983CD8-F8F0-A20C-DD9F-197EC4A4F506}"/>
              </a:ext>
            </a:extLst>
          </p:cNvPr>
          <p:cNvSpPr>
            <a:spLocks noChangeArrowheads="1"/>
          </p:cNvSpPr>
          <p:nvPr/>
        </p:nvSpPr>
        <p:spPr bwMode="auto">
          <a:xfrm>
            <a:off x="160338" y="868363"/>
            <a:ext cx="3870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fr-FR" altLang="en-US" sz="2800" dirty="0">
                <a:latin typeface="Times New Roman" panose="02020603050405020304" pitchFamily="18" charset="0"/>
                <a:cs typeface="Times New Roman" panose="02020603050405020304" pitchFamily="18" charset="0"/>
              </a:rPr>
              <a:t>Khi </a:t>
            </a:r>
            <a:r>
              <a:rPr lang="fr-FR" altLang="en-US" sz="2800" dirty="0" err="1">
                <a:latin typeface="Times New Roman" panose="02020603050405020304" pitchFamily="18" charset="0"/>
                <a:cs typeface="Times New Roman" panose="02020603050405020304" pitchFamily="18" charset="0"/>
              </a:rPr>
              <a:t>có</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kích</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thích</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tác</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động</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vào</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dây</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thần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kinh</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đi</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tới</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cơ</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cẳng</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chân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ếch</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thì</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cơ</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co</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sau</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đó</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cơ</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dãn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làm</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cần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ghi</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kéo</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lên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rồi</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hạ</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xuống</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đầu</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kim</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vẽ</a:t>
            </a:r>
            <a:r>
              <a:rPr lang="fr-FR" altLang="en-US" sz="2800" dirty="0">
                <a:latin typeface="Times New Roman" panose="02020603050405020304" pitchFamily="18" charset="0"/>
                <a:cs typeface="Times New Roman" panose="02020603050405020304" pitchFamily="18" charset="0"/>
              </a:rPr>
              <a:t> ra </a:t>
            </a:r>
            <a:r>
              <a:rPr lang="fr-FR" altLang="en-US" sz="2800" dirty="0" err="1">
                <a:latin typeface="Times New Roman" panose="02020603050405020304" pitchFamily="18" charset="0"/>
                <a:cs typeface="Times New Roman" panose="02020603050405020304" pitchFamily="18" charset="0"/>
              </a:rPr>
              <a:t>đồ</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thị</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một</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nhịp</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co</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cơ</a:t>
            </a:r>
            <a:r>
              <a:rPr lang="fr-FR" altLang="en-US" sz="2800" b="1" dirty="0">
                <a:solidFill>
                  <a:srgbClr val="7030A0"/>
                </a:solidFill>
                <a:latin typeface="Times New Roman" panose="02020603050405020304" pitchFamily="18" charset="0"/>
                <a:cs typeface="Times New Roman" panose="02020603050405020304" pitchFamily="18" charset="0"/>
              </a:rPr>
              <a:t>.</a:t>
            </a:r>
            <a:endParaRPr lang="en-US" alt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55BA462-47A9-79CB-E20F-01216941A36F}"/>
              </a:ext>
            </a:extLst>
          </p:cNvPr>
          <p:cNvSpPr/>
          <p:nvPr/>
        </p:nvSpPr>
        <p:spPr>
          <a:xfrm>
            <a:off x="2521164" y="264825"/>
            <a:ext cx="8241872" cy="584775"/>
          </a:xfrm>
          <a:prstGeom prst="rect">
            <a:avLst/>
          </a:prstGeom>
          <a:noFill/>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err="1" smtClean="0">
                <a:solidFill>
                  <a:srgbClr val="33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altLang="en-US" sz="3200" b="1" dirty="0" smtClean="0">
                <a:solidFill>
                  <a:srgbClr val="33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a:solidFill>
                  <a:srgbClr val="33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 CẤU TẠO VÀ TÍNH CHẤT CỦA CƠ</a:t>
            </a:r>
          </a:p>
        </p:txBody>
      </p:sp>
      <p:sp>
        <p:nvSpPr>
          <p:cNvPr id="2" name="Rectangle 1">
            <a:extLst>
              <a:ext uri="{FF2B5EF4-FFF2-40B4-BE49-F238E27FC236}">
                <a16:creationId xmlns:a16="http://schemas.microsoft.com/office/drawing/2014/main" xmlns="" id="{12765313-FC69-2767-AF6D-F43FF476CCD0}"/>
              </a:ext>
            </a:extLst>
          </p:cNvPr>
          <p:cNvSpPr/>
          <p:nvPr/>
        </p:nvSpPr>
        <p:spPr>
          <a:xfrm>
            <a:off x="808892" y="1326050"/>
            <a:ext cx="9372599" cy="584775"/>
          </a:xfrm>
          <a:prstGeom prst="rect">
            <a:avLst/>
          </a:prstGeom>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Cấu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tạo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bắp</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Hs</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nghiên</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cứu</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CC3227FE-861B-8909-A2BE-E7BBB1E82622}"/>
              </a:ext>
            </a:extLst>
          </p:cNvPr>
          <p:cNvSpPr/>
          <p:nvPr/>
        </p:nvSpPr>
        <p:spPr>
          <a:xfrm>
            <a:off x="808893" y="2058064"/>
            <a:ext cx="6630987" cy="584775"/>
          </a:xfrm>
          <a:prstGeom prst="rect">
            <a:avLst/>
          </a:prstGeom>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Tính</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endParaRPr lang="en-US"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6A2E7D2A-68C0-82FD-4C12-BEC30FE53A2E}"/>
              </a:ext>
            </a:extLst>
          </p:cNvPr>
          <p:cNvSpPr>
            <a:spLocks noChangeArrowheads="1"/>
          </p:cNvSpPr>
          <p:nvPr/>
        </p:nvSpPr>
        <p:spPr bwMode="auto">
          <a:xfrm>
            <a:off x="768838" y="2703756"/>
            <a:ext cx="8961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co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dãn</a:t>
            </a:r>
            <a:r>
              <a:rPr lang="en-US" altLang="en-US" sz="2800" dirty="0">
                <a:latin typeface="Times New Roman" panose="02020603050405020304" pitchFamily="18" charset="0"/>
                <a:cs typeface="Times New Roman" panose="02020603050405020304" pitchFamily="18" charset="0"/>
              </a:rPr>
              <a:t>.</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7"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1262</TotalTime>
  <Words>990</Words>
  <Application>Microsoft Office PowerPoint</Application>
  <PresentationFormat>Custom</PresentationFormat>
  <Paragraphs>95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Admin</cp:lastModifiedBy>
  <cp:revision>151</cp:revision>
  <dcterms:created xsi:type="dcterms:W3CDTF">2019-09-11T10:14:01Z</dcterms:created>
  <dcterms:modified xsi:type="dcterms:W3CDTF">2022-06-28T18:25:58Z</dcterms:modified>
</cp:coreProperties>
</file>