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media/audio2.wav" ContentType="audio/x-wav"/>
  <Override PartName="/ppt/media/audio3.wav" ContentType="audio/x-wav"/>
  <Override PartName="/ppt/media/audio4.wav" ContentType="audio/x-wav"/>
  <Override PartName="/ppt/media/audio5.wav" ContentType="audio/x-wav"/>
  <Override PartName="/ppt/media/audio6.wav" ContentType="audio/x-wav"/>
  <Override PartName="/ppt/media/audio7.wav" ContentType="audio/x-wav"/>
  <Override PartName="/ppt/media/audio8.wav" ContentType="audio/x-wav"/>
  <Override PartName="/ppt/media/audio9.wav" ContentType="audio/x-wav"/>
  <Override PartName="/ppt/media/audio10.wav" ContentType="audio/x-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1" r:id="rId1"/>
  </p:sldMasterIdLst>
  <p:notesMasterIdLst>
    <p:notesMasterId r:id="rId47"/>
  </p:notesMasterIdLst>
  <p:sldIdLst>
    <p:sldId id="289" r:id="rId2"/>
    <p:sldId id="797" r:id="rId3"/>
    <p:sldId id="256" r:id="rId4"/>
    <p:sldId id="290" r:id="rId5"/>
    <p:sldId id="259" r:id="rId6"/>
    <p:sldId id="270" r:id="rId7"/>
    <p:sldId id="282" r:id="rId8"/>
    <p:sldId id="283" r:id="rId9"/>
    <p:sldId id="278" r:id="rId10"/>
    <p:sldId id="276" r:id="rId11"/>
    <p:sldId id="277" r:id="rId12"/>
    <p:sldId id="803" r:id="rId13"/>
    <p:sldId id="804" r:id="rId14"/>
    <p:sldId id="280" r:id="rId15"/>
    <p:sldId id="777" r:id="rId16"/>
    <p:sldId id="746" r:id="rId17"/>
    <p:sldId id="779" r:id="rId18"/>
    <p:sldId id="739" r:id="rId19"/>
    <p:sldId id="740" r:id="rId20"/>
    <p:sldId id="271" r:id="rId21"/>
    <p:sldId id="272" r:id="rId22"/>
    <p:sldId id="273" r:id="rId23"/>
    <p:sldId id="274" r:id="rId24"/>
    <p:sldId id="275" r:id="rId25"/>
    <p:sldId id="781" r:id="rId26"/>
    <p:sldId id="263" r:id="rId27"/>
    <p:sldId id="264" r:id="rId28"/>
    <p:sldId id="265" r:id="rId29"/>
    <p:sldId id="266" r:id="rId30"/>
    <p:sldId id="267" r:id="rId31"/>
    <p:sldId id="782" r:id="rId32"/>
    <p:sldId id="783" r:id="rId33"/>
    <p:sldId id="784" r:id="rId34"/>
    <p:sldId id="785" r:id="rId35"/>
    <p:sldId id="786" r:id="rId36"/>
    <p:sldId id="787" r:id="rId37"/>
    <p:sldId id="794" r:id="rId38"/>
    <p:sldId id="805" r:id="rId39"/>
    <p:sldId id="795" r:id="rId40"/>
    <p:sldId id="798" r:id="rId41"/>
    <p:sldId id="800" r:id="rId42"/>
    <p:sldId id="796" r:id="rId43"/>
    <p:sldId id="801" r:id="rId44"/>
    <p:sldId id="268" r:id="rId45"/>
    <p:sldId id="806" r:id="rId46"/>
  </p:sldIdLst>
  <p:sldSz cx="12192000" cy="6858000"/>
  <p:notesSz cx="6858000" cy="9144000"/>
  <p:custDataLst>
    <p:tags r:id="rId48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4A7B01-6DB3-4271-A193-6A9E296F1227}" type="doc">
      <dgm:prSet loTypeId="urn:microsoft.com/office/officeart/2005/8/layout/hierarchy1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81F2050B-A461-430A-B70F-B56040FD759C}">
      <dgm:prSet phldrT="[Văn bản]"/>
      <dgm:spPr/>
      <dgm:t>
        <a:bodyPr/>
        <a:lstStyle/>
        <a:p>
          <a:pPr algn="ctr"/>
          <a:r>
            <a:rPr lang="en-US" altLang="en-US" b="1" dirty="0" err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Hãy</a:t>
          </a:r>
          <a:r>
            <a:rPr lang="en-US" altLang="en-US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b="1" dirty="0" err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tìm</a:t>
          </a:r>
          <a:r>
            <a:rPr lang="en-US" altLang="en-US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b="1" dirty="0" err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cách</a:t>
          </a:r>
          <a:r>
            <a:rPr lang="en-US" altLang="en-US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b="1" dirty="0" err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trồng</a:t>
          </a:r>
          <a:r>
            <a:rPr lang="en-US" altLang="en-US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5 </a:t>
          </a:r>
          <a:r>
            <a:rPr lang="en-US" altLang="en-US" b="1" dirty="0" err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cây</a:t>
          </a:r>
          <a:r>
            <a:rPr lang="en-US" altLang="en-US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b="1" dirty="0" err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táo</a:t>
          </a:r>
          <a:r>
            <a:rPr lang="en-US" altLang="en-US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b="1" dirty="0" err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thành</a:t>
          </a:r>
          <a:r>
            <a:rPr lang="en-US" altLang="en-US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2 </a:t>
          </a:r>
          <a:r>
            <a:rPr lang="en-US" altLang="en-US" b="1" dirty="0" err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hàng</a:t>
          </a:r>
          <a:r>
            <a:rPr lang="en-US" altLang="en-US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altLang="en-US" b="1" dirty="0" err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mỗi</a:t>
          </a:r>
          <a:r>
            <a:rPr lang="en-US" altLang="en-US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b="1" dirty="0" err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hàng</a:t>
          </a:r>
          <a:r>
            <a:rPr lang="en-US" altLang="en-US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b="1" dirty="0" err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có</a:t>
          </a:r>
          <a:r>
            <a:rPr lang="en-US" altLang="en-US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3 </a:t>
          </a:r>
          <a:r>
            <a:rPr lang="en-US" altLang="en-US" b="1" dirty="0" err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cây</a:t>
          </a:r>
          <a:r>
            <a:rPr lang="en-US" altLang="en-US" b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dirty="0"/>
        </a:p>
      </dgm:t>
    </dgm:pt>
    <dgm:pt modelId="{A0C30C0A-C7F2-4176-B5FA-C87579ADA9AC}" type="parTrans" cxnId="{51610ECC-84BF-4E6A-8231-5D7A2939599A}">
      <dgm:prSet/>
      <dgm:spPr/>
      <dgm:t>
        <a:bodyPr/>
        <a:lstStyle/>
        <a:p>
          <a:endParaRPr lang="en-US"/>
        </a:p>
      </dgm:t>
    </dgm:pt>
    <dgm:pt modelId="{10E3BF17-210E-4E5A-90BA-AC50E6E64066}" type="sibTrans" cxnId="{51610ECC-84BF-4E6A-8231-5D7A2939599A}">
      <dgm:prSet/>
      <dgm:spPr/>
      <dgm:t>
        <a:bodyPr/>
        <a:lstStyle/>
        <a:p>
          <a:endParaRPr lang="en-US"/>
        </a:p>
      </dgm:t>
    </dgm:pt>
    <dgm:pt modelId="{58A46F48-B65F-4C98-93E1-0E3D29C2FB98}">
      <dgm:prSet phldrT="[Văn bản]"/>
      <dgm:spPr/>
      <dgm:t>
        <a:bodyPr/>
        <a:lstStyle/>
        <a:p>
          <a:r>
            <a:rPr lang="en-US" b="1" dirty="0" err="1">
              <a:ln w="12700">
                <a:prstDash val="solid"/>
              </a:ln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Làm</a:t>
          </a:r>
          <a:r>
            <a:rPr lang="en-US" b="1" dirty="0">
              <a:ln w="12700">
                <a:prstDash val="solid"/>
              </a:ln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n w="12700">
                <a:prstDash val="solid"/>
              </a:ln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việc</a:t>
          </a:r>
          <a:r>
            <a:rPr lang="en-US" b="1" dirty="0">
              <a:ln w="12700">
                <a:prstDash val="solid"/>
              </a:ln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n w="12700">
                <a:prstDash val="solid"/>
              </a:ln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nhóm</a:t>
          </a:r>
          <a:endParaRPr lang="en-US" dirty="0"/>
        </a:p>
      </dgm:t>
    </dgm:pt>
    <dgm:pt modelId="{5EF262A5-972F-4C48-BFCE-B26A0589A48C}" type="parTrans" cxnId="{916A342B-B7B0-41AE-923F-8D3FAC29E021}">
      <dgm:prSet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endParaRPr lang="en-US">
            <a:solidFill>
              <a:schemeClr val="tx1"/>
            </a:solidFill>
            <a:highlight>
              <a:srgbClr val="000000"/>
            </a:highlight>
          </a:endParaRPr>
        </a:p>
      </dgm:t>
    </dgm:pt>
    <dgm:pt modelId="{3AD15D66-7732-4C94-957A-CD4664848CD7}" type="sibTrans" cxnId="{916A342B-B7B0-41AE-923F-8D3FAC29E021}">
      <dgm:prSet/>
      <dgm:spPr/>
      <dgm:t>
        <a:bodyPr/>
        <a:lstStyle/>
        <a:p>
          <a:endParaRPr lang="en-US"/>
        </a:p>
      </dgm:t>
    </dgm:pt>
    <dgm:pt modelId="{FCA44960-E4FA-4717-8BD0-FFA57068B788}">
      <dgm:prSet phldrT="[Văn bản]"/>
      <dgm:spPr/>
      <dgm:t>
        <a:bodyPr/>
        <a:lstStyle/>
        <a:p>
          <a:r>
            <a:rPr lang="en-US" b="1" dirty="0" err="1">
              <a:ln w="12700">
                <a:prstDash val="solid"/>
              </a:ln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Thời</a:t>
          </a:r>
          <a:r>
            <a:rPr lang="en-US" b="1" dirty="0">
              <a:ln w="12700">
                <a:prstDash val="solid"/>
              </a:ln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n w="12700">
                <a:prstDash val="solid"/>
              </a:ln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gian</a:t>
          </a:r>
          <a:endParaRPr lang="en-US" b="1" dirty="0">
            <a:ln w="12700">
              <a:prstDash val="solid"/>
            </a:ln>
            <a:effectLst>
              <a:outerShdw dist="38100" dir="2640000" algn="bl" rotWithShape="0">
                <a:schemeClr val="tx2">
                  <a:lumMod val="75000"/>
                </a:scheme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en-US" b="1">
              <a:ln w="12700">
                <a:prstDash val="solid"/>
              </a:ln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2 </a:t>
          </a:r>
          <a:r>
            <a:rPr lang="en-US" b="1" dirty="0" err="1">
              <a:ln w="12700">
                <a:prstDash val="solid"/>
              </a:ln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phút</a:t>
          </a:r>
          <a:endParaRPr lang="en-US" dirty="0"/>
        </a:p>
      </dgm:t>
    </dgm:pt>
    <dgm:pt modelId="{A4B4A2AE-6C48-4D97-B022-C8FBCA94E69F}" type="parTrans" cxnId="{B8817DAB-D965-45A0-96C8-995A3FEC3EC7}">
      <dgm:prSet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endParaRPr lang="en-US">
            <a:solidFill>
              <a:schemeClr val="tx1"/>
            </a:solidFill>
            <a:highlight>
              <a:srgbClr val="000000"/>
            </a:highlight>
          </a:endParaRPr>
        </a:p>
      </dgm:t>
    </dgm:pt>
    <dgm:pt modelId="{D5B74845-69D5-4278-91DC-5977CDFEC4D9}" type="sibTrans" cxnId="{B8817DAB-D965-45A0-96C8-995A3FEC3EC7}">
      <dgm:prSet/>
      <dgm:spPr/>
      <dgm:t>
        <a:bodyPr/>
        <a:lstStyle/>
        <a:p>
          <a:endParaRPr lang="en-US"/>
        </a:p>
      </dgm:t>
    </dgm:pt>
    <dgm:pt modelId="{EE5C59FD-23D7-4730-B902-62E300ADA046}">
      <dgm:prSet phldrT="[Văn bản]" phldr="1"/>
      <dgm:spPr/>
      <dgm:t>
        <a:bodyPr/>
        <a:lstStyle/>
        <a:p>
          <a:endParaRPr lang="en-US"/>
        </a:p>
      </dgm:t>
    </dgm:pt>
    <dgm:pt modelId="{53F622EE-3299-4E85-AE83-FF1BDA015799}" type="parTrans" cxnId="{1FB03438-E972-4700-A8DA-C19CD305D775}">
      <dgm:prSet/>
      <dgm:spPr/>
      <dgm:t>
        <a:bodyPr/>
        <a:lstStyle/>
        <a:p>
          <a:endParaRPr lang="en-US"/>
        </a:p>
      </dgm:t>
    </dgm:pt>
    <dgm:pt modelId="{02770CA3-6D17-4206-936E-90381B3C06C2}" type="sibTrans" cxnId="{1FB03438-E972-4700-A8DA-C19CD305D775}">
      <dgm:prSet/>
      <dgm:spPr/>
      <dgm:t>
        <a:bodyPr/>
        <a:lstStyle/>
        <a:p>
          <a:endParaRPr lang="en-US"/>
        </a:p>
      </dgm:t>
    </dgm:pt>
    <dgm:pt modelId="{9AD851D9-FCE1-49BD-99DB-F36C6AEEA0FF}" type="pres">
      <dgm:prSet presAssocID="{A04A7B01-6DB3-4271-A193-6A9E296F122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52948D54-5C33-4B69-BE7E-1F5AFB194515}" type="pres">
      <dgm:prSet presAssocID="{81F2050B-A461-430A-B70F-B56040FD759C}" presName="hierRoot1" presStyleCnt="0"/>
      <dgm:spPr/>
    </dgm:pt>
    <dgm:pt modelId="{48C50D98-F36E-4424-8109-E5934C5E1FAA}" type="pres">
      <dgm:prSet presAssocID="{81F2050B-A461-430A-B70F-B56040FD759C}" presName="composite" presStyleCnt="0"/>
      <dgm:spPr/>
    </dgm:pt>
    <dgm:pt modelId="{03686EE3-D5C0-4910-BB98-473955CA93A1}" type="pres">
      <dgm:prSet presAssocID="{81F2050B-A461-430A-B70F-B56040FD759C}" presName="background" presStyleLbl="node0" presStyleIdx="0" presStyleCnt="1"/>
      <dgm:spPr>
        <a:solidFill>
          <a:srgbClr val="FFC000"/>
        </a:solidFill>
      </dgm:spPr>
    </dgm:pt>
    <dgm:pt modelId="{226C7876-2612-4107-B1B7-AF88757C3C25}" type="pres">
      <dgm:prSet presAssocID="{81F2050B-A461-430A-B70F-B56040FD759C}" presName="text" presStyleLbl="fgAcc0" presStyleIdx="0" presStyleCnt="1" custScaleX="549546" custLinFactNeighborX="-1908" custLinFactNeighborY="520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4DCF0CA-555B-4E69-811F-009E8195E649}" type="pres">
      <dgm:prSet presAssocID="{81F2050B-A461-430A-B70F-B56040FD759C}" presName="hierChild2" presStyleCnt="0"/>
      <dgm:spPr/>
    </dgm:pt>
    <dgm:pt modelId="{A3428124-3A83-4705-9ECC-B7919B4A0D59}" type="pres">
      <dgm:prSet presAssocID="{5EF262A5-972F-4C48-BFCE-B26A0589A48C}" presName="Name10" presStyleLbl="parChTrans1D2" presStyleIdx="0" presStyleCnt="2"/>
      <dgm:spPr/>
      <dgm:t>
        <a:bodyPr/>
        <a:lstStyle/>
        <a:p>
          <a:endParaRPr lang="en-US"/>
        </a:p>
      </dgm:t>
    </dgm:pt>
    <dgm:pt modelId="{FC5DDD2B-CF41-435B-8A9E-74C694CDB536}" type="pres">
      <dgm:prSet presAssocID="{58A46F48-B65F-4C98-93E1-0E3D29C2FB98}" presName="hierRoot2" presStyleCnt="0"/>
      <dgm:spPr/>
    </dgm:pt>
    <dgm:pt modelId="{F8859F1F-DAED-449E-B26C-E173DAF417E9}" type="pres">
      <dgm:prSet presAssocID="{58A46F48-B65F-4C98-93E1-0E3D29C2FB98}" presName="composite2" presStyleCnt="0"/>
      <dgm:spPr/>
    </dgm:pt>
    <dgm:pt modelId="{EB4C79CF-C493-4AE9-AB18-B2DAC2DE7704}" type="pres">
      <dgm:prSet presAssocID="{58A46F48-B65F-4C98-93E1-0E3D29C2FB98}" presName="background2" presStyleLbl="node2" presStyleIdx="0" presStyleCnt="2"/>
      <dgm:spPr>
        <a:solidFill>
          <a:srgbClr val="C00000"/>
        </a:solidFill>
      </dgm:spPr>
    </dgm:pt>
    <dgm:pt modelId="{C0AD1BCF-9F8A-48BC-8E9A-FC1765FF4BAE}" type="pres">
      <dgm:prSet presAssocID="{58A46F48-B65F-4C98-93E1-0E3D29C2FB98}" presName="text2" presStyleLbl="fgAcc2" presStyleIdx="0" presStyleCnt="2" custLinFactNeighborX="-26956" custLinFactNeighborY="119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8E77799-04D5-4882-9589-644C0F34AC8E}" type="pres">
      <dgm:prSet presAssocID="{58A46F48-B65F-4C98-93E1-0E3D29C2FB98}" presName="hierChild3" presStyleCnt="0"/>
      <dgm:spPr/>
    </dgm:pt>
    <dgm:pt modelId="{54683077-291B-42AE-8FDF-E639A1AA0BE2}" type="pres">
      <dgm:prSet presAssocID="{A4B4A2AE-6C48-4D97-B022-C8FBCA94E69F}" presName="Name10" presStyleLbl="parChTrans1D2" presStyleIdx="1" presStyleCnt="2"/>
      <dgm:spPr/>
      <dgm:t>
        <a:bodyPr/>
        <a:lstStyle/>
        <a:p>
          <a:endParaRPr lang="en-US"/>
        </a:p>
      </dgm:t>
    </dgm:pt>
    <dgm:pt modelId="{95ECD551-0082-4541-BA9E-6E1321189DBA}" type="pres">
      <dgm:prSet presAssocID="{FCA44960-E4FA-4717-8BD0-FFA57068B788}" presName="hierRoot2" presStyleCnt="0"/>
      <dgm:spPr/>
    </dgm:pt>
    <dgm:pt modelId="{4AC311AC-311A-4386-A1C2-39932ED6487D}" type="pres">
      <dgm:prSet presAssocID="{FCA44960-E4FA-4717-8BD0-FFA57068B788}" presName="composite2" presStyleCnt="0"/>
      <dgm:spPr/>
    </dgm:pt>
    <dgm:pt modelId="{96C4F106-0F81-4282-B7C1-E2CE5B44AC19}" type="pres">
      <dgm:prSet presAssocID="{FCA44960-E4FA-4717-8BD0-FFA57068B788}" presName="background2" presStyleLbl="node2" presStyleIdx="1" presStyleCnt="2"/>
      <dgm:spPr>
        <a:solidFill>
          <a:srgbClr val="C00000"/>
        </a:solidFill>
      </dgm:spPr>
    </dgm:pt>
    <dgm:pt modelId="{9DE10105-8DA7-4F02-AD69-BC5DA81E933A}" type="pres">
      <dgm:prSet presAssocID="{FCA44960-E4FA-4717-8BD0-FFA57068B788}" presName="text2" presStyleLbl="fgAcc2" presStyleIdx="1" presStyleCnt="2" custLinFactNeighborX="78205" custLinFactNeighborY="312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1379ABD-4E41-4703-9E9E-3AE58FCF826D}" type="pres">
      <dgm:prSet presAssocID="{FCA44960-E4FA-4717-8BD0-FFA57068B788}" presName="hierChild3" presStyleCnt="0"/>
      <dgm:spPr/>
    </dgm:pt>
    <dgm:pt modelId="{040D17FE-45CE-444B-A07E-4C7AAB91C25C}" type="pres">
      <dgm:prSet presAssocID="{53F622EE-3299-4E85-AE83-FF1BDA015799}" presName="Name17" presStyleLbl="parChTrans1D3" presStyleIdx="0" presStyleCnt="1"/>
      <dgm:spPr/>
      <dgm:t>
        <a:bodyPr/>
        <a:lstStyle/>
        <a:p>
          <a:endParaRPr lang="en-US"/>
        </a:p>
      </dgm:t>
    </dgm:pt>
    <dgm:pt modelId="{1E822005-AD68-4045-95FB-F2B30CF3C7C8}" type="pres">
      <dgm:prSet presAssocID="{EE5C59FD-23D7-4730-B902-62E300ADA046}" presName="hierRoot3" presStyleCnt="0"/>
      <dgm:spPr/>
    </dgm:pt>
    <dgm:pt modelId="{DF63F1A1-38D2-4DBC-80DF-5F361F8E4783}" type="pres">
      <dgm:prSet presAssocID="{EE5C59FD-23D7-4730-B902-62E300ADA046}" presName="composite3" presStyleCnt="0"/>
      <dgm:spPr/>
    </dgm:pt>
    <dgm:pt modelId="{43D4A089-15CF-4DDD-A959-AF17F8414A46}" type="pres">
      <dgm:prSet presAssocID="{EE5C59FD-23D7-4730-B902-62E300ADA046}" presName="background3" presStyleLbl="node3" presStyleIdx="0" presStyleCnt="1"/>
      <dgm:spPr/>
    </dgm:pt>
    <dgm:pt modelId="{938DAD00-80D4-45CB-89BF-C7D50A76DE4B}" type="pres">
      <dgm:prSet presAssocID="{EE5C59FD-23D7-4730-B902-62E300ADA046}" presName="text3" presStyleLbl="fgAcc3" presStyleIdx="0" presStyleCnt="1" custScaleY="149327" custLinFactNeighborX="77979" custLinFactNeighborY="-15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8704F1A-EE45-4B3E-9A04-C1661811C4AB}" type="pres">
      <dgm:prSet presAssocID="{EE5C59FD-23D7-4730-B902-62E300ADA046}" presName="hierChild4" presStyleCnt="0"/>
      <dgm:spPr/>
    </dgm:pt>
  </dgm:ptLst>
  <dgm:cxnLst>
    <dgm:cxn modelId="{572B0491-193E-4631-981C-E49C8957E681}" type="presOf" srcId="{58A46F48-B65F-4C98-93E1-0E3D29C2FB98}" destId="{C0AD1BCF-9F8A-48BC-8E9A-FC1765FF4BAE}" srcOrd="0" destOrd="0" presId="urn:microsoft.com/office/officeart/2005/8/layout/hierarchy1"/>
    <dgm:cxn modelId="{51610ECC-84BF-4E6A-8231-5D7A2939599A}" srcId="{A04A7B01-6DB3-4271-A193-6A9E296F1227}" destId="{81F2050B-A461-430A-B70F-B56040FD759C}" srcOrd="0" destOrd="0" parTransId="{A0C30C0A-C7F2-4176-B5FA-C87579ADA9AC}" sibTransId="{10E3BF17-210E-4E5A-90BA-AC50E6E64066}"/>
    <dgm:cxn modelId="{DE36D209-3947-4886-AA49-4D9E0E8648AB}" type="presOf" srcId="{A04A7B01-6DB3-4271-A193-6A9E296F1227}" destId="{9AD851D9-FCE1-49BD-99DB-F36C6AEEA0FF}" srcOrd="0" destOrd="0" presId="urn:microsoft.com/office/officeart/2005/8/layout/hierarchy1"/>
    <dgm:cxn modelId="{F06F3E12-A6C0-4434-85EA-617907B71014}" type="presOf" srcId="{5EF262A5-972F-4C48-BFCE-B26A0589A48C}" destId="{A3428124-3A83-4705-9ECC-B7919B4A0D59}" srcOrd="0" destOrd="0" presId="urn:microsoft.com/office/officeart/2005/8/layout/hierarchy1"/>
    <dgm:cxn modelId="{4E20AF83-CEB0-4FE7-A5F5-AEAB3EA4A6AB}" type="presOf" srcId="{EE5C59FD-23D7-4730-B902-62E300ADA046}" destId="{938DAD00-80D4-45CB-89BF-C7D50A76DE4B}" srcOrd="0" destOrd="0" presId="urn:microsoft.com/office/officeart/2005/8/layout/hierarchy1"/>
    <dgm:cxn modelId="{916A342B-B7B0-41AE-923F-8D3FAC29E021}" srcId="{81F2050B-A461-430A-B70F-B56040FD759C}" destId="{58A46F48-B65F-4C98-93E1-0E3D29C2FB98}" srcOrd="0" destOrd="0" parTransId="{5EF262A5-972F-4C48-BFCE-B26A0589A48C}" sibTransId="{3AD15D66-7732-4C94-957A-CD4664848CD7}"/>
    <dgm:cxn modelId="{1FB03438-E972-4700-A8DA-C19CD305D775}" srcId="{FCA44960-E4FA-4717-8BD0-FFA57068B788}" destId="{EE5C59FD-23D7-4730-B902-62E300ADA046}" srcOrd="0" destOrd="0" parTransId="{53F622EE-3299-4E85-AE83-FF1BDA015799}" sibTransId="{02770CA3-6D17-4206-936E-90381B3C06C2}"/>
    <dgm:cxn modelId="{CB3006E0-1408-482D-BD00-ECE1D2DC2397}" type="presOf" srcId="{A4B4A2AE-6C48-4D97-B022-C8FBCA94E69F}" destId="{54683077-291B-42AE-8FDF-E639A1AA0BE2}" srcOrd="0" destOrd="0" presId="urn:microsoft.com/office/officeart/2005/8/layout/hierarchy1"/>
    <dgm:cxn modelId="{6B7D9A84-C38A-404A-A465-B4FE00324BC0}" type="presOf" srcId="{81F2050B-A461-430A-B70F-B56040FD759C}" destId="{226C7876-2612-4107-B1B7-AF88757C3C25}" srcOrd="0" destOrd="0" presId="urn:microsoft.com/office/officeart/2005/8/layout/hierarchy1"/>
    <dgm:cxn modelId="{9EC54DE5-FA05-48E5-888B-2C379F87F887}" type="presOf" srcId="{FCA44960-E4FA-4717-8BD0-FFA57068B788}" destId="{9DE10105-8DA7-4F02-AD69-BC5DA81E933A}" srcOrd="0" destOrd="0" presId="urn:microsoft.com/office/officeart/2005/8/layout/hierarchy1"/>
    <dgm:cxn modelId="{94953078-807F-4572-AE20-EB1EDB8FB75B}" type="presOf" srcId="{53F622EE-3299-4E85-AE83-FF1BDA015799}" destId="{040D17FE-45CE-444B-A07E-4C7AAB91C25C}" srcOrd="0" destOrd="0" presId="urn:microsoft.com/office/officeart/2005/8/layout/hierarchy1"/>
    <dgm:cxn modelId="{B8817DAB-D965-45A0-96C8-995A3FEC3EC7}" srcId="{81F2050B-A461-430A-B70F-B56040FD759C}" destId="{FCA44960-E4FA-4717-8BD0-FFA57068B788}" srcOrd="1" destOrd="0" parTransId="{A4B4A2AE-6C48-4D97-B022-C8FBCA94E69F}" sibTransId="{D5B74845-69D5-4278-91DC-5977CDFEC4D9}"/>
    <dgm:cxn modelId="{97B8FA3D-0303-490E-B4D7-210FD12FD392}" type="presParOf" srcId="{9AD851D9-FCE1-49BD-99DB-F36C6AEEA0FF}" destId="{52948D54-5C33-4B69-BE7E-1F5AFB194515}" srcOrd="0" destOrd="0" presId="urn:microsoft.com/office/officeart/2005/8/layout/hierarchy1"/>
    <dgm:cxn modelId="{215BA05D-4784-4843-BB2D-913617053402}" type="presParOf" srcId="{52948D54-5C33-4B69-BE7E-1F5AFB194515}" destId="{48C50D98-F36E-4424-8109-E5934C5E1FAA}" srcOrd="0" destOrd="0" presId="urn:microsoft.com/office/officeart/2005/8/layout/hierarchy1"/>
    <dgm:cxn modelId="{AFE50DB5-9DF8-4BE9-8B5B-CF1A546A9D37}" type="presParOf" srcId="{48C50D98-F36E-4424-8109-E5934C5E1FAA}" destId="{03686EE3-D5C0-4910-BB98-473955CA93A1}" srcOrd="0" destOrd="0" presId="urn:microsoft.com/office/officeart/2005/8/layout/hierarchy1"/>
    <dgm:cxn modelId="{381BC4ED-A98C-40BF-829E-B6CE9AE2307F}" type="presParOf" srcId="{48C50D98-F36E-4424-8109-E5934C5E1FAA}" destId="{226C7876-2612-4107-B1B7-AF88757C3C25}" srcOrd="1" destOrd="0" presId="urn:microsoft.com/office/officeart/2005/8/layout/hierarchy1"/>
    <dgm:cxn modelId="{4638E03A-7A05-4F58-9299-BB2C9B8B2922}" type="presParOf" srcId="{52948D54-5C33-4B69-BE7E-1F5AFB194515}" destId="{A4DCF0CA-555B-4E69-811F-009E8195E649}" srcOrd="1" destOrd="0" presId="urn:microsoft.com/office/officeart/2005/8/layout/hierarchy1"/>
    <dgm:cxn modelId="{242C172B-A96A-4E4A-BB59-E311EE42B410}" type="presParOf" srcId="{A4DCF0CA-555B-4E69-811F-009E8195E649}" destId="{A3428124-3A83-4705-9ECC-B7919B4A0D59}" srcOrd="0" destOrd="0" presId="urn:microsoft.com/office/officeart/2005/8/layout/hierarchy1"/>
    <dgm:cxn modelId="{18E293D8-4E12-4BD0-B100-48ABAE18D8F0}" type="presParOf" srcId="{A4DCF0CA-555B-4E69-811F-009E8195E649}" destId="{FC5DDD2B-CF41-435B-8A9E-74C694CDB536}" srcOrd="1" destOrd="0" presId="urn:microsoft.com/office/officeart/2005/8/layout/hierarchy1"/>
    <dgm:cxn modelId="{BA871CC6-6035-4854-ACC2-EF0653483D9D}" type="presParOf" srcId="{FC5DDD2B-CF41-435B-8A9E-74C694CDB536}" destId="{F8859F1F-DAED-449E-B26C-E173DAF417E9}" srcOrd="0" destOrd="0" presId="urn:microsoft.com/office/officeart/2005/8/layout/hierarchy1"/>
    <dgm:cxn modelId="{1BCD559D-D4DC-4DCA-AF0E-30A491E53BCC}" type="presParOf" srcId="{F8859F1F-DAED-449E-B26C-E173DAF417E9}" destId="{EB4C79CF-C493-4AE9-AB18-B2DAC2DE7704}" srcOrd="0" destOrd="0" presId="urn:microsoft.com/office/officeart/2005/8/layout/hierarchy1"/>
    <dgm:cxn modelId="{E19C4B75-6287-4C66-BB73-93BDEC5FA4DE}" type="presParOf" srcId="{F8859F1F-DAED-449E-B26C-E173DAF417E9}" destId="{C0AD1BCF-9F8A-48BC-8E9A-FC1765FF4BAE}" srcOrd="1" destOrd="0" presId="urn:microsoft.com/office/officeart/2005/8/layout/hierarchy1"/>
    <dgm:cxn modelId="{97F1BEFC-57B7-42EA-AD09-FB1C526C111E}" type="presParOf" srcId="{FC5DDD2B-CF41-435B-8A9E-74C694CDB536}" destId="{88E77799-04D5-4882-9589-644C0F34AC8E}" srcOrd="1" destOrd="0" presId="urn:microsoft.com/office/officeart/2005/8/layout/hierarchy1"/>
    <dgm:cxn modelId="{01574654-F4F0-499F-A368-1C54D5D340B0}" type="presParOf" srcId="{A4DCF0CA-555B-4E69-811F-009E8195E649}" destId="{54683077-291B-42AE-8FDF-E639A1AA0BE2}" srcOrd="2" destOrd="0" presId="urn:microsoft.com/office/officeart/2005/8/layout/hierarchy1"/>
    <dgm:cxn modelId="{6467C84F-4A38-4E51-A918-3BDA47BEDE94}" type="presParOf" srcId="{A4DCF0CA-555B-4E69-811F-009E8195E649}" destId="{95ECD551-0082-4541-BA9E-6E1321189DBA}" srcOrd="3" destOrd="0" presId="urn:microsoft.com/office/officeart/2005/8/layout/hierarchy1"/>
    <dgm:cxn modelId="{7107060E-0034-47CB-BC79-513FEE29CA34}" type="presParOf" srcId="{95ECD551-0082-4541-BA9E-6E1321189DBA}" destId="{4AC311AC-311A-4386-A1C2-39932ED6487D}" srcOrd="0" destOrd="0" presId="urn:microsoft.com/office/officeart/2005/8/layout/hierarchy1"/>
    <dgm:cxn modelId="{A0E3BF5C-08F9-493F-9581-3BC81F0BE3E1}" type="presParOf" srcId="{4AC311AC-311A-4386-A1C2-39932ED6487D}" destId="{96C4F106-0F81-4282-B7C1-E2CE5B44AC19}" srcOrd="0" destOrd="0" presId="urn:microsoft.com/office/officeart/2005/8/layout/hierarchy1"/>
    <dgm:cxn modelId="{10CAD452-CDD4-459E-B82A-C208DF2EB23A}" type="presParOf" srcId="{4AC311AC-311A-4386-A1C2-39932ED6487D}" destId="{9DE10105-8DA7-4F02-AD69-BC5DA81E933A}" srcOrd="1" destOrd="0" presId="urn:microsoft.com/office/officeart/2005/8/layout/hierarchy1"/>
    <dgm:cxn modelId="{79F6DE6E-AA27-41F6-B2D7-DD90F076A9DF}" type="presParOf" srcId="{95ECD551-0082-4541-BA9E-6E1321189DBA}" destId="{61379ABD-4E41-4703-9E9E-3AE58FCF826D}" srcOrd="1" destOrd="0" presId="urn:microsoft.com/office/officeart/2005/8/layout/hierarchy1"/>
    <dgm:cxn modelId="{B719D005-3262-474B-A4F9-1BCEA15C01BF}" type="presParOf" srcId="{61379ABD-4E41-4703-9E9E-3AE58FCF826D}" destId="{040D17FE-45CE-444B-A07E-4C7AAB91C25C}" srcOrd="0" destOrd="0" presId="urn:microsoft.com/office/officeart/2005/8/layout/hierarchy1"/>
    <dgm:cxn modelId="{538A5E2B-FA6F-410E-8F25-E1BB58705DA0}" type="presParOf" srcId="{61379ABD-4E41-4703-9E9E-3AE58FCF826D}" destId="{1E822005-AD68-4045-95FB-F2B30CF3C7C8}" srcOrd="1" destOrd="0" presId="urn:microsoft.com/office/officeart/2005/8/layout/hierarchy1"/>
    <dgm:cxn modelId="{1732241D-6EB6-4E6B-884F-95B07851E8E4}" type="presParOf" srcId="{1E822005-AD68-4045-95FB-F2B30CF3C7C8}" destId="{DF63F1A1-38D2-4DBC-80DF-5F361F8E4783}" srcOrd="0" destOrd="0" presId="urn:microsoft.com/office/officeart/2005/8/layout/hierarchy1"/>
    <dgm:cxn modelId="{2275A2AE-CC8B-4F4F-AA45-D20210A3F6DD}" type="presParOf" srcId="{DF63F1A1-38D2-4DBC-80DF-5F361F8E4783}" destId="{43D4A089-15CF-4DDD-A959-AF17F8414A46}" srcOrd="0" destOrd="0" presId="urn:microsoft.com/office/officeart/2005/8/layout/hierarchy1"/>
    <dgm:cxn modelId="{BDCC60C0-25CB-4697-A2B1-92CC0E1E9B9C}" type="presParOf" srcId="{DF63F1A1-38D2-4DBC-80DF-5F361F8E4783}" destId="{938DAD00-80D4-45CB-89BF-C7D50A76DE4B}" srcOrd="1" destOrd="0" presId="urn:microsoft.com/office/officeart/2005/8/layout/hierarchy1"/>
    <dgm:cxn modelId="{69F8998F-8574-4D6F-BAFD-18C9DADC0F54}" type="presParOf" srcId="{1E822005-AD68-4045-95FB-F2B30CF3C7C8}" destId="{E8704F1A-EE45-4B3E-9A04-C1661811C4A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6BB028B-260F-4DE3-8A4B-04892EF4EED0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061AB27-1D81-426F-8393-5DD7AE41DEDE}">
      <dgm:prSet phldrT="[Text]" custT="1"/>
      <dgm:spPr>
        <a:solidFill>
          <a:srgbClr val="002060"/>
        </a:solidFill>
      </dgm:spPr>
      <dgm:t>
        <a:bodyPr/>
        <a:lstStyle/>
        <a:p>
          <a:pPr algn="just"/>
          <a:r>
            <a:rPr lang="en-US" sz="2400" b="1">
              <a:latin typeface="Times New Roman" panose="02020603050405020304" pitchFamily="18" charset="0"/>
              <a:cs typeface="Times New Roman" panose="02020603050405020304" pitchFamily="18" charset="0"/>
            </a:rPr>
            <a:t>Kể ra được bộ ba điểm thẳng hàng, không thẳng hàng trong hình vẽ cho trước</a:t>
          </a:r>
          <a:endParaRPr lang="en-US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BADF93-4C12-4EAA-B20C-47AF9949790E}" type="parTrans" cxnId="{2B309462-479F-4A20-A006-D3FC507F670A}">
      <dgm:prSet/>
      <dgm:spPr/>
      <dgm:t>
        <a:bodyPr/>
        <a:lstStyle/>
        <a:p>
          <a:endParaRPr lang="en-US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F6CFAA6-A4ED-44DF-AE93-A3DBBB4B8BD2}" type="sibTrans" cxnId="{2B309462-479F-4A20-A006-D3FC507F670A}">
      <dgm:prSet/>
      <dgm:spPr/>
      <dgm:t>
        <a:bodyPr/>
        <a:lstStyle/>
        <a:p>
          <a:endParaRPr lang="en-US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70C8A7A-5685-4129-B5FC-AA5C87C46826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2400" b="1">
              <a:latin typeface="Times New Roman" panose="02020603050405020304" pitchFamily="18" charset="0"/>
              <a:cs typeface="Times New Roman" panose="02020603050405020304" pitchFamily="18" charset="0"/>
            </a:rPr>
            <a:t>Nêu được vị trí của các điểm trong bộ ba điểm thẳng hàng</a:t>
          </a:r>
          <a:endParaRPr lang="en-US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36CF1ED-B03B-47E2-8F40-9BFC9F6A79FC}" type="parTrans" cxnId="{3FA91F76-A354-40B4-8AC3-877EB1234B79}">
      <dgm:prSet/>
      <dgm:spPr/>
      <dgm:t>
        <a:bodyPr/>
        <a:lstStyle/>
        <a:p>
          <a:endParaRPr lang="en-US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901E92A-FAED-4911-AF19-0478C34430E5}" type="sibTrans" cxnId="{3FA91F76-A354-40B4-8AC3-877EB1234B79}">
      <dgm:prSet/>
      <dgm:spPr/>
      <dgm:t>
        <a:bodyPr/>
        <a:lstStyle/>
        <a:p>
          <a:endParaRPr lang="en-US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43FA8A2-956E-4025-B6ED-84474CAA6508}">
      <dgm:prSet phldrT="[Text]" custT="1"/>
      <dgm:spPr>
        <a:solidFill>
          <a:srgbClr val="002060"/>
        </a:solidFill>
      </dgm:spPr>
      <dgm:t>
        <a:bodyPr/>
        <a:lstStyle/>
        <a:p>
          <a:pPr algn="just"/>
          <a:r>
            <a:rPr lang="en-US" sz="2300" b="1">
              <a:latin typeface="Times New Roman" panose="02020603050405020304" pitchFamily="18" charset="0"/>
              <a:cs typeface="Times New Roman" panose="02020603050405020304" pitchFamily="18" charset="0"/>
            </a:rPr>
            <a:t>Tìm được một số hình ảnh của các bộ ba điểm thẳng hàng (không thẳng hàng) trong thực tế</a:t>
          </a:r>
          <a:endParaRPr lang="en-US" sz="23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517EF99-114B-4A78-AB00-3BE7F70696C6}" type="parTrans" cxnId="{571A7FA1-E223-4A02-B819-47B58D8E645E}">
      <dgm:prSet/>
      <dgm:spPr/>
      <dgm:t>
        <a:bodyPr/>
        <a:lstStyle/>
        <a:p>
          <a:endParaRPr lang="en-US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B3534CF-778A-4EB4-B31A-AC7D14A11B31}" type="sibTrans" cxnId="{571A7FA1-E223-4A02-B819-47B58D8E645E}">
      <dgm:prSet/>
      <dgm:spPr/>
      <dgm:t>
        <a:bodyPr/>
        <a:lstStyle/>
        <a:p>
          <a:endParaRPr lang="en-US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6C56DBE-A917-43F0-926C-0488DF2C7E17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2400" b="1">
              <a:latin typeface="Times New Roman" panose="02020603050405020304" pitchFamily="18" charset="0"/>
              <a:cs typeface="Times New Roman" panose="02020603050405020304" pitchFamily="18" charset="0"/>
            </a:rPr>
            <a:t>Vẽ được các bộ ba điểm thẳng hàng và không thẳng hàng</a:t>
          </a:r>
          <a:endParaRPr lang="en-US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F40120A-3A24-47BC-9625-0B46CD26E544}" type="parTrans" cxnId="{4653E39F-6C6A-4EF7-9B0B-BA75C361C366}">
      <dgm:prSet/>
      <dgm:spPr/>
      <dgm:t>
        <a:bodyPr/>
        <a:lstStyle/>
        <a:p>
          <a:endParaRPr lang="en-US"/>
        </a:p>
      </dgm:t>
    </dgm:pt>
    <dgm:pt modelId="{6800FAFE-30DC-41D4-9638-64FBA3773C49}" type="sibTrans" cxnId="{4653E39F-6C6A-4EF7-9B0B-BA75C361C366}">
      <dgm:prSet/>
      <dgm:spPr/>
      <dgm:t>
        <a:bodyPr/>
        <a:lstStyle/>
        <a:p>
          <a:endParaRPr lang="en-US"/>
        </a:p>
      </dgm:t>
    </dgm:pt>
    <dgm:pt modelId="{216FC7CF-0897-4939-A678-CD811AF996AE}" type="pres">
      <dgm:prSet presAssocID="{76BB028B-260F-4DE3-8A4B-04892EF4EED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3B7B1907-470B-4B4B-A21D-AD2D474E20B4}" type="pres">
      <dgm:prSet presAssocID="{76BB028B-260F-4DE3-8A4B-04892EF4EED0}" presName="Name1" presStyleCnt="0"/>
      <dgm:spPr/>
    </dgm:pt>
    <dgm:pt modelId="{C7E5F49B-5DDB-46C6-B865-4A6772CF518A}" type="pres">
      <dgm:prSet presAssocID="{76BB028B-260F-4DE3-8A4B-04892EF4EED0}" presName="cycle" presStyleCnt="0"/>
      <dgm:spPr/>
    </dgm:pt>
    <dgm:pt modelId="{18B5E3B3-2B1C-41C6-8551-3C292FBB0523}" type="pres">
      <dgm:prSet presAssocID="{76BB028B-260F-4DE3-8A4B-04892EF4EED0}" presName="srcNode" presStyleLbl="node1" presStyleIdx="0" presStyleCnt="4"/>
      <dgm:spPr/>
    </dgm:pt>
    <dgm:pt modelId="{C21C9692-7866-4D56-BABD-703B8B5820A9}" type="pres">
      <dgm:prSet presAssocID="{76BB028B-260F-4DE3-8A4B-04892EF4EED0}" presName="conn" presStyleLbl="parChTrans1D2" presStyleIdx="0" presStyleCnt="1"/>
      <dgm:spPr/>
      <dgm:t>
        <a:bodyPr/>
        <a:lstStyle/>
        <a:p>
          <a:endParaRPr lang="en-US"/>
        </a:p>
      </dgm:t>
    </dgm:pt>
    <dgm:pt modelId="{25C0B9F6-4A35-4AB4-B9BB-ACCD6A4077D3}" type="pres">
      <dgm:prSet presAssocID="{76BB028B-260F-4DE3-8A4B-04892EF4EED0}" presName="extraNode" presStyleLbl="node1" presStyleIdx="0" presStyleCnt="4"/>
      <dgm:spPr/>
    </dgm:pt>
    <dgm:pt modelId="{EE400540-7C05-4094-81AB-E5922BF11C15}" type="pres">
      <dgm:prSet presAssocID="{76BB028B-260F-4DE3-8A4B-04892EF4EED0}" presName="dstNode" presStyleLbl="node1" presStyleIdx="0" presStyleCnt="4"/>
      <dgm:spPr/>
    </dgm:pt>
    <dgm:pt modelId="{5836F36C-6457-4850-A03C-D5FF6975A5A2}" type="pres">
      <dgm:prSet presAssocID="{C061AB27-1D81-426F-8393-5DD7AE41DEDE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7A0540-17CC-44ED-B8ED-EF837223BB00}" type="pres">
      <dgm:prSet presAssocID="{C061AB27-1D81-426F-8393-5DD7AE41DEDE}" presName="accent_1" presStyleCnt="0"/>
      <dgm:spPr/>
    </dgm:pt>
    <dgm:pt modelId="{4F4C8685-4C8E-41C0-8025-7E9E84A50B9B}" type="pres">
      <dgm:prSet presAssocID="{C061AB27-1D81-426F-8393-5DD7AE41DEDE}" presName="accentRepeatNode" presStyleLbl="solidFgAcc1" presStyleIdx="0" presStyleCnt="4"/>
      <dgm:spPr/>
    </dgm:pt>
    <dgm:pt modelId="{D3EC0C36-638D-49D8-80B2-8F0BBA769B8D}" type="pres">
      <dgm:prSet presAssocID="{370C8A7A-5685-4129-B5FC-AA5C87C46826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90709B-E8A8-4573-A109-0C474ED50315}" type="pres">
      <dgm:prSet presAssocID="{370C8A7A-5685-4129-B5FC-AA5C87C46826}" presName="accent_2" presStyleCnt="0"/>
      <dgm:spPr/>
    </dgm:pt>
    <dgm:pt modelId="{71F139EA-5C7D-4E16-8D6B-29CE9314FCA5}" type="pres">
      <dgm:prSet presAssocID="{370C8A7A-5685-4129-B5FC-AA5C87C46826}" presName="accentRepeatNode" presStyleLbl="solidFgAcc1" presStyleIdx="1" presStyleCnt="4"/>
      <dgm:spPr/>
    </dgm:pt>
    <dgm:pt modelId="{D2F4F701-AB36-423C-B6C1-079971344176}" type="pres">
      <dgm:prSet presAssocID="{E6C56DBE-A917-43F0-926C-0488DF2C7E17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641870-51FA-4147-8AD8-CBDFCE127259}" type="pres">
      <dgm:prSet presAssocID="{E6C56DBE-A917-43F0-926C-0488DF2C7E17}" presName="accent_3" presStyleCnt="0"/>
      <dgm:spPr/>
    </dgm:pt>
    <dgm:pt modelId="{BCD67E6D-9905-487F-9EF8-BC3C4564CEF4}" type="pres">
      <dgm:prSet presAssocID="{E6C56DBE-A917-43F0-926C-0488DF2C7E17}" presName="accentRepeatNode" presStyleLbl="solidFgAcc1" presStyleIdx="2" presStyleCnt="4"/>
      <dgm:spPr/>
    </dgm:pt>
    <dgm:pt modelId="{1B5C58CD-C865-4A76-B363-62382093397C}" type="pres">
      <dgm:prSet presAssocID="{B43FA8A2-956E-4025-B6ED-84474CAA6508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DDA361-DB56-4FE2-ACA9-84A97D947293}" type="pres">
      <dgm:prSet presAssocID="{B43FA8A2-956E-4025-B6ED-84474CAA6508}" presName="accent_4" presStyleCnt="0"/>
      <dgm:spPr/>
    </dgm:pt>
    <dgm:pt modelId="{D023A0E6-8CEF-4162-895F-0EC74CDFFCD8}" type="pres">
      <dgm:prSet presAssocID="{B43FA8A2-956E-4025-B6ED-84474CAA6508}" presName="accentRepeatNode" presStyleLbl="solidFgAcc1" presStyleIdx="3" presStyleCnt="4"/>
      <dgm:spPr/>
    </dgm:pt>
  </dgm:ptLst>
  <dgm:cxnLst>
    <dgm:cxn modelId="{571A7FA1-E223-4A02-B819-47B58D8E645E}" srcId="{76BB028B-260F-4DE3-8A4B-04892EF4EED0}" destId="{B43FA8A2-956E-4025-B6ED-84474CAA6508}" srcOrd="3" destOrd="0" parTransId="{C517EF99-114B-4A78-AB00-3BE7F70696C6}" sibTransId="{8B3534CF-778A-4EB4-B31A-AC7D14A11B31}"/>
    <dgm:cxn modelId="{76AA77F8-EE68-47F2-8220-D065062E854C}" type="presOf" srcId="{B43FA8A2-956E-4025-B6ED-84474CAA6508}" destId="{1B5C58CD-C865-4A76-B363-62382093397C}" srcOrd="0" destOrd="0" presId="urn:microsoft.com/office/officeart/2008/layout/VerticalCurvedList"/>
    <dgm:cxn modelId="{DEC452DB-8299-49D3-92D7-F3C742CA713E}" type="presOf" srcId="{BF6CFAA6-A4ED-44DF-AE93-A3DBBB4B8BD2}" destId="{C21C9692-7866-4D56-BABD-703B8B5820A9}" srcOrd="0" destOrd="0" presId="urn:microsoft.com/office/officeart/2008/layout/VerticalCurvedList"/>
    <dgm:cxn modelId="{CCFDAC47-FD81-4B25-9674-85155536422F}" type="presOf" srcId="{C061AB27-1D81-426F-8393-5DD7AE41DEDE}" destId="{5836F36C-6457-4850-A03C-D5FF6975A5A2}" srcOrd="0" destOrd="0" presId="urn:microsoft.com/office/officeart/2008/layout/VerticalCurvedList"/>
    <dgm:cxn modelId="{8AC26D2B-8083-44F9-A30A-45FFF8B2B939}" type="presOf" srcId="{76BB028B-260F-4DE3-8A4B-04892EF4EED0}" destId="{216FC7CF-0897-4939-A678-CD811AF996AE}" srcOrd="0" destOrd="0" presId="urn:microsoft.com/office/officeart/2008/layout/VerticalCurvedList"/>
    <dgm:cxn modelId="{3FA91F76-A354-40B4-8AC3-877EB1234B79}" srcId="{76BB028B-260F-4DE3-8A4B-04892EF4EED0}" destId="{370C8A7A-5685-4129-B5FC-AA5C87C46826}" srcOrd="1" destOrd="0" parTransId="{E36CF1ED-B03B-47E2-8F40-9BFC9F6A79FC}" sibTransId="{B901E92A-FAED-4911-AF19-0478C34430E5}"/>
    <dgm:cxn modelId="{3A4C7EFE-1632-455E-9748-763326119C62}" type="presOf" srcId="{E6C56DBE-A917-43F0-926C-0488DF2C7E17}" destId="{D2F4F701-AB36-423C-B6C1-079971344176}" srcOrd="0" destOrd="0" presId="urn:microsoft.com/office/officeart/2008/layout/VerticalCurvedList"/>
    <dgm:cxn modelId="{0525BD9E-7450-4962-83C6-EF3E59694175}" type="presOf" srcId="{370C8A7A-5685-4129-B5FC-AA5C87C46826}" destId="{D3EC0C36-638D-49D8-80B2-8F0BBA769B8D}" srcOrd="0" destOrd="0" presId="urn:microsoft.com/office/officeart/2008/layout/VerticalCurvedList"/>
    <dgm:cxn modelId="{4653E39F-6C6A-4EF7-9B0B-BA75C361C366}" srcId="{76BB028B-260F-4DE3-8A4B-04892EF4EED0}" destId="{E6C56DBE-A917-43F0-926C-0488DF2C7E17}" srcOrd="2" destOrd="0" parTransId="{7F40120A-3A24-47BC-9625-0B46CD26E544}" sibTransId="{6800FAFE-30DC-41D4-9638-64FBA3773C49}"/>
    <dgm:cxn modelId="{2B309462-479F-4A20-A006-D3FC507F670A}" srcId="{76BB028B-260F-4DE3-8A4B-04892EF4EED0}" destId="{C061AB27-1D81-426F-8393-5DD7AE41DEDE}" srcOrd="0" destOrd="0" parTransId="{8FBADF93-4C12-4EAA-B20C-47AF9949790E}" sibTransId="{BF6CFAA6-A4ED-44DF-AE93-A3DBBB4B8BD2}"/>
    <dgm:cxn modelId="{7909E7E2-4A20-4B25-8976-C730679D9875}" type="presParOf" srcId="{216FC7CF-0897-4939-A678-CD811AF996AE}" destId="{3B7B1907-470B-4B4B-A21D-AD2D474E20B4}" srcOrd="0" destOrd="0" presId="urn:microsoft.com/office/officeart/2008/layout/VerticalCurvedList"/>
    <dgm:cxn modelId="{C5D800D5-DA92-44EA-B5DC-95CEC361FCCB}" type="presParOf" srcId="{3B7B1907-470B-4B4B-A21D-AD2D474E20B4}" destId="{C7E5F49B-5DDB-46C6-B865-4A6772CF518A}" srcOrd="0" destOrd="0" presId="urn:microsoft.com/office/officeart/2008/layout/VerticalCurvedList"/>
    <dgm:cxn modelId="{EF2F9733-E196-47A5-8502-B1545B33ECF2}" type="presParOf" srcId="{C7E5F49B-5DDB-46C6-B865-4A6772CF518A}" destId="{18B5E3B3-2B1C-41C6-8551-3C292FBB0523}" srcOrd="0" destOrd="0" presId="urn:microsoft.com/office/officeart/2008/layout/VerticalCurvedList"/>
    <dgm:cxn modelId="{14BBE29F-DFF5-4682-8E18-AA2A41D8C219}" type="presParOf" srcId="{C7E5F49B-5DDB-46C6-B865-4A6772CF518A}" destId="{C21C9692-7866-4D56-BABD-703B8B5820A9}" srcOrd="1" destOrd="0" presId="urn:microsoft.com/office/officeart/2008/layout/VerticalCurvedList"/>
    <dgm:cxn modelId="{97EC6F58-E16A-44C7-8DB6-9B981813CA4F}" type="presParOf" srcId="{C7E5F49B-5DDB-46C6-B865-4A6772CF518A}" destId="{25C0B9F6-4A35-4AB4-B9BB-ACCD6A4077D3}" srcOrd="2" destOrd="0" presId="urn:microsoft.com/office/officeart/2008/layout/VerticalCurvedList"/>
    <dgm:cxn modelId="{9C3D001F-88B8-4E49-B7E6-C840741069E9}" type="presParOf" srcId="{C7E5F49B-5DDB-46C6-B865-4A6772CF518A}" destId="{EE400540-7C05-4094-81AB-E5922BF11C15}" srcOrd="3" destOrd="0" presId="urn:microsoft.com/office/officeart/2008/layout/VerticalCurvedList"/>
    <dgm:cxn modelId="{37390FEF-AD50-4FCE-AC18-EE247D71B1EC}" type="presParOf" srcId="{3B7B1907-470B-4B4B-A21D-AD2D474E20B4}" destId="{5836F36C-6457-4850-A03C-D5FF6975A5A2}" srcOrd="1" destOrd="0" presId="urn:microsoft.com/office/officeart/2008/layout/VerticalCurvedList"/>
    <dgm:cxn modelId="{B0EF3F93-ED9D-460F-AB94-6E6ECD089428}" type="presParOf" srcId="{3B7B1907-470B-4B4B-A21D-AD2D474E20B4}" destId="{1D7A0540-17CC-44ED-B8ED-EF837223BB00}" srcOrd="2" destOrd="0" presId="urn:microsoft.com/office/officeart/2008/layout/VerticalCurvedList"/>
    <dgm:cxn modelId="{601A53D2-08A8-44A6-B6D6-5ED7C43120A3}" type="presParOf" srcId="{1D7A0540-17CC-44ED-B8ED-EF837223BB00}" destId="{4F4C8685-4C8E-41C0-8025-7E9E84A50B9B}" srcOrd="0" destOrd="0" presId="urn:microsoft.com/office/officeart/2008/layout/VerticalCurvedList"/>
    <dgm:cxn modelId="{20DB3105-AC24-4458-A9F6-D6E847954ED2}" type="presParOf" srcId="{3B7B1907-470B-4B4B-A21D-AD2D474E20B4}" destId="{D3EC0C36-638D-49D8-80B2-8F0BBA769B8D}" srcOrd="3" destOrd="0" presId="urn:microsoft.com/office/officeart/2008/layout/VerticalCurvedList"/>
    <dgm:cxn modelId="{EBBBB8B9-4316-4E12-9088-A607032AC314}" type="presParOf" srcId="{3B7B1907-470B-4B4B-A21D-AD2D474E20B4}" destId="{9290709B-E8A8-4573-A109-0C474ED50315}" srcOrd="4" destOrd="0" presId="urn:microsoft.com/office/officeart/2008/layout/VerticalCurvedList"/>
    <dgm:cxn modelId="{72D92C93-0F2B-4AD2-AC43-12A9DC2C9F1E}" type="presParOf" srcId="{9290709B-E8A8-4573-A109-0C474ED50315}" destId="{71F139EA-5C7D-4E16-8D6B-29CE9314FCA5}" srcOrd="0" destOrd="0" presId="urn:microsoft.com/office/officeart/2008/layout/VerticalCurvedList"/>
    <dgm:cxn modelId="{71F49EB2-C945-499C-88BE-0B6A1660A793}" type="presParOf" srcId="{3B7B1907-470B-4B4B-A21D-AD2D474E20B4}" destId="{D2F4F701-AB36-423C-B6C1-079971344176}" srcOrd="5" destOrd="0" presId="urn:microsoft.com/office/officeart/2008/layout/VerticalCurvedList"/>
    <dgm:cxn modelId="{4457EF89-5A4A-4A89-AF10-65A2FA6BB50C}" type="presParOf" srcId="{3B7B1907-470B-4B4B-A21D-AD2D474E20B4}" destId="{93641870-51FA-4147-8AD8-CBDFCE127259}" srcOrd="6" destOrd="0" presId="urn:microsoft.com/office/officeart/2008/layout/VerticalCurvedList"/>
    <dgm:cxn modelId="{740AC6B1-E3CF-4FA8-BD97-698D17451F00}" type="presParOf" srcId="{93641870-51FA-4147-8AD8-CBDFCE127259}" destId="{BCD67E6D-9905-487F-9EF8-BC3C4564CEF4}" srcOrd="0" destOrd="0" presId="urn:microsoft.com/office/officeart/2008/layout/VerticalCurvedList"/>
    <dgm:cxn modelId="{5D73F636-400D-4A3B-A09B-C894BCF4AF76}" type="presParOf" srcId="{3B7B1907-470B-4B4B-A21D-AD2D474E20B4}" destId="{1B5C58CD-C865-4A76-B363-62382093397C}" srcOrd="7" destOrd="0" presId="urn:microsoft.com/office/officeart/2008/layout/VerticalCurvedList"/>
    <dgm:cxn modelId="{D6B1DFF7-2273-4005-8090-204177E87CAF}" type="presParOf" srcId="{3B7B1907-470B-4B4B-A21D-AD2D474E20B4}" destId="{CADDA361-DB56-4FE2-ACA9-84A97D947293}" srcOrd="8" destOrd="0" presId="urn:microsoft.com/office/officeart/2008/layout/VerticalCurvedList"/>
    <dgm:cxn modelId="{4DDAE9EB-257F-406B-9B84-539F96AC833C}" type="presParOf" srcId="{CADDA361-DB56-4FE2-ACA9-84A97D947293}" destId="{D023A0E6-8CEF-4162-895F-0EC74CDFFCD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0D17FE-45CE-444B-A07E-4C7AAB91C25C}">
      <dsp:nvSpPr>
        <dsp:cNvPr id="0" name=""/>
        <dsp:cNvSpPr/>
      </dsp:nvSpPr>
      <dsp:spPr>
        <a:xfrm>
          <a:off x="8268410" y="3134184"/>
          <a:ext cx="91440" cy="517643"/>
        </a:xfrm>
        <a:custGeom>
          <a:avLst/>
          <a:gdLst/>
          <a:ahLst/>
          <a:cxnLst/>
          <a:rect l="0" t="0" r="0" b="0"/>
          <a:pathLst>
            <a:path>
              <a:moveTo>
                <a:pt x="50196" y="0"/>
              </a:moveTo>
              <a:lnTo>
                <a:pt x="50196" y="334158"/>
              </a:lnTo>
              <a:lnTo>
                <a:pt x="45720" y="334158"/>
              </a:lnTo>
              <a:lnTo>
                <a:pt x="45720" y="517643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683077-291B-42AE-8FDF-E639A1AA0BE2}">
      <dsp:nvSpPr>
        <dsp:cNvPr id="0" name=""/>
        <dsp:cNvSpPr/>
      </dsp:nvSpPr>
      <dsp:spPr>
        <a:xfrm>
          <a:off x="5521452" y="1326530"/>
          <a:ext cx="2797154" cy="5499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6456"/>
              </a:lnTo>
              <a:lnTo>
                <a:pt x="2797154" y="366456"/>
              </a:lnTo>
              <a:lnTo>
                <a:pt x="2797154" y="549941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428124-3A83-4705-9ECC-B7919B4A0D59}">
      <dsp:nvSpPr>
        <dsp:cNvPr id="0" name=""/>
        <dsp:cNvSpPr/>
      </dsp:nvSpPr>
      <dsp:spPr>
        <a:xfrm>
          <a:off x="3814942" y="1326530"/>
          <a:ext cx="1706509" cy="525604"/>
        </a:xfrm>
        <a:custGeom>
          <a:avLst/>
          <a:gdLst/>
          <a:ahLst/>
          <a:cxnLst/>
          <a:rect l="0" t="0" r="0" b="0"/>
          <a:pathLst>
            <a:path>
              <a:moveTo>
                <a:pt x="1706509" y="0"/>
              </a:moveTo>
              <a:lnTo>
                <a:pt x="1706509" y="342119"/>
              </a:lnTo>
              <a:lnTo>
                <a:pt x="0" y="342119"/>
              </a:lnTo>
              <a:lnTo>
                <a:pt x="0" y="525604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686EE3-D5C0-4910-BB98-473955CA93A1}">
      <dsp:nvSpPr>
        <dsp:cNvPr id="0" name=""/>
        <dsp:cNvSpPr/>
      </dsp:nvSpPr>
      <dsp:spPr>
        <a:xfrm>
          <a:off x="79163" y="68818"/>
          <a:ext cx="10884578" cy="1257712"/>
        </a:xfrm>
        <a:prstGeom prst="roundRect">
          <a:avLst>
            <a:gd name="adj" fmla="val 10000"/>
          </a:avLst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6C7876-2612-4107-B1B7-AF88757C3C25}">
      <dsp:nvSpPr>
        <dsp:cNvPr id="0" name=""/>
        <dsp:cNvSpPr/>
      </dsp:nvSpPr>
      <dsp:spPr>
        <a:xfrm>
          <a:off x="299235" y="277887"/>
          <a:ext cx="10884578" cy="12577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3000" b="1" kern="1200" dirty="0" err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Hãy</a:t>
          </a:r>
          <a:r>
            <a:rPr lang="en-US" altLang="en-US" sz="3000" b="1" kern="1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3000" b="1" kern="1200" dirty="0" err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tìm</a:t>
          </a:r>
          <a:r>
            <a:rPr lang="en-US" altLang="en-US" sz="3000" b="1" kern="1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3000" b="1" kern="1200" dirty="0" err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cách</a:t>
          </a:r>
          <a:r>
            <a:rPr lang="en-US" altLang="en-US" sz="3000" b="1" kern="1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3000" b="1" kern="1200" dirty="0" err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trồng</a:t>
          </a:r>
          <a:r>
            <a:rPr lang="en-US" altLang="en-US" sz="3000" b="1" kern="1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5 </a:t>
          </a:r>
          <a:r>
            <a:rPr lang="en-US" altLang="en-US" sz="3000" b="1" kern="1200" dirty="0" err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cây</a:t>
          </a:r>
          <a:r>
            <a:rPr lang="en-US" altLang="en-US" sz="3000" b="1" kern="1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3000" b="1" kern="1200" dirty="0" err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táo</a:t>
          </a:r>
          <a:r>
            <a:rPr lang="en-US" altLang="en-US" sz="3000" b="1" kern="1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3000" b="1" kern="1200" dirty="0" err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thành</a:t>
          </a:r>
          <a:r>
            <a:rPr lang="en-US" altLang="en-US" sz="3000" b="1" kern="1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2 </a:t>
          </a:r>
          <a:r>
            <a:rPr lang="en-US" altLang="en-US" sz="3000" b="1" kern="1200" dirty="0" err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hàng</a:t>
          </a:r>
          <a:r>
            <a:rPr lang="en-US" altLang="en-US" sz="3000" b="1" kern="1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altLang="en-US" sz="3000" b="1" kern="1200" dirty="0" err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mỗi</a:t>
          </a:r>
          <a:r>
            <a:rPr lang="en-US" altLang="en-US" sz="3000" b="1" kern="1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3000" b="1" kern="1200" dirty="0" err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hàng</a:t>
          </a:r>
          <a:r>
            <a:rPr lang="en-US" altLang="en-US" sz="3000" b="1" kern="1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3000" b="1" kern="1200" dirty="0" err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có</a:t>
          </a:r>
          <a:r>
            <a:rPr lang="en-US" altLang="en-US" sz="3000" b="1" kern="1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3 </a:t>
          </a:r>
          <a:r>
            <a:rPr lang="en-US" altLang="en-US" sz="3000" b="1" kern="1200" dirty="0" err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cây</a:t>
          </a:r>
          <a:r>
            <a:rPr lang="en-US" altLang="en-US" sz="3000" b="1" kern="1200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3000" kern="1200" dirty="0"/>
        </a:p>
      </dsp:txBody>
      <dsp:txXfrm>
        <a:off x="336072" y="314724"/>
        <a:ext cx="10810904" cy="1184038"/>
      </dsp:txXfrm>
    </dsp:sp>
    <dsp:sp modelId="{EB4C79CF-C493-4AE9-AB18-B2DAC2DE7704}">
      <dsp:nvSpPr>
        <dsp:cNvPr id="0" name=""/>
        <dsp:cNvSpPr/>
      </dsp:nvSpPr>
      <dsp:spPr>
        <a:xfrm>
          <a:off x="2824618" y="1852135"/>
          <a:ext cx="1980649" cy="1257712"/>
        </a:xfrm>
        <a:prstGeom prst="roundRect">
          <a:avLst>
            <a:gd name="adj" fmla="val 10000"/>
          </a:avLst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AD1BCF-9F8A-48BC-8E9A-FC1765FF4BAE}">
      <dsp:nvSpPr>
        <dsp:cNvPr id="0" name=""/>
        <dsp:cNvSpPr/>
      </dsp:nvSpPr>
      <dsp:spPr>
        <a:xfrm>
          <a:off x="3044690" y="2061203"/>
          <a:ext cx="1980649" cy="12577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 err="1">
              <a:ln w="12700">
                <a:prstDash val="solid"/>
              </a:ln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Làm</a:t>
          </a:r>
          <a:r>
            <a:rPr lang="en-US" sz="3000" b="1" kern="1200" dirty="0">
              <a:ln w="12700">
                <a:prstDash val="solid"/>
              </a:ln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b="1" kern="1200" dirty="0" err="1">
              <a:ln w="12700">
                <a:prstDash val="solid"/>
              </a:ln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việc</a:t>
          </a:r>
          <a:r>
            <a:rPr lang="en-US" sz="3000" b="1" kern="1200" dirty="0">
              <a:ln w="12700">
                <a:prstDash val="solid"/>
              </a:ln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b="1" kern="1200" dirty="0" err="1">
              <a:ln w="12700">
                <a:prstDash val="solid"/>
              </a:ln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nhóm</a:t>
          </a:r>
          <a:endParaRPr lang="en-US" sz="3000" kern="1200" dirty="0"/>
        </a:p>
      </dsp:txBody>
      <dsp:txXfrm>
        <a:off x="3081527" y="2098040"/>
        <a:ext cx="1906975" cy="1184038"/>
      </dsp:txXfrm>
    </dsp:sp>
    <dsp:sp modelId="{96C4F106-0F81-4282-B7C1-E2CE5B44AC19}">
      <dsp:nvSpPr>
        <dsp:cNvPr id="0" name=""/>
        <dsp:cNvSpPr/>
      </dsp:nvSpPr>
      <dsp:spPr>
        <a:xfrm>
          <a:off x="7328282" y="1876472"/>
          <a:ext cx="1980649" cy="1257712"/>
        </a:xfrm>
        <a:prstGeom prst="roundRect">
          <a:avLst>
            <a:gd name="adj" fmla="val 10000"/>
          </a:avLst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E10105-8DA7-4F02-AD69-BC5DA81E933A}">
      <dsp:nvSpPr>
        <dsp:cNvPr id="0" name=""/>
        <dsp:cNvSpPr/>
      </dsp:nvSpPr>
      <dsp:spPr>
        <a:xfrm>
          <a:off x="7548354" y="2085540"/>
          <a:ext cx="1980649" cy="12577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 err="1">
              <a:ln w="12700">
                <a:prstDash val="solid"/>
              </a:ln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Thời</a:t>
          </a:r>
          <a:r>
            <a:rPr lang="en-US" sz="3000" b="1" kern="1200" dirty="0">
              <a:ln w="12700">
                <a:prstDash val="solid"/>
              </a:ln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b="1" kern="1200" dirty="0" err="1">
              <a:ln w="12700">
                <a:prstDash val="solid"/>
              </a:ln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gian</a:t>
          </a:r>
          <a:endParaRPr lang="en-US" sz="3000" b="1" kern="1200" dirty="0">
            <a:ln w="12700">
              <a:prstDash val="solid"/>
            </a:ln>
            <a:effectLst>
              <a:outerShdw dist="38100" dir="2640000" algn="bl" rotWithShape="0">
                <a:schemeClr val="tx2">
                  <a:lumMod val="75000"/>
                </a:scheme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>
              <a:ln w="12700">
                <a:prstDash val="solid"/>
              </a:ln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2 </a:t>
          </a:r>
          <a:r>
            <a:rPr lang="en-US" sz="3000" b="1" kern="1200" dirty="0" err="1">
              <a:ln w="12700">
                <a:prstDash val="solid"/>
              </a:ln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phút</a:t>
          </a:r>
          <a:endParaRPr lang="en-US" sz="3000" kern="1200" dirty="0"/>
        </a:p>
      </dsp:txBody>
      <dsp:txXfrm>
        <a:off x="7585191" y="2122377"/>
        <a:ext cx="1906975" cy="1184038"/>
      </dsp:txXfrm>
    </dsp:sp>
    <dsp:sp modelId="{43D4A089-15CF-4DDD-A959-AF17F8414A46}">
      <dsp:nvSpPr>
        <dsp:cNvPr id="0" name=""/>
        <dsp:cNvSpPr/>
      </dsp:nvSpPr>
      <dsp:spPr>
        <a:xfrm>
          <a:off x="7323805" y="3651827"/>
          <a:ext cx="1980649" cy="187810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8DAD00-80D4-45CB-89BF-C7D50A76DE4B}">
      <dsp:nvSpPr>
        <dsp:cNvPr id="0" name=""/>
        <dsp:cNvSpPr/>
      </dsp:nvSpPr>
      <dsp:spPr>
        <a:xfrm>
          <a:off x="7543878" y="3860895"/>
          <a:ext cx="1980649" cy="18781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000" kern="1200"/>
        </a:p>
      </dsp:txBody>
      <dsp:txXfrm>
        <a:off x="7598886" y="3915903"/>
        <a:ext cx="1870633" cy="17680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1C9692-7866-4D56-BABD-703B8B5820A9}">
      <dsp:nvSpPr>
        <dsp:cNvPr id="0" name=""/>
        <dsp:cNvSpPr/>
      </dsp:nvSpPr>
      <dsp:spPr>
        <a:xfrm>
          <a:off x="-6031190" y="-922847"/>
          <a:ext cx="7179696" cy="7179696"/>
        </a:xfrm>
        <a:prstGeom prst="blockArc">
          <a:avLst>
            <a:gd name="adj1" fmla="val 18900000"/>
            <a:gd name="adj2" fmla="val 2700000"/>
            <a:gd name="adj3" fmla="val 301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36F36C-6457-4850-A03C-D5FF6975A5A2}">
      <dsp:nvSpPr>
        <dsp:cNvPr id="0" name=""/>
        <dsp:cNvSpPr/>
      </dsp:nvSpPr>
      <dsp:spPr>
        <a:xfrm>
          <a:off x="601106" y="410077"/>
          <a:ext cx="7771297" cy="820582"/>
        </a:xfrm>
        <a:prstGeom prst="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1337" tIns="60960" rIns="60960" bIns="6096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Kể ra được bộ ba điểm thẳng hàng, không thẳng hàng trong hình vẽ cho trước</a:t>
          </a:r>
          <a:endParaRPr lang="en-US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01106" y="410077"/>
        <a:ext cx="7771297" cy="820582"/>
      </dsp:txXfrm>
    </dsp:sp>
    <dsp:sp modelId="{4F4C8685-4C8E-41C0-8025-7E9E84A50B9B}">
      <dsp:nvSpPr>
        <dsp:cNvPr id="0" name=""/>
        <dsp:cNvSpPr/>
      </dsp:nvSpPr>
      <dsp:spPr>
        <a:xfrm>
          <a:off x="88242" y="307505"/>
          <a:ext cx="1025728" cy="10257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EC0C36-638D-49D8-80B2-8F0BBA769B8D}">
      <dsp:nvSpPr>
        <dsp:cNvPr id="0" name=""/>
        <dsp:cNvSpPr/>
      </dsp:nvSpPr>
      <dsp:spPr>
        <a:xfrm>
          <a:off x="1071565" y="1641165"/>
          <a:ext cx="7300839" cy="820582"/>
        </a:xfrm>
        <a:prstGeom prst="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1337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Nêu được vị trí của các điểm trong bộ ba điểm thẳng hàng</a:t>
          </a:r>
          <a:endParaRPr lang="en-US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71565" y="1641165"/>
        <a:ext cx="7300839" cy="820582"/>
      </dsp:txXfrm>
    </dsp:sp>
    <dsp:sp modelId="{71F139EA-5C7D-4E16-8D6B-29CE9314FCA5}">
      <dsp:nvSpPr>
        <dsp:cNvPr id="0" name=""/>
        <dsp:cNvSpPr/>
      </dsp:nvSpPr>
      <dsp:spPr>
        <a:xfrm>
          <a:off x="558701" y="1538592"/>
          <a:ext cx="1025728" cy="10257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F4F701-AB36-423C-B6C1-079971344176}">
      <dsp:nvSpPr>
        <dsp:cNvPr id="0" name=""/>
        <dsp:cNvSpPr/>
      </dsp:nvSpPr>
      <dsp:spPr>
        <a:xfrm>
          <a:off x="1071565" y="2872252"/>
          <a:ext cx="7300839" cy="820582"/>
        </a:xfrm>
        <a:prstGeom prst="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1337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Vẽ được các bộ ba điểm thẳng hàng và không thẳng hàng</a:t>
          </a:r>
          <a:endParaRPr lang="en-US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71565" y="2872252"/>
        <a:ext cx="7300839" cy="820582"/>
      </dsp:txXfrm>
    </dsp:sp>
    <dsp:sp modelId="{BCD67E6D-9905-487F-9EF8-BC3C4564CEF4}">
      <dsp:nvSpPr>
        <dsp:cNvPr id="0" name=""/>
        <dsp:cNvSpPr/>
      </dsp:nvSpPr>
      <dsp:spPr>
        <a:xfrm>
          <a:off x="558701" y="2769679"/>
          <a:ext cx="1025728" cy="10257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5C58CD-C865-4A76-B363-62382093397C}">
      <dsp:nvSpPr>
        <dsp:cNvPr id="0" name=""/>
        <dsp:cNvSpPr/>
      </dsp:nvSpPr>
      <dsp:spPr>
        <a:xfrm>
          <a:off x="601106" y="4103339"/>
          <a:ext cx="7771297" cy="820582"/>
        </a:xfrm>
        <a:prstGeom prst="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1337" tIns="58420" rIns="58420" bIns="58420" numCol="1" spcCol="1270" anchor="ctr" anchorCtr="0">
          <a:noAutofit/>
        </a:bodyPr>
        <a:lstStyle/>
        <a:p>
          <a:pPr lvl="0" algn="just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Tìm được một số hình ảnh của các bộ ba điểm thẳng hàng (không thẳng hàng) trong thực tế</a:t>
          </a:r>
          <a:endParaRPr lang="en-US" sz="23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01106" y="4103339"/>
        <a:ext cx="7771297" cy="820582"/>
      </dsp:txXfrm>
    </dsp:sp>
    <dsp:sp modelId="{D023A0E6-8CEF-4162-895F-0EC74CDFFCD8}">
      <dsp:nvSpPr>
        <dsp:cNvPr id="0" name=""/>
        <dsp:cNvSpPr/>
      </dsp:nvSpPr>
      <dsp:spPr>
        <a:xfrm>
          <a:off x="88242" y="4000766"/>
          <a:ext cx="1025728" cy="10257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79F61E-EE5D-472B-BE68-F53094E3FF6E}" type="datetimeFigureOut">
              <a:rPr lang="en-US" smtClean="0"/>
              <a:t>11/03/2022</a:t>
            </a:fld>
            <a:endParaRPr lang="en-US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285003-FFCC-44B4-BD40-AD1B717B1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65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B7AA9BAF-6FC5-4B10-B666-CC1B3503610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CC2F22-32B0-4401-A229-EE1FACFE3485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11/03/2022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2D2BA11E-39CA-40FC-ABEA-8C8318A4FCD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69073ACC-35E4-46D8-9B4B-6E180E5659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8759E7-DE3B-466D-B3BC-458C607CEEFD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78382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5E305311-FD29-45E7-BF4A-98B7E91EE7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CC2F22-32B0-4401-A229-EE1FACFE3485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11/03/2022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0ECEC403-628F-417B-BF0A-D58C41455E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2D9BEF91-321B-4C45-AFF0-171BECACFEC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8759E7-DE3B-466D-B3BC-458C607CEEFD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418236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7873A3B2-6349-48F5-B37A-6AC24B6D60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CC2F22-32B0-4401-A229-EE1FACFE3485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11/03/2022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08503280-A54F-444D-90FE-49A92F708FB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F717986B-EA42-47E7-B297-D2E2121A07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8759E7-DE3B-466D-B3BC-458C607CEEFD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81255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B8DD9151-0578-45FC-9725-FA42CDC260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CC2F22-32B0-4401-A229-EE1FACFE3485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11/03/2022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4E9DE6DE-7413-4451-BACC-8C9F64F5DF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8BB17CC7-0B29-4231-B6A9-0CFD24B7FA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8759E7-DE3B-466D-B3BC-458C607CEEFD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11157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14EE6A71-A844-4FEA-961A-5C2FD344D58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CC2F22-32B0-4401-A229-EE1FACFE3485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11/03/2022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85274484-F00B-48C8-B0CA-EB4A6F04DD8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BD1C003E-32AD-444F-A7B8-3A9262ABE7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8759E7-DE3B-466D-B3BC-458C607CEEFD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145245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4312173F-ABFE-4AD1-B114-233AE73513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CC2F22-32B0-4401-A229-EE1FACFE3485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11/03/2022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30946906-B9FC-4D70-9E08-0570AB24C2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54E941AD-BFE9-4446-8001-382C40940F2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8759E7-DE3B-466D-B3BC-458C607CEEFD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177695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BAF6B1C8-5C53-4397-B50B-1091552BE2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CC2F22-32B0-4401-A229-EE1FACFE3485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11/03/2022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59D98C91-5948-4857-ADE0-083F439FEA8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C607B766-A406-4243-B39F-30469E37D0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8759E7-DE3B-466D-B3BC-458C607CEEFD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536036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320C5297-C411-430B-B8EB-3F4F740662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CC2F22-32B0-4401-A229-EE1FACFE3485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11/03/2022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D2AB4E93-1852-4272-8201-E26C2431EDA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0CA98BA5-ECBC-4ACE-909F-04F5932CC3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8759E7-DE3B-466D-B3BC-458C607CEEFD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113630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35B8F7AA-F5FC-4495-98A1-594E20D2AE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CC2F22-32B0-4401-A229-EE1FACFE3485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11/03/2022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78D04F53-23C6-49FE-9AC3-21E868CA7D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AF716834-D14E-46DC-A75E-B5695A86313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8759E7-DE3B-466D-B3BC-458C607CEEFD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768224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574F1F8B-B818-48FA-A791-5B19E2DFF45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CC2F22-32B0-4401-A229-EE1FACFE3485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11/03/2022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D9C2CFB3-95BB-4A97-979C-8FBCC91202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EBCF8497-3528-4484-8565-8FA9521532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8759E7-DE3B-466D-B3BC-458C607CEEFD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757131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C88E3FD7-2999-4D53-9A6B-850AE6632C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CC2F22-32B0-4401-A229-EE1FACFE3485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11/03/2022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1842801E-5D7E-4B9C-A31B-1C0B2EB36A5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1BEF0A21-5B21-4D7F-BA85-277699F4AD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8759E7-DE3B-466D-B3BC-458C607CEEFD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61813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39042036-7BC6-4C79-B83B-F17573C8E7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CC2F22-32B0-4401-A229-EE1FACFE3485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11/03/2022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949DB527-17DD-408B-B751-46C1EA18327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423F2EEB-C236-40D3-BA54-6F20E1AF7CD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8759E7-DE3B-466D-B3BC-458C607CEEFD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194142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4A13D54F-3D6C-42D1-AB17-2E63F7CEBF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CC2F22-32B0-4401-A229-EE1FACFE3485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11/03/2022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2FD92FD9-B624-4254-80F5-332587733D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751BD55E-B071-42B9-B46E-2287A3A85E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8759E7-DE3B-466D-B3BC-458C607CEEFD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892291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A2DA90CA-A521-49DE-B443-D1510B9932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CC2F22-32B0-4401-A229-EE1FACFE3485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11/03/2022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335FA2A3-F569-43E7-B2CF-757CC5FA04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6ECF0D2C-2077-40E0-A8AC-0B4DC8AAAF1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8759E7-DE3B-466D-B3BC-458C607CEEFD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335511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0FC272B5-81C6-44CF-A639-B483A44E1B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CC2F22-32B0-4401-A229-EE1FACFE3485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11/03/2022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FED089B3-B31B-45C8-9EC1-9197F96D07C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D4E02E34-E1C9-4026-9C11-22C6ADBD2C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8759E7-DE3B-466D-B3BC-458C607CEEFD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103006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F8C1DAF1-641D-4B3D-88D9-E1A51BF87A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CC2F22-32B0-4401-A229-EE1FACFE3485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11/03/2022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7EA19A04-1CBC-46C8-9D7D-726121C460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744AC819-BE5D-4A89-985E-53D1693C82C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8759E7-DE3B-466D-B3BC-458C607CEEFD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589036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0CFD7AA6-BB8C-4374-84F7-69CE1841FFB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CC2F22-32B0-4401-A229-EE1FACFE3485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11/03/2022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EB158F69-B1BE-4D6B-8D5D-A5FA2B5A067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261F771C-C2DF-4355-81CC-1BAE18A5E13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8759E7-DE3B-466D-B3BC-458C607CEEFD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204363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1BFA88CB-6606-4523-AAB2-127D6BE8DD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CC2F22-32B0-4401-A229-EE1FACFE3485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11/03/2022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F8B90752-7690-4432-A72C-5D8511C37C8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019196A6-3EB5-4D48-9F98-4B28D3A0A1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8759E7-DE3B-466D-B3BC-458C607CEEFD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164561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AC3849E4-D427-4AE4-968D-D9843D67FC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CC2F22-32B0-4401-A229-EE1FACFE3485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11/03/2022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DEF16A25-E743-49DC-B72A-51771D029B8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1AAAF531-D1C0-4B20-BC98-72C13BEDB7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8759E7-DE3B-466D-B3BC-458C607CEEFD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564005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9621E1CF-DEE1-4AB6-BBF1-D26E797B62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CC2F22-32B0-4401-A229-EE1FACFE3485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11/03/2022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BA5044B7-FC9C-4C2E-AE9C-DC8E0C9A66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4F99588F-B1C6-4A82-A0D2-D85AAB7CB1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8759E7-DE3B-466D-B3BC-458C607CEEFD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17344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38FEE222-B8E5-4502-9468-7839B45E2E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CC2F22-32B0-4401-A229-EE1FACFE3485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11/03/2022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28600063-DB9A-405C-BA8E-280CE127C8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2C22F5CF-3D89-49E5-85BA-B4BC372ABC8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8759E7-DE3B-466D-B3BC-458C607CEEFD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600250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D78B0E41-AF3C-4C71-AA99-A98A99BFBC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CC2F22-32B0-4401-A229-EE1FACFE3485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11/03/2022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BEAB103E-A252-4AAD-8506-67433C1E30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BD58722A-FBB9-485E-878D-BA0B89ACE2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8759E7-DE3B-466D-B3BC-458C607CEEFD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46917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A487AB70-E9C7-4FAC-913C-4F455D6D92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CC2F22-32B0-4401-A229-EE1FACFE3485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11/03/2022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EBB28D4B-51CC-48A4-9B0F-FBAA34E22D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4FB9C9A8-4D34-42F0-A968-182556786F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8759E7-DE3B-466D-B3BC-458C607CEEFD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132018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21D9815E-9FBB-4E7B-A6E5-599A067FF0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CC2F22-32B0-4401-A229-EE1FACFE3485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11/03/2022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9A3EDF46-2A86-4A7D-AB45-0F46A9A315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9B807A7C-EF5E-4B92-A29A-C8B1BBD614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8759E7-DE3B-466D-B3BC-458C607CEEFD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763427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C73640F9-0798-4272-9EE8-2BC4C63DD9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CC2F22-32B0-4401-A229-EE1FACFE3485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11/03/2022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B1723EA2-923E-4A99-A040-9733B4DFEB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44327963-97C7-47BB-BD34-F905249255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8759E7-DE3B-466D-B3BC-458C607CEEFD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465175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0A82F20A-8A6E-4BED-B9A3-359F7AB796B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CC2F22-32B0-4401-A229-EE1FACFE3485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11/03/2022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2275925E-5266-4501-974C-FD2CDB451D1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AC21702B-A3C4-4AF8-B331-2D691C9B52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8759E7-DE3B-466D-B3BC-458C607CEEFD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105809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077D82E8-52BC-4979-8196-0C89C290EEA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CC2F22-32B0-4401-A229-EE1FACFE3485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11/03/2022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31A0A728-88BA-4560-95AC-1D1E008B114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77AD191A-029F-40D2-A085-BCF77E28C8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8759E7-DE3B-466D-B3BC-458C607CEEFD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252467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7B68DD51-6A08-436E-9CCC-4F6693647C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CC2F22-32B0-4401-A229-EE1FACFE3485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11/03/2022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F4AD98AE-068B-4CB1-B401-4EAFE47D10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6D1BBD5B-3718-4B66-B0C0-D71A524D85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8759E7-DE3B-466D-B3BC-458C607CEEFD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715465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34D84DE0-89EF-4A01-8675-9B8BB4BCF7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CC2F22-32B0-4401-A229-EE1FACFE3485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11/03/2022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12EC4728-B5AD-4A6B-A904-51076E68B9A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B1817E5C-E091-4CE7-B616-F5ABF02CFD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8759E7-DE3B-466D-B3BC-458C607CEEFD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948403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8817181A-F2CD-466D-8D55-32DA653716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CC2F22-32B0-4401-A229-EE1FACFE3485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11/03/2022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6807CFD3-7679-404A-A214-94FCD852C9C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758CB075-62B1-4994-9A2B-0F5BF7B1DF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8759E7-DE3B-466D-B3BC-458C607CEEFD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437070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396CF1F8-A4E1-4BA4-8891-8A38947286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CC2F22-32B0-4401-A229-EE1FACFE3485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11/03/2022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E62B5490-3D52-48B1-97F1-2D56F5D314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66833AF1-1896-4166-BA09-CB1579A37B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8759E7-DE3B-466D-B3BC-458C607CEEFD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099637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1C6B2D05-63AE-4F70-9E3B-75E606D1B9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CC2F22-32B0-4401-A229-EE1FACFE3485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11/03/2022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7FAAD8A0-C442-4AB0-BFA9-8398C923879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392B8761-59BA-472C-A2C3-487E9233E31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8759E7-DE3B-466D-B3BC-458C607CEEFD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108974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0856CCBD-E8BE-486D-8CB6-A5EFFE0D26E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CC2F22-32B0-4401-A229-EE1FACFE3485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11/03/2022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9B7FC4CC-A8A0-4745-9009-1F11F86CFCB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79C16447-44ED-472A-A906-823122B4E1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8759E7-DE3B-466D-B3BC-458C607CEEFD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52472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0E74AD6A-6286-4870-9D5F-B080C06C47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CC2F22-32B0-4401-A229-EE1FACFE3485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11/03/2022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48C214C9-65C3-4820-AA46-50C1F758F3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A3F3EEEF-0DE4-442E-8FBD-040D4551FAA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8759E7-DE3B-466D-B3BC-458C607CEEFD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566063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F14505EE-1A33-4F04-B6B8-DFC01747B54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CC2F22-32B0-4401-A229-EE1FACFE3485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11/03/2022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4C030E5E-FDA3-42D4-A200-2E6B847B82C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35DD50E3-F55F-4494-A03E-25B7ABFEF8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8759E7-DE3B-466D-B3BC-458C607CEEFD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080676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EAE300DD-5242-44A5-A67C-942E14C128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CC2F22-32B0-4401-A229-EE1FACFE3485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11/03/2022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392C3615-3479-435E-88C7-A9550ADF97E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B29291C4-C516-4860-9428-15C42BBDFF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8759E7-DE3B-466D-B3BC-458C607CEEFD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85597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12CC7A08-0E39-4BAB-88CC-E01988739E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CC2F22-32B0-4401-A229-EE1FACFE3485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11/03/2022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5FE0B852-3635-45C9-A9BB-9B77CF559A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292B5CD8-9715-4D4D-8200-42E3ABC645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8759E7-DE3B-466D-B3BC-458C607CEEFD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168327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C2CDDDE6-3628-463E-A79E-95CAE069FFA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CC2F22-32B0-4401-A229-EE1FACFE3485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11/03/2022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5400F201-EED3-4774-902D-F354434B1E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1C0E1996-47D2-4789-BF22-E2C7F320E9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8759E7-DE3B-466D-B3BC-458C607CEEFD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679078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B166F27A-9C15-42F9-B04B-9A7EC01601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CC2F22-32B0-4401-A229-EE1FACFE3485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11/03/2022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C60EB812-D273-4117-BF4F-D529C714CD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996EAF0-7635-4008-B1AA-8EDC2BF346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8759E7-DE3B-466D-B3BC-458C607CEEFD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600232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="" xmlns:a16="http://schemas.microsoft.com/office/drawing/2014/main" id="{59989392-2396-47DD-90BD-C48B04C27F0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CC2F22-32B0-4401-A229-EE1FACFE3485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11/03/2022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="" xmlns:a16="http://schemas.microsoft.com/office/drawing/2014/main" id="{01283C39-9570-44CE-8EFB-12F6056B7C5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="" xmlns:a16="http://schemas.microsoft.com/office/drawing/2014/main" id="{DE4B20ED-8CDF-40E1-8E74-202AF80569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8759E7-DE3B-466D-B3BC-458C607CEEFD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696632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="" xmlns:a16="http://schemas.microsoft.com/office/drawing/2014/main" id="{496E2F13-9D0E-441F-BF48-535846DCCC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CC2F22-32B0-4401-A229-EE1FACFE3485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11/03/2022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19060FAC-FE96-4BB3-B58B-7CD8BC0442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07BEA03C-538A-4591-8BB1-B7EFEED1DA1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8759E7-DE3B-466D-B3BC-458C607CEEFD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693040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C6BA8127-65CD-4DF4-B937-E5C8A2D699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CC2F22-32B0-4401-A229-EE1FACFE3485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11/03/2022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="" xmlns:a16="http://schemas.microsoft.com/office/drawing/2014/main" id="{23F28D58-7323-48FD-9862-1992DDEED6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2940B9C7-3400-43FB-B863-65D53C1385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8759E7-DE3B-466D-B3BC-458C607CEEFD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263885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DDEE3964-1A43-4F96-8045-CD3A1A78A72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CC2F22-32B0-4401-A229-EE1FACFE3485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11/03/2022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="" xmlns:a16="http://schemas.microsoft.com/office/drawing/2014/main" id="{A0C24398-5AA6-4C64-A967-83F040AB1D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DACD5EFD-59C2-4D56-87B2-33FC4180AF9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8759E7-DE3B-466D-B3BC-458C607CEEFD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82975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319B0488-30DE-44B4-8FA5-D0FC60F940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CC2F22-32B0-4401-A229-EE1FACFE3485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11/03/2022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="" xmlns:a16="http://schemas.microsoft.com/office/drawing/2014/main" id="{FE640A5A-A877-423D-A5E7-7FF00A219EF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A747C7A0-83F6-46A8-8D6A-B438869BA9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8759E7-DE3B-466D-B3BC-458C607CEEFD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87620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EE37B63A-E896-42E7-B505-8E6203432F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CC2F22-32B0-4401-A229-EE1FACFE3485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11/03/2022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F6470ACE-5E7B-4E15-9C56-2545E7E544A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BF24D4EF-027B-4EC7-B032-5E12F35E9B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8759E7-DE3B-466D-B3BC-458C607CEEFD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012836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D6E47057-773D-4890-A6F5-5BCD6794E05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CC2F22-32B0-4401-A229-EE1FACFE3485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11/03/2022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="" xmlns:a16="http://schemas.microsoft.com/office/drawing/2014/main" id="{09A98166-DD9A-46DA-B40D-5D9C3B9F54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65570DE8-0833-4DE0-BE03-EA01656548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8759E7-DE3B-466D-B3BC-458C607CEEFD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770098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5702D94D-F399-4BAD-BB97-C1517D4D2FA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CC2F22-32B0-4401-A229-EE1FACFE3485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11/03/2022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="" xmlns:a16="http://schemas.microsoft.com/office/drawing/2014/main" id="{8AD3E268-C381-4100-B088-B7640CA450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01AC97F4-318B-4A34-B7BF-F276EA1C505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8759E7-DE3B-466D-B3BC-458C607CEEFD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304124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E9FCF1F1-633F-49D0-8CDA-6CBD73919D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CC2F22-32B0-4401-A229-EE1FACFE3485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11/03/2022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="" xmlns:a16="http://schemas.microsoft.com/office/drawing/2014/main" id="{145771EA-B7F3-4559-8C29-098FB28DC46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01794299-3457-4BEF-8D23-948C865F3A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8759E7-DE3B-466D-B3BC-458C607CEEFD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239345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353504D0-1EAF-44F9-A2A1-14504E73AB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CC2F22-32B0-4401-A229-EE1FACFE3485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11/03/2022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197BDDF2-6245-4A98-9796-E75B20DDD3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1E3160A9-D377-473A-B360-D2890B23B7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8759E7-DE3B-466D-B3BC-458C607CEEFD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486308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A7DD8E05-F5E7-4858-84DB-44BA75CBC9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CC2F22-32B0-4401-A229-EE1FACFE3485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11/03/2022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1FAF69E1-1E78-4151-BBB5-E216B7AA72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25ABC108-02D7-4D51-9CF2-563CFE074B7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8759E7-DE3B-466D-B3BC-458C607CEEFD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024598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88F928A3-A111-40EC-9E59-00C667DA80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CC2F22-32B0-4401-A229-EE1FACFE3485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11/03/2022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5B0EB137-0105-4DB9-B4C4-D309524AB6C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542ED06A-0638-4439-9733-477BB1FA810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8759E7-DE3B-466D-B3BC-458C607CEEFD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185545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3460E52F-78A3-4D40-9647-9AEAF4F8B7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CC2F22-32B0-4401-A229-EE1FACFE3485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11/03/2022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4F1CFCBD-1C72-41F6-9C88-87FB9B7C826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024233B1-EECE-4C8D-8F0B-B9B2F36CF4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8759E7-DE3B-466D-B3BC-458C607CEEFD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76132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A3E1A376-8457-4F7B-BD0F-7255EDD702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CC2F22-32B0-4401-A229-EE1FACFE3485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11/03/2022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30DC8D35-5F05-48DD-B0A0-58191E6807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228E43A6-DBC8-485B-B142-903F8111C7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8759E7-DE3B-466D-B3BC-458C607CEEFD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69728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051E4473-61A2-4467-A37C-9E43C1870A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CC2F22-32B0-4401-A229-EE1FACFE3485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11/03/2022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0B6F0F54-B9F3-469D-A769-DCC3F9FBAF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213F9803-D911-4B15-B42E-823F39999B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8759E7-DE3B-466D-B3BC-458C607CEEFD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11055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F4448F6F-5CB9-443C-92AE-73C101DF5F7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CC2F22-32B0-4401-A229-EE1FACFE3485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11/03/2022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9E83DAA2-F8C5-4469-B662-BC3103255A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7AA588AF-9EE6-438F-BDBD-26FA3871D6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8759E7-DE3B-466D-B3BC-458C607CEEFD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91415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D8C1B804-A1D5-4661-BCDC-EDCE084C2A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CC2F22-32B0-4401-A229-EE1FACFE3485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11/03/2022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3697E7FE-9CA1-4226-B596-6C4B96BD52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0FD3F7B7-5403-4292-8E2D-419F437117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8759E7-DE3B-466D-B3BC-458C607CEEFD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78321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AD8FA"/>
            </a:gs>
            <a:gs pos="100000">
              <a:srgbClr val="88A7F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="" xmlns:a16="http://schemas.microsoft.com/office/drawing/2014/main" id="{715574FA-B4A1-4DFC-83C9-7D9FA944B3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="" xmlns:a16="http://schemas.microsoft.com/office/drawing/2014/main" id="{9C9F736D-ABB4-4A3B-A522-5732AE5F24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="" xmlns:a16="http://schemas.microsoft.com/office/drawing/2014/main" id="{1B2880D2-150B-4977-8C37-8255FC337B6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fld id="{4ACC2F22-32B0-4401-A229-EE1FACFE3485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11/03/2022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029" name="Rectangle 5">
            <a:extLst>
              <a:ext uri="{FF2B5EF4-FFF2-40B4-BE49-F238E27FC236}">
                <a16:creationId xmlns="" xmlns:a16="http://schemas.microsoft.com/office/drawing/2014/main" id="{5DD4CCB8-C12C-4885-AA3A-338080D0921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030" name="Rectangle 6">
            <a:extLst>
              <a:ext uri="{FF2B5EF4-FFF2-40B4-BE49-F238E27FC236}">
                <a16:creationId xmlns="" xmlns:a16="http://schemas.microsoft.com/office/drawing/2014/main" id="{866D934E-04E1-49B5-B133-1B80AC48A85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768759E7-DE3B-466D-B3BC-458C607CEEFD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860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9" r:id="rId2"/>
    <p:sldLayoutId id="2147483890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897" r:id="rId10"/>
    <p:sldLayoutId id="2147483898" r:id="rId11"/>
    <p:sldLayoutId id="2147483899" r:id="rId12"/>
    <p:sldLayoutId id="2147483900" r:id="rId13"/>
    <p:sldLayoutId id="2147483901" r:id="rId14"/>
    <p:sldLayoutId id="2147483902" r:id="rId15"/>
    <p:sldLayoutId id="2147483903" r:id="rId16"/>
    <p:sldLayoutId id="2147483904" r:id="rId17"/>
    <p:sldLayoutId id="2147483905" r:id="rId18"/>
    <p:sldLayoutId id="2147483906" r:id="rId19"/>
    <p:sldLayoutId id="2147483907" r:id="rId20"/>
    <p:sldLayoutId id="2147483908" r:id="rId21"/>
    <p:sldLayoutId id="2147483909" r:id="rId22"/>
    <p:sldLayoutId id="2147483916" r:id="rId23"/>
    <p:sldLayoutId id="2147483917" r:id="rId24"/>
    <p:sldLayoutId id="2147483918" r:id="rId25"/>
    <p:sldLayoutId id="2147483919" r:id="rId26"/>
    <p:sldLayoutId id="2147483920" r:id="rId27"/>
    <p:sldLayoutId id="2147483921" r:id="rId28"/>
    <p:sldLayoutId id="2147483922" r:id="rId29"/>
    <p:sldLayoutId id="2147483923" r:id="rId30"/>
    <p:sldLayoutId id="2147483924" r:id="rId31"/>
    <p:sldLayoutId id="2147483925" r:id="rId32"/>
    <p:sldLayoutId id="2147483926" r:id="rId33"/>
    <p:sldLayoutId id="2147483927" r:id="rId34"/>
    <p:sldLayoutId id="2147483928" r:id="rId35"/>
    <p:sldLayoutId id="2147483929" r:id="rId36"/>
    <p:sldLayoutId id="2147483930" r:id="rId37"/>
    <p:sldLayoutId id="2147483931" r:id="rId38"/>
    <p:sldLayoutId id="2147483932" r:id="rId39"/>
    <p:sldLayoutId id="2147483933" r:id="rId40"/>
    <p:sldLayoutId id="2147483934" r:id="rId41"/>
    <p:sldLayoutId id="2147483935" r:id="rId42"/>
    <p:sldLayoutId id="2147483936" r:id="rId43"/>
    <p:sldLayoutId id="2147483937" r:id="rId44"/>
    <p:sldLayoutId id="2147483938" r:id="rId45"/>
    <p:sldLayoutId id="2147483939" r:id="rId46"/>
    <p:sldLayoutId id="2147483940" r:id="rId47"/>
    <p:sldLayoutId id="2147483945" r:id="rId48"/>
    <p:sldLayoutId id="2147483946" r:id="rId49"/>
    <p:sldLayoutId id="2147483947" r:id="rId50"/>
    <p:sldLayoutId id="2147483948" r:id="rId51"/>
    <p:sldLayoutId id="2147483949" r:id="rId52"/>
    <p:sldLayoutId id="2147483950" r:id="rId53"/>
    <p:sldLayoutId id="2147483951" r:id="rId54"/>
    <p:sldLayoutId id="2147483952" r:id="rId55"/>
    <p:sldLayoutId id="2147483953" r:id="rId56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slideLayout" Target="../slideLayouts/slideLayout42.xml"/><Relationship Id="rId7" Type="http://schemas.openxmlformats.org/officeDocument/2006/relationships/diagramColors" Target="../diagrams/colors1.xml"/><Relationship Id="rId2" Type="http://schemas.openxmlformats.org/officeDocument/2006/relationships/video" Target="file:///E:\.Cong%20viec\iSchool\Tro%20choi%20PPT\Dong%20ho%20PP\2%20min%20COUNTDOWN%20TIMER%20(%20v%20638%20)%20TIMER%20with%20sound%20music%204k.webm" TargetMode="External"/><Relationship Id="rId1" Type="http://schemas.microsoft.com/office/2007/relationships/media" Target="file:///E:\.Cong%20viec\iSchool\Tro%20choi%20PPT\Dong%20ho%20PP\2%20min%20COUNTDOWN%20TIMER%20(%20v%20638%20)%20TIMER%20with%20sound%20music%204k.webm" TargetMode="Externa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2.png"/><Relationship Id="rId4" Type="http://schemas.openxmlformats.org/officeDocument/2006/relationships/diagramData" Target="../diagrams/data1.xml"/><Relationship Id="rId9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emf"/><Relationship Id="rId7" Type="http://schemas.openxmlformats.org/officeDocument/2006/relationships/image" Target="../media/image15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10" Type="http://schemas.openxmlformats.org/officeDocument/2006/relationships/image" Target="../media/image18.png"/><Relationship Id="rId4" Type="http://schemas.openxmlformats.org/officeDocument/2006/relationships/image" Target="../media/image12.emf"/><Relationship Id="rId9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audio" Target="../media/audio8.wav"/><Relationship Id="rId3" Type="http://schemas.openxmlformats.org/officeDocument/2006/relationships/audio" Target="../media/audio3.wav"/><Relationship Id="rId7" Type="http://schemas.openxmlformats.org/officeDocument/2006/relationships/audio" Target="../media/audio7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6.wav"/><Relationship Id="rId5" Type="http://schemas.openxmlformats.org/officeDocument/2006/relationships/audio" Target="../media/audio5.wav"/><Relationship Id="rId10" Type="http://schemas.openxmlformats.org/officeDocument/2006/relationships/image" Target="../media/image20.emf"/><Relationship Id="rId4" Type="http://schemas.openxmlformats.org/officeDocument/2006/relationships/audio" Target="../media/audio4.wav"/><Relationship Id="rId9" Type="http://schemas.openxmlformats.org/officeDocument/2006/relationships/image" Target="../media/image19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audio" Target="../media/audio8.wav"/><Relationship Id="rId3" Type="http://schemas.openxmlformats.org/officeDocument/2006/relationships/audio" Target="../media/audio3.wav"/><Relationship Id="rId7" Type="http://schemas.openxmlformats.org/officeDocument/2006/relationships/audio" Target="../media/audio7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6.wav"/><Relationship Id="rId5" Type="http://schemas.openxmlformats.org/officeDocument/2006/relationships/audio" Target="../media/audio5.wav"/><Relationship Id="rId10" Type="http://schemas.openxmlformats.org/officeDocument/2006/relationships/image" Target="../media/image20.emf"/><Relationship Id="rId4" Type="http://schemas.openxmlformats.org/officeDocument/2006/relationships/audio" Target="../media/audio4.wav"/><Relationship Id="rId9" Type="http://schemas.openxmlformats.org/officeDocument/2006/relationships/image" Target="../media/image19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audio" Target="../media/audio8.wav"/><Relationship Id="rId3" Type="http://schemas.openxmlformats.org/officeDocument/2006/relationships/audio" Target="../media/audio3.wav"/><Relationship Id="rId7" Type="http://schemas.openxmlformats.org/officeDocument/2006/relationships/audio" Target="../media/audio7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6.wav"/><Relationship Id="rId5" Type="http://schemas.openxmlformats.org/officeDocument/2006/relationships/audio" Target="../media/audio5.wav"/><Relationship Id="rId10" Type="http://schemas.openxmlformats.org/officeDocument/2006/relationships/image" Target="../media/image20.emf"/><Relationship Id="rId4" Type="http://schemas.openxmlformats.org/officeDocument/2006/relationships/audio" Target="../media/audio4.wav"/><Relationship Id="rId9" Type="http://schemas.openxmlformats.org/officeDocument/2006/relationships/image" Target="../media/image19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audio" Target="../media/audio8.wav"/><Relationship Id="rId3" Type="http://schemas.openxmlformats.org/officeDocument/2006/relationships/audio" Target="../media/audio3.wav"/><Relationship Id="rId7" Type="http://schemas.openxmlformats.org/officeDocument/2006/relationships/audio" Target="../media/audio7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6.wav"/><Relationship Id="rId5" Type="http://schemas.openxmlformats.org/officeDocument/2006/relationships/audio" Target="../media/audio5.wav"/><Relationship Id="rId10" Type="http://schemas.openxmlformats.org/officeDocument/2006/relationships/image" Target="../media/image20.emf"/><Relationship Id="rId4" Type="http://schemas.openxmlformats.org/officeDocument/2006/relationships/audio" Target="../media/audio4.wav"/><Relationship Id="rId9" Type="http://schemas.openxmlformats.org/officeDocument/2006/relationships/image" Target="../media/image19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13" Type="http://schemas.openxmlformats.org/officeDocument/2006/relationships/image" Target="../media/image28.png"/><Relationship Id="rId3" Type="http://schemas.openxmlformats.org/officeDocument/2006/relationships/audio" Target="../media/audio9.wav"/><Relationship Id="rId7" Type="http://schemas.openxmlformats.org/officeDocument/2006/relationships/image" Target="../media/image24.png"/><Relationship Id="rId12" Type="http://schemas.openxmlformats.org/officeDocument/2006/relationships/image" Target="../media/image27.png"/><Relationship Id="rId2" Type="http://schemas.openxmlformats.org/officeDocument/2006/relationships/slideLayout" Target="../slideLayouts/slideLayout42.xml"/><Relationship Id="rId1" Type="http://schemas.openxmlformats.org/officeDocument/2006/relationships/audio" Target="file:///D:\Documents%20and%20Settings\user\My%20Documents\Downloads\Music\24437.mp3" TargetMode="External"/><Relationship Id="rId6" Type="http://schemas.openxmlformats.org/officeDocument/2006/relationships/image" Target="../media/image23.gif"/><Relationship Id="rId11" Type="http://schemas.openxmlformats.org/officeDocument/2006/relationships/image" Target="../media/image26.png"/><Relationship Id="rId5" Type="http://schemas.openxmlformats.org/officeDocument/2006/relationships/image" Target="../media/image22.gif"/><Relationship Id="rId15" Type="http://schemas.openxmlformats.org/officeDocument/2006/relationships/image" Target="../media/image30.jpeg"/><Relationship Id="rId10" Type="http://schemas.openxmlformats.org/officeDocument/2006/relationships/audio" Target="../media/audio10.wav"/><Relationship Id="rId4" Type="http://schemas.openxmlformats.org/officeDocument/2006/relationships/image" Target="../media/image21.jpeg"/><Relationship Id="rId9" Type="http://schemas.openxmlformats.org/officeDocument/2006/relationships/slide" Target="slide26.xml"/><Relationship Id="rId14" Type="http://schemas.openxmlformats.org/officeDocument/2006/relationships/image" Target="../media/image29.gi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" Target="slide28.xml"/><Relationship Id="rId13" Type="http://schemas.openxmlformats.org/officeDocument/2006/relationships/slide" Target="slide32.xml"/><Relationship Id="rId3" Type="http://schemas.openxmlformats.org/officeDocument/2006/relationships/image" Target="../media/image22.gif"/><Relationship Id="rId7" Type="http://schemas.openxmlformats.org/officeDocument/2006/relationships/slide" Target="slide27.xml"/><Relationship Id="rId12" Type="http://schemas.openxmlformats.org/officeDocument/2006/relationships/slide" Target="slide33.xml"/><Relationship Id="rId17" Type="http://schemas.openxmlformats.org/officeDocument/2006/relationships/image" Target="../media/image29.gif"/><Relationship Id="rId2" Type="http://schemas.openxmlformats.org/officeDocument/2006/relationships/image" Target="../media/image21.jpeg"/><Relationship Id="rId16" Type="http://schemas.openxmlformats.org/officeDocument/2006/relationships/slide" Target="slide36.xml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28.png"/><Relationship Id="rId11" Type="http://schemas.openxmlformats.org/officeDocument/2006/relationships/slide" Target="slide34.xml"/><Relationship Id="rId5" Type="http://schemas.openxmlformats.org/officeDocument/2006/relationships/image" Target="../media/image27.png"/><Relationship Id="rId15" Type="http://schemas.openxmlformats.org/officeDocument/2006/relationships/slide" Target="slide35.xml"/><Relationship Id="rId10" Type="http://schemas.openxmlformats.org/officeDocument/2006/relationships/slide" Target="slide30.xml"/><Relationship Id="rId4" Type="http://schemas.openxmlformats.org/officeDocument/2006/relationships/image" Target="../media/image23.gif"/><Relationship Id="rId9" Type="http://schemas.openxmlformats.org/officeDocument/2006/relationships/slide" Target="slide29.xml"/><Relationship Id="rId14" Type="http://schemas.openxmlformats.org/officeDocument/2006/relationships/slide" Target="slide3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gif"/><Relationship Id="rId3" Type="http://schemas.openxmlformats.org/officeDocument/2006/relationships/image" Target="../media/image22.gif"/><Relationship Id="rId7" Type="http://schemas.openxmlformats.org/officeDocument/2006/relationships/slide" Target="slide26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32.gif"/><Relationship Id="rId4" Type="http://schemas.openxmlformats.org/officeDocument/2006/relationships/image" Target="../media/image23.gif"/><Relationship Id="rId9" Type="http://schemas.openxmlformats.org/officeDocument/2006/relationships/image" Target="../media/image29.gi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3" Type="http://schemas.openxmlformats.org/officeDocument/2006/relationships/image" Target="../media/image22.gif"/><Relationship Id="rId7" Type="http://schemas.openxmlformats.org/officeDocument/2006/relationships/image" Target="../media/image25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28.png"/><Relationship Id="rId11" Type="http://schemas.openxmlformats.org/officeDocument/2006/relationships/image" Target="../media/image32.gif"/><Relationship Id="rId5" Type="http://schemas.openxmlformats.org/officeDocument/2006/relationships/image" Target="../media/image27.png"/><Relationship Id="rId10" Type="http://schemas.openxmlformats.org/officeDocument/2006/relationships/image" Target="../media/image29.gif"/><Relationship Id="rId4" Type="http://schemas.openxmlformats.org/officeDocument/2006/relationships/image" Target="../media/image23.gif"/><Relationship Id="rId9" Type="http://schemas.openxmlformats.org/officeDocument/2006/relationships/image" Target="../media/image31.gi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3" Type="http://schemas.openxmlformats.org/officeDocument/2006/relationships/image" Target="../media/image22.gif"/><Relationship Id="rId7" Type="http://schemas.openxmlformats.org/officeDocument/2006/relationships/image" Target="../media/image25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28.png"/><Relationship Id="rId11" Type="http://schemas.openxmlformats.org/officeDocument/2006/relationships/image" Target="../media/image32.gif"/><Relationship Id="rId5" Type="http://schemas.openxmlformats.org/officeDocument/2006/relationships/image" Target="../media/image27.png"/><Relationship Id="rId10" Type="http://schemas.openxmlformats.org/officeDocument/2006/relationships/image" Target="../media/image29.gif"/><Relationship Id="rId4" Type="http://schemas.openxmlformats.org/officeDocument/2006/relationships/image" Target="../media/image23.gif"/><Relationship Id="rId9" Type="http://schemas.openxmlformats.org/officeDocument/2006/relationships/image" Target="../media/image31.gif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audio" Target="../media/audio1.wav"/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5.gi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3" Type="http://schemas.openxmlformats.org/officeDocument/2006/relationships/image" Target="../media/image22.gif"/><Relationship Id="rId7" Type="http://schemas.openxmlformats.org/officeDocument/2006/relationships/image" Target="../media/image25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28.png"/><Relationship Id="rId11" Type="http://schemas.openxmlformats.org/officeDocument/2006/relationships/image" Target="../media/image32.gif"/><Relationship Id="rId5" Type="http://schemas.openxmlformats.org/officeDocument/2006/relationships/image" Target="../media/image27.png"/><Relationship Id="rId10" Type="http://schemas.openxmlformats.org/officeDocument/2006/relationships/image" Target="../media/image29.gif"/><Relationship Id="rId4" Type="http://schemas.openxmlformats.org/officeDocument/2006/relationships/image" Target="../media/image23.gif"/><Relationship Id="rId9" Type="http://schemas.openxmlformats.org/officeDocument/2006/relationships/image" Target="../media/image31.gi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3" Type="http://schemas.openxmlformats.org/officeDocument/2006/relationships/image" Target="../media/image22.gif"/><Relationship Id="rId7" Type="http://schemas.openxmlformats.org/officeDocument/2006/relationships/image" Target="../media/image25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28.png"/><Relationship Id="rId11" Type="http://schemas.openxmlformats.org/officeDocument/2006/relationships/image" Target="../media/image32.gif"/><Relationship Id="rId5" Type="http://schemas.openxmlformats.org/officeDocument/2006/relationships/image" Target="../media/image27.png"/><Relationship Id="rId10" Type="http://schemas.openxmlformats.org/officeDocument/2006/relationships/image" Target="../media/image29.gif"/><Relationship Id="rId4" Type="http://schemas.openxmlformats.org/officeDocument/2006/relationships/image" Target="../media/image23.gif"/><Relationship Id="rId9" Type="http://schemas.openxmlformats.org/officeDocument/2006/relationships/image" Target="../media/image31.gi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3" Type="http://schemas.openxmlformats.org/officeDocument/2006/relationships/image" Target="../media/image22.gif"/><Relationship Id="rId7" Type="http://schemas.openxmlformats.org/officeDocument/2006/relationships/image" Target="../media/image25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28.png"/><Relationship Id="rId11" Type="http://schemas.openxmlformats.org/officeDocument/2006/relationships/image" Target="../media/image32.gif"/><Relationship Id="rId5" Type="http://schemas.openxmlformats.org/officeDocument/2006/relationships/image" Target="../media/image27.png"/><Relationship Id="rId10" Type="http://schemas.openxmlformats.org/officeDocument/2006/relationships/image" Target="../media/image29.gif"/><Relationship Id="rId4" Type="http://schemas.openxmlformats.org/officeDocument/2006/relationships/image" Target="../media/image23.gif"/><Relationship Id="rId9" Type="http://schemas.openxmlformats.org/officeDocument/2006/relationships/image" Target="../media/image31.gi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3" Type="http://schemas.openxmlformats.org/officeDocument/2006/relationships/image" Target="../media/image22.gif"/><Relationship Id="rId7" Type="http://schemas.openxmlformats.org/officeDocument/2006/relationships/image" Target="../media/image25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28.png"/><Relationship Id="rId11" Type="http://schemas.openxmlformats.org/officeDocument/2006/relationships/image" Target="../media/image32.gif"/><Relationship Id="rId5" Type="http://schemas.openxmlformats.org/officeDocument/2006/relationships/image" Target="../media/image27.png"/><Relationship Id="rId10" Type="http://schemas.openxmlformats.org/officeDocument/2006/relationships/image" Target="../media/image29.gif"/><Relationship Id="rId4" Type="http://schemas.openxmlformats.org/officeDocument/2006/relationships/image" Target="../media/image23.gif"/><Relationship Id="rId9" Type="http://schemas.openxmlformats.org/officeDocument/2006/relationships/image" Target="../media/image31.gi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3" Type="http://schemas.openxmlformats.org/officeDocument/2006/relationships/image" Target="../media/image22.gif"/><Relationship Id="rId7" Type="http://schemas.openxmlformats.org/officeDocument/2006/relationships/image" Target="../media/image25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28.png"/><Relationship Id="rId11" Type="http://schemas.openxmlformats.org/officeDocument/2006/relationships/image" Target="../media/image32.gif"/><Relationship Id="rId5" Type="http://schemas.openxmlformats.org/officeDocument/2006/relationships/image" Target="../media/image27.png"/><Relationship Id="rId10" Type="http://schemas.openxmlformats.org/officeDocument/2006/relationships/image" Target="../media/image29.gif"/><Relationship Id="rId4" Type="http://schemas.openxmlformats.org/officeDocument/2006/relationships/image" Target="../media/image23.gif"/><Relationship Id="rId9" Type="http://schemas.openxmlformats.org/officeDocument/2006/relationships/image" Target="../media/image31.gi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3" Type="http://schemas.openxmlformats.org/officeDocument/2006/relationships/image" Target="../media/image22.gif"/><Relationship Id="rId7" Type="http://schemas.openxmlformats.org/officeDocument/2006/relationships/image" Target="../media/image25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28.png"/><Relationship Id="rId11" Type="http://schemas.openxmlformats.org/officeDocument/2006/relationships/image" Target="../media/image32.gif"/><Relationship Id="rId5" Type="http://schemas.openxmlformats.org/officeDocument/2006/relationships/image" Target="../media/image27.png"/><Relationship Id="rId10" Type="http://schemas.openxmlformats.org/officeDocument/2006/relationships/image" Target="../media/image29.gif"/><Relationship Id="rId4" Type="http://schemas.openxmlformats.org/officeDocument/2006/relationships/image" Target="../media/image23.gif"/><Relationship Id="rId9" Type="http://schemas.openxmlformats.org/officeDocument/2006/relationships/image" Target="../media/image31.gi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3" Type="http://schemas.openxmlformats.org/officeDocument/2006/relationships/image" Target="../media/image22.gif"/><Relationship Id="rId7" Type="http://schemas.openxmlformats.org/officeDocument/2006/relationships/image" Target="../media/image25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28.png"/><Relationship Id="rId11" Type="http://schemas.openxmlformats.org/officeDocument/2006/relationships/image" Target="../media/image32.gif"/><Relationship Id="rId5" Type="http://schemas.openxmlformats.org/officeDocument/2006/relationships/image" Target="../media/image27.png"/><Relationship Id="rId10" Type="http://schemas.openxmlformats.org/officeDocument/2006/relationships/image" Target="../media/image29.gif"/><Relationship Id="rId4" Type="http://schemas.openxmlformats.org/officeDocument/2006/relationships/image" Target="../media/image23.gif"/><Relationship Id="rId9" Type="http://schemas.openxmlformats.org/officeDocument/2006/relationships/image" Target="../media/image31.gi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3" Type="http://schemas.openxmlformats.org/officeDocument/2006/relationships/image" Target="../media/image21.jpeg"/><Relationship Id="rId7" Type="http://schemas.openxmlformats.org/officeDocument/2006/relationships/image" Target="../media/image28.png"/><Relationship Id="rId12" Type="http://schemas.openxmlformats.org/officeDocument/2006/relationships/image" Target="../media/image24.png"/><Relationship Id="rId2" Type="http://schemas.openxmlformats.org/officeDocument/2006/relationships/slideLayout" Target="../slideLayouts/slideLayout42.xml"/><Relationship Id="rId1" Type="http://schemas.openxmlformats.org/officeDocument/2006/relationships/audio" Target="file:///D:\Documents%20and%20Settings\user\My%20Documents\Downloads\Music\24437.mp3" TargetMode="External"/><Relationship Id="rId6" Type="http://schemas.openxmlformats.org/officeDocument/2006/relationships/image" Target="../media/image27.png"/><Relationship Id="rId11" Type="http://schemas.openxmlformats.org/officeDocument/2006/relationships/image" Target="../media/image33.gif"/><Relationship Id="rId5" Type="http://schemas.openxmlformats.org/officeDocument/2006/relationships/image" Target="../media/image23.gif"/><Relationship Id="rId10" Type="http://schemas.openxmlformats.org/officeDocument/2006/relationships/image" Target="../media/image32.gif"/><Relationship Id="rId4" Type="http://schemas.openxmlformats.org/officeDocument/2006/relationships/image" Target="../media/image22.gif"/><Relationship Id="rId9" Type="http://schemas.openxmlformats.org/officeDocument/2006/relationships/image" Target="../media/image29.gi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video" Target="file:///E:\THCS%20QUANG%20TRUNG\6A5%20T&#7892;NG%20H&#7906;P\PPT%20H&#7884;C%20KI%202%20TO&#193;N%206%20CTST\PPT%20CHUONG%208\BAI%20%202%20CHUONG%208\BADIEMTHANGHANG.mp4" TargetMode="External"/><Relationship Id="rId1" Type="http://schemas.microsoft.com/office/2007/relationships/media" Target="file:///E:\THCS%20QUANG%20TRUNG\6A5%20T&#7892;NG%20H&#7906;P\PPT%20H&#7884;C%20KI%202%20TO&#193;N%206%20CTST\PPT%20CHUONG%208\BAI%20%202%20CHUONG%208\BADIEMTHANGHANG.mp4" TargetMode="External"/><Relationship Id="rId4" Type="http://schemas.openxmlformats.org/officeDocument/2006/relationships/image" Target="../media/image34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6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Sơ đồ 6">
            <a:extLst>
              <a:ext uri="{FF2B5EF4-FFF2-40B4-BE49-F238E27FC236}">
                <a16:creationId xmlns="" xmlns:a16="http://schemas.microsoft.com/office/drawing/2014/main" id="{C3897200-396F-49BC-A5A1-317B44C3C5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51546702"/>
              </p:ext>
            </p:extLst>
          </p:nvPr>
        </p:nvGraphicFramePr>
        <p:xfrm>
          <a:off x="422031" y="791766"/>
          <a:ext cx="11338559" cy="57614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B089233F-1B00-4B2D-A16D-B5423D8C7B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0" t="9126" r="9091" b="22691"/>
          <a:stretch>
            <a:fillRect/>
          </a:stretch>
        </p:blipFill>
        <p:spPr bwMode="auto">
          <a:xfrm>
            <a:off x="2381250" y="4191000"/>
            <a:ext cx="3714750" cy="221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2">
            <a:extLst>
              <a:ext uri="{FF2B5EF4-FFF2-40B4-BE49-F238E27FC236}">
                <a16:creationId xmlns="" xmlns:a16="http://schemas.microsoft.com/office/drawing/2014/main" id="{779F4A90-E57D-4B6C-B669-41CD046AAF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06363"/>
            <a:ext cx="9144000" cy="6858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40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pic>
        <p:nvPicPr>
          <p:cNvPr id="3" name="2 min COUNTDOWN TIMER ( v 638 ) TIMER with sound music 4k.webm">
            <a:hlinkClick r:id="" action="ppaction://media"/>
            <a:extLst>
              <a:ext uri="{FF2B5EF4-FFF2-40B4-BE49-F238E27FC236}">
                <a16:creationId xmlns="" xmlns:a16="http://schemas.microsoft.com/office/drawing/2014/main" id="{A9A28D62-8BF4-4722-89C2-0B03BDBDC0C3}"/>
              </a:ext>
            </a:extLst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576" y="5064125"/>
            <a:ext cx="1935163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65643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6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Graphic spid="7" grpId="0">
        <p:bldAsOne/>
      </p:bldGraphic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="" xmlns:a16="http://schemas.microsoft.com/office/drawing/2014/main" id="{12F10A23-4AA3-406E-BA7D-7349C2DEE6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extLst>
              <a:ext uri="{FF2B5EF4-FFF2-40B4-BE49-F238E27FC236}">
                <a16:creationId xmlns="" xmlns:a16="http://schemas.microsoft.com/office/drawing/2014/main" id="{C2F1D0ED-2C71-4F42-B8ED-5059593C4D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Box 4"/>
          <p:cNvSpPr txBox="1">
            <a:spLocks noChangeArrowheads="1"/>
          </p:cNvSpPr>
          <p:nvPr/>
        </p:nvSpPr>
        <p:spPr bwMode="auto">
          <a:xfrm>
            <a:off x="1533526" y="1093788"/>
            <a:ext cx="53244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Ba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2" name="TextBox 3"/>
          <p:cNvSpPr txBox="1">
            <a:spLocks noChangeArrowheads="1"/>
          </p:cNvSpPr>
          <p:nvPr/>
        </p:nvSpPr>
        <p:spPr bwMode="auto">
          <a:xfrm>
            <a:off x="1524001" y="1"/>
            <a:ext cx="9167813" cy="1077913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2:  BA ĐIỂM THẲNG HÀNG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 ĐIỂM KHÔNG THẲNG HÀNG</a:t>
            </a:r>
          </a:p>
        </p:txBody>
      </p:sp>
      <p:sp>
        <p:nvSpPr>
          <p:cNvPr id="57" name="TextBox 4"/>
          <p:cNvSpPr txBox="1">
            <a:spLocks noChangeArrowheads="1"/>
          </p:cNvSpPr>
          <p:nvPr/>
        </p:nvSpPr>
        <p:spPr bwMode="auto">
          <a:xfrm>
            <a:off x="3365500" y="5562600"/>
            <a:ext cx="5461000" cy="954088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Hãy chỉ ra ba điểm thẳng hàng và ba điểm không thẳng hàng.</a:t>
            </a: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5518151" y="1323975"/>
            <a:ext cx="4505325" cy="2108200"/>
            <a:chOff x="2311183" y="1324556"/>
            <a:chExt cx="4504916" cy="2106843"/>
          </a:xfrm>
        </p:grpSpPr>
        <p:sp>
          <p:nvSpPr>
            <p:cNvPr id="12297" name="TextBox 4"/>
            <p:cNvSpPr txBox="1">
              <a:spLocks noChangeArrowheads="1"/>
            </p:cNvSpPr>
            <p:nvPr/>
          </p:nvSpPr>
          <p:spPr bwMode="auto">
            <a:xfrm>
              <a:off x="2311183" y="2908179"/>
              <a:ext cx="41349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FontTx/>
                <a:buNone/>
              </a:pPr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cxnSp>
          <p:nvCxnSpPr>
            <p:cNvPr id="9" name="Straight Connector 8"/>
            <p:cNvCxnSpPr/>
            <p:nvPr/>
          </p:nvCxnSpPr>
          <p:spPr bwMode="auto">
            <a:xfrm flipV="1">
              <a:off x="2401663" y="1524452"/>
              <a:ext cx="4414436" cy="1827623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299" name="Group 12"/>
            <p:cNvGrpSpPr>
              <a:grpSpLocks/>
            </p:cNvGrpSpPr>
            <p:nvPr/>
          </p:nvGrpSpPr>
          <p:grpSpPr bwMode="auto">
            <a:xfrm>
              <a:off x="3244013" y="1590137"/>
              <a:ext cx="609671" cy="545979"/>
              <a:chOff x="4873802" y="1651121"/>
              <a:chExt cx="609671" cy="545979"/>
            </a:xfrm>
          </p:grpSpPr>
          <p:sp>
            <p:nvSpPr>
              <p:cNvPr id="12309" name="TextBox 4"/>
              <p:cNvSpPr txBox="1">
                <a:spLocks noChangeArrowheads="1"/>
              </p:cNvSpPr>
              <p:nvPr/>
            </p:nvSpPr>
            <p:spPr bwMode="auto">
              <a:xfrm>
                <a:off x="4873802" y="1651121"/>
                <a:ext cx="609671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just" eaLnBrk="1" hangingPunct="1">
                  <a:spcBef>
                    <a:spcPct val="0"/>
                  </a:spcBef>
                  <a:buFontTx/>
                  <a:buNone/>
                </a:pPr>
                <a:r>
                  <a:rPr lang="en-US" sz="28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</a:p>
            </p:txBody>
          </p:sp>
          <p:sp>
            <p:nvSpPr>
              <p:cNvPr id="8" name="Oval 7"/>
              <p:cNvSpPr/>
              <p:nvPr/>
            </p:nvSpPr>
            <p:spPr bwMode="auto">
              <a:xfrm>
                <a:off x="4936244" y="2083590"/>
                <a:ext cx="125401" cy="11422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</p:grpSp>
        <p:grpSp>
          <p:nvGrpSpPr>
            <p:cNvPr id="12300" name="Group 31"/>
            <p:cNvGrpSpPr>
              <a:grpSpLocks/>
            </p:cNvGrpSpPr>
            <p:nvPr/>
          </p:nvGrpSpPr>
          <p:grpSpPr bwMode="auto">
            <a:xfrm>
              <a:off x="5828900" y="1324556"/>
              <a:ext cx="609671" cy="545979"/>
              <a:chOff x="4760912" y="1651121"/>
              <a:chExt cx="609671" cy="545979"/>
            </a:xfrm>
          </p:grpSpPr>
          <p:sp>
            <p:nvSpPr>
              <p:cNvPr id="12307" name="TextBox 4"/>
              <p:cNvSpPr txBox="1">
                <a:spLocks noChangeArrowheads="1"/>
              </p:cNvSpPr>
              <p:nvPr/>
            </p:nvSpPr>
            <p:spPr bwMode="auto">
              <a:xfrm>
                <a:off x="4760912" y="1651121"/>
                <a:ext cx="609671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just" eaLnBrk="1" hangingPunct="1">
                  <a:spcBef>
                    <a:spcPct val="0"/>
                  </a:spcBef>
                  <a:buFontTx/>
                  <a:buNone/>
                </a:pPr>
                <a:r>
                  <a:rPr lang="en-US" sz="28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</a:p>
            </p:txBody>
          </p:sp>
          <p:sp>
            <p:nvSpPr>
              <p:cNvPr id="34" name="Oval 33"/>
              <p:cNvSpPr/>
              <p:nvPr/>
            </p:nvSpPr>
            <p:spPr bwMode="auto">
              <a:xfrm>
                <a:off x="4935385" y="2082643"/>
                <a:ext cx="125402" cy="11422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</p:grpSp>
        <p:grpSp>
          <p:nvGrpSpPr>
            <p:cNvPr id="12301" name="Group 34"/>
            <p:cNvGrpSpPr>
              <a:grpSpLocks/>
            </p:cNvGrpSpPr>
            <p:nvPr/>
          </p:nvGrpSpPr>
          <p:grpSpPr bwMode="auto">
            <a:xfrm>
              <a:off x="5029164" y="1703414"/>
              <a:ext cx="609671" cy="545979"/>
              <a:chOff x="4873802" y="1651121"/>
              <a:chExt cx="609671" cy="545979"/>
            </a:xfrm>
          </p:grpSpPr>
          <p:sp>
            <p:nvSpPr>
              <p:cNvPr id="12305" name="TextBox 4"/>
              <p:cNvSpPr txBox="1">
                <a:spLocks noChangeArrowheads="1"/>
              </p:cNvSpPr>
              <p:nvPr/>
            </p:nvSpPr>
            <p:spPr bwMode="auto">
              <a:xfrm>
                <a:off x="4873802" y="1651121"/>
                <a:ext cx="609671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just" eaLnBrk="1" hangingPunct="1">
                  <a:spcBef>
                    <a:spcPct val="0"/>
                  </a:spcBef>
                  <a:buFontTx/>
                  <a:buNone/>
                </a:pPr>
                <a:r>
                  <a:rPr lang="en-US" sz="28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</a:p>
            </p:txBody>
          </p:sp>
          <p:sp>
            <p:nvSpPr>
              <p:cNvPr id="37" name="Oval 36"/>
              <p:cNvSpPr/>
              <p:nvPr/>
            </p:nvSpPr>
            <p:spPr bwMode="auto">
              <a:xfrm>
                <a:off x="4935281" y="2082954"/>
                <a:ext cx="125401" cy="11422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</p:grpSp>
        <p:grpSp>
          <p:nvGrpSpPr>
            <p:cNvPr id="12302" name="Group 30"/>
            <p:cNvGrpSpPr>
              <a:grpSpLocks/>
            </p:cNvGrpSpPr>
            <p:nvPr/>
          </p:nvGrpSpPr>
          <p:grpSpPr bwMode="auto">
            <a:xfrm>
              <a:off x="3379513" y="2362200"/>
              <a:ext cx="609671" cy="545979"/>
              <a:chOff x="4738334" y="1651121"/>
              <a:chExt cx="609671" cy="545979"/>
            </a:xfrm>
          </p:grpSpPr>
          <p:sp>
            <p:nvSpPr>
              <p:cNvPr id="12303" name="TextBox 4"/>
              <p:cNvSpPr txBox="1">
                <a:spLocks noChangeArrowheads="1"/>
              </p:cNvSpPr>
              <p:nvPr/>
            </p:nvSpPr>
            <p:spPr bwMode="auto">
              <a:xfrm>
                <a:off x="4738334" y="1651121"/>
                <a:ext cx="609671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just" eaLnBrk="1" hangingPunct="1">
                  <a:spcBef>
                    <a:spcPct val="0"/>
                  </a:spcBef>
                  <a:buFontTx/>
                  <a:buNone/>
                </a:pP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</a:p>
            </p:txBody>
          </p:sp>
          <p:sp>
            <p:nvSpPr>
              <p:cNvPr id="42" name="Oval 41"/>
              <p:cNvSpPr/>
              <p:nvPr/>
            </p:nvSpPr>
            <p:spPr bwMode="auto">
              <a:xfrm>
                <a:off x="4935127" y="2082556"/>
                <a:ext cx="126989" cy="11422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</p:grpSp>
      </p:grpSp>
      <p:sp>
        <p:nvSpPr>
          <p:cNvPr id="46" name="TextBox 4"/>
          <p:cNvSpPr txBox="1">
            <a:spLocks noChangeArrowheads="1"/>
          </p:cNvSpPr>
          <p:nvPr/>
        </p:nvSpPr>
        <p:spPr bwMode="auto">
          <a:xfrm>
            <a:off x="1539875" y="3581401"/>
            <a:ext cx="57737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Ba điểm thẳng hàng là:M, N, Q</a:t>
            </a:r>
          </a:p>
        </p:txBody>
      </p:sp>
      <p:sp>
        <p:nvSpPr>
          <p:cNvPr id="47" name="TextBox 4"/>
          <p:cNvSpPr txBox="1">
            <a:spLocks noChangeArrowheads="1"/>
          </p:cNvSpPr>
          <p:nvPr/>
        </p:nvSpPr>
        <p:spPr bwMode="auto">
          <a:xfrm>
            <a:off x="1524000" y="4241800"/>
            <a:ext cx="93726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Ba điểm không thẳng hàng là: P, M, N hoặc P, N, Q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hoặc P, M, Q</a:t>
            </a:r>
          </a:p>
        </p:txBody>
      </p:sp>
    </p:spTree>
    <p:extLst>
      <p:ext uri="{BB962C8B-B14F-4D97-AF65-F5344CB8AC3E}">
        <p14:creationId xmlns:p14="http://schemas.microsoft.com/office/powerpoint/2010/main" val="5152124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46" grpId="0"/>
      <p:bldP spid="4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Box 4"/>
          <p:cNvSpPr txBox="1">
            <a:spLocks noChangeArrowheads="1"/>
          </p:cNvSpPr>
          <p:nvPr/>
        </p:nvSpPr>
        <p:spPr bwMode="auto">
          <a:xfrm>
            <a:off x="1533526" y="1093788"/>
            <a:ext cx="53244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Ba điểm thẳng hàng</a:t>
            </a:r>
          </a:p>
        </p:txBody>
      </p:sp>
      <p:sp>
        <p:nvSpPr>
          <p:cNvPr id="13316" name="TextBox 3"/>
          <p:cNvSpPr txBox="1">
            <a:spLocks noChangeArrowheads="1"/>
          </p:cNvSpPr>
          <p:nvPr/>
        </p:nvSpPr>
        <p:spPr bwMode="auto">
          <a:xfrm>
            <a:off x="1524000" y="-26988"/>
            <a:ext cx="9297988" cy="1077913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2:  BA ĐIỂM THẲNG HÀNG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 ĐIỂM KHÔNG THẲNG HÀNG</a:t>
            </a:r>
          </a:p>
        </p:txBody>
      </p:sp>
      <p:sp>
        <p:nvSpPr>
          <p:cNvPr id="57" name="TextBox 4"/>
          <p:cNvSpPr txBox="1">
            <a:spLocks noChangeArrowheads="1"/>
          </p:cNvSpPr>
          <p:nvPr/>
        </p:nvSpPr>
        <p:spPr bwMode="auto">
          <a:xfrm>
            <a:off x="3309938" y="5562600"/>
            <a:ext cx="7073900" cy="954088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Dùng thước thẳng kiểm tra xem ba điểm nào hình trên là thẳng hàng.</a:t>
            </a:r>
          </a:p>
        </p:txBody>
      </p:sp>
      <p:sp>
        <p:nvSpPr>
          <p:cNvPr id="46" name="TextBox 4"/>
          <p:cNvSpPr txBox="1">
            <a:spLocks noChangeArrowheads="1"/>
          </p:cNvSpPr>
          <p:nvPr/>
        </p:nvSpPr>
        <p:spPr bwMode="auto">
          <a:xfrm>
            <a:off x="1739901" y="3940175"/>
            <a:ext cx="495141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Ba điểm thẳng hàng là: P, S, Q.</a:t>
            </a:r>
          </a:p>
        </p:txBody>
      </p: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4721226" y="1139825"/>
            <a:ext cx="4695825" cy="2700338"/>
            <a:chOff x="1323288" y="1338750"/>
            <a:chExt cx="4696583" cy="2699911"/>
          </a:xfrm>
        </p:grpSpPr>
        <p:cxnSp>
          <p:nvCxnSpPr>
            <p:cNvPr id="9" name="Straight Connector 8"/>
            <p:cNvCxnSpPr/>
            <p:nvPr/>
          </p:nvCxnSpPr>
          <p:spPr bwMode="auto">
            <a:xfrm flipV="1">
              <a:off x="1675770" y="1832385"/>
              <a:ext cx="1232099" cy="1749148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321" name="Group 34"/>
            <p:cNvGrpSpPr>
              <a:grpSpLocks/>
            </p:cNvGrpSpPr>
            <p:nvPr/>
          </p:nvGrpSpPr>
          <p:grpSpPr bwMode="auto">
            <a:xfrm>
              <a:off x="2777039" y="1338750"/>
              <a:ext cx="609671" cy="545979"/>
              <a:chOff x="4873802" y="1651121"/>
              <a:chExt cx="609671" cy="545979"/>
            </a:xfrm>
          </p:grpSpPr>
          <p:sp>
            <p:nvSpPr>
              <p:cNvPr id="13340" name="TextBox 4"/>
              <p:cNvSpPr txBox="1">
                <a:spLocks noChangeArrowheads="1"/>
              </p:cNvSpPr>
              <p:nvPr/>
            </p:nvSpPr>
            <p:spPr bwMode="auto">
              <a:xfrm>
                <a:off x="4873802" y="1651121"/>
                <a:ext cx="609671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just" eaLnBrk="1" hangingPunct="1">
                  <a:spcBef>
                    <a:spcPct val="0"/>
                  </a:spcBef>
                  <a:buFontTx/>
                  <a:buNone/>
                </a:pPr>
                <a:r>
                  <a:rPr lang="en-US" sz="28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</a:p>
            </p:txBody>
          </p:sp>
          <p:sp>
            <p:nvSpPr>
              <p:cNvPr id="37" name="Oval 36"/>
              <p:cNvSpPr/>
              <p:nvPr/>
            </p:nvSpPr>
            <p:spPr bwMode="auto">
              <a:xfrm>
                <a:off x="4936359" y="2082853"/>
                <a:ext cx="125432" cy="11428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</p:grpSp>
        <p:grpSp>
          <p:nvGrpSpPr>
            <p:cNvPr id="13322" name="Group 30"/>
            <p:cNvGrpSpPr>
              <a:grpSpLocks/>
            </p:cNvGrpSpPr>
            <p:nvPr/>
          </p:nvGrpSpPr>
          <p:grpSpPr bwMode="auto">
            <a:xfrm>
              <a:off x="1323288" y="3096824"/>
              <a:ext cx="609671" cy="545979"/>
              <a:chOff x="4636733" y="1651121"/>
              <a:chExt cx="609671" cy="545979"/>
            </a:xfrm>
          </p:grpSpPr>
          <p:sp>
            <p:nvSpPr>
              <p:cNvPr id="13338" name="TextBox 4"/>
              <p:cNvSpPr txBox="1">
                <a:spLocks noChangeArrowheads="1"/>
              </p:cNvSpPr>
              <p:nvPr/>
            </p:nvSpPr>
            <p:spPr bwMode="auto">
              <a:xfrm>
                <a:off x="4636733" y="1651121"/>
                <a:ext cx="609671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just" eaLnBrk="1" hangingPunct="1">
                  <a:spcBef>
                    <a:spcPct val="0"/>
                  </a:spcBef>
                  <a:buFontTx/>
                  <a:buNone/>
                </a:pPr>
                <a:r>
                  <a:rPr lang="en-US" sz="28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</a:p>
            </p:txBody>
          </p:sp>
          <p:sp>
            <p:nvSpPr>
              <p:cNvPr id="42" name="Oval 41"/>
              <p:cNvSpPr/>
              <p:nvPr/>
            </p:nvSpPr>
            <p:spPr bwMode="auto">
              <a:xfrm>
                <a:off x="4935231" y="2083451"/>
                <a:ext cx="127020" cy="11428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</p:grpSp>
        <p:cxnSp>
          <p:nvCxnSpPr>
            <p:cNvPr id="26" name="Straight Connector 25"/>
            <p:cNvCxnSpPr/>
            <p:nvPr/>
          </p:nvCxnSpPr>
          <p:spPr bwMode="auto">
            <a:xfrm flipH="1" flipV="1">
              <a:off x="2907869" y="1870479"/>
              <a:ext cx="444572" cy="1711054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 bwMode="auto">
            <a:xfrm flipV="1">
              <a:off x="3352440" y="1965714"/>
              <a:ext cx="681148" cy="1615819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 bwMode="auto">
            <a:xfrm flipH="1" flipV="1">
              <a:off x="4033588" y="1995871"/>
              <a:ext cx="1638564" cy="140789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326" name="Group 12"/>
            <p:cNvGrpSpPr>
              <a:grpSpLocks/>
            </p:cNvGrpSpPr>
            <p:nvPr/>
          </p:nvGrpSpPr>
          <p:grpSpPr bwMode="auto">
            <a:xfrm>
              <a:off x="3174998" y="3515441"/>
              <a:ext cx="609671" cy="523220"/>
              <a:chOff x="4817357" y="2080103"/>
              <a:chExt cx="609671" cy="523220"/>
            </a:xfrm>
          </p:grpSpPr>
          <p:sp>
            <p:nvSpPr>
              <p:cNvPr id="13336" name="TextBox 4"/>
              <p:cNvSpPr txBox="1">
                <a:spLocks noChangeArrowheads="1"/>
              </p:cNvSpPr>
              <p:nvPr/>
            </p:nvSpPr>
            <p:spPr bwMode="auto">
              <a:xfrm>
                <a:off x="4817357" y="2080103"/>
                <a:ext cx="609671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just" eaLnBrk="1" hangingPunct="1">
                  <a:spcBef>
                    <a:spcPct val="0"/>
                  </a:spcBef>
                  <a:buFontTx/>
                  <a:buNone/>
                </a:pPr>
                <a:r>
                  <a:rPr lang="en-US" sz="28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</a:p>
            </p:txBody>
          </p:sp>
          <p:sp>
            <p:nvSpPr>
              <p:cNvPr id="8" name="Oval 7"/>
              <p:cNvSpPr/>
              <p:nvPr/>
            </p:nvSpPr>
            <p:spPr bwMode="auto">
              <a:xfrm>
                <a:off x="4936053" y="2082706"/>
                <a:ext cx="125432" cy="11428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</p:grpSp>
        <p:grpSp>
          <p:nvGrpSpPr>
            <p:cNvPr id="13327" name="Group 39"/>
            <p:cNvGrpSpPr>
              <a:grpSpLocks/>
            </p:cNvGrpSpPr>
            <p:nvPr/>
          </p:nvGrpSpPr>
          <p:grpSpPr bwMode="auto">
            <a:xfrm>
              <a:off x="3635230" y="2472267"/>
              <a:ext cx="677405" cy="523220"/>
              <a:chOff x="4935996" y="1880422"/>
              <a:chExt cx="677405" cy="523220"/>
            </a:xfrm>
          </p:grpSpPr>
          <p:sp>
            <p:nvSpPr>
              <p:cNvPr id="13334" name="TextBox 4"/>
              <p:cNvSpPr txBox="1">
                <a:spLocks noChangeArrowheads="1"/>
              </p:cNvSpPr>
              <p:nvPr/>
            </p:nvSpPr>
            <p:spPr bwMode="auto">
              <a:xfrm>
                <a:off x="5003730" y="1880422"/>
                <a:ext cx="609671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just" eaLnBrk="1" hangingPunct="1">
                  <a:spcBef>
                    <a:spcPct val="0"/>
                  </a:spcBef>
                  <a:buFontTx/>
                  <a:buNone/>
                </a:pPr>
                <a:r>
                  <a:rPr lang="en-US" sz="28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</a:p>
            </p:txBody>
          </p:sp>
          <p:sp>
            <p:nvSpPr>
              <p:cNvPr id="43" name="Oval 42"/>
              <p:cNvSpPr/>
              <p:nvPr/>
            </p:nvSpPr>
            <p:spPr bwMode="auto">
              <a:xfrm>
                <a:off x="4935827" y="2083369"/>
                <a:ext cx="125433" cy="11428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</p:grpSp>
        <p:grpSp>
          <p:nvGrpSpPr>
            <p:cNvPr id="13328" name="Group 31"/>
            <p:cNvGrpSpPr>
              <a:grpSpLocks/>
            </p:cNvGrpSpPr>
            <p:nvPr/>
          </p:nvGrpSpPr>
          <p:grpSpPr bwMode="auto">
            <a:xfrm>
              <a:off x="3784669" y="1540395"/>
              <a:ext cx="609671" cy="545979"/>
              <a:chOff x="4760912" y="1651121"/>
              <a:chExt cx="609671" cy="545979"/>
            </a:xfrm>
          </p:grpSpPr>
          <p:sp>
            <p:nvSpPr>
              <p:cNvPr id="13332" name="TextBox 4"/>
              <p:cNvSpPr txBox="1">
                <a:spLocks noChangeArrowheads="1"/>
              </p:cNvSpPr>
              <p:nvPr/>
            </p:nvSpPr>
            <p:spPr bwMode="auto">
              <a:xfrm>
                <a:off x="4760912" y="1651121"/>
                <a:ext cx="609671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just" eaLnBrk="1" hangingPunct="1">
                  <a:spcBef>
                    <a:spcPct val="0"/>
                  </a:spcBef>
                  <a:buFontTx/>
                  <a:buNone/>
                </a:pPr>
                <a:r>
                  <a:rPr lang="en-US" sz="28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</a:p>
            </p:txBody>
          </p:sp>
          <p:sp>
            <p:nvSpPr>
              <p:cNvPr id="34" name="Oval 33"/>
              <p:cNvSpPr/>
              <p:nvPr/>
            </p:nvSpPr>
            <p:spPr bwMode="auto">
              <a:xfrm>
                <a:off x="4935206" y="2082789"/>
                <a:ext cx="125433" cy="11428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</p:grpSp>
        <p:grpSp>
          <p:nvGrpSpPr>
            <p:cNvPr id="13329" name="Group 43"/>
            <p:cNvGrpSpPr>
              <a:grpSpLocks/>
            </p:cNvGrpSpPr>
            <p:nvPr/>
          </p:nvGrpSpPr>
          <p:grpSpPr bwMode="auto">
            <a:xfrm>
              <a:off x="5410200" y="3289381"/>
              <a:ext cx="609671" cy="551663"/>
              <a:chOff x="4816647" y="2082800"/>
              <a:chExt cx="609671" cy="551663"/>
            </a:xfrm>
          </p:grpSpPr>
          <p:sp>
            <p:nvSpPr>
              <p:cNvPr id="13330" name="TextBox 4"/>
              <p:cNvSpPr txBox="1">
                <a:spLocks noChangeArrowheads="1"/>
              </p:cNvSpPr>
              <p:nvPr/>
            </p:nvSpPr>
            <p:spPr bwMode="auto">
              <a:xfrm>
                <a:off x="4816647" y="2111243"/>
                <a:ext cx="609671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just" eaLnBrk="1" hangingPunct="1">
                  <a:spcBef>
                    <a:spcPct val="0"/>
                  </a:spcBef>
                  <a:buFontTx/>
                  <a:buNone/>
                </a:pPr>
                <a:r>
                  <a:rPr lang="en-US" sz="28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</a:p>
            </p:txBody>
          </p:sp>
          <p:sp>
            <p:nvSpPr>
              <p:cNvPr id="48" name="Oval 47"/>
              <p:cNvSpPr/>
              <p:nvPr/>
            </p:nvSpPr>
            <p:spPr bwMode="auto">
              <a:xfrm>
                <a:off x="4935702" y="2082899"/>
                <a:ext cx="125432" cy="11428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986431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4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>
            <a:extLst>
              <a:ext uri="{FF2B5EF4-FFF2-40B4-BE49-F238E27FC236}">
                <a16:creationId xmlns="" xmlns:a16="http://schemas.microsoft.com/office/drawing/2014/main" id="{928A5B36-8ED7-4B33-A523-774CFAA024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426" y="288925"/>
            <a:ext cx="680803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00CC"/>
                </a:solidFill>
                <a:latin typeface="VNI-Times" pitchFamily="2" charset="0"/>
              </a:rPr>
              <a:t>Coù theå xaûy ra nhieàu ñieåm cuøng thuoäc ñöôøng thaúng khoâng? Vì sao? </a:t>
            </a:r>
          </a:p>
        </p:txBody>
      </p:sp>
      <p:sp>
        <p:nvSpPr>
          <p:cNvPr id="10244" name="Text Box 4">
            <a:extLst>
              <a:ext uri="{FF2B5EF4-FFF2-40B4-BE49-F238E27FC236}">
                <a16:creationId xmlns="" xmlns:a16="http://schemas.microsoft.com/office/drawing/2014/main" id="{654D230A-F264-4396-BF9C-B00818683D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6441" y="1631474"/>
            <a:ext cx="7877175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latin typeface="VNI-Times" pitchFamily="2" charset="0"/>
              </a:rPr>
              <a:t>Coù theå xaûy ra nhieàu ñieåm cuøng thuoäc ñöôøng thaúng vì coù voâ soá ñieåm thuoäc ñöôøng thaúng.</a:t>
            </a:r>
          </a:p>
        </p:txBody>
      </p:sp>
      <p:sp>
        <p:nvSpPr>
          <p:cNvPr id="10245" name="Text Box 5">
            <a:extLst>
              <a:ext uri="{FF2B5EF4-FFF2-40B4-BE49-F238E27FC236}">
                <a16:creationId xmlns="" xmlns:a16="http://schemas.microsoft.com/office/drawing/2014/main" id="{A9DB5F5C-6DD0-4566-A0C1-C221E31640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426" y="3369249"/>
            <a:ext cx="7047179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00CC"/>
                </a:solidFill>
                <a:latin typeface="VNI-Times" pitchFamily="2" charset="0"/>
              </a:rPr>
              <a:t>Coù theå xaûy ra nhieàu ñieåm khoâng cuøng thuoäc ñöôøng thaúng khoâng? Vì sao?</a:t>
            </a:r>
          </a:p>
        </p:txBody>
      </p:sp>
      <p:sp>
        <p:nvSpPr>
          <p:cNvPr id="10246" name="Text Box 6">
            <a:extLst>
              <a:ext uri="{FF2B5EF4-FFF2-40B4-BE49-F238E27FC236}">
                <a16:creationId xmlns="" xmlns:a16="http://schemas.microsoft.com/office/drawing/2014/main" id="{8B8E0D1D-1DB5-4DE7-B9B5-2E875A3B23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6441" y="4616548"/>
            <a:ext cx="7877175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latin typeface="VNI-Times" pitchFamily="2" charset="0"/>
              </a:rPr>
              <a:t>Coù theå xaûy ra nhieàu ñieåm khoâng thuoäc ñöôøng thaúng vì coù voâ soá ñieåm khoâng thuoäc ñöôøng thaúng.</a:t>
            </a: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4" grpId="0"/>
      <p:bldP spid="10245" grpId="0"/>
      <p:bldP spid="1024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>
            <a:extLst>
              <a:ext uri="{FF2B5EF4-FFF2-40B4-BE49-F238E27FC236}">
                <a16:creationId xmlns="" xmlns:a16="http://schemas.microsoft.com/office/drawing/2014/main" id="{376AD2CC-285A-4B86-B2E9-97F13F30FC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38"/>
            <a:ext cx="12192000" cy="6845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7">
            <a:extLst>
              <a:ext uri="{FF2B5EF4-FFF2-40B4-BE49-F238E27FC236}">
                <a16:creationId xmlns="" xmlns:a16="http://schemas.microsoft.com/office/drawing/2014/main" id="{A4140F05-58D0-4BEA-BF73-84D88BDFAD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414" y="4897438"/>
            <a:ext cx="1557337" cy="196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1D8FADF3-F645-40CC-8EF1-EABD8B5902F8}"/>
              </a:ext>
            </a:extLst>
          </p:cNvPr>
          <p:cNvSpPr/>
          <p:nvPr/>
        </p:nvSpPr>
        <p:spPr>
          <a:xfrm>
            <a:off x="4191001" y="2438400"/>
            <a:ext cx="4224233" cy="1477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9000" b="1">
                <a:ln w="9525">
                  <a:noFill/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UTM Azuki" panose="02040603050506020204" pitchFamily="18" charset="0"/>
              </a:rPr>
              <a:t>THỬ SỨC</a:t>
            </a:r>
            <a:endParaRPr lang="en-US" sz="9000" b="1" dirty="0">
              <a:ln w="9525">
                <a:noFill/>
                <a:prstDash val="solid"/>
              </a:ln>
              <a:solidFill>
                <a:schemeClr val="bg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UTM Azuki" panose="02040603050506020204" pitchFamily="18" charset="0"/>
            </a:endParaRPr>
          </a:p>
        </p:txBody>
      </p:sp>
      <p:pic>
        <p:nvPicPr>
          <p:cNvPr id="15365" name="Picture 9">
            <a:extLst>
              <a:ext uri="{FF2B5EF4-FFF2-40B4-BE49-F238E27FC236}">
                <a16:creationId xmlns="" xmlns:a16="http://schemas.microsoft.com/office/drawing/2014/main" id="{909E3E87-6F50-49E6-A4E0-018EB6D31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850" y="276225"/>
            <a:ext cx="1798638" cy="225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10">
            <a:extLst>
              <a:ext uri="{FF2B5EF4-FFF2-40B4-BE49-F238E27FC236}">
                <a16:creationId xmlns="" xmlns:a16="http://schemas.microsoft.com/office/drawing/2014/main" id="{9416F018-39B8-4C16-9A24-388E9233FC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2100" y="4227513"/>
            <a:ext cx="1485900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12">
            <a:extLst>
              <a:ext uri="{FF2B5EF4-FFF2-40B4-BE49-F238E27FC236}">
                <a16:creationId xmlns="" xmlns:a16="http://schemas.microsoft.com/office/drawing/2014/main" id="{8A12AA48-7927-4C92-BD13-E3F7675181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650" y="1279525"/>
            <a:ext cx="782638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Chon slogan+VCNV_Pay day">
            <a:hlinkClick r:id="" action="ppaction://media"/>
            <a:extLst>
              <a:ext uri="{FF2B5EF4-FFF2-40B4-BE49-F238E27FC236}">
                <a16:creationId xmlns="" xmlns:a16="http://schemas.microsoft.com/office/drawing/2014/main" id="{8A9E870C-D4E2-47CB-B966-D0A69B72B2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1" y="6149976"/>
            <a:ext cx="295275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1. Khoi dong+chung suc 2">
            <a:hlinkClick r:id="" action="ppaction://media"/>
            <a:extLst>
              <a:ext uri="{FF2B5EF4-FFF2-40B4-BE49-F238E27FC236}">
                <a16:creationId xmlns="" xmlns:a16="http://schemas.microsoft.com/office/drawing/2014/main" id="{88445E1C-3497-48B7-885C-3AAE44A352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5900" y="6507163"/>
            <a:ext cx="2794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VCNV">
            <a:hlinkClick r:id="" action="ppaction://media"/>
            <a:extLst>
              <a:ext uri="{FF2B5EF4-FFF2-40B4-BE49-F238E27FC236}">
                <a16:creationId xmlns="" xmlns:a16="http://schemas.microsoft.com/office/drawing/2014/main" id="{4D3AD58B-E422-497C-8D15-EBCDEA6CAA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2101" y="3290889"/>
            <a:ext cx="20637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Trao thuong_Beethoven Virus">
            <a:hlinkClick r:id="" action="ppaction://media"/>
            <a:extLst>
              <a:ext uri="{FF2B5EF4-FFF2-40B4-BE49-F238E27FC236}">
                <a16:creationId xmlns="" xmlns:a16="http://schemas.microsoft.com/office/drawing/2014/main" id="{CAC1116C-2528-4574-B784-35BD85FE16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2101" y="4065588"/>
            <a:ext cx="233363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>
            <a:extLst>
              <a:ext uri="{FF2B5EF4-FFF2-40B4-BE49-F238E27FC236}">
                <a16:creationId xmlns="" xmlns:a16="http://schemas.microsoft.com/office/drawing/2014/main" id="{0C0A8A8D-8341-4460-99EE-44F978745375}"/>
              </a:ext>
            </a:extLst>
          </p:cNvPr>
          <p:cNvSpPr/>
          <p:nvPr/>
        </p:nvSpPr>
        <p:spPr>
          <a:xfrm>
            <a:off x="3003551" y="136526"/>
            <a:ext cx="7502525" cy="2308225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 sz="5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US" sz="5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 B … hai điểm A và C</a:t>
            </a:r>
            <a:r>
              <a:rPr lang="en-US" sz="5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5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9" name="Group 68">
            <a:extLst>
              <a:ext uri="{FF2B5EF4-FFF2-40B4-BE49-F238E27FC236}">
                <a16:creationId xmlns="" xmlns:a16="http://schemas.microsoft.com/office/drawing/2014/main" id="{95261DF2-4E1F-4871-9883-C230433758C1}"/>
              </a:ext>
            </a:extLst>
          </p:cNvPr>
          <p:cNvGrpSpPr>
            <a:grpSpLocks/>
          </p:cNvGrpSpPr>
          <p:nvPr/>
        </p:nvGrpSpPr>
        <p:grpSpPr bwMode="auto">
          <a:xfrm>
            <a:off x="2420938" y="2560639"/>
            <a:ext cx="7575550" cy="930275"/>
            <a:chOff x="1139780" y="2822887"/>
            <a:chExt cx="7597820" cy="1063311"/>
          </a:xfrm>
        </p:grpSpPr>
        <p:grpSp>
          <p:nvGrpSpPr>
            <p:cNvPr id="16563" name="Group 22">
              <a:extLst>
                <a:ext uri="{FF2B5EF4-FFF2-40B4-BE49-F238E27FC236}">
                  <a16:creationId xmlns="" xmlns:a16="http://schemas.microsoft.com/office/drawing/2014/main" id="{B602C61B-7251-4995-B299-16C42CA1541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39780" y="2822887"/>
              <a:ext cx="7597820" cy="1063311"/>
              <a:chOff x="1139780" y="2790695"/>
              <a:chExt cx="4733934" cy="863210"/>
            </a:xfrm>
          </p:grpSpPr>
          <p:sp>
            <p:nvSpPr>
              <p:cNvPr id="18" name="Parallelogram 17">
                <a:extLst>
                  <a:ext uri="{FF2B5EF4-FFF2-40B4-BE49-F238E27FC236}">
                    <a16:creationId xmlns="" xmlns:a16="http://schemas.microsoft.com/office/drawing/2014/main" id="{4C2176AF-7D8D-4DB7-8817-8451035590E7}"/>
                  </a:ext>
                </a:extLst>
              </p:cNvPr>
              <p:cNvSpPr/>
              <p:nvPr/>
            </p:nvSpPr>
            <p:spPr>
              <a:xfrm>
                <a:off x="1139780" y="3102576"/>
                <a:ext cx="4733934" cy="551329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r>
                  <a:rPr lang="en-US" sz="50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nằm giữa</a:t>
                </a:r>
                <a:endParaRPr lang="en-US" sz="5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Parallelogram 6">
                <a:extLst>
                  <a:ext uri="{FF2B5EF4-FFF2-40B4-BE49-F238E27FC236}">
                    <a16:creationId xmlns="" xmlns:a16="http://schemas.microsoft.com/office/drawing/2014/main" id="{53F56D4E-0416-4070-8935-FA7CEAB5A6F3}"/>
                  </a:ext>
                </a:extLst>
              </p:cNvPr>
              <p:cNvSpPr/>
              <p:nvPr/>
            </p:nvSpPr>
            <p:spPr>
              <a:xfrm flipH="1">
                <a:off x="1147716" y="2790695"/>
                <a:ext cx="1530691" cy="312288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r>
                  <a:rPr lang="en-US" sz="2000" b="1" dirty="0">
                    <a:solidFill>
                      <a:srgbClr val="FF0000"/>
                    </a:solidFill>
                    <a:cs typeface="Arial" panose="020B0604020202020204" pitchFamily="34" charset="0"/>
                  </a:rPr>
                  <a:t>A</a:t>
                </a: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="" xmlns:a16="http://schemas.microsoft.com/office/drawing/2014/main" id="{6FD79660-3E81-4062-8B8A-119C29A2C760}"/>
                  </a:ext>
                </a:extLst>
              </p:cNvPr>
              <p:cNvSpPr/>
              <p:nvPr/>
            </p:nvSpPr>
            <p:spPr>
              <a:xfrm>
                <a:off x="2847051" y="2851090"/>
                <a:ext cx="2439385" cy="251893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</p:grpSp>
        <p:cxnSp>
          <p:nvCxnSpPr>
            <p:cNvPr id="42" name="Straight Connector 41">
              <a:extLst>
                <a:ext uri="{FF2B5EF4-FFF2-40B4-BE49-F238E27FC236}">
                  <a16:creationId xmlns="" xmlns:a16="http://schemas.microsoft.com/office/drawing/2014/main" id="{2814A467-589E-4D9B-A961-293066175F9A}"/>
                </a:ext>
              </a:extLst>
            </p:cNvPr>
            <p:cNvCxnSpPr/>
            <p:nvPr/>
          </p:nvCxnSpPr>
          <p:spPr>
            <a:xfrm>
              <a:off x="3609975" y="3111686"/>
              <a:ext cx="4410075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60">
            <a:extLst>
              <a:ext uri="{FF2B5EF4-FFF2-40B4-BE49-F238E27FC236}">
                <a16:creationId xmlns="" xmlns:a16="http://schemas.microsoft.com/office/drawing/2014/main" id="{0E62C628-3F2D-4C43-84E9-9CC944B3728B}"/>
              </a:ext>
            </a:extLst>
          </p:cNvPr>
          <p:cNvGrpSpPr>
            <a:grpSpLocks/>
          </p:cNvGrpSpPr>
          <p:nvPr/>
        </p:nvGrpSpPr>
        <p:grpSpPr bwMode="auto">
          <a:xfrm>
            <a:off x="2846388" y="104776"/>
            <a:ext cx="387350" cy="2371725"/>
            <a:chOff x="1322576" y="181190"/>
            <a:chExt cx="387790" cy="2372165"/>
          </a:xfrm>
        </p:grpSpPr>
        <p:grpSp>
          <p:nvGrpSpPr>
            <p:cNvPr id="16557" name="Group 52">
              <a:extLst>
                <a:ext uri="{FF2B5EF4-FFF2-40B4-BE49-F238E27FC236}">
                  <a16:creationId xmlns="" xmlns:a16="http://schemas.microsoft.com/office/drawing/2014/main" id="{3F2F6B20-50E1-4E66-8EFD-DE5C7A17753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22576" y="1227176"/>
              <a:ext cx="286946" cy="286946"/>
              <a:chOff x="505017" y="3509933"/>
              <a:chExt cx="286946" cy="286946"/>
            </a:xfrm>
          </p:grpSpPr>
          <p:sp>
            <p:nvSpPr>
              <p:cNvPr id="54" name="Oval 53">
                <a:extLst>
                  <a:ext uri="{FF2B5EF4-FFF2-40B4-BE49-F238E27FC236}">
                    <a16:creationId xmlns="" xmlns:a16="http://schemas.microsoft.com/office/drawing/2014/main" id="{D46AE7D7-FF2E-43E8-B173-D5438EA927F8}"/>
                  </a:ext>
                </a:extLst>
              </p:cNvPr>
              <p:cNvSpPr/>
              <p:nvPr/>
            </p:nvSpPr>
            <p:spPr>
              <a:xfrm>
                <a:off x="505017" y="350993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 dirty="0"/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="" xmlns:a16="http://schemas.microsoft.com/office/drawing/2014/main" id="{62BDC1ED-83D3-4FB1-AF4A-ABB860A04B38}"/>
                  </a:ext>
                </a:extLst>
              </p:cNvPr>
              <p:cNvSpPr/>
              <p:nvPr/>
            </p:nvSpPr>
            <p:spPr>
              <a:xfrm>
                <a:off x="587661" y="3589694"/>
                <a:ext cx="122376" cy="122260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</p:grpSp>
        <p:sp>
          <p:nvSpPr>
            <p:cNvPr id="57" name="Left Bracket 56">
              <a:extLst>
                <a:ext uri="{FF2B5EF4-FFF2-40B4-BE49-F238E27FC236}">
                  <a16:creationId xmlns="" xmlns:a16="http://schemas.microsoft.com/office/drawing/2014/main" id="{2318299B-923C-4AEC-AD27-59D1F48F23A8}"/>
                </a:ext>
              </a:extLst>
            </p:cNvPr>
            <p:cNvSpPr/>
            <p:nvPr/>
          </p:nvSpPr>
          <p:spPr>
            <a:xfrm>
              <a:off x="1465613" y="181190"/>
              <a:ext cx="244753" cy="2372165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sp>
        <p:nvSpPr>
          <p:cNvPr id="58" name="Left Bracket 57">
            <a:extLst>
              <a:ext uri="{FF2B5EF4-FFF2-40B4-BE49-F238E27FC236}">
                <a16:creationId xmlns="" xmlns:a16="http://schemas.microsoft.com/office/drawing/2014/main" id="{60913A72-BF75-4295-8982-14EA7F2A0C4B}"/>
              </a:ext>
            </a:extLst>
          </p:cNvPr>
          <p:cNvSpPr/>
          <p:nvPr/>
        </p:nvSpPr>
        <p:spPr>
          <a:xfrm flipH="1">
            <a:off x="10285413" y="104776"/>
            <a:ext cx="220662" cy="2371725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grpSp>
        <p:nvGrpSpPr>
          <p:cNvPr id="121" name="Group 120">
            <a:extLst>
              <a:ext uri="{FF2B5EF4-FFF2-40B4-BE49-F238E27FC236}">
                <a16:creationId xmlns="" xmlns:a16="http://schemas.microsoft.com/office/drawing/2014/main" id="{9A6AD3AA-1E1E-4A59-8B6E-BF8ECEC05B0E}"/>
              </a:ext>
            </a:extLst>
          </p:cNvPr>
          <p:cNvGrpSpPr>
            <a:grpSpLocks/>
          </p:cNvGrpSpPr>
          <p:nvPr/>
        </p:nvGrpSpPr>
        <p:grpSpPr bwMode="auto">
          <a:xfrm>
            <a:off x="2420938" y="3671889"/>
            <a:ext cx="7575550" cy="930275"/>
            <a:chOff x="1139780" y="2822887"/>
            <a:chExt cx="7597820" cy="1063311"/>
          </a:xfrm>
        </p:grpSpPr>
        <p:grpSp>
          <p:nvGrpSpPr>
            <p:cNvPr id="16550" name="Group 121">
              <a:extLst>
                <a:ext uri="{FF2B5EF4-FFF2-40B4-BE49-F238E27FC236}">
                  <a16:creationId xmlns="" xmlns:a16="http://schemas.microsoft.com/office/drawing/2014/main" id="{1EF0F315-C4F5-45FE-B3A4-0C9817BFAB6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39780" y="2822887"/>
              <a:ext cx="7597820" cy="1063311"/>
              <a:chOff x="1139780" y="2790695"/>
              <a:chExt cx="4733934" cy="863210"/>
            </a:xfrm>
          </p:grpSpPr>
          <p:sp>
            <p:nvSpPr>
              <p:cNvPr id="124" name="Parallelogram 123">
                <a:extLst>
                  <a:ext uri="{FF2B5EF4-FFF2-40B4-BE49-F238E27FC236}">
                    <a16:creationId xmlns="" xmlns:a16="http://schemas.microsoft.com/office/drawing/2014/main" id="{47D6D279-8449-42AE-AF31-91ED0BDEEE71}"/>
                  </a:ext>
                </a:extLst>
              </p:cNvPr>
              <p:cNvSpPr/>
              <p:nvPr/>
            </p:nvSpPr>
            <p:spPr>
              <a:xfrm>
                <a:off x="1139780" y="3102576"/>
                <a:ext cx="4733934" cy="551329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r>
                  <a:rPr lang="en-US" sz="50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khác phía</a:t>
                </a:r>
              </a:p>
            </p:txBody>
          </p:sp>
          <p:sp>
            <p:nvSpPr>
              <p:cNvPr id="125" name="Parallelogram 124">
                <a:extLst>
                  <a:ext uri="{FF2B5EF4-FFF2-40B4-BE49-F238E27FC236}">
                    <a16:creationId xmlns="" xmlns:a16="http://schemas.microsoft.com/office/drawing/2014/main" id="{EBB30FE5-A902-48E4-A49E-A6D959576AEB}"/>
                  </a:ext>
                </a:extLst>
              </p:cNvPr>
              <p:cNvSpPr/>
              <p:nvPr/>
            </p:nvSpPr>
            <p:spPr>
              <a:xfrm flipH="1">
                <a:off x="1147716" y="2790695"/>
                <a:ext cx="1530691" cy="312288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r>
                  <a:rPr lang="en-US" sz="2000" b="1" dirty="0">
                    <a:solidFill>
                      <a:srgbClr val="FF0000"/>
                    </a:solidFill>
                    <a:cs typeface="Arial" panose="020B0604020202020204" pitchFamily="34" charset="0"/>
                  </a:rPr>
                  <a:t>B</a:t>
                </a:r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="" xmlns:a16="http://schemas.microsoft.com/office/drawing/2014/main" id="{C34653B5-985D-4F4D-B937-A1733C188E1F}"/>
                  </a:ext>
                </a:extLst>
              </p:cNvPr>
              <p:cNvSpPr/>
              <p:nvPr/>
            </p:nvSpPr>
            <p:spPr>
              <a:xfrm>
                <a:off x="2847051" y="2851090"/>
                <a:ext cx="2439385" cy="251893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</p:grpSp>
        <p:cxnSp>
          <p:nvCxnSpPr>
            <p:cNvPr id="123" name="Straight Connector 122">
              <a:extLst>
                <a:ext uri="{FF2B5EF4-FFF2-40B4-BE49-F238E27FC236}">
                  <a16:creationId xmlns="" xmlns:a16="http://schemas.microsoft.com/office/drawing/2014/main" id="{2803ACFB-523A-4164-B027-E80A383AD02C}"/>
                </a:ext>
              </a:extLst>
            </p:cNvPr>
            <p:cNvCxnSpPr/>
            <p:nvPr/>
          </p:nvCxnSpPr>
          <p:spPr>
            <a:xfrm>
              <a:off x="3609975" y="3109654"/>
              <a:ext cx="4410075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7" name="Group 126">
            <a:extLst>
              <a:ext uri="{FF2B5EF4-FFF2-40B4-BE49-F238E27FC236}">
                <a16:creationId xmlns="" xmlns:a16="http://schemas.microsoft.com/office/drawing/2014/main" id="{63D6CFFD-23D7-475E-BE68-68C644556E8F}"/>
              </a:ext>
            </a:extLst>
          </p:cNvPr>
          <p:cNvGrpSpPr>
            <a:grpSpLocks/>
          </p:cNvGrpSpPr>
          <p:nvPr/>
        </p:nvGrpSpPr>
        <p:grpSpPr bwMode="auto">
          <a:xfrm>
            <a:off x="2420938" y="4757739"/>
            <a:ext cx="7575550" cy="930275"/>
            <a:chOff x="1139780" y="2822885"/>
            <a:chExt cx="7597820" cy="1063314"/>
          </a:xfrm>
        </p:grpSpPr>
        <p:grpSp>
          <p:nvGrpSpPr>
            <p:cNvPr id="16543" name="Group 127">
              <a:extLst>
                <a:ext uri="{FF2B5EF4-FFF2-40B4-BE49-F238E27FC236}">
                  <a16:creationId xmlns="" xmlns:a16="http://schemas.microsoft.com/office/drawing/2014/main" id="{E3F5D7A1-2928-4DCE-8586-E84AA86BD6B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39780" y="2822885"/>
              <a:ext cx="7597820" cy="1063314"/>
              <a:chOff x="1139780" y="2790695"/>
              <a:chExt cx="4733934" cy="863213"/>
            </a:xfrm>
          </p:grpSpPr>
          <p:sp>
            <p:nvSpPr>
              <p:cNvPr id="130" name="Parallelogram 129">
                <a:extLst>
                  <a:ext uri="{FF2B5EF4-FFF2-40B4-BE49-F238E27FC236}">
                    <a16:creationId xmlns="" xmlns:a16="http://schemas.microsoft.com/office/drawing/2014/main" id="{454C1B78-B0BA-4D6E-9A45-1AF09FA63C11}"/>
                  </a:ext>
                </a:extLst>
              </p:cNvPr>
              <p:cNvSpPr/>
              <p:nvPr/>
            </p:nvSpPr>
            <p:spPr>
              <a:xfrm>
                <a:off x="1139780" y="3102578"/>
                <a:ext cx="4733934" cy="551330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r>
                  <a:rPr lang="en-US" sz="50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cùng phía</a:t>
                </a:r>
                <a:endParaRPr lang="en-US" sz="5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1" name="Parallelogram 130">
                <a:extLst>
                  <a:ext uri="{FF2B5EF4-FFF2-40B4-BE49-F238E27FC236}">
                    <a16:creationId xmlns="" xmlns:a16="http://schemas.microsoft.com/office/drawing/2014/main" id="{78AC166C-664D-4DB0-B582-D25CEEEFBEF9}"/>
                  </a:ext>
                </a:extLst>
              </p:cNvPr>
              <p:cNvSpPr/>
              <p:nvPr/>
            </p:nvSpPr>
            <p:spPr>
              <a:xfrm flipH="1">
                <a:off x="1147716" y="2790695"/>
                <a:ext cx="1530691" cy="312289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r>
                  <a:rPr lang="en-US" sz="2000" b="1" dirty="0">
                    <a:solidFill>
                      <a:srgbClr val="FF0000"/>
                    </a:solidFill>
                    <a:cs typeface="Arial" panose="020B0604020202020204" pitchFamily="34" charset="0"/>
                  </a:rPr>
                  <a:t>C</a:t>
                </a:r>
              </a:p>
            </p:txBody>
          </p:sp>
          <p:sp>
            <p:nvSpPr>
              <p:cNvPr id="132" name="Rectangle 131">
                <a:extLst>
                  <a:ext uri="{FF2B5EF4-FFF2-40B4-BE49-F238E27FC236}">
                    <a16:creationId xmlns="" xmlns:a16="http://schemas.microsoft.com/office/drawing/2014/main" id="{8BBEF462-A82E-4101-B2E2-3D9EF2C92447}"/>
                  </a:ext>
                </a:extLst>
              </p:cNvPr>
              <p:cNvSpPr/>
              <p:nvPr/>
            </p:nvSpPr>
            <p:spPr>
              <a:xfrm>
                <a:off x="2847051" y="2851090"/>
                <a:ext cx="2439385" cy="251894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</p:grpSp>
        <p:cxnSp>
          <p:nvCxnSpPr>
            <p:cNvPr id="129" name="Straight Connector 128">
              <a:extLst>
                <a:ext uri="{FF2B5EF4-FFF2-40B4-BE49-F238E27FC236}">
                  <a16:creationId xmlns="" xmlns:a16="http://schemas.microsoft.com/office/drawing/2014/main" id="{35BF9F15-B074-41DE-8E9B-760D6EAF0A8C}"/>
                </a:ext>
              </a:extLst>
            </p:cNvPr>
            <p:cNvCxnSpPr/>
            <p:nvPr/>
          </p:nvCxnSpPr>
          <p:spPr>
            <a:xfrm>
              <a:off x="3609975" y="3108781"/>
              <a:ext cx="4410075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3" name="Group 152">
            <a:extLst>
              <a:ext uri="{FF2B5EF4-FFF2-40B4-BE49-F238E27FC236}">
                <a16:creationId xmlns="" xmlns:a16="http://schemas.microsoft.com/office/drawing/2014/main" id="{E7DC0F62-D0F0-4AAD-9E55-068429A032C5}"/>
              </a:ext>
            </a:extLst>
          </p:cNvPr>
          <p:cNvGrpSpPr>
            <a:grpSpLocks/>
          </p:cNvGrpSpPr>
          <p:nvPr/>
        </p:nvGrpSpPr>
        <p:grpSpPr bwMode="auto">
          <a:xfrm>
            <a:off x="2420938" y="5843589"/>
            <a:ext cx="7575550" cy="930275"/>
            <a:chOff x="1139780" y="2822887"/>
            <a:chExt cx="7597820" cy="1063311"/>
          </a:xfrm>
        </p:grpSpPr>
        <p:grpSp>
          <p:nvGrpSpPr>
            <p:cNvPr id="16536" name="Group 153">
              <a:extLst>
                <a:ext uri="{FF2B5EF4-FFF2-40B4-BE49-F238E27FC236}">
                  <a16:creationId xmlns="" xmlns:a16="http://schemas.microsoft.com/office/drawing/2014/main" id="{3200560B-33D7-4343-9827-49A095AD52F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39780" y="2822887"/>
              <a:ext cx="7597820" cy="1063311"/>
              <a:chOff x="1139780" y="2790695"/>
              <a:chExt cx="4733934" cy="863210"/>
            </a:xfrm>
          </p:grpSpPr>
          <p:sp>
            <p:nvSpPr>
              <p:cNvPr id="156" name="Parallelogram 155">
                <a:extLst>
                  <a:ext uri="{FF2B5EF4-FFF2-40B4-BE49-F238E27FC236}">
                    <a16:creationId xmlns="" xmlns:a16="http://schemas.microsoft.com/office/drawing/2014/main" id="{2C5AEB99-00C5-4F18-AA0B-169993F68B6A}"/>
                  </a:ext>
                </a:extLst>
              </p:cNvPr>
              <p:cNvSpPr/>
              <p:nvPr/>
            </p:nvSpPr>
            <p:spPr>
              <a:xfrm>
                <a:off x="1139780" y="3102576"/>
                <a:ext cx="4733934" cy="551329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r>
                  <a:rPr lang="en-US" sz="50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Cả A, B, C đều sai</a:t>
                </a:r>
                <a:endParaRPr lang="en-US" sz="5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7" name="Parallelogram 156">
                <a:extLst>
                  <a:ext uri="{FF2B5EF4-FFF2-40B4-BE49-F238E27FC236}">
                    <a16:creationId xmlns="" xmlns:a16="http://schemas.microsoft.com/office/drawing/2014/main" id="{C59D84D9-778F-4ED8-8563-8ACFA3488554}"/>
                  </a:ext>
                </a:extLst>
              </p:cNvPr>
              <p:cNvSpPr/>
              <p:nvPr/>
            </p:nvSpPr>
            <p:spPr>
              <a:xfrm flipH="1">
                <a:off x="1147716" y="2790695"/>
                <a:ext cx="1530691" cy="312288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r>
                  <a:rPr lang="en-US" sz="2000" b="1" dirty="0">
                    <a:solidFill>
                      <a:srgbClr val="FF0000"/>
                    </a:solidFill>
                    <a:cs typeface="Arial" panose="020B0604020202020204" pitchFamily="34" charset="0"/>
                  </a:rPr>
                  <a:t>D</a:t>
                </a:r>
              </a:p>
            </p:txBody>
          </p:sp>
          <p:sp>
            <p:nvSpPr>
              <p:cNvPr id="158" name="Rectangle 157">
                <a:extLst>
                  <a:ext uri="{FF2B5EF4-FFF2-40B4-BE49-F238E27FC236}">
                    <a16:creationId xmlns="" xmlns:a16="http://schemas.microsoft.com/office/drawing/2014/main" id="{5440538E-D6A8-44C0-A48A-1E4D42435963}"/>
                  </a:ext>
                </a:extLst>
              </p:cNvPr>
              <p:cNvSpPr/>
              <p:nvPr/>
            </p:nvSpPr>
            <p:spPr>
              <a:xfrm>
                <a:off x="2847051" y="2851090"/>
                <a:ext cx="2439385" cy="251893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</p:grpSp>
        <p:cxnSp>
          <p:nvCxnSpPr>
            <p:cNvPr id="155" name="Straight Connector 154">
              <a:extLst>
                <a:ext uri="{FF2B5EF4-FFF2-40B4-BE49-F238E27FC236}">
                  <a16:creationId xmlns="" xmlns:a16="http://schemas.microsoft.com/office/drawing/2014/main" id="{4F18296B-16CD-4AC7-9193-880A1C86BA5E}"/>
                </a:ext>
              </a:extLst>
            </p:cNvPr>
            <p:cNvCxnSpPr/>
            <p:nvPr/>
          </p:nvCxnSpPr>
          <p:spPr>
            <a:xfrm>
              <a:off x="3609975" y="3107912"/>
              <a:ext cx="4410075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9" name="Group 158">
            <a:extLst>
              <a:ext uri="{FF2B5EF4-FFF2-40B4-BE49-F238E27FC236}">
                <a16:creationId xmlns="" xmlns:a16="http://schemas.microsoft.com/office/drawing/2014/main" id="{EB5F210F-A936-4BF9-8424-378FFE04B14F}"/>
              </a:ext>
            </a:extLst>
          </p:cNvPr>
          <p:cNvGrpSpPr>
            <a:grpSpLocks/>
          </p:cNvGrpSpPr>
          <p:nvPr/>
        </p:nvGrpSpPr>
        <p:grpSpPr bwMode="auto">
          <a:xfrm>
            <a:off x="2097089" y="5227639"/>
            <a:ext cx="287337" cy="1087437"/>
            <a:chOff x="471240" y="3618653"/>
            <a:chExt cx="286946" cy="1086820"/>
          </a:xfrm>
        </p:grpSpPr>
        <p:cxnSp>
          <p:nvCxnSpPr>
            <p:cNvPr id="160" name="Straight Connector 159">
              <a:extLst>
                <a:ext uri="{FF2B5EF4-FFF2-40B4-BE49-F238E27FC236}">
                  <a16:creationId xmlns="" xmlns:a16="http://schemas.microsoft.com/office/drawing/2014/main" id="{E9AC6199-1DD8-46F1-BC4B-4CD87EE46335}"/>
                </a:ext>
              </a:extLst>
            </p:cNvPr>
            <p:cNvCxnSpPr>
              <a:stCxn id="141" idx="4"/>
              <a:endCxn id="162" idx="0"/>
            </p:cNvCxnSpPr>
            <p:nvPr/>
          </p:nvCxnSpPr>
          <p:spPr>
            <a:xfrm>
              <a:off x="600199" y="3618653"/>
              <a:ext cx="14514" cy="799874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531" name="Group 160">
              <a:extLst>
                <a:ext uri="{FF2B5EF4-FFF2-40B4-BE49-F238E27FC236}">
                  <a16:creationId xmlns="" xmlns:a16="http://schemas.microsoft.com/office/drawing/2014/main" id="{6EA87B31-1A0A-4E3C-8296-F12DB0319FF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1240" y="4418527"/>
              <a:ext cx="286946" cy="286946"/>
              <a:chOff x="452190" y="3163606"/>
              <a:chExt cx="286946" cy="286946"/>
            </a:xfrm>
          </p:grpSpPr>
          <p:sp>
            <p:nvSpPr>
              <p:cNvPr id="162" name="Oval 161">
                <a:extLst>
                  <a:ext uri="{FF2B5EF4-FFF2-40B4-BE49-F238E27FC236}">
                    <a16:creationId xmlns="" xmlns:a16="http://schemas.microsoft.com/office/drawing/2014/main" id="{E37CF3C3-AA96-4E07-8B86-C35598CEDF5D}"/>
                  </a:ext>
                </a:extLst>
              </p:cNvPr>
              <p:cNvSpPr/>
              <p:nvPr/>
            </p:nvSpPr>
            <p:spPr>
              <a:xfrm>
                <a:off x="452190" y="3163606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 dirty="0"/>
              </a:p>
            </p:txBody>
          </p:sp>
          <p:sp>
            <p:nvSpPr>
              <p:cNvPr id="163" name="Oval 162">
                <a:extLst>
                  <a:ext uri="{FF2B5EF4-FFF2-40B4-BE49-F238E27FC236}">
                    <a16:creationId xmlns="" xmlns:a16="http://schemas.microsoft.com/office/drawing/2014/main" id="{1ECE2C41-2354-492B-A01D-75A077178DE6}"/>
                  </a:ext>
                </a:extLst>
              </p:cNvPr>
              <p:cNvSpPr/>
              <p:nvPr/>
            </p:nvSpPr>
            <p:spPr>
              <a:xfrm>
                <a:off x="536213" y="3245881"/>
                <a:ext cx="123657" cy="122168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4F15B6CC-804D-4CF4-B8EC-72F334F0D492}"/>
              </a:ext>
            </a:extLst>
          </p:cNvPr>
          <p:cNvGrpSpPr>
            <a:grpSpLocks/>
          </p:cNvGrpSpPr>
          <p:nvPr/>
        </p:nvGrpSpPr>
        <p:grpSpPr bwMode="auto">
          <a:xfrm>
            <a:off x="1757363" y="88901"/>
            <a:ext cx="957262" cy="957263"/>
            <a:chOff x="83662" y="159259"/>
            <a:chExt cx="1082288" cy="1083680"/>
          </a:xfrm>
        </p:grpSpPr>
        <p:sp>
          <p:nvSpPr>
            <p:cNvPr id="10" name="Oval 9">
              <a:extLst>
                <a:ext uri="{FF2B5EF4-FFF2-40B4-BE49-F238E27FC236}">
                  <a16:creationId xmlns="" xmlns:a16="http://schemas.microsoft.com/office/drawing/2014/main" id="{41B785A9-E6B9-472A-9270-B4F80DACB915}"/>
                </a:ext>
              </a:extLst>
            </p:cNvPr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6000" b="1" dirty="0">
                <a:solidFill>
                  <a:srgbClr val="008CF5"/>
                </a:solidFill>
                <a:cs typeface="Arial" panose="020B0604020202020204" pitchFamily="34" charset="0"/>
              </a:endParaRPr>
            </a:p>
          </p:txBody>
        </p:sp>
        <p:pic>
          <p:nvPicPr>
            <p:cNvPr id="16527" name="Picture 81">
              <a:extLst>
                <a:ext uri="{FF2B5EF4-FFF2-40B4-BE49-F238E27FC236}">
                  <a16:creationId xmlns="" xmlns:a16="http://schemas.microsoft.com/office/drawing/2014/main" id="{1BEEB629-F8F4-4FC0-A941-CA566A8E10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62" y="159259"/>
              <a:ext cx="1082288" cy="1082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528" name="Picture 80">
              <a:extLst>
                <a:ext uri="{FF2B5EF4-FFF2-40B4-BE49-F238E27FC236}">
                  <a16:creationId xmlns="" xmlns:a16="http://schemas.microsoft.com/office/drawing/2014/main" id="{D1AAF68E-60AF-49C2-B57D-99394B9AC2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649" y="240741"/>
              <a:ext cx="757177" cy="937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529" name="TextBox 2">
              <a:extLst>
                <a:ext uri="{FF2B5EF4-FFF2-40B4-BE49-F238E27FC236}">
                  <a16:creationId xmlns="" xmlns:a16="http://schemas.microsoft.com/office/drawing/2014/main" id="{E6F65F00-C4F5-4B54-B66D-30059FA0A3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902" y="267725"/>
              <a:ext cx="611686" cy="975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5000" b="1">
                  <a:solidFill>
                    <a:srgbClr val="008CF5"/>
                  </a:solidFill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62" name="Parallelogram 61">
            <a:extLst>
              <a:ext uri="{FF2B5EF4-FFF2-40B4-BE49-F238E27FC236}">
                <a16:creationId xmlns="" xmlns:a16="http://schemas.microsoft.com/office/drawing/2014/main" id="{BE242BFF-D3A5-43E9-BC64-460B26A1AF85}"/>
              </a:ext>
            </a:extLst>
          </p:cNvPr>
          <p:cNvSpPr/>
          <p:nvPr/>
        </p:nvSpPr>
        <p:spPr>
          <a:xfrm flipH="1">
            <a:off x="9996488" y="6657976"/>
            <a:ext cx="671512" cy="200025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200" b="1" dirty="0">
                <a:solidFill>
                  <a:srgbClr val="FF0000"/>
                </a:solidFill>
                <a:cs typeface="Arial" panose="020B0604020202020204" pitchFamily="34" charset="0"/>
              </a:rPr>
              <a:t>ANS</a:t>
            </a:r>
          </a:p>
        </p:txBody>
      </p:sp>
      <p:grpSp>
        <p:nvGrpSpPr>
          <p:cNvPr id="151" name="Group 150">
            <a:extLst>
              <a:ext uri="{FF2B5EF4-FFF2-40B4-BE49-F238E27FC236}">
                <a16:creationId xmlns="" xmlns:a16="http://schemas.microsoft.com/office/drawing/2014/main" id="{4B57413D-FDB2-4687-8013-6D98F17D3E38}"/>
              </a:ext>
            </a:extLst>
          </p:cNvPr>
          <p:cNvGrpSpPr>
            <a:grpSpLocks/>
          </p:cNvGrpSpPr>
          <p:nvPr/>
        </p:nvGrpSpPr>
        <p:grpSpPr bwMode="auto">
          <a:xfrm>
            <a:off x="2097089" y="4038600"/>
            <a:ext cx="287337" cy="1189038"/>
            <a:chOff x="471240" y="3515623"/>
            <a:chExt cx="286946" cy="1189850"/>
          </a:xfrm>
        </p:grpSpPr>
        <p:cxnSp>
          <p:nvCxnSpPr>
            <p:cNvPr id="139" name="Straight Connector 138">
              <a:extLst>
                <a:ext uri="{FF2B5EF4-FFF2-40B4-BE49-F238E27FC236}">
                  <a16:creationId xmlns="" xmlns:a16="http://schemas.microsoft.com/office/drawing/2014/main" id="{FAD39B51-F50F-4272-9DB7-E4C09DB8A408}"/>
                </a:ext>
              </a:extLst>
            </p:cNvPr>
            <p:cNvCxnSpPr>
              <a:endCxn id="141" idx="0"/>
            </p:cNvCxnSpPr>
            <p:nvPr/>
          </p:nvCxnSpPr>
          <p:spPr>
            <a:xfrm>
              <a:off x="626412" y="3515623"/>
              <a:ext cx="0" cy="902904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519" name="Group 139">
              <a:extLst>
                <a:ext uri="{FF2B5EF4-FFF2-40B4-BE49-F238E27FC236}">
                  <a16:creationId xmlns="" xmlns:a16="http://schemas.microsoft.com/office/drawing/2014/main" id="{893C9586-5445-457C-A8E2-701CACE6E39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1240" y="4418527"/>
              <a:ext cx="286946" cy="286946"/>
              <a:chOff x="452190" y="3163606"/>
              <a:chExt cx="286946" cy="286946"/>
            </a:xfrm>
          </p:grpSpPr>
          <p:sp>
            <p:nvSpPr>
              <p:cNvPr id="141" name="Oval 140">
                <a:extLst>
                  <a:ext uri="{FF2B5EF4-FFF2-40B4-BE49-F238E27FC236}">
                    <a16:creationId xmlns="" xmlns:a16="http://schemas.microsoft.com/office/drawing/2014/main" id="{BBB47C97-7DA6-4679-A4D5-666A8FDC231D}"/>
                  </a:ext>
                </a:extLst>
              </p:cNvPr>
              <p:cNvSpPr/>
              <p:nvPr/>
            </p:nvSpPr>
            <p:spPr>
              <a:xfrm>
                <a:off x="452190" y="3163606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 dirty="0"/>
              </a:p>
            </p:txBody>
          </p:sp>
          <p:sp>
            <p:nvSpPr>
              <p:cNvPr id="142" name="Oval 141">
                <a:extLst>
                  <a:ext uri="{FF2B5EF4-FFF2-40B4-BE49-F238E27FC236}">
                    <a16:creationId xmlns="" xmlns:a16="http://schemas.microsoft.com/office/drawing/2014/main" id="{25D4ED48-49A0-48B7-81EF-5BBC87BB385D}"/>
                  </a:ext>
                </a:extLst>
              </p:cNvPr>
              <p:cNvSpPr/>
              <p:nvPr/>
            </p:nvSpPr>
            <p:spPr>
              <a:xfrm>
                <a:off x="531457" y="3245624"/>
                <a:ext cx="123657" cy="122322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</p:grpSp>
      </p:grpSp>
      <p:grpSp>
        <p:nvGrpSpPr>
          <p:cNvPr id="150" name="Group 149">
            <a:extLst>
              <a:ext uri="{FF2B5EF4-FFF2-40B4-BE49-F238E27FC236}">
                <a16:creationId xmlns="" xmlns:a16="http://schemas.microsoft.com/office/drawing/2014/main" id="{D658BB72-1338-42E3-9FAA-7D28787CEB3C}"/>
              </a:ext>
            </a:extLst>
          </p:cNvPr>
          <p:cNvGrpSpPr>
            <a:grpSpLocks/>
          </p:cNvGrpSpPr>
          <p:nvPr/>
        </p:nvGrpSpPr>
        <p:grpSpPr bwMode="auto">
          <a:xfrm>
            <a:off x="2097089" y="3013076"/>
            <a:ext cx="287337" cy="1152525"/>
            <a:chOff x="471240" y="2490868"/>
            <a:chExt cx="286946" cy="1151755"/>
          </a:xfrm>
        </p:grpSpPr>
        <p:cxnSp>
          <p:nvCxnSpPr>
            <p:cNvPr id="116" name="Straight Connector 115">
              <a:extLst>
                <a:ext uri="{FF2B5EF4-FFF2-40B4-BE49-F238E27FC236}">
                  <a16:creationId xmlns="" xmlns:a16="http://schemas.microsoft.com/office/drawing/2014/main" id="{1CDA6793-634C-4C11-927D-3D17DA37A2EF}"/>
                </a:ext>
              </a:extLst>
            </p:cNvPr>
            <p:cNvCxnSpPr>
              <a:stCxn id="20" idx="4"/>
              <a:endCxn id="118" idx="0"/>
            </p:cNvCxnSpPr>
            <p:nvPr/>
          </p:nvCxnSpPr>
          <p:spPr>
            <a:xfrm>
              <a:off x="600199" y="2490868"/>
              <a:ext cx="14514" cy="864809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513" name="Group 116">
              <a:extLst>
                <a:ext uri="{FF2B5EF4-FFF2-40B4-BE49-F238E27FC236}">
                  <a16:creationId xmlns="" xmlns:a16="http://schemas.microsoft.com/office/drawing/2014/main" id="{B322A767-4F82-4D28-B90F-3182DFB7F86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1240" y="3355677"/>
              <a:ext cx="286946" cy="286946"/>
              <a:chOff x="452190" y="3163606"/>
              <a:chExt cx="286946" cy="286946"/>
            </a:xfrm>
          </p:grpSpPr>
          <p:sp>
            <p:nvSpPr>
              <p:cNvPr id="118" name="Oval 117">
                <a:extLst>
                  <a:ext uri="{FF2B5EF4-FFF2-40B4-BE49-F238E27FC236}">
                    <a16:creationId xmlns="" xmlns:a16="http://schemas.microsoft.com/office/drawing/2014/main" id="{4A5EFFA9-7E7D-4B20-87FB-5DAF01943DF8}"/>
                  </a:ext>
                </a:extLst>
              </p:cNvPr>
              <p:cNvSpPr/>
              <p:nvPr/>
            </p:nvSpPr>
            <p:spPr>
              <a:xfrm>
                <a:off x="452190" y="3163606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 dirty="0"/>
              </a:p>
            </p:txBody>
          </p:sp>
          <p:sp>
            <p:nvSpPr>
              <p:cNvPr id="119" name="Oval 118">
                <a:extLst>
                  <a:ext uri="{FF2B5EF4-FFF2-40B4-BE49-F238E27FC236}">
                    <a16:creationId xmlns="" xmlns:a16="http://schemas.microsoft.com/office/drawing/2014/main" id="{7ED23CC9-6984-49BA-9DF4-A5B5A2B3EB9C}"/>
                  </a:ext>
                </a:extLst>
              </p:cNvPr>
              <p:cNvSpPr/>
              <p:nvPr/>
            </p:nvSpPr>
            <p:spPr>
              <a:xfrm>
                <a:off x="531457" y="3245902"/>
                <a:ext cx="123657" cy="12215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</p:grpSp>
      </p:grpSp>
      <p:grpSp>
        <p:nvGrpSpPr>
          <p:cNvPr id="149" name="Group 148">
            <a:extLst>
              <a:ext uri="{FF2B5EF4-FFF2-40B4-BE49-F238E27FC236}">
                <a16:creationId xmlns="" xmlns:a16="http://schemas.microsoft.com/office/drawing/2014/main" id="{F0FBA249-E809-40AE-96A8-B4658E31D756}"/>
              </a:ext>
            </a:extLst>
          </p:cNvPr>
          <p:cNvGrpSpPr>
            <a:grpSpLocks/>
          </p:cNvGrpSpPr>
          <p:nvPr/>
        </p:nvGrpSpPr>
        <p:grpSpPr bwMode="auto">
          <a:xfrm>
            <a:off x="2097089" y="1046163"/>
            <a:ext cx="287337" cy="1966912"/>
            <a:chOff x="471240" y="574185"/>
            <a:chExt cx="286946" cy="1967695"/>
          </a:xfrm>
        </p:grpSpPr>
        <p:cxnSp>
          <p:nvCxnSpPr>
            <p:cNvPr id="13" name="Straight Connector 12">
              <a:extLst>
                <a:ext uri="{FF2B5EF4-FFF2-40B4-BE49-F238E27FC236}">
                  <a16:creationId xmlns="" xmlns:a16="http://schemas.microsoft.com/office/drawing/2014/main" id="{17894D77-105C-4690-B4A8-CF138B6A6A5C}"/>
                </a:ext>
              </a:extLst>
            </p:cNvPr>
            <p:cNvCxnSpPr>
              <a:stCxn id="82" idx="2"/>
              <a:endCxn id="20" idx="0"/>
            </p:cNvCxnSpPr>
            <p:nvPr/>
          </p:nvCxnSpPr>
          <p:spPr>
            <a:xfrm>
              <a:off x="610012" y="574185"/>
              <a:ext cx="4701" cy="1680749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507" name="Group 65">
              <a:extLst>
                <a:ext uri="{FF2B5EF4-FFF2-40B4-BE49-F238E27FC236}">
                  <a16:creationId xmlns="" xmlns:a16="http://schemas.microsoft.com/office/drawing/2014/main" id="{534B537E-7AD3-4776-85D4-6D9330FA547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1240" y="2254934"/>
              <a:ext cx="286946" cy="286946"/>
              <a:chOff x="452190" y="3133126"/>
              <a:chExt cx="286946" cy="286946"/>
            </a:xfrm>
          </p:grpSpPr>
          <p:sp>
            <p:nvSpPr>
              <p:cNvPr id="20" name="Oval 19">
                <a:extLst>
                  <a:ext uri="{FF2B5EF4-FFF2-40B4-BE49-F238E27FC236}">
                    <a16:creationId xmlns="" xmlns:a16="http://schemas.microsoft.com/office/drawing/2014/main" id="{533167D2-E389-4B6E-996C-26A347308353}"/>
                  </a:ext>
                </a:extLst>
              </p:cNvPr>
              <p:cNvSpPr/>
              <p:nvPr/>
            </p:nvSpPr>
            <p:spPr>
              <a:xfrm>
                <a:off x="452190" y="3133126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 dirty="0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="" xmlns:a16="http://schemas.microsoft.com/office/drawing/2014/main" id="{D69B8283-0C7D-4647-9AEF-E589011E28AD}"/>
                  </a:ext>
                </a:extLst>
              </p:cNvPr>
              <p:cNvSpPr/>
              <p:nvPr/>
            </p:nvSpPr>
            <p:spPr>
              <a:xfrm>
                <a:off x="531457" y="3216791"/>
                <a:ext cx="123657" cy="122287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</p:grpSp>
      </p:grpSp>
      <p:sp>
        <p:nvSpPr>
          <p:cNvPr id="64" name="Parallelogram 63">
            <a:extLst>
              <a:ext uri="{FF2B5EF4-FFF2-40B4-BE49-F238E27FC236}">
                <a16:creationId xmlns="" xmlns:a16="http://schemas.microsoft.com/office/drawing/2014/main" id="{8407E3BB-4B5F-48C8-801E-53AC35A528B9}"/>
              </a:ext>
            </a:extLst>
          </p:cNvPr>
          <p:cNvSpPr/>
          <p:nvPr/>
        </p:nvSpPr>
        <p:spPr>
          <a:xfrm flipH="1">
            <a:off x="9996488" y="6376989"/>
            <a:ext cx="671512" cy="200025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100" b="1" dirty="0">
                <a:solidFill>
                  <a:srgbClr val="FF0000"/>
                </a:solidFill>
                <a:cs typeface="Arial" panose="020B0604020202020204" pitchFamily="34" charset="0"/>
              </a:rPr>
              <a:t>TIME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="" xmlns:a16="http://schemas.microsoft.com/office/drawing/2014/main" id="{B703E19C-DBD0-40F1-AC41-A9639C93F08A}"/>
              </a:ext>
            </a:extLst>
          </p:cNvPr>
          <p:cNvSpPr/>
          <p:nvPr/>
        </p:nvSpPr>
        <p:spPr>
          <a:xfrm>
            <a:off x="1614488" y="1235075"/>
            <a:ext cx="1270000" cy="1270000"/>
          </a:xfrm>
          <a:prstGeom prst="rect">
            <a:avLst/>
          </a:prstGeom>
          <a:solidFill>
            <a:srgbClr val="00FF4E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6000" b="1" dirty="0">
                <a:latin typeface="Arial Black" panose="020B0A04020102020204" pitchFamily="34" charset="0"/>
                <a:cs typeface="Arial" panose="020B0604020202020204" pitchFamily="34" charset="0"/>
              </a:rPr>
              <a:t>30</a:t>
            </a:r>
          </a:p>
        </p:txBody>
      </p:sp>
      <p:grpSp>
        <p:nvGrpSpPr>
          <p:cNvPr id="67" name="Group 66">
            <a:extLst>
              <a:ext uri="{FF2B5EF4-FFF2-40B4-BE49-F238E27FC236}">
                <a16:creationId xmlns="" xmlns:a16="http://schemas.microsoft.com/office/drawing/2014/main" id="{C1E79614-5550-4056-A576-B9AAFE8B5261}"/>
              </a:ext>
            </a:extLst>
          </p:cNvPr>
          <p:cNvGrpSpPr>
            <a:grpSpLocks/>
          </p:cNvGrpSpPr>
          <p:nvPr/>
        </p:nvGrpSpPr>
        <p:grpSpPr bwMode="auto">
          <a:xfrm>
            <a:off x="1614488" y="1225550"/>
            <a:ext cx="1270000" cy="1271588"/>
            <a:chOff x="-1408548" y="1800614"/>
            <a:chExt cx="1270128" cy="1271345"/>
          </a:xfrm>
        </p:grpSpPr>
        <p:sp>
          <p:nvSpPr>
            <p:cNvPr id="68" name="Rectangle 67">
              <a:extLst>
                <a:ext uri="{FF2B5EF4-FFF2-40B4-BE49-F238E27FC236}">
                  <a16:creationId xmlns="" xmlns:a16="http://schemas.microsoft.com/office/drawing/2014/main" id="{4CA379C3-37D6-4B2C-AC3D-13D2DB3B3E03}"/>
                </a:ext>
              </a:extLst>
            </p:cNvPr>
            <p:cNvSpPr/>
            <p:nvPr/>
          </p:nvSpPr>
          <p:spPr>
            <a:xfrm>
              <a:off x="-1408548" y="1802202"/>
              <a:ext cx="1270128" cy="126975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6000" b="1" dirty="0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0" name="Rectangle 69">
              <a:extLst>
                <a:ext uri="{FF2B5EF4-FFF2-40B4-BE49-F238E27FC236}">
                  <a16:creationId xmlns="" xmlns:a16="http://schemas.microsoft.com/office/drawing/2014/main" id="{E769B745-6BD9-41E5-84B0-9E7A7D04BBCD}"/>
                </a:ext>
              </a:extLst>
            </p:cNvPr>
            <p:cNvSpPr/>
            <p:nvPr/>
          </p:nvSpPr>
          <p:spPr>
            <a:xfrm>
              <a:off x="-1408548" y="1800614"/>
              <a:ext cx="1270128" cy="126975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6000" b="1" dirty="0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29</a:t>
              </a: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="" xmlns:a16="http://schemas.microsoft.com/office/drawing/2014/main" id="{A64D9AB2-ABE7-4F69-8624-D1C491DA2B3C}"/>
              </a:ext>
            </a:extLst>
          </p:cNvPr>
          <p:cNvGrpSpPr>
            <a:grpSpLocks/>
          </p:cNvGrpSpPr>
          <p:nvPr/>
        </p:nvGrpSpPr>
        <p:grpSpPr bwMode="auto">
          <a:xfrm>
            <a:off x="1614488" y="1225550"/>
            <a:ext cx="1270000" cy="1271588"/>
            <a:chOff x="-1408548" y="1801408"/>
            <a:chExt cx="1270128" cy="1270551"/>
          </a:xfrm>
        </p:grpSpPr>
        <p:sp>
          <p:nvSpPr>
            <p:cNvPr id="72" name="Rectangle 71">
              <a:extLst>
                <a:ext uri="{FF2B5EF4-FFF2-40B4-BE49-F238E27FC236}">
                  <a16:creationId xmlns="" xmlns:a16="http://schemas.microsoft.com/office/drawing/2014/main" id="{CA2B4155-A719-4521-967F-9D08D62943DE}"/>
                </a:ext>
              </a:extLst>
            </p:cNvPr>
            <p:cNvSpPr/>
            <p:nvPr/>
          </p:nvSpPr>
          <p:spPr>
            <a:xfrm>
              <a:off x="-1408548" y="1801408"/>
              <a:ext cx="1270128" cy="1270551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6000" b="1" dirty="0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="" xmlns:a16="http://schemas.microsoft.com/office/drawing/2014/main" id="{586F918E-FF79-4FEC-B385-74AE1A5FDF04}"/>
                </a:ext>
              </a:extLst>
            </p:cNvPr>
            <p:cNvSpPr/>
            <p:nvPr/>
          </p:nvSpPr>
          <p:spPr>
            <a:xfrm>
              <a:off x="-1408548" y="1801408"/>
              <a:ext cx="1270128" cy="1270551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6000" b="1" dirty="0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28</a:t>
              </a: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="" xmlns:a16="http://schemas.microsoft.com/office/drawing/2014/main" id="{3D6E819D-39AB-481D-BEBC-793EE5F2AF40}"/>
              </a:ext>
            </a:extLst>
          </p:cNvPr>
          <p:cNvGrpSpPr>
            <a:grpSpLocks/>
          </p:cNvGrpSpPr>
          <p:nvPr/>
        </p:nvGrpSpPr>
        <p:grpSpPr bwMode="auto">
          <a:xfrm>
            <a:off x="1614488" y="1225550"/>
            <a:ext cx="1270000" cy="1271588"/>
            <a:chOff x="-1408548" y="1801408"/>
            <a:chExt cx="1270128" cy="1270551"/>
          </a:xfrm>
        </p:grpSpPr>
        <p:sp>
          <p:nvSpPr>
            <p:cNvPr id="75" name="Rectangle 74">
              <a:extLst>
                <a:ext uri="{FF2B5EF4-FFF2-40B4-BE49-F238E27FC236}">
                  <a16:creationId xmlns="" xmlns:a16="http://schemas.microsoft.com/office/drawing/2014/main" id="{CA2A0136-E17B-40AD-BFA7-303FF34D70E5}"/>
                </a:ext>
              </a:extLst>
            </p:cNvPr>
            <p:cNvSpPr/>
            <p:nvPr/>
          </p:nvSpPr>
          <p:spPr>
            <a:xfrm>
              <a:off x="-1408548" y="1801408"/>
              <a:ext cx="1270128" cy="1270551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6000" b="1" dirty="0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6" name="Rectangle 75">
              <a:extLst>
                <a:ext uri="{FF2B5EF4-FFF2-40B4-BE49-F238E27FC236}">
                  <a16:creationId xmlns="" xmlns:a16="http://schemas.microsoft.com/office/drawing/2014/main" id="{29DF5C34-D2CB-44AE-954A-5AAA09DB9A81}"/>
                </a:ext>
              </a:extLst>
            </p:cNvPr>
            <p:cNvSpPr/>
            <p:nvPr/>
          </p:nvSpPr>
          <p:spPr>
            <a:xfrm>
              <a:off x="-1408548" y="1801408"/>
              <a:ext cx="1270128" cy="1270551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6000" b="1" dirty="0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27</a:t>
              </a: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="" xmlns:a16="http://schemas.microsoft.com/office/drawing/2014/main" id="{7F9E1DD2-636D-43F6-AA78-03720324F30C}"/>
              </a:ext>
            </a:extLst>
          </p:cNvPr>
          <p:cNvGrpSpPr>
            <a:grpSpLocks/>
          </p:cNvGrpSpPr>
          <p:nvPr/>
        </p:nvGrpSpPr>
        <p:grpSpPr bwMode="auto">
          <a:xfrm>
            <a:off x="1614488" y="1225550"/>
            <a:ext cx="1270000" cy="1271588"/>
            <a:chOff x="-1408548" y="1800614"/>
            <a:chExt cx="1270128" cy="1271345"/>
          </a:xfrm>
        </p:grpSpPr>
        <p:sp>
          <p:nvSpPr>
            <p:cNvPr id="78" name="Rectangle 77">
              <a:extLst>
                <a:ext uri="{FF2B5EF4-FFF2-40B4-BE49-F238E27FC236}">
                  <a16:creationId xmlns="" xmlns:a16="http://schemas.microsoft.com/office/drawing/2014/main" id="{F198ACF6-39DA-4074-9E96-D8E987ACD8BE}"/>
                </a:ext>
              </a:extLst>
            </p:cNvPr>
            <p:cNvSpPr/>
            <p:nvPr/>
          </p:nvSpPr>
          <p:spPr>
            <a:xfrm>
              <a:off x="-1408548" y="1802202"/>
              <a:ext cx="1270128" cy="126975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6000" b="1" dirty="0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9" name="Rectangle 78">
              <a:extLst>
                <a:ext uri="{FF2B5EF4-FFF2-40B4-BE49-F238E27FC236}">
                  <a16:creationId xmlns="" xmlns:a16="http://schemas.microsoft.com/office/drawing/2014/main" id="{B7BFBBBE-6CD7-4530-ABEE-158D5CEC1AC2}"/>
                </a:ext>
              </a:extLst>
            </p:cNvPr>
            <p:cNvSpPr/>
            <p:nvPr/>
          </p:nvSpPr>
          <p:spPr>
            <a:xfrm>
              <a:off x="-1408548" y="1800614"/>
              <a:ext cx="1270128" cy="126975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6000" b="1" dirty="0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26</a:t>
              </a: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="" xmlns:a16="http://schemas.microsoft.com/office/drawing/2014/main" id="{201FD798-3E5C-49C1-BBA4-E85EAEC78F8C}"/>
              </a:ext>
            </a:extLst>
          </p:cNvPr>
          <p:cNvGrpSpPr>
            <a:grpSpLocks/>
          </p:cNvGrpSpPr>
          <p:nvPr/>
        </p:nvGrpSpPr>
        <p:grpSpPr bwMode="auto">
          <a:xfrm>
            <a:off x="1614488" y="1225550"/>
            <a:ext cx="1270000" cy="1271588"/>
            <a:chOff x="-1408548" y="1800614"/>
            <a:chExt cx="1270128" cy="1271345"/>
          </a:xfrm>
        </p:grpSpPr>
        <p:sp>
          <p:nvSpPr>
            <p:cNvPr id="84" name="Rectangle 83">
              <a:extLst>
                <a:ext uri="{FF2B5EF4-FFF2-40B4-BE49-F238E27FC236}">
                  <a16:creationId xmlns="" xmlns:a16="http://schemas.microsoft.com/office/drawing/2014/main" id="{B987311E-34D7-4780-BF9C-CA2FD0491777}"/>
                </a:ext>
              </a:extLst>
            </p:cNvPr>
            <p:cNvSpPr/>
            <p:nvPr/>
          </p:nvSpPr>
          <p:spPr>
            <a:xfrm>
              <a:off x="-1408548" y="1802202"/>
              <a:ext cx="1270128" cy="126975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6000" b="1" dirty="0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5" name="Rectangle 84">
              <a:extLst>
                <a:ext uri="{FF2B5EF4-FFF2-40B4-BE49-F238E27FC236}">
                  <a16:creationId xmlns="" xmlns:a16="http://schemas.microsoft.com/office/drawing/2014/main" id="{2716B9DE-5E16-46FB-A830-0969C9E972FC}"/>
                </a:ext>
              </a:extLst>
            </p:cNvPr>
            <p:cNvSpPr/>
            <p:nvPr/>
          </p:nvSpPr>
          <p:spPr>
            <a:xfrm>
              <a:off x="-1408548" y="1800614"/>
              <a:ext cx="1270128" cy="126975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6000" b="1" dirty="0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25</a:t>
              </a: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="" xmlns:a16="http://schemas.microsoft.com/office/drawing/2014/main" id="{168A87A5-7D75-4756-966F-A35168FB6C76}"/>
              </a:ext>
            </a:extLst>
          </p:cNvPr>
          <p:cNvGrpSpPr>
            <a:grpSpLocks/>
          </p:cNvGrpSpPr>
          <p:nvPr/>
        </p:nvGrpSpPr>
        <p:grpSpPr bwMode="auto">
          <a:xfrm>
            <a:off x="1614488" y="1225550"/>
            <a:ext cx="1270000" cy="1271588"/>
            <a:chOff x="-1408548" y="1800614"/>
            <a:chExt cx="1270128" cy="1271345"/>
          </a:xfrm>
        </p:grpSpPr>
        <p:sp>
          <p:nvSpPr>
            <p:cNvPr id="87" name="Rectangle 86">
              <a:extLst>
                <a:ext uri="{FF2B5EF4-FFF2-40B4-BE49-F238E27FC236}">
                  <a16:creationId xmlns="" xmlns:a16="http://schemas.microsoft.com/office/drawing/2014/main" id="{37BF7415-47B1-47F6-B1A8-8057338CB3FA}"/>
                </a:ext>
              </a:extLst>
            </p:cNvPr>
            <p:cNvSpPr/>
            <p:nvPr/>
          </p:nvSpPr>
          <p:spPr>
            <a:xfrm>
              <a:off x="-1408548" y="1802202"/>
              <a:ext cx="1270128" cy="126975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6000" b="1" dirty="0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" name="Rectangle 87">
              <a:extLst>
                <a:ext uri="{FF2B5EF4-FFF2-40B4-BE49-F238E27FC236}">
                  <a16:creationId xmlns="" xmlns:a16="http://schemas.microsoft.com/office/drawing/2014/main" id="{AE0EDA14-FFB7-4122-AABA-9FB7EC3FA318}"/>
                </a:ext>
              </a:extLst>
            </p:cNvPr>
            <p:cNvSpPr/>
            <p:nvPr/>
          </p:nvSpPr>
          <p:spPr>
            <a:xfrm>
              <a:off x="-1408548" y="1800614"/>
              <a:ext cx="1270128" cy="126975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6000" b="1" dirty="0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24</a:t>
              </a: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="" xmlns:a16="http://schemas.microsoft.com/office/drawing/2014/main" id="{E15AA3D5-9839-44AE-87E2-827525329B66}"/>
              </a:ext>
            </a:extLst>
          </p:cNvPr>
          <p:cNvGrpSpPr>
            <a:grpSpLocks/>
          </p:cNvGrpSpPr>
          <p:nvPr/>
        </p:nvGrpSpPr>
        <p:grpSpPr bwMode="auto">
          <a:xfrm>
            <a:off x="1614488" y="1225550"/>
            <a:ext cx="1270000" cy="1271588"/>
            <a:chOff x="-1408548" y="1800614"/>
            <a:chExt cx="1270128" cy="1271345"/>
          </a:xfrm>
        </p:grpSpPr>
        <p:sp>
          <p:nvSpPr>
            <p:cNvPr id="90" name="Rectangle 89">
              <a:extLst>
                <a:ext uri="{FF2B5EF4-FFF2-40B4-BE49-F238E27FC236}">
                  <a16:creationId xmlns="" xmlns:a16="http://schemas.microsoft.com/office/drawing/2014/main" id="{E83F320A-20F9-4F5B-9638-0E47519E6872}"/>
                </a:ext>
              </a:extLst>
            </p:cNvPr>
            <p:cNvSpPr/>
            <p:nvPr/>
          </p:nvSpPr>
          <p:spPr>
            <a:xfrm>
              <a:off x="-1408548" y="1802202"/>
              <a:ext cx="1270128" cy="126975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6000" b="1" dirty="0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1" name="Rectangle 90">
              <a:extLst>
                <a:ext uri="{FF2B5EF4-FFF2-40B4-BE49-F238E27FC236}">
                  <a16:creationId xmlns="" xmlns:a16="http://schemas.microsoft.com/office/drawing/2014/main" id="{BF64C932-44CC-47DB-B092-D0A79048ABD4}"/>
                </a:ext>
              </a:extLst>
            </p:cNvPr>
            <p:cNvSpPr/>
            <p:nvPr/>
          </p:nvSpPr>
          <p:spPr>
            <a:xfrm>
              <a:off x="-1408548" y="1800614"/>
              <a:ext cx="1270128" cy="126975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6000" b="1" dirty="0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23</a:t>
              </a: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="" xmlns:a16="http://schemas.microsoft.com/office/drawing/2014/main" id="{A93D4DBA-2D18-40DC-8D50-0319B8F3144C}"/>
              </a:ext>
            </a:extLst>
          </p:cNvPr>
          <p:cNvGrpSpPr>
            <a:grpSpLocks/>
          </p:cNvGrpSpPr>
          <p:nvPr/>
        </p:nvGrpSpPr>
        <p:grpSpPr bwMode="auto">
          <a:xfrm>
            <a:off x="1614488" y="1223964"/>
            <a:ext cx="1270000" cy="1271587"/>
            <a:chOff x="-1408548" y="1800614"/>
            <a:chExt cx="1270128" cy="1271345"/>
          </a:xfrm>
        </p:grpSpPr>
        <p:sp>
          <p:nvSpPr>
            <p:cNvPr id="93" name="Rectangle 92">
              <a:extLst>
                <a:ext uri="{FF2B5EF4-FFF2-40B4-BE49-F238E27FC236}">
                  <a16:creationId xmlns="" xmlns:a16="http://schemas.microsoft.com/office/drawing/2014/main" id="{A2712327-06AB-4464-8A96-959AB264212D}"/>
                </a:ext>
              </a:extLst>
            </p:cNvPr>
            <p:cNvSpPr/>
            <p:nvPr/>
          </p:nvSpPr>
          <p:spPr>
            <a:xfrm>
              <a:off x="-1408548" y="1802201"/>
              <a:ext cx="1270128" cy="1269758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6000" b="1" dirty="0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4" name="Rectangle 93">
              <a:extLst>
                <a:ext uri="{FF2B5EF4-FFF2-40B4-BE49-F238E27FC236}">
                  <a16:creationId xmlns="" xmlns:a16="http://schemas.microsoft.com/office/drawing/2014/main" id="{4C0FBDE3-E86C-4227-85FA-65815D28B2E2}"/>
                </a:ext>
              </a:extLst>
            </p:cNvPr>
            <p:cNvSpPr/>
            <p:nvPr/>
          </p:nvSpPr>
          <p:spPr>
            <a:xfrm>
              <a:off x="-1408548" y="1800614"/>
              <a:ext cx="1270128" cy="1269758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6000" b="1" dirty="0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22</a:t>
              </a:r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="" xmlns:a16="http://schemas.microsoft.com/office/drawing/2014/main" id="{FDDF7591-694D-4537-9890-3D5C5110582D}"/>
              </a:ext>
            </a:extLst>
          </p:cNvPr>
          <p:cNvGrpSpPr>
            <a:grpSpLocks/>
          </p:cNvGrpSpPr>
          <p:nvPr/>
        </p:nvGrpSpPr>
        <p:grpSpPr bwMode="auto">
          <a:xfrm>
            <a:off x="1614488" y="1223964"/>
            <a:ext cx="1270000" cy="1271587"/>
            <a:chOff x="-1408548" y="1800614"/>
            <a:chExt cx="1270128" cy="1271345"/>
          </a:xfrm>
        </p:grpSpPr>
        <p:sp>
          <p:nvSpPr>
            <p:cNvPr id="96" name="Rectangle 95">
              <a:extLst>
                <a:ext uri="{FF2B5EF4-FFF2-40B4-BE49-F238E27FC236}">
                  <a16:creationId xmlns="" xmlns:a16="http://schemas.microsoft.com/office/drawing/2014/main" id="{1EE591F1-132C-4F1C-8730-AAA7671A142A}"/>
                </a:ext>
              </a:extLst>
            </p:cNvPr>
            <p:cNvSpPr/>
            <p:nvPr/>
          </p:nvSpPr>
          <p:spPr>
            <a:xfrm>
              <a:off x="-1408548" y="1802201"/>
              <a:ext cx="1270128" cy="1269758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6000" b="1" dirty="0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7" name="Rectangle 96">
              <a:extLst>
                <a:ext uri="{FF2B5EF4-FFF2-40B4-BE49-F238E27FC236}">
                  <a16:creationId xmlns="" xmlns:a16="http://schemas.microsoft.com/office/drawing/2014/main" id="{FD791ADF-89E2-4275-9047-FBF9081B0E80}"/>
                </a:ext>
              </a:extLst>
            </p:cNvPr>
            <p:cNvSpPr/>
            <p:nvPr/>
          </p:nvSpPr>
          <p:spPr>
            <a:xfrm>
              <a:off x="-1408548" y="1800614"/>
              <a:ext cx="1270128" cy="1269758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6000" b="1" dirty="0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21</a:t>
              </a:r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="" xmlns:a16="http://schemas.microsoft.com/office/drawing/2014/main" id="{F351E2A3-86DB-4B89-A971-96682C48DF72}"/>
              </a:ext>
            </a:extLst>
          </p:cNvPr>
          <p:cNvGrpSpPr>
            <a:grpSpLocks/>
          </p:cNvGrpSpPr>
          <p:nvPr/>
        </p:nvGrpSpPr>
        <p:grpSpPr bwMode="auto">
          <a:xfrm>
            <a:off x="1614488" y="1223964"/>
            <a:ext cx="1270000" cy="1271587"/>
            <a:chOff x="-1408548" y="1800614"/>
            <a:chExt cx="1270128" cy="1271345"/>
          </a:xfrm>
        </p:grpSpPr>
        <p:sp>
          <p:nvSpPr>
            <p:cNvPr id="99" name="Rectangle 98">
              <a:extLst>
                <a:ext uri="{FF2B5EF4-FFF2-40B4-BE49-F238E27FC236}">
                  <a16:creationId xmlns="" xmlns:a16="http://schemas.microsoft.com/office/drawing/2014/main" id="{DAC8889E-CB93-497E-B173-83469AF9CA2F}"/>
                </a:ext>
              </a:extLst>
            </p:cNvPr>
            <p:cNvSpPr/>
            <p:nvPr/>
          </p:nvSpPr>
          <p:spPr>
            <a:xfrm>
              <a:off x="-1408548" y="1802201"/>
              <a:ext cx="1270128" cy="1269758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6000" b="1" dirty="0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0" name="Rectangle 99">
              <a:extLst>
                <a:ext uri="{FF2B5EF4-FFF2-40B4-BE49-F238E27FC236}">
                  <a16:creationId xmlns="" xmlns:a16="http://schemas.microsoft.com/office/drawing/2014/main" id="{96D68CC2-20B1-4AB1-9E94-6F910752C599}"/>
                </a:ext>
              </a:extLst>
            </p:cNvPr>
            <p:cNvSpPr/>
            <p:nvPr/>
          </p:nvSpPr>
          <p:spPr>
            <a:xfrm>
              <a:off x="-1408548" y="1800614"/>
              <a:ext cx="1270128" cy="1269758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6000" b="1" dirty="0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20</a:t>
              </a: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="" xmlns:a16="http://schemas.microsoft.com/office/drawing/2014/main" id="{90700942-49B5-4E79-A8A1-6C4B0642F5F2}"/>
              </a:ext>
            </a:extLst>
          </p:cNvPr>
          <p:cNvGrpSpPr>
            <a:grpSpLocks/>
          </p:cNvGrpSpPr>
          <p:nvPr/>
        </p:nvGrpSpPr>
        <p:grpSpPr bwMode="auto">
          <a:xfrm>
            <a:off x="1611313" y="1223964"/>
            <a:ext cx="1270000" cy="1271587"/>
            <a:chOff x="-1408548" y="1801832"/>
            <a:chExt cx="1270128" cy="1271290"/>
          </a:xfrm>
        </p:grpSpPr>
        <p:sp>
          <p:nvSpPr>
            <p:cNvPr id="102" name="Rectangle 101">
              <a:extLst>
                <a:ext uri="{FF2B5EF4-FFF2-40B4-BE49-F238E27FC236}">
                  <a16:creationId xmlns="" xmlns:a16="http://schemas.microsoft.com/office/drawing/2014/main" id="{F03B334D-BF26-41E8-A0F9-72AD7B81FE67}"/>
                </a:ext>
              </a:extLst>
            </p:cNvPr>
            <p:cNvSpPr/>
            <p:nvPr/>
          </p:nvSpPr>
          <p:spPr>
            <a:xfrm>
              <a:off x="-1408548" y="1801832"/>
              <a:ext cx="1270128" cy="1269703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6000" b="1" dirty="0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="" xmlns:a16="http://schemas.microsoft.com/office/drawing/2014/main" id="{3B186202-B3CA-4F94-ADDC-0F56BE4A2FDC}"/>
                </a:ext>
              </a:extLst>
            </p:cNvPr>
            <p:cNvSpPr/>
            <p:nvPr/>
          </p:nvSpPr>
          <p:spPr>
            <a:xfrm>
              <a:off x="-1408548" y="1803419"/>
              <a:ext cx="1270128" cy="1269703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6000" b="1" dirty="0">
                  <a:latin typeface="Arial Black" panose="020B0A04020102020204" pitchFamily="34" charset="0"/>
                  <a:cs typeface="Arial" panose="020B0604020202020204" pitchFamily="34" charset="0"/>
                </a:rPr>
                <a:t>19</a:t>
              </a:r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="" xmlns:a16="http://schemas.microsoft.com/office/drawing/2014/main" id="{DEC64D19-91CA-4464-B40E-B2746B5648EA}"/>
              </a:ext>
            </a:extLst>
          </p:cNvPr>
          <p:cNvGrpSpPr>
            <a:grpSpLocks/>
          </p:cNvGrpSpPr>
          <p:nvPr/>
        </p:nvGrpSpPr>
        <p:grpSpPr bwMode="auto">
          <a:xfrm>
            <a:off x="1608138" y="1235075"/>
            <a:ext cx="1270000" cy="1271588"/>
            <a:chOff x="-1408548" y="1801832"/>
            <a:chExt cx="1270128" cy="1271290"/>
          </a:xfrm>
        </p:grpSpPr>
        <p:sp>
          <p:nvSpPr>
            <p:cNvPr id="105" name="Rectangle 104">
              <a:extLst>
                <a:ext uri="{FF2B5EF4-FFF2-40B4-BE49-F238E27FC236}">
                  <a16:creationId xmlns="" xmlns:a16="http://schemas.microsoft.com/office/drawing/2014/main" id="{E3D89307-248C-4161-850F-4F674B656040}"/>
                </a:ext>
              </a:extLst>
            </p:cNvPr>
            <p:cNvSpPr/>
            <p:nvPr/>
          </p:nvSpPr>
          <p:spPr>
            <a:xfrm>
              <a:off x="-1408548" y="1801832"/>
              <a:ext cx="1270128" cy="1269702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6000" b="1" dirty="0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="" xmlns:a16="http://schemas.microsoft.com/office/drawing/2014/main" id="{CBA0D756-5CDE-472A-98FA-E2853281049F}"/>
                </a:ext>
              </a:extLst>
            </p:cNvPr>
            <p:cNvSpPr/>
            <p:nvPr/>
          </p:nvSpPr>
          <p:spPr>
            <a:xfrm>
              <a:off x="-1408548" y="1803420"/>
              <a:ext cx="1270128" cy="1269702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6000" b="1" dirty="0">
                  <a:latin typeface="Arial Black" panose="020B0A04020102020204" pitchFamily="34" charset="0"/>
                  <a:cs typeface="Arial" panose="020B0604020202020204" pitchFamily="34" charset="0"/>
                </a:rPr>
                <a:t>18</a:t>
              </a: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="" xmlns:a16="http://schemas.microsoft.com/office/drawing/2014/main" id="{506A26C8-BA10-4BE7-96BA-C6F35C843C61}"/>
              </a:ext>
            </a:extLst>
          </p:cNvPr>
          <p:cNvGrpSpPr>
            <a:grpSpLocks/>
          </p:cNvGrpSpPr>
          <p:nvPr/>
        </p:nvGrpSpPr>
        <p:grpSpPr bwMode="auto">
          <a:xfrm>
            <a:off x="1608138" y="1239839"/>
            <a:ext cx="1270000" cy="1271587"/>
            <a:chOff x="-1408548" y="1801832"/>
            <a:chExt cx="1270128" cy="1271290"/>
          </a:xfrm>
        </p:grpSpPr>
        <p:sp>
          <p:nvSpPr>
            <p:cNvPr id="108" name="Rectangle 107">
              <a:extLst>
                <a:ext uri="{FF2B5EF4-FFF2-40B4-BE49-F238E27FC236}">
                  <a16:creationId xmlns="" xmlns:a16="http://schemas.microsoft.com/office/drawing/2014/main" id="{2A536AB5-FC63-4C54-8AF2-1EC04AF116E8}"/>
                </a:ext>
              </a:extLst>
            </p:cNvPr>
            <p:cNvSpPr/>
            <p:nvPr/>
          </p:nvSpPr>
          <p:spPr>
            <a:xfrm>
              <a:off x="-1408548" y="1801832"/>
              <a:ext cx="1270128" cy="1269703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6000" b="1" dirty="0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="" xmlns:a16="http://schemas.microsoft.com/office/drawing/2014/main" id="{C4DD7474-662C-4365-A346-4A5827B60D9A}"/>
                </a:ext>
              </a:extLst>
            </p:cNvPr>
            <p:cNvSpPr/>
            <p:nvPr/>
          </p:nvSpPr>
          <p:spPr>
            <a:xfrm>
              <a:off x="-1408548" y="1803419"/>
              <a:ext cx="1270128" cy="1269703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6000" b="1" dirty="0">
                  <a:latin typeface="Arial Black" panose="020B0A04020102020204" pitchFamily="34" charset="0"/>
                  <a:cs typeface="Arial" panose="020B0604020202020204" pitchFamily="34" charset="0"/>
                </a:rPr>
                <a:t>17</a:t>
              </a: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="" xmlns:a16="http://schemas.microsoft.com/office/drawing/2014/main" id="{9F56EBF9-FFE8-4A54-9BA2-430D4611157B}"/>
              </a:ext>
            </a:extLst>
          </p:cNvPr>
          <p:cNvGrpSpPr>
            <a:grpSpLocks/>
          </p:cNvGrpSpPr>
          <p:nvPr/>
        </p:nvGrpSpPr>
        <p:grpSpPr bwMode="auto">
          <a:xfrm>
            <a:off x="1608138" y="1233489"/>
            <a:ext cx="1270000" cy="1271587"/>
            <a:chOff x="-1408548" y="1801832"/>
            <a:chExt cx="1270128" cy="1271290"/>
          </a:xfrm>
        </p:grpSpPr>
        <p:sp>
          <p:nvSpPr>
            <p:cNvPr id="111" name="Rectangle 110">
              <a:extLst>
                <a:ext uri="{FF2B5EF4-FFF2-40B4-BE49-F238E27FC236}">
                  <a16:creationId xmlns="" xmlns:a16="http://schemas.microsoft.com/office/drawing/2014/main" id="{FE79BA44-881D-4F27-B6A0-ED52ECA5FD88}"/>
                </a:ext>
              </a:extLst>
            </p:cNvPr>
            <p:cNvSpPr/>
            <p:nvPr/>
          </p:nvSpPr>
          <p:spPr>
            <a:xfrm>
              <a:off x="-1408548" y="1801832"/>
              <a:ext cx="1270128" cy="1269703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6000" b="1" dirty="0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="" xmlns:a16="http://schemas.microsoft.com/office/drawing/2014/main" id="{52EFEB84-3EFB-4062-813F-C17E1AE1E341}"/>
                </a:ext>
              </a:extLst>
            </p:cNvPr>
            <p:cNvSpPr/>
            <p:nvPr/>
          </p:nvSpPr>
          <p:spPr>
            <a:xfrm>
              <a:off x="-1408548" y="1803419"/>
              <a:ext cx="1270128" cy="1269703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6000" b="1" dirty="0">
                  <a:latin typeface="Arial Black" panose="020B0A04020102020204" pitchFamily="34" charset="0"/>
                  <a:cs typeface="Arial" panose="020B0604020202020204" pitchFamily="34" charset="0"/>
                </a:rPr>
                <a:t>16</a:t>
              </a:r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="" xmlns:a16="http://schemas.microsoft.com/office/drawing/2014/main" id="{23CECB05-42E0-41D1-A23D-25456CE670EF}"/>
              </a:ext>
            </a:extLst>
          </p:cNvPr>
          <p:cNvGrpSpPr>
            <a:grpSpLocks/>
          </p:cNvGrpSpPr>
          <p:nvPr/>
        </p:nvGrpSpPr>
        <p:grpSpPr bwMode="auto">
          <a:xfrm>
            <a:off x="1608138" y="1233489"/>
            <a:ext cx="1270000" cy="1271587"/>
            <a:chOff x="-1408548" y="1801832"/>
            <a:chExt cx="1270128" cy="1271290"/>
          </a:xfrm>
        </p:grpSpPr>
        <p:sp>
          <p:nvSpPr>
            <p:cNvPr id="114" name="Rectangle 113">
              <a:extLst>
                <a:ext uri="{FF2B5EF4-FFF2-40B4-BE49-F238E27FC236}">
                  <a16:creationId xmlns="" xmlns:a16="http://schemas.microsoft.com/office/drawing/2014/main" id="{1CA89824-6C64-41DB-810C-8550F984C390}"/>
                </a:ext>
              </a:extLst>
            </p:cNvPr>
            <p:cNvSpPr/>
            <p:nvPr/>
          </p:nvSpPr>
          <p:spPr>
            <a:xfrm>
              <a:off x="-1408548" y="1801832"/>
              <a:ext cx="1270128" cy="1269703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6000" b="1" dirty="0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="" xmlns:a16="http://schemas.microsoft.com/office/drawing/2014/main" id="{E3F9436D-65E2-43D8-83CF-6FD123B4896F}"/>
                </a:ext>
              </a:extLst>
            </p:cNvPr>
            <p:cNvSpPr/>
            <p:nvPr/>
          </p:nvSpPr>
          <p:spPr>
            <a:xfrm>
              <a:off x="-1408548" y="1803419"/>
              <a:ext cx="1270128" cy="1269703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6000" b="1" dirty="0">
                  <a:latin typeface="Arial Black" panose="020B0A04020102020204" pitchFamily="34" charset="0"/>
                  <a:cs typeface="Arial" panose="020B0604020202020204" pitchFamily="34" charset="0"/>
                </a:rPr>
                <a:t>15</a:t>
              </a:r>
            </a:p>
          </p:txBody>
        </p:sp>
      </p:grpSp>
      <p:grpSp>
        <p:nvGrpSpPr>
          <p:cNvPr id="120" name="Group 119">
            <a:extLst>
              <a:ext uri="{FF2B5EF4-FFF2-40B4-BE49-F238E27FC236}">
                <a16:creationId xmlns="" xmlns:a16="http://schemas.microsoft.com/office/drawing/2014/main" id="{522CEE7E-67FE-4EA9-9376-50DAD84C9372}"/>
              </a:ext>
            </a:extLst>
          </p:cNvPr>
          <p:cNvGrpSpPr>
            <a:grpSpLocks/>
          </p:cNvGrpSpPr>
          <p:nvPr/>
        </p:nvGrpSpPr>
        <p:grpSpPr bwMode="auto">
          <a:xfrm>
            <a:off x="1608138" y="1230313"/>
            <a:ext cx="1270000" cy="1270000"/>
            <a:chOff x="-1408548" y="1801832"/>
            <a:chExt cx="1270128" cy="1271290"/>
          </a:xfrm>
        </p:grpSpPr>
        <p:sp>
          <p:nvSpPr>
            <p:cNvPr id="133" name="Rectangle 132">
              <a:extLst>
                <a:ext uri="{FF2B5EF4-FFF2-40B4-BE49-F238E27FC236}">
                  <a16:creationId xmlns="" xmlns:a16="http://schemas.microsoft.com/office/drawing/2014/main" id="{D564992B-DC3C-4F66-9B20-2CD4781231D4}"/>
                </a:ext>
              </a:extLst>
            </p:cNvPr>
            <p:cNvSpPr/>
            <p:nvPr/>
          </p:nvSpPr>
          <p:spPr>
            <a:xfrm>
              <a:off x="-1408548" y="1801832"/>
              <a:ext cx="1270128" cy="1269700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6000" b="1" dirty="0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="" xmlns:a16="http://schemas.microsoft.com/office/drawing/2014/main" id="{45738E3C-04BC-4454-A700-BCC4F5D11ED3}"/>
                </a:ext>
              </a:extLst>
            </p:cNvPr>
            <p:cNvSpPr/>
            <p:nvPr/>
          </p:nvSpPr>
          <p:spPr>
            <a:xfrm>
              <a:off x="-1408548" y="1803421"/>
              <a:ext cx="1270128" cy="1269701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6000" b="1" dirty="0">
                  <a:latin typeface="Arial Black" panose="020B0A04020102020204" pitchFamily="34" charset="0"/>
                  <a:cs typeface="Arial" panose="020B0604020202020204" pitchFamily="34" charset="0"/>
                </a:rPr>
                <a:t>14</a:t>
              </a:r>
            </a:p>
          </p:txBody>
        </p:sp>
      </p:grpSp>
      <p:grpSp>
        <p:nvGrpSpPr>
          <p:cNvPr id="135" name="Group 134">
            <a:extLst>
              <a:ext uri="{FF2B5EF4-FFF2-40B4-BE49-F238E27FC236}">
                <a16:creationId xmlns="" xmlns:a16="http://schemas.microsoft.com/office/drawing/2014/main" id="{11AE7F95-97C7-4823-8A21-BF556F05564C}"/>
              </a:ext>
            </a:extLst>
          </p:cNvPr>
          <p:cNvGrpSpPr>
            <a:grpSpLocks/>
          </p:cNvGrpSpPr>
          <p:nvPr/>
        </p:nvGrpSpPr>
        <p:grpSpPr bwMode="auto">
          <a:xfrm>
            <a:off x="1608138" y="1228725"/>
            <a:ext cx="1270000" cy="1271588"/>
            <a:chOff x="-1408548" y="1801832"/>
            <a:chExt cx="1270128" cy="1271290"/>
          </a:xfrm>
        </p:grpSpPr>
        <p:sp>
          <p:nvSpPr>
            <p:cNvPr id="136" name="Rectangle 135">
              <a:extLst>
                <a:ext uri="{FF2B5EF4-FFF2-40B4-BE49-F238E27FC236}">
                  <a16:creationId xmlns="" xmlns:a16="http://schemas.microsoft.com/office/drawing/2014/main" id="{44B13039-B468-4DFA-81F4-5D7A60ADF9B4}"/>
                </a:ext>
              </a:extLst>
            </p:cNvPr>
            <p:cNvSpPr/>
            <p:nvPr/>
          </p:nvSpPr>
          <p:spPr>
            <a:xfrm>
              <a:off x="-1408548" y="1801832"/>
              <a:ext cx="1270128" cy="1269702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6000" b="1" dirty="0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="" xmlns:a16="http://schemas.microsoft.com/office/drawing/2014/main" id="{5C6D2B5A-F489-4FDF-8903-6722BA4B3901}"/>
                </a:ext>
              </a:extLst>
            </p:cNvPr>
            <p:cNvSpPr/>
            <p:nvPr/>
          </p:nvSpPr>
          <p:spPr>
            <a:xfrm>
              <a:off x="-1408548" y="1803420"/>
              <a:ext cx="1270128" cy="1269702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6000" b="1" dirty="0">
                  <a:latin typeface="Arial Black" panose="020B0A04020102020204" pitchFamily="34" charset="0"/>
                  <a:cs typeface="Arial" panose="020B0604020202020204" pitchFamily="34" charset="0"/>
                </a:rPr>
                <a:t>13</a:t>
              </a:r>
            </a:p>
          </p:txBody>
        </p:sp>
      </p:grpSp>
      <p:grpSp>
        <p:nvGrpSpPr>
          <p:cNvPr id="138" name="Group 137">
            <a:extLst>
              <a:ext uri="{FF2B5EF4-FFF2-40B4-BE49-F238E27FC236}">
                <a16:creationId xmlns="" xmlns:a16="http://schemas.microsoft.com/office/drawing/2014/main" id="{C5D190DD-C562-4F03-96A7-E7778537FFDC}"/>
              </a:ext>
            </a:extLst>
          </p:cNvPr>
          <p:cNvGrpSpPr>
            <a:grpSpLocks/>
          </p:cNvGrpSpPr>
          <p:nvPr/>
        </p:nvGrpSpPr>
        <p:grpSpPr bwMode="auto">
          <a:xfrm>
            <a:off x="1608138" y="1236664"/>
            <a:ext cx="1270000" cy="1271587"/>
            <a:chOff x="-1408548" y="1801832"/>
            <a:chExt cx="1270128" cy="1271290"/>
          </a:xfrm>
        </p:grpSpPr>
        <p:sp>
          <p:nvSpPr>
            <p:cNvPr id="143" name="Rectangle 142">
              <a:extLst>
                <a:ext uri="{FF2B5EF4-FFF2-40B4-BE49-F238E27FC236}">
                  <a16:creationId xmlns="" xmlns:a16="http://schemas.microsoft.com/office/drawing/2014/main" id="{0627F01E-94A6-457F-A1C0-98D01B96036C}"/>
                </a:ext>
              </a:extLst>
            </p:cNvPr>
            <p:cNvSpPr/>
            <p:nvPr/>
          </p:nvSpPr>
          <p:spPr>
            <a:xfrm>
              <a:off x="-1408548" y="1801832"/>
              <a:ext cx="1270128" cy="1269703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6000" b="1" dirty="0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4" name="Rectangle 143">
              <a:extLst>
                <a:ext uri="{FF2B5EF4-FFF2-40B4-BE49-F238E27FC236}">
                  <a16:creationId xmlns="" xmlns:a16="http://schemas.microsoft.com/office/drawing/2014/main" id="{6EE5A5AB-3435-4893-B268-82434A0288FD}"/>
                </a:ext>
              </a:extLst>
            </p:cNvPr>
            <p:cNvSpPr/>
            <p:nvPr/>
          </p:nvSpPr>
          <p:spPr>
            <a:xfrm>
              <a:off x="-1408548" y="1803419"/>
              <a:ext cx="1270128" cy="1269703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6000" b="1" dirty="0">
                  <a:latin typeface="Arial Black" panose="020B0A04020102020204" pitchFamily="34" charset="0"/>
                  <a:cs typeface="Arial" panose="020B0604020202020204" pitchFamily="34" charset="0"/>
                </a:rPr>
                <a:t>12</a:t>
              </a:r>
            </a:p>
          </p:txBody>
        </p:sp>
      </p:grpSp>
      <p:grpSp>
        <p:nvGrpSpPr>
          <p:cNvPr id="145" name="Group 144">
            <a:extLst>
              <a:ext uri="{FF2B5EF4-FFF2-40B4-BE49-F238E27FC236}">
                <a16:creationId xmlns="" xmlns:a16="http://schemas.microsoft.com/office/drawing/2014/main" id="{364F35D7-0C4B-4EA8-BF11-D9504E1EDFCA}"/>
              </a:ext>
            </a:extLst>
          </p:cNvPr>
          <p:cNvGrpSpPr>
            <a:grpSpLocks/>
          </p:cNvGrpSpPr>
          <p:nvPr/>
        </p:nvGrpSpPr>
        <p:grpSpPr bwMode="auto">
          <a:xfrm>
            <a:off x="1608138" y="1230314"/>
            <a:ext cx="1270000" cy="1271587"/>
            <a:chOff x="-1408548" y="1801832"/>
            <a:chExt cx="1270128" cy="1271290"/>
          </a:xfrm>
        </p:grpSpPr>
        <p:sp>
          <p:nvSpPr>
            <p:cNvPr id="146" name="Rectangle 145">
              <a:extLst>
                <a:ext uri="{FF2B5EF4-FFF2-40B4-BE49-F238E27FC236}">
                  <a16:creationId xmlns="" xmlns:a16="http://schemas.microsoft.com/office/drawing/2014/main" id="{5AC30086-5C2D-44CB-AC12-87D706EB762E}"/>
                </a:ext>
              </a:extLst>
            </p:cNvPr>
            <p:cNvSpPr/>
            <p:nvPr/>
          </p:nvSpPr>
          <p:spPr>
            <a:xfrm>
              <a:off x="-1408548" y="1801832"/>
              <a:ext cx="1270128" cy="1269703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6000" b="1" dirty="0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7" name="Rectangle 146">
              <a:extLst>
                <a:ext uri="{FF2B5EF4-FFF2-40B4-BE49-F238E27FC236}">
                  <a16:creationId xmlns="" xmlns:a16="http://schemas.microsoft.com/office/drawing/2014/main" id="{5729B96A-C508-4B87-933A-9F5DCB97FE4C}"/>
                </a:ext>
              </a:extLst>
            </p:cNvPr>
            <p:cNvSpPr/>
            <p:nvPr/>
          </p:nvSpPr>
          <p:spPr>
            <a:xfrm>
              <a:off x="-1408548" y="1803419"/>
              <a:ext cx="1270128" cy="1269703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6000" b="1" dirty="0">
                  <a:latin typeface="Arial Black" panose="020B0A04020102020204" pitchFamily="34" charset="0"/>
                  <a:cs typeface="Arial" panose="020B0604020202020204" pitchFamily="34" charset="0"/>
                </a:rPr>
                <a:t>11</a:t>
              </a:r>
            </a:p>
          </p:txBody>
        </p:sp>
      </p:grpSp>
      <p:grpSp>
        <p:nvGrpSpPr>
          <p:cNvPr id="148" name="Group 147">
            <a:extLst>
              <a:ext uri="{FF2B5EF4-FFF2-40B4-BE49-F238E27FC236}">
                <a16:creationId xmlns="" xmlns:a16="http://schemas.microsoft.com/office/drawing/2014/main" id="{93626970-DDCD-415D-AA9B-ECFA4997E3B7}"/>
              </a:ext>
            </a:extLst>
          </p:cNvPr>
          <p:cNvGrpSpPr>
            <a:grpSpLocks/>
          </p:cNvGrpSpPr>
          <p:nvPr/>
        </p:nvGrpSpPr>
        <p:grpSpPr bwMode="auto">
          <a:xfrm>
            <a:off x="1608138" y="1233488"/>
            <a:ext cx="1270000" cy="1271588"/>
            <a:chOff x="-1408548" y="1801831"/>
            <a:chExt cx="1270128" cy="1271291"/>
          </a:xfrm>
        </p:grpSpPr>
        <p:sp>
          <p:nvSpPr>
            <p:cNvPr id="152" name="Rectangle 151">
              <a:extLst>
                <a:ext uri="{FF2B5EF4-FFF2-40B4-BE49-F238E27FC236}">
                  <a16:creationId xmlns="" xmlns:a16="http://schemas.microsoft.com/office/drawing/2014/main" id="{82F6EFEA-2D92-4CBC-885B-3C8715166CEB}"/>
                </a:ext>
              </a:extLst>
            </p:cNvPr>
            <p:cNvSpPr/>
            <p:nvPr/>
          </p:nvSpPr>
          <p:spPr>
            <a:xfrm>
              <a:off x="-1408548" y="1801831"/>
              <a:ext cx="1270128" cy="1269703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6000" b="1" dirty="0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4" name="Rectangle 163">
              <a:extLst>
                <a:ext uri="{FF2B5EF4-FFF2-40B4-BE49-F238E27FC236}">
                  <a16:creationId xmlns="" xmlns:a16="http://schemas.microsoft.com/office/drawing/2014/main" id="{F7843292-448C-4705-906E-1355D6433263}"/>
                </a:ext>
              </a:extLst>
            </p:cNvPr>
            <p:cNvSpPr/>
            <p:nvPr/>
          </p:nvSpPr>
          <p:spPr>
            <a:xfrm>
              <a:off x="-1408548" y="1803419"/>
              <a:ext cx="1270128" cy="1269703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6000" b="1" dirty="0">
                  <a:latin typeface="Arial Black" panose="020B0A04020102020204" pitchFamily="34" charset="0"/>
                  <a:cs typeface="Arial" panose="020B0604020202020204" pitchFamily="34" charset="0"/>
                </a:rPr>
                <a:t>10</a:t>
              </a:r>
            </a:p>
          </p:txBody>
        </p:sp>
      </p:grpSp>
      <p:grpSp>
        <p:nvGrpSpPr>
          <p:cNvPr id="165" name="Group 164">
            <a:extLst>
              <a:ext uri="{FF2B5EF4-FFF2-40B4-BE49-F238E27FC236}">
                <a16:creationId xmlns="" xmlns:a16="http://schemas.microsoft.com/office/drawing/2014/main" id="{ACDD6ADD-CC73-4814-96DE-E4A67C5FC615}"/>
              </a:ext>
            </a:extLst>
          </p:cNvPr>
          <p:cNvGrpSpPr>
            <a:grpSpLocks/>
          </p:cNvGrpSpPr>
          <p:nvPr/>
        </p:nvGrpSpPr>
        <p:grpSpPr bwMode="auto">
          <a:xfrm>
            <a:off x="1609725" y="1239839"/>
            <a:ext cx="1270000" cy="1271587"/>
            <a:chOff x="-1408548" y="1801832"/>
            <a:chExt cx="1270128" cy="1271290"/>
          </a:xfrm>
        </p:grpSpPr>
        <p:sp>
          <p:nvSpPr>
            <p:cNvPr id="166" name="Rectangle 165">
              <a:extLst>
                <a:ext uri="{FF2B5EF4-FFF2-40B4-BE49-F238E27FC236}">
                  <a16:creationId xmlns="" xmlns:a16="http://schemas.microsoft.com/office/drawing/2014/main" id="{087A6ADB-6D2A-4F3A-9CEC-73A72AC93E15}"/>
                </a:ext>
              </a:extLst>
            </p:cNvPr>
            <p:cNvSpPr/>
            <p:nvPr/>
          </p:nvSpPr>
          <p:spPr>
            <a:xfrm>
              <a:off x="-1408548" y="1801832"/>
              <a:ext cx="1270128" cy="1269703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6000" b="1" dirty="0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7" name="Rectangle 166">
              <a:extLst>
                <a:ext uri="{FF2B5EF4-FFF2-40B4-BE49-F238E27FC236}">
                  <a16:creationId xmlns="" xmlns:a16="http://schemas.microsoft.com/office/drawing/2014/main" id="{2D2F6F6D-4B1A-4CF4-A4CB-B79336FE30AF}"/>
                </a:ext>
              </a:extLst>
            </p:cNvPr>
            <p:cNvSpPr/>
            <p:nvPr/>
          </p:nvSpPr>
          <p:spPr>
            <a:xfrm>
              <a:off x="-1408548" y="1803419"/>
              <a:ext cx="1270128" cy="1269703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6000" b="1" dirty="0">
                  <a:latin typeface="Arial Black" panose="020B0A040201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</p:grpSp>
      <p:grpSp>
        <p:nvGrpSpPr>
          <p:cNvPr id="168" name="Group 167">
            <a:extLst>
              <a:ext uri="{FF2B5EF4-FFF2-40B4-BE49-F238E27FC236}">
                <a16:creationId xmlns="" xmlns:a16="http://schemas.microsoft.com/office/drawing/2014/main" id="{F06C3253-A5E3-44E6-B9D3-8847EE41C971}"/>
              </a:ext>
            </a:extLst>
          </p:cNvPr>
          <p:cNvGrpSpPr>
            <a:grpSpLocks/>
          </p:cNvGrpSpPr>
          <p:nvPr/>
        </p:nvGrpSpPr>
        <p:grpSpPr bwMode="auto">
          <a:xfrm>
            <a:off x="1608138" y="1231900"/>
            <a:ext cx="1270000" cy="1271588"/>
            <a:chOff x="-1408548" y="1801832"/>
            <a:chExt cx="1270128" cy="1271290"/>
          </a:xfrm>
        </p:grpSpPr>
        <p:sp>
          <p:nvSpPr>
            <p:cNvPr id="169" name="Rectangle 168">
              <a:extLst>
                <a:ext uri="{FF2B5EF4-FFF2-40B4-BE49-F238E27FC236}">
                  <a16:creationId xmlns="" xmlns:a16="http://schemas.microsoft.com/office/drawing/2014/main" id="{7259513F-6ADD-40A1-927F-ED00DEE4A2F1}"/>
                </a:ext>
              </a:extLst>
            </p:cNvPr>
            <p:cNvSpPr/>
            <p:nvPr/>
          </p:nvSpPr>
          <p:spPr>
            <a:xfrm>
              <a:off x="-1408548" y="1801832"/>
              <a:ext cx="1270128" cy="1269702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6000" b="1" dirty="0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0" name="Rectangle 169">
              <a:extLst>
                <a:ext uri="{FF2B5EF4-FFF2-40B4-BE49-F238E27FC236}">
                  <a16:creationId xmlns="" xmlns:a16="http://schemas.microsoft.com/office/drawing/2014/main" id="{39CEB9B7-E65F-4C58-937A-BD0ADD3F2719}"/>
                </a:ext>
              </a:extLst>
            </p:cNvPr>
            <p:cNvSpPr/>
            <p:nvPr/>
          </p:nvSpPr>
          <p:spPr>
            <a:xfrm>
              <a:off x="-1408548" y="1803420"/>
              <a:ext cx="1270128" cy="1269702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6000" b="1" dirty="0">
                  <a:latin typeface="Arial Black" panose="020B0A040201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</p:grpSp>
      <p:grpSp>
        <p:nvGrpSpPr>
          <p:cNvPr id="171" name="Group 170">
            <a:extLst>
              <a:ext uri="{FF2B5EF4-FFF2-40B4-BE49-F238E27FC236}">
                <a16:creationId xmlns="" xmlns:a16="http://schemas.microsoft.com/office/drawing/2014/main" id="{70FA6438-BF7B-463E-A1EE-66CB245619CA}"/>
              </a:ext>
            </a:extLst>
          </p:cNvPr>
          <p:cNvGrpSpPr>
            <a:grpSpLocks/>
          </p:cNvGrpSpPr>
          <p:nvPr/>
        </p:nvGrpSpPr>
        <p:grpSpPr bwMode="auto">
          <a:xfrm>
            <a:off x="1609725" y="1239839"/>
            <a:ext cx="1270000" cy="1271587"/>
            <a:chOff x="-1408548" y="1801832"/>
            <a:chExt cx="1270128" cy="1271290"/>
          </a:xfrm>
        </p:grpSpPr>
        <p:sp>
          <p:nvSpPr>
            <p:cNvPr id="172" name="Rectangle 171">
              <a:extLst>
                <a:ext uri="{FF2B5EF4-FFF2-40B4-BE49-F238E27FC236}">
                  <a16:creationId xmlns="" xmlns:a16="http://schemas.microsoft.com/office/drawing/2014/main" id="{BEF83664-3CA9-4A11-9501-291F12A5DD3D}"/>
                </a:ext>
              </a:extLst>
            </p:cNvPr>
            <p:cNvSpPr/>
            <p:nvPr/>
          </p:nvSpPr>
          <p:spPr>
            <a:xfrm>
              <a:off x="-1408548" y="1801832"/>
              <a:ext cx="1270128" cy="1269703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6000" b="1" dirty="0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3" name="Rectangle 172">
              <a:extLst>
                <a:ext uri="{FF2B5EF4-FFF2-40B4-BE49-F238E27FC236}">
                  <a16:creationId xmlns="" xmlns:a16="http://schemas.microsoft.com/office/drawing/2014/main" id="{4C7E0A41-ED6D-4AFC-A8C3-AACCDFE7A502}"/>
                </a:ext>
              </a:extLst>
            </p:cNvPr>
            <p:cNvSpPr/>
            <p:nvPr/>
          </p:nvSpPr>
          <p:spPr>
            <a:xfrm>
              <a:off x="-1408548" y="1803419"/>
              <a:ext cx="1270128" cy="1269703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6000" b="1" dirty="0">
                  <a:latin typeface="Arial Black" panose="020B0A040201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</p:grpSp>
      <p:grpSp>
        <p:nvGrpSpPr>
          <p:cNvPr id="174" name="Group 173">
            <a:extLst>
              <a:ext uri="{FF2B5EF4-FFF2-40B4-BE49-F238E27FC236}">
                <a16:creationId xmlns="" xmlns:a16="http://schemas.microsoft.com/office/drawing/2014/main" id="{2FCB4F0D-4374-4CD5-A3D6-F57B7F67089F}"/>
              </a:ext>
            </a:extLst>
          </p:cNvPr>
          <p:cNvGrpSpPr>
            <a:grpSpLocks/>
          </p:cNvGrpSpPr>
          <p:nvPr/>
        </p:nvGrpSpPr>
        <p:grpSpPr bwMode="auto">
          <a:xfrm>
            <a:off x="1609725" y="1239839"/>
            <a:ext cx="1270000" cy="1271587"/>
            <a:chOff x="-1408548" y="1801832"/>
            <a:chExt cx="1270128" cy="1271290"/>
          </a:xfrm>
        </p:grpSpPr>
        <p:sp>
          <p:nvSpPr>
            <p:cNvPr id="175" name="Rectangle 174">
              <a:extLst>
                <a:ext uri="{FF2B5EF4-FFF2-40B4-BE49-F238E27FC236}">
                  <a16:creationId xmlns="" xmlns:a16="http://schemas.microsoft.com/office/drawing/2014/main" id="{E64557CD-33FC-4081-81EB-C68C6B18ABD9}"/>
                </a:ext>
              </a:extLst>
            </p:cNvPr>
            <p:cNvSpPr/>
            <p:nvPr/>
          </p:nvSpPr>
          <p:spPr>
            <a:xfrm>
              <a:off x="-1408548" y="1801832"/>
              <a:ext cx="1270128" cy="1269703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6000" b="1" dirty="0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6" name="Rectangle 175">
              <a:extLst>
                <a:ext uri="{FF2B5EF4-FFF2-40B4-BE49-F238E27FC236}">
                  <a16:creationId xmlns="" xmlns:a16="http://schemas.microsoft.com/office/drawing/2014/main" id="{A7525EAF-E47D-4EE0-8EA9-C510629474B7}"/>
                </a:ext>
              </a:extLst>
            </p:cNvPr>
            <p:cNvSpPr/>
            <p:nvPr/>
          </p:nvSpPr>
          <p:spPr>
            <a:xfrm>
              <a:off x="-1408548" y="1803419"/>
              <a:ext cx="1270128" cy="1269703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6000" b="1" dirty="0">
                  <a:latin typeface="Arial Black" panose="020B0A040201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="" xmlns:a16="http://schemas.microsoft.com/office/drawing/2014/main" id="{1C07238E-1527-473E-9B1B-786A644A47FA}"/>
              </a:ext>
            </a:extLst>
          </p:cNvPr>
          <p:cNvGrpSpPr>
            <a:grpSpLocks/>
          </p:cNvGrpSpPr>
          <p:nvPr/>
        </p:nvGrpSpPr>
        <p:grpSpPr bwMode="auto">
          <a:xfrm>
            <a:off x="1609725" y="1236664"/>
            <a:ext cx="1270000" cy="1271587"/>
            <a:chOff x="-1408548" y="1801832"/>
            <a:chExt cx="1270128" cy="1271290"/>
          </a:xfrm>
        </p:grpSpPr>
        <p:sp>
          <p:nvSpPr>
            <p:cNvPr id="178" name="Rectangle 177">
              <a:extLst>
                <a:ext uri="{FF2B5EF4-FFF2-40B4-BE49-F238E27FC236}">
                  <a16:creationId xmlns="" xmlns:a16="http://schemas.microsoft.com/office/drawing/2014/main" id="{E034FE47-613B-4877-8556-CA7F822AB1E6}"/>
                </a:ext>
              </a:extLst>
            </p:cNvPr>
            <p:cNvSpPr/>
            <p:nvPr/>
          </p:nvSpPr>
          <p:spPr>
            <a:xfrm>
              <a:off x="-1408548" y="1801832"/>
              <a:ext cx="1270128" cy="1269703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6000" b="1" dirty="0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9" name="Rectangle 178">
              <a:extLst>
                <a:ext uri="{FF2B5EF4-FFF2-40B4-BE49-F238E27FC236}">
                  <a16:creationId xmlns="" xmlns:a16="http://schemas.microsoft.com/office/drawing/2014/main" id="{CE6BE095-956C-4E13-A378-30001B507075}"/>
                </a:ext>
              </a:extLst>
            </p:cNvPr>
            <p:cNvSpPr/>
            <p:nvPr/>
          </p:nvSpPr>
          <p:spPr>
            <a:xfrm>
              <a:off x="-1408548" y="1803419"/>
              <a:ext cx="1270128" cy="1269703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6000" b="1" dirty="0">
                  <a:solidFill>
                    <a:srgbClr val="FF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="" xmlns:a16="http://schemas.microsoft.com/office/drawing/2014/main" id="{0BA4DFF8-51E8-49C3-8709-CD79B2362E01}"/>
              </a:ext>
            </a:extLst>
          </p:cNvPr>
          <p:cNvGrpSpPr>
            <a:grpSpLocks/>
          </p:cNvGrpSpPr>
          <p:nvPr/>
        </p:nvGrpSpPr>
        <p:grpSpPr bwMode="auto">
          <a:xfrm>
            <a:off x="1608138" y="1235075"/>
            <a:ext cx="1270001" cy="1271588"/>
            <a:chOff x="-1408549" y="1801832"/>
            <a:chExt cx="1270129" cy="1271290"/>
          </a:xfrm>
        </p:grpSpPr>
        <p:sp>
          <p:nvSpPr>
            <p:cNvPr id="181" name="Rectangle 180">
              <a:extLst>
                <a:ext uri="{FF2B5EF4-FFF2-40B4-BE49-F238E27FC236}">
                  <a16:creationId xmlns="" xmlns:a16="http://schemas.microsoft.com/office/drawing/2014/main" id="{9C46BDFE-503F-453D-A150-0EC2CCAECDCE}"/>
                </a:ext>
              </a:extLst>
            </p:cNvPr>
            <p:cNvSpPr/>
            <p:nvPr/>
          </p:nvSpPr>
          <p:spPr>
            <a:xfrm>
              <a:off x="-1408548" y="1801832"/>
              <a:ext cx="1270128" cy="1269702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6000" b="1" dirty="0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2" name="Rectangle 181">
              <a:extLst>
                <a:ext uri="{FF2B5EF4-FFF2-40B4-BE49-F238E27FC236}">
                  <a16:creationId xmlns="" xmlns:a16="http://schemas.microsoft.com/office/drawing/2014/main" id="{8B7A14A1-6261-4EC1-96F3-3460A9FDA148}"/>
                </a:ext>
              </a:extLst>
            </p:cNvPr>
            <p:cNvSpPr/>
            <p:nvPr/>
          </p:nvSpPr>
          <p:spPr>
            <a:xfrm>
              <a:off x="-1408549" y="1803420"/>
              <a:ext cx="1270128" cy="1269702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6000" b="1" dirty="0">
                  <a:solidFill>
                    <a:srgbClr val="FF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grpSp>
        <p:nvGrpSpPr>
          <p:cNvPr id="183" name="Group 182">
            <a:extLst>
              <a:ext uri="{FF2B5EF4-FFF2-40B4-BE49-F238E27FC236}">
                <a16:creationId xmlns="" xmlns:a16="http://schemas.microsoft.com/office/drawing/2014/main" id="{A53E7625-03A3-47FA-81DC-9FEC0019D5F0}"/>
              </a:ext>
            </a:extLst>
          </p:cNvPr>
          <p:cNvGrpSpPr>
            <a:grpSpLocks/>
          </p:cNvGrpSpPr>
          <p:nvPr/>
        </p:nvGrpSpPr>
        <p:grpSpPr bwMode="auto">
          <a:xfrm>
            <a:off x="1608138" y="1233489"/>
            <a:ext cx="1270000" cy="1271587"/>
            <a:chOff x="-1408548" y="1801832"/>
            <a:chExt cx="1270128" cy="1271290"/>
          </a:xfrm>
        </p:grpSpPr>
        <p:sp>
          <p:nvSpPr>
            <p:cNvPr id="184" name="Rectangle 183">
              <a:extLst>
                <a:ext uri="{FF2B5EF4-FFF2-40B4-BE49-F238E27FC236}">
                  <a16:creationId xmlns="" xmlns:a16="http://schemas.microsoft.com/office/drawing/2014/main" id="{A32BB848-7509-4260-8761-5722623A898D}"/>
                </a:ext>
              </a:extLst>
            </p:cNvPr>
            <p:cNvSpPr/>
            <p:nvPr/>
          </p:nvSpPr>
          <p:spPr>
            <a:xfrm>
              <a:off x="-1408548" y="1801832"/>
              <a:ext cx="1270128" cy="1269703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6000" b="1" dirty="0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5" name="Rectangle 184">
              <a:extLst>
                <a:ext uri="{FF2B5EF4-FFF2-40B4-BE49-F238E27FC236}">
                  <a16:creationId xmlns="" xmlns:a16="http://schemas.microsoft.com/office/drawing/2014/main" id="{1E99BAB6-5751-4428-A1AF-ABAE701B2DD0}"/>
                </a:ext>
              </a:extLst>
            </p:cNvPr>
            <p:cNvSpPr/>
            <p:nvPr/>
          </p:nvSpPr>
          <p:spPr>
            <a:xfrm>
              <a:off x="-1408548" y="1803419"/>
              <a:ext cx="1270128" cy="1269703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6000" b="1" dirty="0">
                  <a:solidFill>
                    <a:srgbClr val="FF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186" name="Group 185">
            <a:extLst>
              <a:ext uri="{FF2B5EF4-FFF2-40B4-BE49-F238E27FC236}">
                <a16:creationId xmlns="" xmlns:a16="http://schemas.microsoft.com/office/drawing/2014/main" id="{4AB98A79-EEA5-4227-AA5C-F37D4FB5ABDC}"/>
              </a:ext>
            </a:extLst>
          </p:cNvPr>
          <p:cNvGrpSpPr>
            <a:grpSpLocks/>
          </p:cNvGrpSpPr>
          <p:nvPr/>
        </p:nvGrpSpPr>
        <p:grpSpPr bwMode="auto">
          <a:xfrm>
            <a:off x="1606550" y="1235075"/>
            <a:ext cx="1270000" cy="1271588"/>
            <a:chOff x="-1408548" y="1801832"/>
            <a:chExt cx="1270128" cy="1271290"/>
          </a:xfrm>
        </p:grpSpPr>
        <p:sp>
          <p:nvSpPr>
            <p:cNvPr id="187" name="Rectangle 186">
              <a:extLst>
                <a:ext uri="{FF2B5EF4-FFF2-40B4-BE49-F238E27FC236}">
                  <a16:creationId xmlns="" xmlns:a16="http://schemas.microsoft.com/office/drawing/2014/main" id="{891C63F3-6B0E-40AE-89E8-926874F776EA}"/>
                </a:ext>
              </a:extLst>
            </p:cNvPr>
            <p:cNvSpPr/>
            <p:nvPr/>
          </p:nvSpPr>
          <p:spPr>
            <a:xfrm>
              <a:off x="-1408548" y="1801832"/>
              <a:ext cx="1270128" cy="1269702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6000" b="1" dirty="0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8" name="Rectangle 187">
              <a:extLst>
                <a:ext uri="{FF2B5EF4-FFF2-40B4-BE49-F238E27FC236}">
                  <a16:creationId xmlns="" xmlns:a16="http://schemas.microsoft.com/office/drawing/2014/main" id="{741C8DB2-5146-4B77-A75A-971A18B8E595}"/>
                </a:ext>
              </a:extLst>
            </p:cNvPr>
            <p:cNvSpPr/>
            <p:nvPr/>
          </p:nvSpPr>
          <p:spPr>
            <a:xfrm>
              <a:off x="-1408548" y="1803420"/>
              <a:ext cx="1270128" cy="1269702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6000" b="1" dirty="0">
                  <a:solidFill>
                    <a:srgbClr val="FF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189" name="Group 188">
            <a:extLst>
              <a:ext uri="{FF2B5EF4-FFF2-40B4-BE49-F238E27FC236}">
                <a16:creationId xmlns="" xmlns:a16="http://schemas.microsoft.com/office/drawing/2014/main" id="{D5D7C504-4BE9-4815-9A2A-0FE86610735A}"/>
              </a:ext>
            </a:extLst>
          </p:cNvPr>
          <p:cNvGrpSpPr>
            <a:grpSpLocks/>
          </p:cNvGrpSpPr>
          <p:nvPr/>
        </p:nvGrpSpPr>
        <p:grpSpPr bwMode="auto">
          <a:xfrm>
            <a:off x="1609725" y="1235075"/>
            <a:ext cx="1270000" cy="1271589"/>
            <a:chOff x="-1408548" y="1801832"/>
            <a:chExt cx="1270128" cy="1271291"/>
          </a:xfrm>
        </p:grpSpPr>
        <p:sp>
          <p:nvSpPr>
            <p:cNvPr id="190" name="Rectangle 189">
              <a:extLst>
                <a:ext uri="{FF2B5EF4-FFF2-40B4-BE49-F238E27FC236}">
                  <a16:creationId xmlns="" xmlns:a16="http://schemas.microsoft.com/office/drawing/2014/main" id="{562A7A2A-4DC2-4D02-B3C3-22E188F4A132}"/>
                </a:ext>
              </a:extLst>
            </p:cNvPr>
            <p:cNvSpPr/>
            <p:nvPr/>
          </p:nvSpPr>
          <p:spPr>
            <a:xfrm>
              <a:off x="-1408548" y="1801832"/>
              <a:ext cx="1270127" cy="1269702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6000" b="1" dirty="0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1" name="Rectangle 190">
              <a:extLst>
                <a:ext uri="{FF2B5EF4-FFF2-40B4-BE49-F238E27FC236}">
                  <a16:creationId xmlns="" xmlns:a16="http://schemas.microsoft.com/office/drawing/2014/main" id="{FF76FF6D-2701-4EC1-BE9F-36545A7E4E06}"/>
                </a:ext>
              </a:extLst>
            </p:cNvPr>
            <p:cNvSpPr/>
            <p:nvPr/>
          </p:nvSpPr>
          <p:spPr>
            <a:xfrm>
              <a:off x="-1408548" y="1803420"/>
              <a:ext cx="1270128" cy="1269703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6000" b="1" dirty="0">
                  <a:solidFill>
                    <a:srgbClr val="FF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92" name="Group 191">
            <a:extLst>
              <a:ext uri="{FF2B5EF4-FFF2-40B4-BE49-F238E27FC236}">
                <a16:creationId xmlns="" xmlns:a16="http://schemas.microsoft.com/office/drawing/2014/main" id="{A1883661-3F86-4451-8AE2-F47E65525558}"/>
              </a:ext>
            </a:extLst>
          </p:cNvPr>
          <p:cNvGrpSpPr>
            <a:grpSpLocks/>
          </p:cNvGrpSpPr>
          <p:nvPr/>
        </p:nvGrpSpPr>
        <p:grpSpPr bwMode="auto">
          <a:xfrm>
            <a:off x="1606550" y="1233489"/>
            <a:ext cx="1270000" cy="1271587"/>
            <a:chOff x="-1408548" y="1801832"/>
            <a:chExt cx="1270128" cy="1271290"/>
          </a:xfrm>
        </p:grpSpPr>
        <p:sp>
          <p:nvSpPr>
            <p:cNvPr id="193" name="Rectangle 192">
              <a:extLst>
                <a:ext uri="{FF2B5EF4-FFF2-40B4-BE49-F238E27FC236}">
                  <a16:creationId xmlns="" xmlns:a16="http://schemas.microsoft.com/office/drawing/2014/main" id="{7FAF9C76-A7C7-4498-83CF-E2144E963C5E}"/>
                </a:ext>
              </a:extLst>
            </p:cNvPr>
            <p:cNvSpPr/>
            <p:nvPr/>
          </p:nvSpPr>
          <p:spPr>
            <a:xfrm>
              <a:off x="-1408548" y="1801832"/>
              <a:ext cx="1270128" cy="1269703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6000" b="1" dirty="0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4" name="Rectangle 193">
              <a:extLst>
                <a:ext uri="{FF2B5EF4-FFF2-40B4-BE49-F238E27FC236}">
                  <a16:creationId xmlns="" xmlns:a16="http://schemas.microsoft.com/office/drawing/2014/main" id="{D77A21EB-83C9-4B71-AC79-092AA3F27F92}"/>
                </a:ext>
              </a:extLst>
            </p:cNvPr>
            <p:cNvSpPr/>
            <p:nvPr/>
          </p:nvSpPr>
          <p:spPr>
            <a:xfrm>
              <a:off x="-1408548" y="1803419"/>
              <a:ext cx="1270128" cy="1269703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6000" b="1" dirty="0">
                  <a:solidFill>
                    <a:srgbClr val="FFFF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</p:grpSp>
      <p:sp>
        <p:nvSpPr>
          <p:cNvPr id="195" name="Left Brace 194">
            <a:extLst>
              <a:ext uri="{FF2B5EF4-FFF2-40B4-BE49-F238E27FC236}">
                <a16:creationId xmlns="" xmlns:a16="http://schemas.microsoft.com/office/drawing/2014/main" id="{80423770-ED59-442C-96F4-85E2FBBF430E}"/>
              </a:ext>
            </a:extLst>
          </p:cNvPr>
          <p:cNvSpPr/>
          <p:nvPr/>
        </p:nvSpPr>
        <p:spPr>
          <a:xfrm rot="16200000">
            <a:off x="2130226" y="1862537"/>
            <a:ext cx="218365" cy="1290386"/>
          </a:xfrm>
          <a:prstGeom prst="leftBrace">
            <a:avLst/>
          </a:prstGeom>
          <a:ln w="12700">
            <a:solidFill>
              <a:srgbClr val="00FF4E"/>
            </a:solidFill>
          </a:ln>
          <a:effectLst>
            <a:glow rad="63500">
              <a:srgbClr val="00FF4E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96" name="Left Brace 195">
            <a:extLst>
              <a:ext uri="{FF2B5EF4-FFF2-40B4-BE49-F238E27FC236}">
                <a16:creationId xmlns="" xmlns:a16="http://schemas.microsoft.com/office/drawing/2014/main" id="{3A19E261-2795-4B82-84EE-37367EC66F4B}"/>
              </a:ext>
            </a:extLst>
          </p:cNvPr>
          <p:cNvSpPr/>
          <p:nvPr/>
        </p:nvSpPr>
        <p:spPr>
          <a:xfrm rot="5400000">
            <a:off x="2130226" y="585465"/>
            <a:ext cx="218365" cy="1290386"/>
          </a:xfrm>
          <a:prstGeom prst="leftBrace">
            <a:avLst/>
          </a:prstGeom>
          <a:ln w="12700">
            <a:solidFill>
              <a:srgbClr val="00FF4E"/>
            </a:solidFill>
          </a:ln>
          <a:effectLst>
            <a:glow rad="63500">
              <a:srgbClr val="00FF4E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0" name="Parallelogram 79">
            <a:extLst>
              <a:ext uri="{FF2B5EF4-FFF2-40B4-BE49-F238E27FC236}">
                <a16:creationId xmlns="" xmlns:a16="http://schemas.microsoft.com/office/drawing/2014/main" id="{B3BE98A5-B242-4B1B-98ED-4A9D78C04469}"/>
              </a:ext>
            </a:extLst>
          </p:cNvPr>
          <p:cNvSpPr/>
          <p:nvPr/>
        </p:nvSpPr>
        <p:spPr>
          <a:xfrm>
            <a:off x="2413000" y="2917826"/>
            <a:ext cx="7581900" cy="595313"/>
          </a:xfrm>
          <a:prstGeom prst="parallelogram">
            <a:avLst/>
          </a:prstGeom>
          <a:solidFill>
            <a:srgbClr val="FF0000">
              <a:alpha val="4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438" name="Group 5">
            <a:extLst>
              <a:ext uri="{FF2B5EF4-FFF2-40B4-BE49-F238E27FC236}">
                <a16:creationId xmlns="" xmlns:a16="http://schemas.microsoft.com/office/drawing/2014/main" id="{9B0D1139-12DF-44ED-B51F-9643B421C601}"/>
              </a:ext>
            </a:extLst>
          </p:cNvPr>
          <p:cNvGrpSpPr>
            <a:grpSpLocks/>
          </p:cNvGrpSpPr>
          <p:nvPr/>
        </p:nvGrpSpPr>
        <p:grpSpPr bwMode="auto">
          <a:xfrm>
            <a:off x="3511550" y="555625"/>
            <a:ext cx="6553200" cy="579438"/>
            <a:chOff x="624" y="816"/>
            <a:chExt cx="4128" cy="365"/>
          </a:xfrm>
        </p:grpSpPr>
        <p:sp>
          <p:nvSpPr>
            <p:cNvPr id="16439" name="Line 6">
              <a:extLst>
                <a:ext uri="{FF2B5EF4-FFF2-40B4-BE49-F238E27FC236}">
                  <a16:creationId xmlns="" xmlns:a16="http://schemas.microsoft.com/office/drawing/2014/main" id="{BD36C58F-CE36-4342-8AC2-D42EB607C3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4" y="864"/>
              <a:ext cx="41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0" name="Oval 7">
              <a:extLst>
                <a:ext uri="{FF2B5EF4-FFF2-40B4-BE49-F238E27FC236}">
                  <a16:creationId xmlns="" xmlns:a16="http://schemas.microsoft.com/office/drawing/2014/main" id="{371BB09D-F44E-4273-ABBB-7C7F45DEEC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4" y="816"/>
              <a:ext cx="144" cy="144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6441" name="Oval 8">
              <a:extLst>
                <a:ext uri="{FF2B5EF4-FFF2-40B4-BE49-F238E27FC236}">
                  <a16:creationId xmlns="" xmlns:a16="http://schemas.microsoft.com/office/drawing/2014/main" id="{4B606F5D-6582-4A7C-AB30-95E12B0C68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2" y="816"/>
              <a:ext cx="144" cy="144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6442" name="Oval 9">
              <a:extLst>
                <a:ext uri="{FF2B5EF4-FFF2-40B4-BE49-F238E27FC236}">
                  <a16:creationId xmlns="" xmlns:a16="http://schemas.microsoft.com/office/drawing/2014/main" id="{8B9B1538-F36A-4957-A2C3-7CAFFCD90E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816"/>
              <a:ext cx="144" cy="144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6443" name="Text Box 10">
              <a:extLst>
                <a:ext uri="{FF2B5EF4-FFF2-40B4-BE49-F238E27FC236}">
                  <a16:creationId xmlns="" xmlns:a16="http://schemas.microsoft.com/office/drawing/2014/main" id="{A34AED67-9491-4ECC-9493-FB951970F9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0" y="912"/>
              <a:ext cx="192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200" b="1"/>
                <a:t>A</a:t>
              </a:r>
            </a:p>
          </p:txBody>
        </p:sp>
        <p:sp>
          <p:nvSpPr>
            <p:cNvPr id="16444" name="Text Box 11">
              <a:extLst>
                <a:ext uri="{FF2B5EF4-FFF2-40B4-BE49-F238E27FC236}">
                  <a16:creationId xmlns="" xmlns:a16="http://schemas.microsoft.com/office/drawing/2014/main" id="{6ADA046D-E8E0-4827-8251-8DFEB18DE3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0" y="912"/>
              <a:ext cx="192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200" b="1"/>
                <a:t>B</a:t>
              </a:r>
            </a:p>
          </p:txBody>
        </p:sp>
        <p:sp>
          <p:nvSpPr>
            <p:cNvPr id="16445" name="Text Box 12">
              <a:extLst>
                <a:ext uri="{FF2B5EF4-FFF2-40B4-BE49-F238E27FC236}">
                  <a16:creationId xmlns="" xmlns:a16="http://schemas.microsoft.com/office/drawing/2014/main" id="{2960ADD2-D406-407C-BAC0-89EBF5C670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0" y="912"/>
              <a:ext cx="192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200" b="1"/>
                <a:t>C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202901__bluebloomers__electronic-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3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7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enu_toggle_tone - Cop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enu_toggle_tone - Cop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enu_toggle_tone - Cop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enu_toggle_tone - Cop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6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 nodeType="clickPar">
                      <p:stCondLst>
                        <p:cond delay="0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 nodeType="clickPar">
                      <p:stCondLst>
                        <p:cond delay="0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3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menu_toggle_to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3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9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98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102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id="106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3800"/>
                            </p:stCondLst>
                            <p:childTnLst>
                              <p:par>
                                <p:cTn id="110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4800"/>
                            </p:stCondLst>
                            <p:childTnLst>
                              <p:par>
                                <p:cTn id="114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5800"/>
                            </p:stCondLst>
                            <p:childTnLst>
                              <p:par>
                                <p:cTn id="118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6800"/>
                            </p:stCondLst>
                            <p:childTnLst>
                              <p:par>
                                <p:cTn id="122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7800"/>
                            </p:stCondLst>
                            <p:childTnLst>
                              <p:par>
                                <p:cTn id="126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8800"/>
                            </p:stCondLst>
                            <p:childTnLst>
                              <p:par>
                                <p:cTn id="130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9800"/>
                            </p:stCondLst>
                            <p:childTnLst>
                              <p:par>
                                <p:cTn id="134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10800"/>
                            </p:stCondLst>
                            <p:childTnLst>
                              <p:par>
                                <p:cTn id="138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11800"/>
                            </p:stCondLst>
                            <p:childTnLst>
                              <p:par>
                                <p:cTn id="142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12800"/>
                            </p:stCondLst>
                            <p:childTnLst>
                              <p:par>
                                <p:cTn id="146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 nodeType="afterGroup">
                            <p:stCondLst>
                              <p:cond delay="13800"/>
                            </p:stCondLst>
                            <p:childTnLst>
                              <p:par>
                                <p:cTn id="150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 nodeType="afterGroup">
                            <p:stCondLst>
                              <p:cond delay="14800"/>
                            </p:stCondLst>
                            <p:childTnLst>
                              <p:par>
                                <p:cTn id="154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15800"/>
                            </p:stCondLst>
                            <p:childTnLst>
                              <p:par>
                                <p:cTn id="158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0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16800"/>
                            </p:stCondLst>
                            <p:childTnLst>
                              <p:par>
                                <p:cTn id="162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4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 nodeType="afterGroup">
                            <p:stCondLst>
                              <p:cond delay="17800"/>
                            </p:stCondLst>
                            <p:childTnLst>
                              <p:par>
                                <p:cTn id="166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8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 nodeType="afterGroup">
                            <p:stCondLst>
                              <p:cond delay="18800"/>
                            </p:stCondLst>
                            <p:childTnLst>
                              <p:par>
                                <p:cTn id="170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 nodeType="afterGroup">
                            <p:stCondLst>
                              <p:cond delay="19800"/>
                            </p:stCondLst>
                            <p:childTnLst>
                              <p:par>
                                <p:cTn id="174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6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 nodeType="afterGroup">
                            <p:stCondLst>
                              <p:cond delay="20800"/>
                            </p:stCondLst>
                            <p:childTnLst>
                              <p:par>
                                <p:cTn id="178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0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 nodeType="afterGroup">
                            <p:stCondLst>
                              <p:cond delay="21800"/>
                            </p:stCondLst>
                            <p:childTnLst>
                              <p:par>
                                <p:cTn id="182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4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 nodeType="afterGroup">
                            <p:stCondLst>
                              <p:cond delay="22800"/>
                            </p:stCondLst>
                            <p:childTnLst>
                              <p:par>
                                <p:cTn id="186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 nodeType="afterGroup">
                            <p:stCondLst>
                              <p:cond delay="23800"/>
                            </p:stCondLst>
                            <p:childTnLst>
                              <p:par>
                                <p:cTn id="190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2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 nodeType="afterGroup">
                            <p:stCondLst>
                              <p:cond delay="24800"/>
                            </p:stCondLst>
                            <p:childTnLst>
                              <p:par>
                                <p:cTn id="194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6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 nodeType="afterGroup">
                            <p:stCondLst>
                              <p:cond delay="25800"/>
                            </p:stCondLst>
                            <p:childTnLst>
                              <p:par>
                                <p:cTn id="198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0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 nodeType="afterGroup">
                            <p:stCondLst>
                              <p:cond delay="26800"/>
                            </p:stCondLst>
                            <p:childTnLst>
                              <p:par>
                                <p:cTn id="202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4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 nodeType="afterGroup">
                            <p:stCondLst>
                              <p:cond delay="27800"/>
                            </p:stCondLst>
                            <p:childTnLst>
                              <p:par>
                                <p:cTn id="206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8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 nodeType="afterGroup">
                            <p:stCondLst>
                              <p:cond delay="28800"/>
                            </p:stCondLst>
                            <p:childTnLst>
                              <p:par>
                                <p:cTn id="210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2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 nodeType="afterGroup">
                            <p:stCondLst>
                              <p:cond delay="29800"/>
                            </p:stCondLst>
                            <p:childTnLst>
                              <p:par>
                                <p:cTn id="214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6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u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  <p:bldP spid="65" grpId="0" animBg="1"/>
      <p:bldP spid="8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>
            <a:extLst>
              <a:ext uri="{FF2B5EF4-FFF2-40B4-BE49-F238E27FC236}">
                <a16:creationId xmlns="" xmlns:a16="http://schemas.microsoft.com/office/drawing/2014/main" id="{99B9BA74-AF14-45FA-8F71-21496F3A619F}"/>
              </a:ext>
            </a:extLst>
          </p:cNvPr>
          <p:cNvSpPr/>
          <p:nvPr/>
        </p:nvSpPr>
        <p:spPr>
          <a:xfrm>
            <a:off x="3003551" y="136526"/>
            <a:ext cx="7502525" cy="2308225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5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US" sz="5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 A và C nằm … đối với điểm B</a:t>
            </a:r>
            <a:endParaRPr lang="en-US" sz="5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9" name="Group 68">
            <a:extLst>
              <a:ext uri="{FF2B5EF4-FFF2-40B4-BE49-F238E27FC236}">
                <a16:creationId xmlns="" xmlns:a16="http://schemas.microsoft.com/office/drawing/2014/main" id="{4635CE7F-CEAC-4A9D-BCE2-3E93AEE04ACC}"/>
              </a:ext>
            </a:extLst>
          </p:cNvPr>
          <p:cNvGrpSpPr>
            <a:grpSpLocks/>
          </p:cNvGrpSpPr>
          <p:nvPr/>
        </p:nvGrpSpPr>
        <p:grpSpPr bwMode="auto">
          <a:xfrm>
            <a:off x="2420938" y="2560639"/>
            <a:ext cx="7575550" cy="930275"/>
            <a:chOff x="1139780" y="2822887"/>
            <a:chExt cx="7597820" cy="1063311"/>
          </a:xfrm>
        </p:grpSpPr>
        <p:grpSp>
          <p:nvGrpSpPr>
            <p:cNvPr id="17587" name="Group 22">
              <a:extLst>
                <a:ext uri="{FF2B5EF4-FFF2-40B4-BE49-F238E27FC236}">
                  <a16:creationId xmlns="" xmlns:a16="http://schemas.microsoft.com/office/drawing/2014/main" id="{2528E7CF-E184-4C44-949A-F868B755C7C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39780" y="2822887"/>
              <a:ext cx="7597820" cy="1063311"/>
              <a:chOff x="1139780" y="2790695"/>
              <a:chExt cx="4733934" cy="863210"/>
            </a:xfrm>
          </p:grpSpPr>
          <p:sp>
            <p:nvSpPr>
              <p:cNvPr id="18" name="Parallelogram 17">
                <a:extLst>
                  <a:ext uri="{FF2B5EF4-FFF2-40B4-BE49-F238E27FC236}">
                    <a16:creationId xmlns="" xmlns:a16="http://schemas.microsoft.com/office/drawing/2014/main" id="{D09351B6-AD26-4603-AE10-DCEDEAA839DF}"/>
                  </a:ext>
                </a:extLst>
              </p:cNvPr>
              <p:cNvSpPr/>
              <p:nvPr/>
            </p:nvSpPr>
            <p:spPr>
              <a:xfrm>
                <a:off x="1139780" y="3102576"/>
                <a:ext cx="4733934" cy="551329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anchor="ctr"/>
              <a:lstStyle/>
              <a:p>
                <a:pPr algn="ctr" eaLnBrk="1" hangingPunct="1">
                  <a:defRPr/>
                </a:pPr>
                <a:r>
                  <a:rPr lang="en-US" sz="50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nằm giữa</a:t>
                </a:r>
              </a:p>
            </p:txBody>
          </p:sp>
          <p:sp>
            <p:nvSpPr>
              <p:cNvPr id="7" name="Parallelogram 6">
                <a:extLst>
                  <a:ext uri="{FF2B5EF4-FFF2-40B4-BE49-F238E27FC236}">
                    <a16:creationId xmlns="" xmlns:a16="http://schemas.microsoft.com/office/drawing/2014/main" id="{D431DCA1-F70B-443B-A886-C49C352722A6}"/>
                  </a:ext>
                </a:extLst>
              </p:cNvPr>
              <p:cNvSpPr/>
              <p:nvPr/>
            </p:nvSpPr>
            <p:spPr>
              <a:xfrm flipH="1">
                <a:off x="1147716" y="2790695"/>
                <a:ext cx="1530691" cy="312288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r>
                  <a:rPr lang="en-US" sz="2000" b="1" dirty="0">
                    <a:solidFill>
                      <a:srgbClr val="FF0000"/>
                    </a:solidFill>
                    <a:cs typeface="Arial" panose="020B0604020202020204" pitchFamily="34" charset="0"/>
                  </a:rPr>
                  <a:t>A</a:t>
                </a: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="" xmlns:a16="http://schemas.microsoft.com/office/drawing/2014/main" id="{427D1F85-156D-4B69-89BE-4A517F8B6695}"/>
                  </a:ext>
                </a:extLst>
              </p:cNvPr>
              <p:cNvSpPr/>
              <p:nvPr/>
            </p:nvSpPr>
            <p:spPr>
              <a:xfrm>
                <a:off x="2847051" y="2851090"/>
                <a:ext cx="2439385" cy="251893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</p:grpSp>
        <p:cxnSp>
          <p:nvCxnSpPr>
            <p:cNvPr id="42" name="Straight Connector 41">
              <a:extLst>
                <a:ext uri="{FF2B5EF4-FFF2-40B4-BE49-F238E27FC236}">
                  <a16:creationId xmlns="" xmlns:a16="http://schemas.microsoft.com/office/drawing/2014/main" id="{4F92D1F6-3C13-4E13-B864-456259430BF6}"/>
                </a:ext>
              </a:extLst>
            </p:cNvPr>
            <p:cNvCxnSpPr/>
            <p:nvPr/>
          </p:nvCxnSpPr>
          <p:spPr>
            <a:xfrm>
              <a:off x="3609975" y="3111686"/>
              <a:ext cx="4410075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60">
            <a:extLst>
              <a:ext uri="{FF2B5EF4-FFF2-40B4-BE49-F238E27FC236}">
                <a16:creationId xmlns="" xmlns:a16="http://schemas.microsoft.com/office/drawing/2014/main" id="{E5E37541-CD96-49DA-A91A-1D5D9EBB8AA8}"/>
              </a:ext>
            </a:extLst>
          </p:cNvPr>
          <p:cNvGrpSpPr>
            <a:grpSpLocks/>
          </p:cNvGrpSpPr>
          <p:nvPr/>
        </p:nvGrpSpPr>
        <p:grpSpPr bwMode="auto">
          <a:xfrm>
            <a:off x="2846388" y="104776"/>
            <a:ext cx="387350" cy="2371725"/>
            <a:chOff x="1322576" y="181190"/>
            <a:chExt cx="387790" cy="2372165"/>
          </a:xfrm>
        </p:grpSpPr>
        <p:grpSp>
          <p:nvGrpSpPr>
            <p:cNvPr id="17581" name="Group 52">
              <a:extLst>
                <a:ext uri="{FF2B5EF4-FFF2-40B4-BE49-F238E27FC236}">
                  <a16:creationId xmlns="" xmlns:a16="http://schemas.microsoft.com/office/drawing/2014/main" id="{2777207D-048C-4BC0-A86B-238D8579979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22576" y="1227176"/>
              <a:ext cx="286946" cy="286946"/>
              <a:chOff x="505017" y="3509933"/>
              <a:chExt cx="286946" cy="286946"/>
            </a:xfrm>
          </p:grpSpPr>
          <p:sp>
            <p:nvSpPr>
              <p:cNvPr id="54" name="Oval 53">
                <a:extLst>
                  <a:ext uri="{FF2B5EF4-FFF2-40B4-BE49-F238E27FC236}">
                    <a16:creationId xmlns="" xmlns:a16="http://schemas.microsoft.com/office/drawing/2014/main" id="{6520A0F9-C7AF-48CC-B199-AF4050244746}"/>
                  </a:ext>
                </a:extLst>
              </p:cNvPr>
              <p:cNvSpPr/>
              <p:nvPr/>
            </p:nvSpPr>
            <p:spPr>
              <a:xfrm>
                <a:off x="505017" y="350993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 dirty="0"/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="" xmlns:a16="http://schemas.microsoft.com/office/drawing/2014/main" id="{29E1AFA3-FFB6-441D-AF9D-73A607B2847B}"/>
                  </a:ext>
                </a:extLst>
              </p:cNvPr>
              <p:cNvSpPr/>
              <p:nvPr/>
            </p:nvSpPr>
            <p:spPr>
              <a:xfrm>
                <a:off x="587661" y="3589694"/>
                <a:ext cx="122376" cy="122260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</p:grpSp>
        <p:sp>
          <p:nvSpPr>
            <p:cNvPr id="57" name="Left Bracket 56">
              <a:extLst>
                <a:ext uri="{FF2B5EF4-FFF2-40B4-BE49-F238E27FC236}">
                  <a16:creationId xmlns="" xmlns:a16="http://schemas.microsoft.com/office/drawing/2014/main" id="{F20D5B00-2D46-4750-BEB5-1B9932A85D22}"/>
                </a:ext>
              </a:extLst>
            </p:cNvPr>
            <p:cNvSpPr/>
            <p:nvPr/>
          </p:nvSpPr>
          <p:spPr>
            <a:xfrm>
              <a:off x="1465613" y="181190"/>
              <a:ext cx="244753" cy="2372165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sp>
        <p:nvSpPr>
          <p:cNvPr id="58" name="Left Bracket 57">
            <a:extLst>
              <a:ext uri="{FF2B5EF4-FFF2-40B4-BE49-F238E27FC236}">
                <a16:creationId xmlns="" xmlns:a16="http://schemas.microsoft.com/office/drawing/2014/main" id="{77855E32-7926-4351-973C-120C6954F45A}"/>
              </a:ext>
            </a:extLst>
          </p:cNvPr>
          <p:cNvSpPr/>
          <p:nvPr/>
        </p:nvSpPr>
        <p:spPr>
          <a:xfrm flipH="1">
            <a:off x="10285413" y="104776"/>
            <a:ext cx="220662" cy="2371725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grpSp>
        <p:nvGrpSpPr>
          <p:cNvPr id="121" name="Group 120">
            <a:extLst>
              <a:ext uri="{FF2B5EF4-FFF2-40B4-BE49-F238E27FC236}">
                <a16:creationId xmlns="" xmlns:a16="http://schemas.microsoft.com/office/drawing/2014/main" id="{F2E022AF-77F7-4261-AC6B-B9CB55D7632E}"/>
              </a:ext>
            </a:extLst>
          </p:cNvPr>
          <p:cNvGrpSpPr>
            <a:grpSpLocks/>
          </p:cNvGrpSpPr>
          <p:nvPr/>
        </p:nvGrpSpPr>
        <p:grpSpPr bwMode="auto">
          <a:xfrm>
            <a:off x="2420938" y="3671889"/>
            <a:ext cx="7575550" cy="930275"/>
            <a:chOff x="1139780" y="2822887"/>
            <a:chExt cx="7597820" cy="1063311"/>
          </a:xfrm>
        </p:grpSpPr>
        <p:grpSp>
          <p:nvGrpSpPr>
            <p:cNvPr id="17574" name="Group 121">
              <a:extLst>
                <a:ext uri="{FF2B5EF4-FFF2-40B4-BE49-F238E27FC236}">
                  <a16:creationId xmlns="" xmlns:a16="http://schemas.microsoft.com/office/drawing/2014/main" id="{F2D69C1C-465A-4306-B0D5-01A13C268D5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39780" y="2822887"/>
              <a:ext cx="7597820" cy="1063311"/>
              <a:chOff x="1139780" y="2790695"/>
              <a:chExt cx="4733934" cy="863210"/>
            </a:xfrm>
          </p:grpSpPr>
          <p:sp>
            <p:nvSpPr>
              <p:cNvPr id="124" name="Parallelogram 123">
                <a:extLst>
                  <a:ext uri="{FF2B5EF4-FFF2-40B4-BE49-F238E27FC236}">
                    <a16:creationId xmlns="" xmlns:a16="http://schemas.microsoft.com/office/drawing/2014/main" id="{1F20D603-6C9B-483F-9583-761CD87FCEB2}"/>
                  </a:ext>
                </a:extLst>
              </p:cNvPr>
              <p:cNvSpPr/>
              <p:nvPr/>
            </p:nvSpPr>
            <p:spPr>
              <a:xfrm>
                <a:off x="1139780" y="3102576"/>
                <a:ext cx="4733934" cy="551329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anchor="ctr"/>
              <a:lstStyle/>
              <a:p>
                <a:pPr algn="ctr" eaLnBrk="1" hangingPunct="1">
                  <a:defRPr/>
                </a:pPr>
                <a:r>
                  <a:rPr lang="en-US" sz="50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khác phía</a:t>
                </a:r>
              </a:p>
            </p:txBody>
          </p:sp>
          <p:sp>
            <p:nvSpPr>
              <p:cNvPr id="125" name="Parallelogram 124">
                <a:extLst>
                  <a:ext uri="{FF2B5EF4-FFF2-40B4-BE49-F238E27FC236}">
                    <a16:creationId xmlns="" xmlns:a16="http://schemas.microsoft.com/office/drawing/2014/main" id="{EEB82BC7-66B1-425A-B2AE-D45D53547941}"/>
                  </a:ext>
                </a:extLst>
              </p:cNvPr>
              <p:cNvSpPr/>
              <p:nvPr/>
            </p:nvSpPr>
            <p:spPr>
              <a:xfrm flipH="1">
                <a:off x="1147716" y="2790695"/>
                <a:ext cx="1530691" cy="312288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anchor="ctr"/>
              <a:lstStyle/>
              <a:p>
                <a:pPr algn="ctr" eaLnBrk="1" hangingPunct="1">
                  <a:defRPr/>
                </a:pPr>
                <a:r>
                  <a:rPr lang="en-US" sz="2000" b="1" dirty="0">
                    <a:solidFill>
                      <a:srgbClr val="FF0000"/>
                    </a:solidFill>
                    <a:cs typeface="Arial" panose="020B0604020202020204" pitchFamily="34" charset="0"/>
                  </a:rPr>
                  <a:t>B</a:t>
                </a:r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="" xmlns:a16="http://schemas.microsoft.com/office/drawing/2014/main" id="{946C3B62-A3C6-47C5-A571-EFD4982D7747}"/>
                  </a:ext>
                </a:extLst>
              </p:cNvPr>
              <p:cNvSpPr/>
              <p:nvPr/>
            </p:nvSpPr>
            <p:spPr>
              <a:xfrm>
                <a:off x="2847051" y="2851090"/>
                <a:ext cx="2439385" cy="251893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</p:grpSp>
        <p:cxnSp>
          <p:nvCxnSpPr>
            <p:cNvPr id="123" name="Straight Connector 122">
              <a:extLst>
                <a:ext uri="{FF2B5EF4-FFF2-40B4-BE49-F238E27FC236}">
                  <a16:creationId xmlns="" xmlns:a16="http://schemas.microsoft.com/office/drawing/2014/main" id="{B56B37B7-FF06-484E-80B9-56463D2A3B2F}"/>
                </a:ext>
              </a:extLst>
            </p:cNvPr>
            <p:cNvCxnSpPr/>
            <p:nvPr/>
          </p:nvCxnSpPr>
          <p:spPr>
            <a:xfrm>
              <a:off x="3609975" y="3109654"/>
              <a:ext cx="4410075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7" name="Group 126">
            <a:extLst>
              <a:ext uri="{FF2B5EF4-FFF2-40B4-BE49-F238E27FC236}">
                <a16:creationId xmlns="" xmlns:a16="http://schemas.microsoft.com/office/drawing/2014/main" id="{D98659D8-E382-4AF1-9289-7A246C4A22D6}"/>
              </a:ext>
            </a:extLst>
          </p:cNvPr>
          <p:cNvGrpSpPr>
            <a:grpSpLocks/>
          </p:cNvGrpSpPr>
          <p:nvPr/>
        </p:nvGrpSpPr>
        <p:grpSpPr bwMode="auto">
          <a:xfrm>
            <a:off x="2420938" y="4757739"/>
            <a:ext cx="7575550" cy="930275"/>
            <a:chOff x="1139780" y="2822887"/>
            <a:chExt cx="7597820" cy="1063311"/>
          </a:xfrm>
        </p:grpSpPr>
        <p:grpSp>
          <p:nvGrpSpPr>
            <p:cNvPr id="17567" name="Group 127">
              <a:extLst>
                <a:ext uri="{FF2B5EF4-FFF2-40B4-BE49-F238E27FC236}">
                  <a16:creationId xmlns="" xmlns:a16="http://schemas.microsoft.com/office/drawing/2014/main" id="{A0461476-DA9C-4EBA-8968-8FD3BE9C5BB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39780" y="2822887"/>
              <a:ext cx="7597820" cy="1063311"/>
              <a:chOff x="1139780" y="2790695"/>
              <a:chExt cx="4733934" cy="863210"/>
            </a:xfrm>
          </p:grpSpPr>
          <p:sp>
            <p:nvSpPr>
              <p:cNvPr id="130" name="Parallelogram 129">
                <a:extLst>
                  <a:ext uri="{FF2B5EF4-FFF2-40B4-BE49-F238E27FC236}">
                    <a16:creationId xmlns="" xmlns:a16="http://schemas.microsoft.com/office/drawing/2014/main" id="{1756E488-66AE-4B39-91BC-2E644CAEEE45}"/>
                  </a:ext>
                </a:extLst>
              </p:cNvPr>
              <p:cNvSpPr/>
              <p:nvPr/>
            </p:nvSpPr>
            <p:spPr>
              <a:xfrm>
                <a:off x="1139780" y="3102576"/>
                <a:ext cx="4733934" cy="551329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anchor="ctr"/>
              <a:lstStyle/>
              <a:p>
                <a:pPr algn="ctr" eaLnBrk="1" hangingPunct="1">
                  <a:defRPr/>
                </a:pPr>
                <a:r>
                  <a:rPr lang="en-US" sz="50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cùng phía</a:t>
                </a:r>
              </a:p>
            </p:txBody>
          </p:sp>
          <p:sp>
            <p:nvSpPr>
              <p:cNvPr id="131" name="Parallelogram 130">
                <a:extLst>
                  <a:ext uri="{FF2B5EF4-FFF2-40B4-BE49-F238E27FC236}">
                    <a16:creationId xmlns="" xmlns:a16="http://schemas.microsoft.com/office/drawing/2014/main" id="{5978D893-8EB8-4D67-A6D2-DA29D8664914}"/>
                  </a:ext>
                </a:extLst>
              </p:cNvPr>
              <p:cNvSpPr/>
              <p:nvPr/>
            </p:nvSpPr>
            <p:spPr>
              <a:xfrm flipH="1">
                <a:off x="1147716" y="2790695"/>
                <a:ext cx="1530691" cy="312288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anchor="ctr"/>
              <a:lstStyle/>
              <a:p>
                <a:pPr algn="ctr" eaLnBrk="1" hangingPunct="1">
                  <a:defRPr/>
                </a:pPr>
                <a:r>
                  <a:rPr lang="en-US" sz="2000" b="1" dirty="0">
                    <a:solidFill>
                      <a:srgbClr val="FF0000"/>
                    </a:solidFill>
                    <a:cs typeface="Arial" panose="020B0604020202020204" pitchFamily="34" charset="0"/>
                  </a:rPr>
                  <a:t>C</a:t>
                </a:r>
              </a:p>
            </p:txBody>
          </p:sp>
          <p:sp>
            <p:nvSpPr>
              <p:cNvPr id="132" name="Rectangle 131">
                <a:extLst>
                  <a:ext uri="{FF2B5EF4-FFF2-40B4-BE49-F238E27FC236}">
                    <a16:creationId xmlns="" xmlns:a16="http://schemas.microsoft.com/office/drawing/2014/main" id="{CC5961EF-390C-4F6A-9CB2-E26616562439}"/>
                  </a:ext>
                </a:extLst>
              </p:cNvPr>
              <p:cNvSpPr/>
              <p:nvPr/>
            </p:nvSpPr>
            <p:spPr>
              <a:xfrm>
                <a:off x="2847051" y="2851090"/>
                <a:ext cx="2439385" cy="251893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</p:grpSp>
        <p:cxnSp>
          <p:nvCxnSpPr>
            <p:cNvPr id="129" name="Straight Connector 128">
              <a:extLst>
                <a:ext uri="{FF2B5EF4-FFF2-40B4-BE49-F238E27FC236}">
                  <a16:creationId xmlns="" xmlns:a16="http://schemas.microsoft.com/office/drawing/2014/main" id="{079F1413-1095-4B88-B9EC-D3CBC2BFD0A3}"/>
                </a:ext>
              </a:extLst>
            </p:cNvPr>
            <p:cNvCxnSpPr/>
            <p:nvPr/>
          </p:nvCxnSpPr>
          <p:spPr>
            <a:xfrm>
              <a:off x="3609975" y="3115750"/>
              <a:ext cx="4410075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3" name="Group 152">
            <a:extLst>
              <a:ext uri="{FF2B5EF4-FFF2-40B4-BE49-F238E27FC236}">
                <a16:creationId xmlns="" xmlns:a16="http://schemas.microsoft.com/office/drawing/2014/main" id="{7B52F00E-BCEC-4F2C-8DC1-01F5AF9E7A5D}"/>
              </a:ext>
            </a:extLst>
          </p:cNvPr>
          <p:cNvGrpSpPr>
            <a:grpSpLocks/>
          </p:cNvGrpSpPr>
          <p:nvPr/>
        </p:nvGrpSpPr>
        <p:grpSpPr bwMode="auto">
          <a:xfrm>
            <a:off x="2420938" y="5843589"/>
            <a:ext cx="7575550" cy="930275"/>
            <a:chOff x="1139780" y="2822886"/>
            <a:chExt cx="7597820" cy="1063310"/>
          </a:xfrm>
        </p:grpSpPr>
        <p:grpSp>
          <p:nvGrpSpPr>
            <p:cNvPr id="17560" name="Group 153">
              <a:extLst>
                <a:ext uri="{FF2B5EF4-FFF2-40B4-BE49-F238E27FC236}">
                  <a16:creationId xmlns="" xmlns:a16="http://schemas.microsoft.com/office/drawing/2014/main" id="{F0C81445-542E-4FF1-A8E7-0A259F9163D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39780" y="2822886"/>
              <a:ext cx="7597820" cy="1063310"/>
              <a:chOff x="1139780" y="2790694"/>
              <a:chExt cx="4733934" cy="863209"/>
            </a:xfrm>
          </p:grpSpPr>
          <p:sp>
            <p:nvSpPr>
              <p:cNvPr id="156" name="Parallelogram 155">
                <a:extLst>
                  <a:ext uri="{FF2B5EF4-FFF2-40B4-BE49-F238E27FC236}">
                    <a16:creationId xmlns="" xmlns:a16="http://schemas.microsoft.com/office/drawing/2014/main" id="{9E374D52-343E-436A-A1B4-7C68F3101DC8}"/>
                  </a:ext>
                </a:extLst>
              </p:cNvPr>
              <p:cNvSpPr/>
              <p:nvPr/>
            </p:nvSpPr>
            <p:spPr>
              <a:xfrm>
                <a:off x="1139780" y="3102574"/>
                <a:ext cx="4733934" cy="551329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anchor="ctr"/>
              <a:lstStyle/>
              <a:p>
                <a:pPr algn="ctr" eaLnBrk="1" hangingPunct="1">
                  <a:defRPr/>
                </a:pPr>
                <a:r>
                  <a:rPr lang="en-US" sz="50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Cả A, B, C đều sai</a:t>
                </a:r>
              </a:p>
            </p:txBody>
          </p:sp>
          <p:sp>
            <p:nvSpPr>
              <p:cNvPr id="157" name="Parallelogram 156">
                <a:extLst>
                  <a:ext uri="{FF2B5EF4-FFF2-40B4-BE49-F238E27FC236}">
                    <a16:creationId xmlns="" xmlns:a16="http://schemas.microsoft.com/office/drawing/2014/main" id="{82AB0B96-009E-4883-B0FE-81936B0B4063}"/>
                  </a:ext>
                </a:extLst>
              </p:cNvPr>
              <p:cNvSpPr/>
              <p:nvPr/>
            </p:nvSpPr>
            <p:spPr>
              <a:xfrm flipH="1">
                <a:off x="1147716" y="2790694"/>
                <a:ext cx="1530691" cy="312287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anchor="ctr"/>
              <a:lstStyle/>
              <a:p>
                <a:pPr algn="ctr" eaLnBrk="1" hangingPunct="1">
                  <a:defRPr/>
                </a:pPr>
                <a:r>
                  <a:rPr lang="en-US" sz="2000" b="1" dirty="0">
                    <a:solidFill>
                      <a:srgbClr val="FF0000"/>
                    </a:solidFill>
                    <a:cs typeface="Arial" panose="020B0604020202020204" pitchFamily="34" charset="0"/>
                  </a:rPr>
                  <a:t>D</a:t>
                </a:r>
              </a:p>
            </p:txBody>
          </p:sp>
          <p:sp>
            <p:nvSpPr>
              <p:cNvPr id="158" name="Rectangle 157">
                <a:extLst>
                  <a:ext uri="{FF2B5EF4-FFF2-40B4-BE49-F238E27FC236}">
                    <a16:creationId xmlns="" xmlns:a16="http://schemas.microsoft.com/office/drawing/2014/main" id="{D604482E-33DF-4F56-834B-010FC4EC6376}"/>
                  </a:ext>
                </a:extLst>
              </p:cNvPr>
              <p:cNvSpPr/>
              <p:nvPr/>
            </p:nvSpPr>
            <p:spPr>
              <a:xfrm>
                <a:off x="2847051" y="2851089"/>
                <a:ext cx="2439385" cy="251893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</p:grpSp>
        <p:cxnSp>
          <p:nvCxnSpPr>
            <p:cNvPr id="155" name="Straight Connector 154">
              <a:extLst>
                <a:ext uri="{FF2B5EF4-FFF2-40B4-BE49-F238E27FC236}">
                  <a16:creationId xmlns="" xmlns:a16="http://schemas.microsoft.com/office/drawing/2014/main" id="{6E3FDD5C-93B7-4488-A168-81F4523209E8}"/>
                </a:ext>
              </a:extLst>
            </p:cNvPr>
            <p:cNvCxnSpPr/>
            <p:nvPr/>
          </p:nvCxnSpPr>
          <p:spPr>
            <a:xfrm>
              <a:off x="3609975" y="3107911"/>
              <a:ext cx="4410075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9" name="Group 158">
            <a:extLst>
              <a:ext uri="{FF2B5EF4-FFF2-40B4-BE49-F238E27FC236}">
                <a16:creationId xmlns="" xmlns:a16="http://schemas.microsoft.com/office/drawing/2014/main" id="{DA1AE747-2BB4-4AB0-AEC2-9ACBB6AA5A38}"/>
              </a:ext>
            </a:extLst>
          </p:cNvPr>
          <p:cNvGrpSpPr>
            <a:grpSpLocks/>
          </p:cNvGrpSpPr>
          <p:nvPr/>
        </p:nvGrpSpPr>
        <p:grpSpPr bwMode="auto">
          <a:xfrm>
            <a:off x="2097089" y="5227639"/>
            <a:ext cx="287337" cy="1087437"/>
            <a:chOff x="471240" y="3618653"/>
            <a:chExt cx="286946" cy="1086820"/>
          </a:xfrm>
        </p:grpSpPr>
        <p:cxnSp>
          <p:nvCxnSpPr>
            <p:cNvPr id="160" name="Straight Connector 159">
              <a:extLst>
                <a:ext uri="{FF2B5EF4-FFF2-40B4-BE49-F238E27FC236}">
                  <a16:creationId xmlns="" xmlns:a16="http://schemas.microsoft.com/office/drawing/2014/main" id="{5186C08D-6C2F-4B9A-B4BF-6EADEB462C88}"/>
                </a:ext>
              </a:extLst>
            </p:cNvPr>
            <p:cNvCxnSpPr>
              <a:stCxn id="141" idx="4"/>
              <a:endCxn id="162" idx="0"/>
            </p:cNvCxnSpPr>
            <p:nvPr/>
          </p:nvCxnSpPr>
          <p:spPr>
            <a:xfrm>
              <a:off x="600199" y="3618653"/>
              <a:ext cx="14514" cy="799874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555" name="Group 160">
              <a:extLst>
                <a:ext uri="{FF2B5EF4-FFF2-40B4-BE49-F238E27FC236}">
                  <a16:creationId xmlns="" xmlns:a16="http://schemas.microsoft.com/office/drawing/2014/main" id="{1A79C9BC-DA72-4894-AFF1-7CBC6F88CF3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1240" y="4418527"/>
              <a:ext cx="286946" cy="286946"/>
              <a:chOff x="452190" y="3163606"/>
              <a:chExt cx="286946" cy="286946"/>
            </a:xfrm>
          </p:grpSpPr>
          <p:sp>
            <p:nvSpPr>
              <p:cNvPr id="162" name="Oval 161">
                <a:extLst>
                  <a:ext uri="{FF2B5EF4-FFF2-40B4-BE49-F238E27FC236}">
                    <a16:creationId xmlns="" xmlns:a16="http://schemas.microsoft.com/office/drawing/2014/main" id="{4BB4E626-BFCE-43FA-AFA6-96A815D0666F}"/>
                  </a:ext>
                </a:extLst>
              </p:cNvPr>
              <p:cNvSpPr/>
              <p:nvPr/>
            </p:nvSpPr>
            <p:spPr>
              <a:xfrm>
                <a:off x="452190" y="3163606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 dirty="0"/>
              </a:p>
            </p:txBody>
          </p:sp>
          <p:sp>
            <p:nvSpPr>
              <p:cNvPr id="163" name="Oval 162">
                <a:extLst>
                  <a:ext uri="{FF2B5EF4-FFF2-40B4-BE49-F238E27FC236}">
                    <a16:creationId xmlns="" xmlns:a16="http://schemas.microsoft.com/office/drawing/2014/main" id="{DC2DD035-94B2-45D9-A9B5-3DA63C8B99DF}"/>
                  </a:ext>
                </a:extLst>
              </p:cNvPr>
              <p:cNvSpPr/>
              <p:nvPr/>
            </p:nvSpPr>
            <p:spPr>
              <a:xfrm>
                <a:off x="536213" y="3245881"/>
                <a:ext cx="123657" cy="122168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1ECEDA32-A010-42BB-A13C-3DD68F6EF29A}"/>
              </a:ext>
            </a:extLst>
          </p:cNvPr>
          <p:cNvGrpSpPr>
            <a:grpSpLocks/>
          </p:cNvGrpSpPr>
          <p:nvPr/>
        </p:nvGrpSpPr>
        <p:grpSpPr bwMode="auto">
          <a:xfrm>
            <a:off x="1757363" y="88901"/>
            <a:ext cx="957262" cy="957263"/>
            <a:chOff x="83662" y="159259"/>
            <a:chExt cx="1082288" cy="1082288"/>
          </a:xfrm>
        </p:grpSpPr>
        <p:sp>
          <p:nvSpPr>
            <p:cNvPr id="10" name="Oval 9">
              <a:extLst>
                <a:ext uri="{FF2B5EF4-FFF2-40B4-BE49-F238E27FC236}">
                  <a16:creationId xmlns="" xmlns:a16="http://schemas.microsoft.com/office/drawing/2014/main" id="{B680F5F9-C0BA-4588-87C2-FD165C82862C}"/>
                </a:ext>
              </a:extLst>
            </p:cNvPr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6000" b="1" dirty="0">
                <a:solidFill>
                  <a:srgbClr val="008CF5"/>
                </a:solidFill>
                <a:cs typeface="Arial" panose="020B0604020202020204" pitchFamily="34" charset="0"/>
              </a:endParaRPr>
            </a:p>
          </p:txBody>
        </p:sp>
        <p:pic>
          <p:nvPicPr>
            <p:cNvPr id="17551" name="Picture 81">
              <a:extLst>
                <a:ext uri="{FF2B5EF4-FFF2-40B4-BE49-F238E27FC236}">
                  <a16:creationId xmlns="" xmlns:a16="http://schemas.microsoft.com/office/drawing/2014/main" id="{426EECFE-289C-48C3-8739-46A7CA5566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62" y="159259"/>
              <a:ext cx="1082288" cy="1082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552" name="Picture 80">
              <a:extLst>
                <a:ext uri="{FF2B5EF4-FFF2-40B4-BE49-F238E27FC236}">
                  <a16:creationId xmlns="" xmlns:a16="http://schemas.microsoft.com/office/drawing/2014/main" id="{846D3EB2-5E4A-4AEC-8113-E4BE91FA85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649" y="240741"/>
              <a:ext cx="757177" cy="937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553" name="TextBox 2">
              <a:extLst>
                <a:ext uri="{FF2B5EF4-FFF2-40B4-BE49-F238E27FC236}">
                  <a16:creationId xmlns="" xmlns:a16="http://schemas.microsoft.com/office/drawing/2014/main" id="{82F8C20C-BE68-4BEB-8139-3CD1AD0373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902" y="213831"/>
              <a:ext cx="611686" cy="975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5000" b="1">
                  <a:solidFill>
                    <a:srgbClr val="008CF5"/>
                  </a:solidFill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62" name="Parallelogram 61">
            <a:extLst>
              <a:ext uri="{FF2B5EF4-FFF2-40B4-BE49-F238E27FC236}">
                <a16:creationId xmlns="" xmlns:a16="http://schemas.microsoft.com/office/drawing/2014/main" id="{E8A43BE5-F64E-47DA-A69D-04BF56FF3509}"/>
              </a:ext>
            </a:extLst>
          </p:cNvPr>
          <p:cNvSpPr/>
          <p:nvPr/>
        </p:nvSpPr>
        <p:spPr>
          <a:xfrm flipH="1">
            <a:off x="9996488" y="6657976"/>
            <a:ext cx="671512" cy="200025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200" b="1" dirty="0">
                <a:solidFill>
                  <a:srgbClr val="FF0000"/>
                </a:solidFill>
                <a:cs typeface="Arial" panose="020B0604020202020204" pitchFamily="34" charset="0"/>
              </a:rPr>
              <a:t>ANS</a:t>
            </a:r>
          </a:p>
        </p:txBody>
      </p:sp>
      <p:grpSp>
        <p:nvGrpSpPr>
          <p:cNvPr id="151" name="Group 150">
            <a:extLst>
              <a:ext uri="{FF2B5EF4-FFF2-40B4-BE49-F238E27FC236}">
                <a16:creationId xmlns="" xmlns:a16="http://schemas.microsoft.com/office/drawing/2014/main" id="{26468EE0-AC68-4806-9C8D-F97F132696C6}"/>
              </a:ext>
            </a:extLst>
          </p:cNvPr>
          <p:cNvGrpSpPr>
            <a:grpSpLocks/>
          </p:cNvGrpSpPr>
          <p:nvPr/>
        </p:nvGrpSpPr>
        <p:grpSpPr bwMode="auto">
          <a:xfrm>
            <a:off x="2097089" y="4038600"/>
            <a:ext cx="287337" cy="1189038"/>
            <a:chOff x="471240" y="3515623"/>
            <a:chExt cx="286946" cy="1189850"/>
          </a:xfrm>
        </p:grpSpPr>
        <p:cxnSp>
          <p:nvCxnSpPr>
            <p:cNvPr id="139" name="Straight Connector 138">
              <a:extLst>
                <a:ext uri="{FF2B5EF4-FFF2-40B4-BE49-F238E27FC236}">
                  <a16:creationId xmlns="" xmlns:a16="http://schemas.microsoft.com/office/drawing/2014/main" id="{DD3607F9-B936-462A-8263-4132A507C78A}"/>
                </a:ext>
              </a:extLst>
            </p:cNvPr>
            <p:cNvCxnSpPr>
              <a:endCxn id="141" idx="0"/>
            </p:cNvCxnSpPr>
            <p:nvPr/>
          </p:nvCxnSpPr>
          <p:spPr>
            <a:xfrm>
              <a:off x="626412" y="3515623"/>
              <a:ext cx="0" cy="902904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543" name="Group 139">
              <a:extLst>
                <a:ext uri="{FF2B5EF4-FFF2-40B4-BE49-F238E27FC236}">
                  <a16:creationId xmlns="" xmlns:a16="http://schemas.microsoft.com/office/drawing/2014/main" id="{FBCD668A-F912-4484-9304-62DAB5BBA88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1240" y="4418527"/>
              <a:ext cx="286946" cy="286946"/>
              <a:chOff x="452190" y="3163606"/>
              <a:chExt cx="286946" cy="286946"/>
            </a:xfrm>
          </p:grpSpPr>
          <p:sp>
            <p:nvSpPr>
              <p:cNvPr id="141" name="Oval 140">
                <a:extLst>
                  <a:ext uri="{FF2B5EF4-FFF2-40B4-BE49-F238E27FC236}">
                    <a16:creationId xmlns="" xmlns:a16="http://schemas.microsoft.com/office/drawing/2014/main" id="{64DE5588-A8C9-4FB4-B2AE-3BF9B2BA27DF}"/>
                  </a:ext>
                </a:extLst>
              </p:cNvPr>
              <p:cNvSpPr/>
              <p:nvPr/>
            </p:nvSpPr>
            <p:spPr>
              <a:xfrm>
                <a:off x="452190" y="3163606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 dirty="0"/>
              </a:p>
            </p:txBody>
          </p:sp>
          <p:sp>
            <p:nvSpPr>
              <p:cNvPr id="142" name="Oval 141">
                <a:extLst>
                  <a:ext uri="{FF2B5EF4-FFF2-40B4-BE49-F238E27FC236}">
                    <a16:creationId xmlns="" xmlns:a16="http://schemas.microsoft.com/office/drawing/2014/main" id="{7AE31579-E0B2-4E0A-8F2D-92C33CE4B5F7}"/>
                  </a:ext>
                </a:extLst>
              </p:cNvPr>
              <p:cNvSpPr/>
              <p:nvPr/>
            </p:nvSpPr>
            <p:spPr>
              <a:xfrm>
                <a:off x="531457" y="3245624"/>
                <a:ext cx="123657" cy="122322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</p:grpSp>
      </p:grpSp>
      <p:grpSp>
        <p:nvGrpSpPr>
          <p:cNvPr id="150" name="Group 149">
            <a:extLst>
              <a:ext uri="{FF2B5EF4-FFF2-40B4-BE49-F238E27FC236}">
                <a16:creationId xmlns="" xmlns:a16="http://schemas.microsoft.com/office/drawing/2014/main" id="{D95C9603-01CD-4540-9099-45ABA2686D84}"/>
              </a:ext>
            </a:extLst>
          </p:cNvPr>
          <p:cNvGrpSpPr>
            <a:grpSpLocks/>
          </p:cNvGrpSpPr>
          <p:nvPr/>
        </p:nvGrpSpPr>
        <p:grpSpPr bwMode="auto">
          <a:xfrm>
            <a:off x="2097089" y="3013076"/>
            <a:ext cx="287337" cy="1152525"/>
            <a:chOff x="471240" y="2490868"/>
            <a:chExt cx="286946" cy="1151755"/>
          </a:xfrm>
        </p:grpSpPr>
        <p:cxnSp>
          <p:nvCxnSpPr>
            <p:cNvPr id="116" name="Straight Connector 115">
              <a:extLst>
                <a:ext uri="{FF2B5EF4-FFF2-40B4-BE49-F238E27FC236}">
                  <a16:creationId xmlns="" xmlns:a16="http://schemas.microsoft.com/office/drawing/2014/main" id="{9B50C84E-5C1C-43B4-88AB-ED363E61E6C0}"/>
                </a:ext>
              </a:extLst>
            </p:cNvPr>
            <p:cNvCxnSpPr>
              <a:stCxn id="20" idx="4"/>
              <a:endCxn id="118" idx="0"/>
            </p:cNvCxnSpPr>
            <p:nvPr/>
          </p:nvCxnSpPr>
          <p:spPr>
            <a:xfrm>
              <a:off x="600199" y="2490868"/>
              <a:ext cx="14514" cy="864809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537" name="Group 116">
              <a:extLst>
                <a:ext uri="{FF2B5EF4-FFF2-40B4-BE49-F238E27FC236}">
                  <a16:creationId xmlns="" xmlns:a16="http://schemas.microsoft.com/office/drawing/2014/main" id="{ADB6E134-0BAC-4425-8962-CECA274D3D4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1240" y="3355677"/>
              <a:ext cx="286946" cy="286946"/>
              <a:chOff x="452190" y="3163606"/>
              <a:chExt cx="286946" cy="286946"/>
            </a:xfrm>
          </p:grpSpPr>
          <p:sp>
            <p:nvSpPr>
              <p:cNvPr id="118" name="Oval 117">
                <a:extLst>
                  <a:ext uri="{FF2B5EF4-FFF2-40B4-BE49-F238E27FC236}">
                    <a16:creationId xmlns="" xmlns:a16="http://schemas.microsoft.com/office/drawing/2014/main" id="{AE0A8F21-1AAA-4670-ACDA-429C2052174E}"/>
                  </a:ext>
                </a:extLst>
              </p:cNvPr>
              <p:cNvSpPr/>
              <p:nvPr/>
            </p:nvSpPr>
            <p:spPr>
              <a:xfrm>
                <a:off x="452190" y="3163606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 dirty="0"/>
              </a:p>
            </p:txBody>
          </p:sp>
          <p:sp>
            <p:nvSpPr>
              <p:cNvPr id="119" name="Oval 118">
                <a:extLst>
                  <a:ext uri="{FF2B5EF4-FFF2-40B4-BE49-F238E27FC236}">
                    <a16:creationId xmlns="" xmlns:a16="http://schemas.microsoft.com/office/drawing/2014/main" id="{5A883C89-27BC-43E2-B3E8-2F33DD04896A}"/>
                  </a:ext>
                </a:extLst>
              </p:cNvPr>
              <p:cNvSpPr/>
              <p:nvPr/>
            </p:nvSpPr>
            <p:spPr>
              <a:xfrm>
                <a:off x="531457" y="3245902"/>
                <a:ext cx="123657" cy="12215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</p:grpSp>
      </p:grpSp>
      <p:grpSp>
        <p:nvGrpSpPr>
          <p:cNvPr id="149" name="Group 148">
            <a:extLst>
              <a:ext uri="{FF2B5EF4-FFF2-40B4-BE49-F238E27FC236}">
                <a16:creationId xmlns="" xmlns:a16="http://schemas.microsoft.com/office/drawing/2014/main" id="{D4B0470D-0E49-48B5-A86D-19E5BD7BD4AC}"/>
              </a:ext>
            </a:extLst>
          </p:cNvPr>
          <p:cNvGrpSpPr>
            <a:grpSpLocks/>
          </p:cNvGrpSpPr>
          <p:nvPr/>
        </p:nvGrpSpPr>
        <p:grpSpPr bwMode="auto">
          <a:xfrm>
            <a:off x="2097089" y="1046163"/>
            <a:ext cx="287337" cy="1966912"/>
            <a:chOff x="471240" y="574185"/>
            <a:chExt cx="286946" cy="1967695"/>
          </a:xfrm>
        </p:grpSpPr>
        <p:cxnSp>
          <p:nvCxnSpPr>
            <p:cNvPr id="13" name="Straight Connector 12">
              <a:extLst>
                <a:ext uri="{FF2B5EF4-FFF2-40B4-BE49-F238E27FC236}">
                  <a16:creationId xmlns="" xmlns:a16="http://schemas.microsoft.com/office/drawing/2014/main" id="{CE42254B-0899-411D-A37B-F7D10D26C539}"/>
                </a:ext>
              </a:extLst>
            </p:cNvPr>
            <p:cNvCxnSpPr>
              <a:stCxn id="82" idx="2"/>
              <a:endCxn id="20" idx="0"/>
            </p:cNvCxnSpPr>
            <p:nvPr/>
          </p:nvCxnSpPr>
          <p:spPr>
            <a:xfrm>
              <a:off x="610012" y="574185"/>
              <a:ext cx="4701" cy="1680749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531" name="Group 65">
              <a:extLst>
                <a:ext uri="{FF2B5EF4-FFF2-40B4-BE49-F238E27FC236}">
                  <a16:creationId xmlns="" xmlns:a16="http://schemas.microsoft.com/office/drawing/2014/main" id="{E13FEF76-2743-4171-8715-245E0ACAA7C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1240" y="2254934"/>
              <a:ext cx="286946" cy="286946"/>
              <a:chOff x="452190" y="3133126"/>
              <a:chExt cx="286946" cy="286946"/>
            </a:xfrm>
          </p:grpSpPr>
          <p:sp>
            <p:nvSpPr>
              <p:cNvPr id="20" name="Oval 19">
                <a:extLst>
                  <a:ext uri="{FF2B5EF4-FFF2-40B4-BE49-F238E27FC236}">
                    <a16:creationId xmlns="" xmlns:a16="http://schemas.microsoft.com/office/drawing/2014/main" id="{8BB0E05B-9AEA-4779-AC0F-702AB47E5A21}"/>
                  </a:ext>
                </a:extLst>
              </p:cNvPr>
              <p:cNvSpPr/>
              <p:nvPr/>
            </p:nvSpPr>
            <p:spPr>
              <a:xfrm>
                <a:off x="452190" y="3133126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 dirty="0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="" xmlns:a16="http://schemas.microsoft.com/office/drawing/2014/main" id="{149C0A2D-9AE9-4F47-8B4D-FA52E040454D}"/>
                  </a:ext>
                </a:extLst>
              </p:cNvPr>
              <p:cNvSpPr/>
              <p:nvPr/>
            </p:nvSpPr>
            <p:spPr>
              <a:xfrm>
                <a:off x="531457" y="3216791"/>
                <a:ext cx="123657" cy="122287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</p:grpSp>
      </p:grpSp>
      <p:sp>
        <p:nvSpPr>
          <p:cNvPr id="64" name="Parallelogram 63">
            <a:extLst>
              <a:ext uri="{FF2B5EF4-FFF2-40B4-BE49-F238E27FC236}">
                <a16:creationId xmlns="" xmlns:a16="http://schemas.microsoft.com/office/drawing/2014/main" id="{4644B4CD-0225-415B-A8EC-9435397906E2}"/>
              </a:ext>
            </a:extLst>
          </p:cNvPr>
          <p:cNvSpPr/>
          <p:nvPr/>
        </p:nvSpPr>
        <p:spPr>
          <a:xfrm flipH="1">
            <a:off x="9996488" y="6376989"/>
            <a:ext cx="671512" cy="200025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100" b="1" dirty="0">
                <a:solidFill>
                  <a:srgbClr val="FF0000"/>
                </a:solidFill>
                <a:cs typeface="Arial" panose="020B0604020202020204" pitchFamily="34" charset="0"/>
              </a:rPr>
              <a:t>TIME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="" xmlns:a16="http://schemas.microsoft.com/office/drawing/2014/main" id="{521AEEE7-A2C4-48D6-831C-D9B961906C9E}"/>
              </a:ext>
            </a:extLst>
          </p:cNvPr>
          <p:cNvSpPr/>
          <p:nvPr/>
        </p:nvSpPr>
        <p:spPr>
          <a:xfrm>
            <a:off x="1614488" y="1235075"/>
            <a:ext cx="1270000" cy="1270000"/>
          </a:xfrm>
          <a:prstGeom prst="rect">
            <a:avLst/>
          </a:prstGeom>
          <a:solidFill>
            <a:srgbClr val="00FF4E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6000" b="1" dirty="0">
                <a:latin typeface="Arial Black" panose="020B0A04020102020204" pitchFamily="34" charset="0"/>
                <a:cs typeface="Arial" panose="020B0604020202020204" pitchFamily="34" charset="0"/>
              </a:rPr>
              <a:t>30</a:t>
            </a:r>
          </a:p>
        </p:txBody>
      </p:sp>
      <p:grpSp>
        <p:nvGrpSpPr>
          <p:cNvPr id="67" name="Group 66">
            <a:extLst>
              <a:ext uri="{FF2B5EF4-FFF2-40B4-BE49-F238E27FC236}">
                <a16:creationId xmlns="" xmlns:a16="http://schemas.microsoft.com/office/drawing/2014/main" id="{BF08CF1B-7571-4E40-BCA7-33ECF5984F00}"/>
              </a:ext>
            </a:extLst>
          </p:cNvPr>
          <p:cNvGrpSpPr>
            <a:grpSpLocks/>
          </p:cNvGrpSpPr>
          <p:nvPr/>
        </p:nvGrpSpPr>
        <p:grpSpPr bwMode="auto">
          <a:xfrm>
            <a:off x="1614488" y="1225550"/>
            <a:ext cx="1270000" cy="1271588"/>
            <a:chOff x="-1408548" y="1800614"/>
            <a:chExt cx="1270128" cy="1271345"/>
          </a:xfrm>
        </p:grpSpPr>
        <p:sp>
          <p:nvSpPr>
            <p:cNvPr id="68" name="Rectangle 67">
              <a:extLst>
                <a:ext uri="{FF2B5EF4-FFF2-40B4-BE49-F238E27FC236}">
                  <a16:creationId xmlns="" xmlns:a16="http://schemas.microsoft.com/office/drawing/2014/main" id="{D4095A9F-B6D1-4F98-B382-4D7291F74C60}"/>
                </a:ext>
              </a:extLst>
            </p:cNvPr>
            <p:cNvSpPr/>
            <p:nvPr/>
          </p:nvSpPr>
          <p:spPr>
            <a:xfrm>
              <a:off x="-1408548" y="1802202"/>
              <a:ext cx="1270128" cy="126975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6000" b="1" dirty="0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0" name="Rectangle 69">
              <a:extLst>
                <a:ext uri="{FF2B5EF4-FFF2-40B4-BE49-F238E27FC236}">
                  <a16:creationId xmlns="" xmlns:a16="http://schemas.microsoft.com/office/drawing/2014/main" id="{319E0AE0-75B0-4754-B9B4-0AE10282C261}"/>
                </a:ext>
              </a:extLst>
            </p:cNvPr>
            <p:cNvSpPr/>
            <p:nvPr/>
          </p:nvSpPr>
          <p:spPr>
            <a:xfrm>
              <a:off x="-1408548" y="1800614"/>
              <a:ext cx="1270128" cy="126975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6000" b="1" dirty="0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29</a:t>
              </a: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="" xmlns:a16="http://schemas.microsoft.com/office/drawing/2014/main" id="{A314B142-911F-4257-B48E-4FC22493823B}"/>
              </a:ext>
            </a:extLst>
          </p:cNvPr>
          <p:cNvGrpSpPr>
            <a:grpSpLocks/>
          </p:cNvGrpSpPr>
          <p:nvPr/>
        </p:nvGrpSpPr>
        <p:grpSpPr bwMode="auto">
          <a:xfrm>
            <a:off x="1614488" y="1225550"/>
            <a:ext cx="1270000" cy="1271588"/>
            <a:chOff x="-1408548" y="1801408"/>
            <a:chExt cx="1270128" cy="1270551"/>
          </a:xfrm>
        </p:grpSpPr>
        <p:sp>
          <p:nvSpPr>
            <p:cNvPr id="72" name="Rectangle 71">
              <a:extLst>
                <a:ext uri="{FF2B5EF4-FFF2-40B4-BE49-F238E27FC236}">
                  <a16:creationId xmlns="" xmlns:a16="http://schemas.microsoft.com/office/drawing/2014/main" id="{EE9226E9-1B36-4D56-91C1-30F2B0E5A5D4}"/>
                </a:ext>
              </a:extLst>
            </p:cNvPr>
            <p:cNvSpPr/>
            <p:nvPr/>
          </p:nvSpPr>
          <p:spPr>
            <a:xfrm>
              <a:off x="-1408548" y="1801408"/>
              <a:ext cx="1270128" cy="1270551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6000" b="1" dirty="0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="" xmlns:a16="http://schemas.microsoft.com/office/drawing/2014/main" id="{A2017C40-8705-402B-A4CA-5794E231F5DA}"/>
                </a:ext>
              </a:extLst>
            </p:cNvPr>
            <p:cNvSpPr/>
            <p:nvPr/>
          </p:nvSpPr>
          <p:spPr>
            <a:xfrm>
              <a:off x="-1408548" y="1801408"/>
              <a:ext cx="1270128" cy="1270551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6000" b="1" dirty="0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28</a:t>
              </a: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="" xmlns:a16="http://schemas.microsoft.com/office/drawing/2014/main" id="{A0C75B4C-947B-461A-B303-A9E870B745E3}"/>
              </a:ext>
            </a:extLst>
          </p:cNvPr>
          <p:cNvGrpSpPr>
            <a:grpSpLocks/>
          </p:cNvGrpSpPr>
          <p:nvPr/>
        </p:nvGrpSpPr>
        <p:grpSpPr bwMode="auto">
          <a:xfrm>
            <a:off x="1614488" y="1225550"/>
            <a:ext cx="1270000" cy="1271588"/>
            <a:chOff x="-1408548" y="1801408"/>
            <a:chExt cx="1270128" cy="1270551"/>
          </a:xfrm>
        </p:grpSpPr>
        <p:sp>
          <p:nvSpPr>
            <p:cNvPr id="75" name="Rectangle 74">
              <a:extLst>
                <a:ext uri="{FF2B5EF4-FFF2-40B4-BE49-F238E27FC236}">
                  <a16:creationId xmlns="" xmlns:a16="http://schemas.microsoft.com/office/drawing/2014/main" id="{89B4971F-B3F0-4D3D-B8FB-E8B01CE9AF60}"/>
                </a:ext>
              </a:extLst>
            </p:cNvPr>
            <p:cNvSpPr/>
            <p:nvPr/>
          </p:nvSpPr>
          <p:spPr>
            <a:xfrm>
              <a:off x="-1408548" y="1801408"/>
              <a:ext cx="1270128" cy="1270551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6000" b="1" dirty="0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6" name="Rectangle 75">
              <a:extLst>
                <a:ext uri="{FF2B5EF4-FFF2-40B4-BE49-F238E27FC236}">
                  <a16:creationId xmlns="" xmlns:a16="http://schemas.microsoft.com/office/drawing/2014/main" id="{266AD507-114C-4FF3-BEB6-A21B8DB4E693}"/>
                </a:ext>
              </a:extLst>
            </p:cNvPr>
            <p:cNvSpPr/>
            <p:nvPr/>
          </p:nvSpPr>
          <p:spPr>
            <a:xfrm>
              <a:off x="-1408548" y="1801408"/>
              <a:ext cx="1270128" cy="1270551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6000" b="1" dirty="0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27</a:t>
              </a: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="" xmlns:a16="http://schemas.microsoft.com/office/drawing/2014/main" id="{1F15D25D-9436-43AA-8838-5A9230BD9281}"/>
              </a:ext>
            </a:extLst>
          </p:cNvPr>
          <p:cNvGrpSpPr>
            <a:grpSpLocks/>
          </p:cNvGrpSpPr>
          <p:nvPr/>
        </p:nvGrpSpPr>
        <p:grpSpPr bwMode="auto">
          <a:xfrm>
            <a:off x="1614488" y="1225550"/>
            <a:ext cx="1270000" cy="1271588"/>
            <a:chOff x="-1408548" y="1800614"/>
            <a:chExt cx="1270128" cy="1271345"/>
          </a:xfrm>
        </p:grpSpPr>
        <p:sp>
          <p:nvSpPr>
            <p:cNvPr id="78" name="Rectangle 77">
              <a:extLst>
                <a:ext uri="{FF2B5EF4-FFF2-40B4-BE49-F238E27FC236}">
                  <a16:creationId xmlns="" xmlns:a16="http://schemas.microsoft.com/office/drawing/2014/main" id="{A76E11D0-E25C-466B-8F8E-79DDB8E526BE}"/>
                </a:ext>
              </a:extLst>
            </p:cNvPr>
            <p:cNvSpPr/>
            <p:nvPr/>
          </p:nvSpPr>
          <p:spPr>
            <a:xfrm>
              <a:off x="-1408548" y="1802202"/>
              <a:ext cx="1270128" cy="126975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6000" b="1" dirty="0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9" name="Rectangle 78">
              <a:extLst>
                <a:ext uri="{FF2B5EF4-FFF2-40B4-BE49-F238E27FC236}">
                  <a16:creationId xmlns="" xmlns:a16="http://schemas.microsoft.com/office/drawing/2014/main" id="{4602BA19-530E-4859-A402-3D05D8535056}"/>
                </a:ext>
              </a:extLst>
            </p:cNvPr>
            <p:cNvSpPr/>
            <p:nvPr/>
          </p:nvSpPr>
          <p:spPr>
            <a:xfrm>
              <a:off x="-1408548" y="1800614"/>
              <a:ext cx="1270128" cy="126975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6000" b="1" dirty="0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26</a:t>
              </a: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="" xmlns:a16="http://schemas.microsoft.com/office/drawing/2014/main" id="{DD1CF811-D9CC-4AB6-8A45-F7D3EA586EB5}"/>
              </a:ext>
            </a:extLst>
          </p:cNvPr>
          <p:cNvGrpSpPr>
            <a:grpSpLocks/>
          </p:cNvGrpSpPr>
          <p:nvPr/>
        </p:nvGrpSpPr>
        <p:grpSpPr bwMode="auto">
          <a:xfrm>
            <a:off x="1614488" y="1225550"/>
            <a:ext cx="1270000" cy="1271588"/>
            <a:chOff x="-1408548" y="1800614"/>
            <a:chExt cx="1270128" cy="1271345"/>
          </a:xfrm>
        </p:grpSpPr>
        <p:sp>
          <p:nvSpPr>
            <p:cNvPr id="84" name="Rectangle 83">
              <a:extLst>
                <a:ext uri="{FF2B5EF4-FFF2-40B4-BE49-F238E27FC236}">
                  <a16:creationId xmlns="" xmlns:a16="http://schemas.microsoft.com/office/drawing/2014/main" id="{E66F397F-3CBB-4AA6-865D-E89902BDC533}"/>
                </a:ext>
              </a:extLst>
            </p:cNvPr>
            <p:cNvSpPr/>
            <p:nvPr/>
          </p:nvSpPr>
          <p:spPr>
            <a:xfrm>
              <a:off x="-1408548" y="1802202"/>
              <a:ext cx="1270128" cy="126975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6000" b="1" dirty="0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5" name="Rectangle 84">
              <a:extLst>
                <a:ext uri="{FF2B5EF4-FFF2-40B4-BE49-F238E27FC236}">
                  <a16:creationId xmlns="" xmlns:a16="http://schemas.microsoft.com/office/drawing/2014/main" id="{A262DBE3-3A0C-4C22-99DD-BADCAD932D54}"/>
                </a:ext>
              </a:extLst>
            </p:cNvPr>
            <p:cNvSpPr/>
            <p:nvPr/>
          </p:nvSpPr>
          <p:spPr>
            <a:xfrm>
              <a:off x="-1408548" y="1800614"/>
              <a:ext cx="1270128" cy="126975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6000" b="1" dirty="0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25</a:t>
              </a: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="" xmlns:a16="http://schemas.microsoft.com/office/drawing/2014/main" id="{6B956CA4-1D4C-480D-B287-F97BF9567F86}"/>
              </a:ext>
            </a:extLst>
          </p:cNvPr>
          <p:cNvGrpSpPr>
            <a:grpSpLocks/>
          </p:cNvGrpSpPr>
          <p:nvPr/>
        </p:nvGrpSpPr>
        <p:grpSpPr bwMode="auto">
          <a:xfrm>
            <a:off x="1614488" y="1225550"/>
            <a:ext cx="1270000" cy="1271588"/>
            <a:chOff x="-1408548" y="1800614"/>
            <a:chExt cx="1270128" cy="1271345"/>
          </a:xfrm>
        </p:grpSpPr>
        <p:sp>
          <p:nvSpPr>
            <p:cNvPr id="87" name="Rectangle 86">
              <a:extLst>
                <a:ext uri="{FF2B5EF4-FFF2-40B4-BE49-F238E27FC236}">
                  <a16:creationId xmlns="" xmlns:a16="http://schemas.microsoft.com/office/drawing/2014/main" id="{C2C30BBF-31EC-4355-9043-23D8EDB688FD}"/>
                </a:ext>
              </a:extLst>
            </p:cNvPr>
            <p:cNvSpPr/>
            <p:nvPr/>
          </p:nvSpPr>
          <p:spPr>
            <a:xfrm>
              <a:off x="-1408548" y="1802202"/>
              <a:ext cx="1270128" cy="126975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6000" b="1" dirty="0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" name="Rectangle 87">
              <a:extLst>
                <a:ext uri="{FF2B5EF4-FFF2-40B4-BE49-F238E27FC236}">
                  <a16:creationId xmlns="" xmlns:a16="http://schemas.microsoft.com/office/drawing/2014/main" id="{434AC42A-B88D-43A7-AC9E-1CDEBF3BB358}"/>
                </a:ext>
              </a:extLst>
            </p:cNvPr>
            <p:cNvSpPr/>
            <p:nvPr/>
          </p:nvSpPr>
          <p:spPr>
            <a:xfrm>
              <a:off x="-1408548" y="1800614"/>
              <a:ext cx="1270128" cy="126975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6000" b="1" dirty="0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24</a:t>
              </a: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="" xmlns:a16="http://schemas.microsoft.com/office/drawing/2014/main" id="{9892B5AB-B192-4BAF-9AB8-BC9444E05E3D}"/>
              </a:ext>
            </a:extLst>
          </p:cNvPr>
          <p:cNvGrpSpPr>
            <a:grpSpLocks/>
          </p:cNvGrpSpPr>
          <p:nvPr/>
        </p:nvGrpSpPr>
        <p:grpSpPr bwMode="auto">
          <a:xfrm>
            <a:off x="1614488" y="1225550"/>
            <a:ext cx="1270000" cy="1271588"/>
            <a:chOff x="-1408548" y="1800614"/>
            <a:chExt cx="1270128" cy="1271345"/>
          </a:xfrm>
        </p:grpSpPr>
        <p:sp>
          <p:nvSpPr>
            <p:cNvPr id="90" name="Rectangle 89">
              <a:extLst>
                <a:ext uri="{FF2B5EF4-FFF2-40B4-BE49-F238E27FC236}">
                  <a16:creationId xmlns="" xmlns:a16="http://schemas.microsoft.com/office/drawing/2014/main" id="{100B833C-8621-4C72-902B-7D0A94FA180B}"/>
                </a:ext>
              </a:extLst>
            </p:cNvPr>
            <p:cNvSpPr/>
            <p:nvPr/>
          </p:nvSpPr>
          <p:spPr>
            <a:xfrm>
              <a:off x="-1408548" y="1802202"/>
              <a:ext cx="1270128" cy="126975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6000" b="1" dirty="0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1" name="Rectangle 90">
              <a:extLst>
                <a:ext uri="{FF2B5EF4-FFF2-40B4-BE49-F238E27FC236}">
                  <a16:creationId xmlns="" xmlns:a16="http://schemas.microsoft.com/office/drawing/2014/main" id="{6ADE69A4-3F99-4A22-A8BB-84601CB6A597}"/>
                </a:ext>
              </a:extLst>
            </p:cNvPr>
            <p:cNvSpPr/>
            <p:nvPr/>
          </p:nvSpPr>
          <p:spPr>
            <a:xfrm>
              <a:off x="-1408548" y="1800614"/>
              <a:ext cx="1270128" cy="126975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6000" b="1" dirty="0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23</a:t>
              </a: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="" xmlns:a16="http://schemas.microsoft.com/office/drawing/2014/main" id="{4EA8519C-5D19-47E2-A53A-068E19D5DEB5}"/>
              </a:ext>
            </a:extLst>
          </p:cNvPr>
          <p:cNvGrpSpPr>
            <a:grpSpLocks/>
          </p:cNvGrpSpPr>
          <p:nvPr/>
        </p:nvGrpSpPr>
        <p:grpSpPr bwMode="auto">
          <a:xfrm>
            <a:off x="1614488" y="1223964"/>
            <a:ext cx="1270000" cy="1271587"/>
            <a:chOff x="-1408548" y="1800614"/>
            <a:chExt cx="1270128" cy="1271345"/>
          </a:xfrm>
        </p:grpSpPr>
        <p:sp>
          <p:nvSpPr>
            <p:cNvPr id="93" name="Rectangle 92">
              <a:extLst>
                <a:ext uri="{FF2B5EF4-FFF2-40B4-BE49-F238E27FC236}">
                  <a16:creationId xmlns="" xmlns:a16="http://schemas.microsoft.com/office/drawing/2014/main" id="{4252DDC9-0FB4-46D8-BFE6-C75A4E464230}"/>
                </a:ext>
              </a:extLst>
            </p:cNvPr>
            <p:cNvSpPr/>
            <p:nvPr/>
          </p:nvSpPr>
          <p:spPr>
            <a:xfrm>
              <a:off x="-1408548" y="1802201"/>
              <a:ext cx="1270128" cy="1269758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6000" b="1" dirty="0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4" name="Rectangle 93">
              <a:extLst>
                <a:ext uri="{FF2B5EF4-FFF2-40B4-BE49-F238E27FC236}">
                  <a16:creationId xmlns="" xmlns:a16="http://schemas.microsoft.com/office/drawing/2014/main" id="{922ED849-2C80-43F5-B412-1046E7CD7091}"/>
                </a:ext>
              </a:extLst>
            </p:cNvPr>
            <p:cNvSpPr/>
            <p:nvPr/>
          </p:nvSpPr>
          <p:spPr>
            <a:xfrm>
              <a:off x="-1408548" y="1800614"/>
              <a:ext cx="1270128" cy="1269758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6000" b="1" dirty="0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22</a:t>
              </a:r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="" xmlns:a16="http://schemas.microsoft.com/office/drawing/2014/main" id="{02DF1E36-162A-489C-AC64-9B0840F26E8F}"/>
              </a:ext>
            </a:extLst>
          </p:cNvPr>
          <p:cNvGrpSpPr>
            <a:grpSpLocks/>
          </p:cNvGrpSpPr>
          <p:nvPr/>
        </p:nvGrpSpPr>
        <p:grpSpPr bwMode="auto">
          <a:xfrm>
            <a:off x="1614488" y="1223964"/>
            <a:ext cx="1270000" cy="1271587"/>
            <a:chOff x="-1408548" y="1800614"/>
            <a:chExt cx="1270128" cy="1271345"/>
          </a:xfrm>
        </p:grpSpPr>
        <p:sp>
          <p:nvSpPr>
            <p:cNvPr id="96" name="Rectangle 95">
              <a:extLst>
                <a:ext uri="{FF2B5EF4-FFF2-40B4-BE49-F238E27FC236}">
                  <a16:creationId xmlns="" xmlns:a16="http://schemas.microsoft.com/office/drawing/2014/main" id="{6B42AC8D-E27C-40C7-ABF1-318EA75E7C65}"/>
                </a:ext>
              </a:extLst>
            </p:cNvPr>
            <p:cNvSpPr/>
            <p:nvPr/>
          </p:nvSpPr>
          <p:spPr>
            <a:xfrm>
              <a:off x="-1408548" y="1802201"/>
              <a:ext cx="1270128" cy="1269758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6000" b="1" dirty="0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7" name="Rectangle 96">
              <a:extLst>
                <a:ext uri="{FF2B5EF4-FFF2-40B4-BE49-F238E27FC236}">
                  <a16:creationId xmlns="" xmlns:a16="http://schemas.microsoft.com/office/drawing/2014/main" id="{9918BDCD-8F9E-43D4-90D9-24F6171241B8}"/>
                </a:ext>
              </a:extLst>
            </p:cNvPr>
            <p:cNvSpPr/>
            <p:nvPr/>
          </p:nvSpPr>
          <p:spPr>
            <a:xfrm>
              <a:off x="-1408548" y="1800614"/>
              <a:ext cx="1270128" cy="1269758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6000" b="1" dirty="0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21</a:t>
              </a:r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="" xmlns:a16="http://schemas.microsoft.com/office/drawing/2014/main" id="{736C67D6-4F43-4536-8647-E5097A276DD0}"/>
              </a:ext>
            </a:extLst>
          </p:cNvPr>
          <p:cNvGrpSpPr>
            <a:grpSpLocks/>
          </p:cNvGrpSpPr>
          <p:nvPr/>
        </p:nvGrpSpPr>
        <p:grpSpPr bwMode="auto">
          <a:xfrm>
            <a:off x="1614488" y="1223964"/>
            <a:ext cx="1270000" cy="1271587"/>
            <a:chOff x="-1408548" y="1800614"/>
            <a:chExt cx="1270128" cy="1271345"/>
          </a:xfrm>
        </p:grpSpPr>
        <p:sp>
          <p:nvSpPr>
            <p:cNvPr id="99" name="Rectangle 98">
              <a:extLst>
                <a:ext uri="{FF2B5EF4-FFF2-40B4-BE49-F238E27FC236}">
                  <a16:creationId xmlns="" xmlns:a16="http://schemas.microsoft.com/office/drawing/2014/main" id="{05D42479-60C3-4B46-B50B-2EE282111349}"/>
                </a:ext>
              </a:extLst>
            </p:cNvPr>
            <p:cNvSpPr/>
            <p:nvPr/>
          </p:nvSpPr>
          <p:spPr>
            <a:xfrm>
              <a:off x="-1408548" y="1802201"/>
              <a:ext cx="1270128" cy="1269758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6000" b="1" dirty="0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0" name="Rectangle 99">
              <a:extLst>
                <a:ext uri="{FF2B5EF4-FFF2-40B4-BE49-F238E27FC236}">
                  <a16:creationId xmlns="" xmlns:a16="http://schemas.microsoft.com/office/drawing/2014/main" id="{79BFB43F-478C-4718-B210-1800BADDF315}"/>
                </a:ext>
              </a:extLst>
            </p:cNvPr>
            <p:cNvSpPr/>
            <p:nvPr/>
          </p:nvSpPr>
          <p:spPr>
            <a:xfrm>
              <a:off x="-1408548" y="1800614"/>
              <a:ext cx="1270128" cy="1269758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6000" b="1" dirty="0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20</a:t>
              </a: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="" xmlns:a16="http://schemas.microsoft.com/office/drawing/2014/main" id="{5BBBE700-4F4D-421A-8238-AABB18E8A4E3}"/>
              </a:ext>
            </a:extLst>
          </p:cNvPr>
          <p:cNvGrpSpPr>
            <a:grpSpLocks/>
          </p:cNvGrpSpPr>
          <p:nvPr/>
        </p:nvGrpSpPr>
        <p:grpSpPr bwMode="auto">
          <a:xfrm>
            <a:off x="1611313" y="1223964"/>
            <a:ext cx="1270000" cy="1271587"/>
            <a:chOff x="-1408548" y="1801832"/>
            <a:chExt cx="1270128" cy="1271290"/>
          </a:xfrm>
        </p:grpSpPr>
        <p:sp>
          <p:nvSpPr>
            <p:cNvPr id="102" name="Rectangle 101">
              <a:extLst>
                <a:ext uri="{FF2B5EF4-FFF2-40B4-BE49-F238E27FC236}">
                  <a16:creationId xmlns="" xmlns:a16="http://schemas.microsoft.com/office/drawing/2014/main" id="{D4D7B30D-9049-43DD-B257-CD9F75CB20E3}"/>
                </a:ext>
              </a:extLst>
            </p:cNvPr>
            <p:cNvSpPr/>
            <p:nvPr/>
          </p:nvSpPr>
          <p:spPr>
            <a:xfrm>
              <a:off x="-1408548" y="1801832"/>
              <a:ext cx="1270128" cy="1269703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6000" b="1" dirty="0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="" xmlns:a16="http://schemas.microsoft.com/office/drawing/2014/main" id="{6AAA4A1E-B9D6-4C0B-AB4F-5D6712D079BC}"/>
                </a:ext>
              </a:extLst>
            </p:cNvPr>
            <p:cNvSpPr/>
            <p:nvPr/>
          </p:nvSpPr>
          <p:spPr>
            <a:xfrm>
              <a:off x="-1408548" y="1803419"/>
              <a:ext cx="1270128" cy="1269703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6000" b="1" dirty="0">
                  <a:latin typeface="Arial Black" panose="020B0A04020102020204" pitchFamily="34" charset="0"/>
                  <a:cs typeface="Arial" panose="020B0604020202020204" pitchFamily="34" charset="0"/>
                </a:rPr>
                <a:t>19</a:t>
              </a:r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="" xmlns:a16="http://schemas.microsoft.com/office/drawing/2014/main" id="{3606BA40-191A-4071-B7D4-F7C0FBA6C3B8}"/>
              </a:ext>
            </a:extLst>
          </p:cNvPr>
          <p:cNvGrpSpPr>
            <a:grpSpLocks/>
          </p:cNvGrpSpPr>
          <p:nvPr/>
        </p:nvGrpSpPr>
        <p:grpSpPr bwMode="auto">
          <a:xfrm>
            <a:off x="1608138" y="1235075"/>
            <a:ext cx="1270000" cy="1271588"/>
            <a:chOff x="-1408548" y="1801832"/>
            <a:chExt cx="1270128" cy="1271290"/>
          </a:xfrm>
        </p:grpSpPr>
        <p:sp>
          <p:nvSpPr>
            <p:cNvPr id="105" name="Rectangle 104">
              <a:extLst>
                <a:ext uri="{FF2B5EF4-FFF2-40B4-BE49-F238E27FC236}">
                  <a16:creationId xmlns="" xmlns:a16="http://schemas.microsoft.com/office/drawing/2014/main" id="{D8E73FC1-9A04-4B17-AD22-3BA0398F5991}"/>
                </a:ext>
              </a:extLst>
            </p:cNvPr>
            <p:cNvSpPr/>
            <p:nvPr/>
          </p:nvSpPr>
          <p:spPr>
            <a:xfrm>
              <a:off x="-1408548" y="1801832"/>
              <a:ext cx="1270128" cy="1269702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6000" b="1" dirty="0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="" xmlns:a16="http://schemas.microsoft.com/office/drawing/2014/main" id="{6C39CF8A-54D8-47AD-ACBA-31284765B919}"/>
                </a:ext>
              </a:extLst>
            </p:cNvPr>
            <p:cNvSpPr/>
            <p:nvPr/>
          </p:nvSpPr>
          <p:spPr>
            <a:xfrm>
              <a:off x="-1408548" y="1803420"/>
              <a:ext cx="1270128" cy="1269702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6000" b="1" dirty="0">
                  <a:latin typeface="Arial Black" panose="020B0A04020102020204" pitchFamily="34" charset="0"/>
                  <a:cs typeface="Arial" panose="020B0604020202020204" pitchFamily="34" charset="0"/>
                </a:rPr>
                <a:t>18</a:t>
              </a: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="" xmlns:a16="http://schemas.microsoft.com/office/drawing/2014/main" id="{12630CC2-FA34-4F90-BDF1-A070DF27EB4B}"/>
              </a:ext>
            </a:extLst>
          </p:cNvPr>
          <p:cNvGrpSpPr>
            <a:grpSpLocks/>
          </p:cNvGrpSpPr>
          <p:nvPr/>
        </p:nvGrpSpPr>
        <p:grpSpPr bwMode="auto">
          <a:xfrm>
            <a:off x="1608138" y="1239839"/>
            <a:ext cx="1270000" cy="1271587"/>
            <a:chOff x="-1408548" y="1801832"/>
            <a:chExt cx="1270128" cy="1271290"/>
          </a:xfrm>
        </p:grpSpPr>
        <p:sp>
          <p:nvSpPr>
            <p:cNvPr id="108" name="Rectangle 107">
              <a:extLst>
                <a:ext uri="{FF2B5EF4-FFF2-40B4-BE49-F238E27FC236}">
                  <a16:creationId xmlns="" xmlns:a16="http://schemas.microsoft.com/office/drawing/2014/main" id="{588A4332-7F98-47C9-B917-7BE6144687A5}"/>
                </a:ext>
              </a:extLst>
            </p:cNvPr>
            <p:cNvSpPr/>
            <p:nvPr/>
          </p:nvSpPr>
          <p:spPr>
            <a:xfrm>
              <a:off x="-1408548" y="1801832"/>
              <a:ext cx="1270128" cy="1269703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6000" b="1" dirty="0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="" xmlns:a16="http://schemas.microsoft.com/office/drawing/2014/main" id="{DFD8EF84-55FD-4E62-B725-C87442AC3111}"/>
                </a:ext>
              </a:extLst>
            </p:cNvPr>
            <p:cNvSpPr/>
            <p:nvPr/>
          </p:nvSpPr>
          <p:spPr>
            <a:xfrm>
              <a:off x="-1408548" y="1803419"/>
              <a:ext cx="1270128" cy="1269703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6000" b="1" dirty="0">
                  <a:latin typeface="Arial Black" panose="020B0A04020102020204" pitchFamily="34" charset="0"/>
                  <a:cs typeface="Arial" panose="020B0604020202020204" pitchFamily="34" charset="0"/>
                </a:rPr>
                <a:t>17</a:t>
              </a: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="" xmlns:a16="http://schemas.microsoft.com/office/drawing/2014/main" id="{EA311D6A-54E4-4420-B05C-AA278062BBB7}"/>
              </a:ext>
            </a:extLst>
          </p:cNvPr>
          <p:cNvGrpSpPr>
            <a:grpSpLocks/>
          </p:cNvGrpSpPr>
          <p:nvPr/>
        </p:nvGrpSpPr>
        <p:grpSpPr bwMode="auto">
          <a:xfrm>
            <a:off x="1608138" y="1233489"/>
            <a:ext cx="1270000" cy="1271587"/>
            <a:chOff x="-1408548" y="1801832"/>
            <a:chExt cx="1270128" cy="1271290"/>
          </a:xfrm>
        </p:grpSpPr>
        <p:sp>
          <p:nvSpPr>
            <p:cNvPr id="111" name="Rectangle 110">
              <a:extLst>
                <a:ext uri="{FF2B5EF4-FFF2-40B4-BE49-F238E27FC236}">
                  <a16:creationId xmlns="" xmlns:a16="http://schemas.microsoft.com/office/drawing/2014/main" id="{E102BB60-B526-44DE-B73F-3B8C9448EFC9}"/>
                </a:ext>
              </a:extLst>
            </p:cNvPr>
            <p:cNvSpPr/>
            <p:nvPr/>
          </p:nvSpPr>
          <p:spPr>
            <a:xfrm>
              <a:off x="-1408548" y="1801832"/>
              <a:ext cx="1270128" cy="1269703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6000" b="1" dirty="0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="" xmlns:a16="http://schemas.microsoft.com/office/drawing/2014/main" id="{8825F80F-F7EC-4DA0-8CD3-2D11BFF62C83}"/>
                </a:ext>
              </a:extLst>
            </p:cNvPr>
            <p:cNvSpPr/>
            <p:nvPr/>
          </p:nvSpPr>
          <p:spPr>
            <a:xfrm>
              <a:off x="-1408548" y="1803419"/>
              <a:ext cx="1270128" cy="1269703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6000" b="1" dirty="0">
                  <a:latin typeface="Arial Black" panose="020B0A04020102020204" pitchFamily="34" charset="0"/>
                  <a:cs typeface="Arial" panose="020B0604020202020204" pitchFamily="34" charset="0"/>
                </a:rPr>
                <a:t>16</a:t>
              </a:r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="" xmlns:a16="http://schemas.microsoft.com/office/drawing/2014/main" id="{9360A427-2EF0-45C4-8CE4-488B3D08B416}"/>
              </a:ext>
            </a:extLst>
          </p:cNvPr>
          <p:cNvGrpSpPr>
            <a:grpSpLocks/>
          </p:cNvGrpSpPr>
          <p:nvPr/>
        </p:nvGrpSpPr>
        <p:grpSpPr bwMode="auto">
          <a:xfrm>
            <a:off x="1608138" y="1233489"/>
            <a:ext cx="1270000" cy="1271587"/>
            <a:chOff x="-1408548" y="1801832"/>
            <a:chExt cx="1270128" cy="1271290"/>
          </a:xfrm>
        </p:grpSpPr>
        <p:sp>
          <p:nvSpPr>
            <p:cNvPr id="114" name="Rectangle 113">
              <a:extLst>
                <a:ext uri="{FF2B5EF4-FFF2-40B4-BE49-F238E27FC236}">
                  <a16:creationId xmlns="" xmlns:a16="http://schemas.microsoft.com/office/drawing/2014/main" id="{05964CD3-5C5C-402B-BC36-02A0FA76716A}"/>
                </a:ext>
              </a:extLst>
            </p:cNvPr>
            <p:cNvSpPr/>
            <p:nvPr/>
          </p:nvSpPr>
          <p:spPr>
            <a:xfrm>
              <a:off x="-1408548" y="1801832"/>
              <a:ext cx="1270128" cy="1269703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6000" b="1" dirty="0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="" xmlns:a16="http://schemas.microsoft.com/office/drawing/2014/main" id="{98A17893-C011-43A3-9497-FE50B3758B9F}"/>
                </a:ext>
              </a:extLst>
            </p:cNvPr>
            <p:cNvSpPr/>
            <p:nvPr/>
          </p:nvSpPr>
          <p:spPr>
            <a:xfrm>
              <a:off x="-1408548" y="1803419"/>
              <a:ext cx="1270128" cy="1269703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6000" b="1" dirty="0">
                  <a:latin typeface="Arial Black" panose="020B0A04020102020204" pitchFamily="34" charset="0"/>
                  <a:cs typeface="Arial" panose="020B0604020202020204" pitchFamily="34" charset="0"/>
                </a:rPr>
                <a:t>15</a:t>
              </a:r>
            </a:p>
          </p:txBody>
        </p:sp>
      </p:grpSp>
      <p:grpSp>
        <p:nvGrpSpPr>
          <p:cNvPr id="120" name="Group 119">
            <a:extLst>
              <a:ext uri="{FF2B5EF4-FFF2-40B4-BE49-F238E27FC236}">
                <a16:creationId xmlns="" xmlns:a16="http://schemas.microsoft.com/office/drawing/2014/main" id="{D4F78F95-2246-4400-8738-2D04FD6D9710}"/>
              </a:ext>
            </a:extLst>
          </p:cNvPr>
          <p:cNvGrpSpPr>
            <a:grpSpLocks/>
          </p:cNvGrpSpPr>
          <p:nvPr/>
        </p:nvGrpSpPr>
        <p:grpSpPr bwMode="auto">
          <a:xfrm>
            <a:off x="1608138" y="1230313"/>
            <a:ext cx="1270000" cy="1270000"/>
            <a:chOff x="-1408548" y="1801832"/>
            <a:chExt cx="1270128" cy="1271290"/>
          </a:xfrm>
        </p:grpSpPr>
        <p:sp>
          <p:nvSpPr>
            <p:cNvPr id="133" name="Rectangle 132">
              <a:extLst>
                <a:ext uri="{FF2B5EF4-FFF2-40B4-BE49-F238E27FC236}">
                  <a16:creationId xmlns="" xmlns:a16="http://schemas.microsoft.com/office/drawing/2014/main" id="{25FB0D63-F05D-4AB3-88AF-47663C1DF04E}"/>
                </a:ext>
              </a:extLst>
            </p:cNvPr>
            <p:cNvSpPr/>
            <p:nvPr/>
          </p:nvSpPr>
          <p:spPr>
            <a:xfrm>
              <a:off x="-1408548" y="1801832"/>
              <a:ext cx="1270128" cy="1269700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6000" b="1" dirty="0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="" xmlns:a16="http://schemas.microsoft.com/office/drawing/2014/main" id="{C418016C-3728-4BEA-BE0B-463F2A66F4D6}"/>
                </a:ext>
              </a:extLst>
            </p:cNvPr>
            <p:cNvSpPr/>
            <p:nvPr/>
          </p:nvSpPr>
          <p:spPr>
            <a:xfrm>
              <a:off x="-1408548" y="1803421"/>
              <a:ext cx="1270128" cy="1269701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6000" b="1" dirty="0">
                  <a:latin typeface="Arial Black" panose="020B0A04020102020204" pitchFamily="34" charset="0"/>
                  <a:cs typeface="Arial" panose="020B0604020202020204" pitchFamily="34" charset="0"/>
                </a:rPr>
                <a:t>14</a:t>
              </a:r>
            </a:p>
          </p:txBody>
        </p:sp>
      </p:grpSp>
      <p:grpSp>
        <p:nvGrpSpPr>
          <p:cNvPr id="135" name="Group 134">
            <a:extLst>
              <a:ext uri="{FF2B5EF4-FFF2-40B4-BE49-F238E27FC236}">
                <a16:creationId xmlns="" xmlns:a16="http://schemas.microsoft.com/office/drawing/2014/main" id="{11AE6243-027E-430A-BDBB-4D5374872F0E}"/>
              </a:ext>
            </a:extLst>
          </p:cNvPr>
          <p:cNvGrpSpPr>
            <a:grpSpLocks/>
          </p:cNvGrpSpPr>
          <p:nvPr/>
        </p:nvGrpSpPr>
        <p:grpSpPr bwMode="auto">
          <a:xfrm>
            <a:off x="1608138" y="1228725"/>
            <a:ext cx="1270000" cy="1271588"/>
            <a:chOff x="-1408548" y="1801832"/>
            <a:chExt cx="1270128" cy="1271290"/>
          </a:xfrm>
        </p:grpSpPr>
        <p:sp>
          <p:nvSpPr>
            <p:cNvPr id="136" name="Rectangle 135">
              <a:extLst>
                <a:ext uri="{FF2B5EF4-FFF2-40B4-BE49-F238E27FC236}">
                  <a16:creationId xmlns="" xmlns:a16="http://schemas.microsoft.com/office/drawing/2014/main" id="{0FDCE691-13CD-431F-A0F5-78D71DC8A643}"/>
                </a:ext>
              </a:extLst>
            </p:cNvPr>
            <p:cNvSpPr/>
            <p:nvPr/>
          </p:nvSpPr>
          <p:spPr>
            <a:xfrm>
              <a:off x="-1408548" y="1801832"/>
              <a:ext cx="1270128" cy="1269702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6000" b="1" dirty="0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="" xmlns:a16="http://schemas.microsoft.com/office/drawing/2014/main" id="{94E25E4C-851E-4F8B-8E92-D7A6803E4BD3}"/>
                </a:ext>
              </a:extLst>
            </p:cNvPr>
            <p:cNvSpPr/>
            <p:nvPr/>
          </p:nvSpPr>
          <p:spPr>
            <a:xfrm>
              <a:off x="-1408548" y="1803420"/>
              <a:ext cx="1270128" cy="1269702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6000" b="1" dirty="0">
                  <a:latin typeface="Arial Black" panose="020B0A04020102020204" pitchFamily="34" charset="0"/>
                  <a:cs typeface="Arial" panose="020B0604020202020204" pitchFamily="34" charset="0"/>
                </a:rPr>
                <a:t>13</a:t>
              </a:r>
            </a:p>
          </p:txBody>
        </p:sp>
      </p:grpSp>
      <p:grpSp>
        <p:nvGrpSpPr>
          <p:cNvPr id="138" name="Group 137">
            <a:extLst>
              <a:ext uri="{FF2B5EF4-FFF2-40B4-BE49-F238E27FC236}">
                <a16:creationId xmlns="" xmlns:a16="http://schemas.microsoft.com/office/drawing/2014/main" id="{51FBED54-3ABD-4638-BBA0-796E31281064}"/>
              </a:ext>
            </a:extLst>
          </p:cNvPr>
          <p:cNvGrpSpPr>
            <a:grpSpLocks/>
          </p:cNvGrpSpPr>
          <p:nvPr/>
        </p:nvGrpSpPr>
        <p:grpSpPr bwMode="auto">
          <a:xfrm>
            <a:off x="1608138" y="1236664"/>
            <a:ext cx="1270000" cy="1271587"/>
            <a:chOff x="-1408548" y="1801832"/>
            <a:chExt cx="1270128" cy="1271290"/>
          </a:xfrm>
        </p:grpSpPr>
        <p:sp>
          <p:nvSpPr>
            <p:cNvPr id="143" name="Rectangle 142">
              <a:extLst>
                <a:ext uri="{FF2B5EF4-FFF2-40B4-BE49-F238E27FC236}">
                  <a16:creationId xmlns="" xmlns:a16="http://schemas.microsoft.com/office/drawing/2014/main" id="{565BE8F0-E899-4BCC-9AAB-E9C7BDDC6812}"/>
                </a:ext>
              </a:extLst>
            </p:cNvPr>
            <p:cNvSpPr/>
            <p:nvPr/>
          </p:nvSpPr>
          <p:spPr>
            <a:xfrm>
              <a:off x="-1408548" y="1801832"/>
              <a:ext cx="1270128" cy="1269703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6000" b="1" dirty="0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4" name="Rectangle 143">
              <a:extLst>
                <a:ext uri="{FF2B5EF4-FFF2-40B4-BE49-F238E27FC236}">
                  <a16:creationId xmlns="" xmlns:a16="http://schemas.microsoft.com/office/drawing/2014/main" id="{BD07C57C-7752-404E-913D-A110C2CCDACC}"/>
                </a:ext>
              </a:extLst>
            </p:cNvPr>
            <p:cNvSpPr/>
            <p:nvPr/>
          </p:nvSpPr>
          <p:spPr>
            <a:xfrm>
              <a:off x="-1408548" y="1803419"/>
              <a:ext cx="1270128" cy="1269703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6000" b="1" dirty="0">
                  <a:latin typeface="Arial Black" panose="020B0A04020102020204" pitchFamily="34" charset="0"/>
                  <a:cs typeface="Arial" panose="020B0604020202020204" pitchFamily="34" charset="0"/>
                </a:rPr>
                <a:t>12</a:t>
              </a:r>
            </a:p>
          </p:txBody>
        </p:sp>
      </p:grpSp>
      <p:grpSp>
        <p:nvGrpSpPr>
          <p:cNvPr id="145" name="Group 144">
            <a:extLst>
              <a:ext uri="{FF2B5EF4-FFF2-40B4-BE49-F238E27FC236}">
                <a16:creationId xmlns="" xmlns:a16="http://schemas.microsoft.com/office/drawing/2014/main" id="{9D8DF6BF-B228-49AC-9FD2-CFF5B36CCD00}"/>
              </a:ext>
            </a:extLst>
          </p:cNvPr>
          <p:cNvGrpSpPr>
            <a:grpSpLocks/>
          </p:cNvGrpSpPr>
          <p:nvPr/>
        </p:nvGrpSpPr>
        <p:grpSpPr bwMode="auto">
          <a:xfrm>
            <a:off x="1608138" y="1230314"/>
            <a:ext cx="1270000" cy="1271587"/>
            <a:chOff x="-1408548" y="1801832"/>
            <a:chExt cx="1270128" cy="1271290"/>
          </a:xfrm>
        </p:grpSpPr>
        <p:sp>
          <p:nvSpPr>
            <p:cNvPr id="146" name="Rectangle 145">
              <a:extLst>
                <a:ext uri="{FF2B5EF4-FFF2-40B4-BE49-F238E27FC236}">
                  <a16:creationId xmlns="" xmlns:a16="http://schemas.microsoft.com/office/drawing/2014/main" id="{A886FE30-89DC-42A5-B694-82FA4D5B7499}"/>
                </a:ext>
              </a:extLst>
            </p:cNvPr>
            <p:cNvSpPr/>
            <p:nvPr/>
          </p:nvSpPr>
          <p:spPr>
            <a:xfrm>
              <a:off x="-1408548" y="1801832"/>
              <a:ext cx="1270128" cy="1269703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6000" b="1" dirty="0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7" name="Rectangle 146">
              <a:extLst>
                <a:ext uri="{FF2B5EF4-FFF2-40B4-BE49-F238E27FC236}">
                  <a16:creationId xmlns="" xmlns:a16="http://schemas.microsoft.com/office/drawing/2014/main" id="{27A4DE2A-F19E-48CD-A801-AD8A6F365107}"/>
                </a:ext>
              </a:extLst>
            </p:cNvPr>
            <p:cNvSpPr/>
            <p:nvPr/>
          </p:nvSpPr>
          <p:spPr>
            <a:xfrm>
              <a:off x="-1408548" y="1803419"/>
              <a:ext cx="1270128" cy="1269703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6000" b="1" dirty="0">
                  <a:latin typeface="Arial Black" panose="020B0A04020102020204" pitchFamily="34" charset="0"/>
                  <a:cs typeface="Arial" panose="020B0604020202020204" pitchFamily="34" charset="0"/>
                </a:rPr>
                <a:t>11</a:t>
              </a:r>
            </a:p>
          </p:txBody>
        </p:sp>
      </p:grpSp>
      <p:grpSp>
        <p:nvGrpSpPr>
          <p:cNvPr id="148" name="Group 147">
            <a:extLst>
              <a:ext uri="{FF2B5EF4-FFF2-40B4-BE49-F238E27FC236}">
                <a16:creationId xmlns="" xmlns:a16="http://schemas.microsoft.com/office/drawing/2014/main" id="{8ABB122C-2619-4947-B794-D815F34FB375}"/>
              </a:ext>
            </a:extLst>
          </p:cNvPr>
          <p:cNvGrpSpPr>
            <a:grpSpLocks/>
          </p:cNvGrpSpPr>
          <p:nvPr/>
        </p:nvGrpSpPr>
        <p:grpSpPr bwMode="auto">
          <a:xfrm>
            <a:off x="1608138" y="1233489"/>
            <a:ext cx="1270000" cy="1271587"/>
            <a:chOff x="-1408548" y="1801832"/>
            <a:chExt cx="1270128" cy="1271290"/>
          </a:xfrm>
        </p:grpSpPr>
        <p:sp>
          <p:nvSpPr>
            <p:cNvPr id="152" name="Rectangle 151">
              <a:extLst>
                <a:ext uri="{FF2B5EF4-FFF2-40B4-BE49-F238E27FC236}">
                  <a16:creationId xmlns="" xmlns:a16="http://schemas.microsoft.com/office/drawing/2014/main" id="{12DA05A0-A51C-4224-83A2-D17B0DDC9D61}"/>
                </a:ext>
              </a:extLst>
            </p:cNvPr>
            <p:cNvSpPr/>
            <p:nvPr/>
          </p:nvSpPr>
          <p:spPr>
            <a:xfrm>
              <a:off x="-1408548" y="1801832"/>
              <a:ext cx="1270128" cy="1269703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6000" b="1" dirty="0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4" name="Rectangle 163">
              <a:extLst>
                <a:ext uri="{FF2B5EF4-FFF2-40B4-BE49-F238E27FC236}">
                  <a16:creationId xmlns="" xmlns:a16="http://schemas.microsoft.com/office/drawing/2014/main" id="{CF35B70B-FCE7-4EB1-AFD4-B7C24FC1C2E3}"/>
                </a:ext>
              </a:extLst>
            </p:cNvPr>
            <p:cNvSpPr/>
            <p:nvPr/>
          </p:nvSpPr>
          <p:spPr>
            <a:xfrm>
              <a:off x="-1408548" y="1803419"/>
              <a:ext cx="1270128" cy="1269703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6000" b="1" dirty="0">
                  <a:latin typeface="Arial Black" panose="020B0A04020102020204" pitchFamily="34" charset="0"/>
                  <a:cs typeface="Arial" panose="020B0604020202020204" pitchFamily="34" charset="0"/>
                </a:rPr>
                <a:t>10</a:t>
              </a:r>
            </a:p>
          </p:txBody>
        </p:sp>
      </p:grpSp>
      <p:grpSp>
        <p:nvGrpSpPr>
          <p:cNvPr id="165" name="Group 164">
            <a:extLst>
              <a:ext uri="{FF2B5EF4-FFF2-40B4-BE49-F238E27FC236}">
                <a16:creationId xmlns="" xmlns:a16="http://schemas.microsoft.com/office/drawing/2014/main" id="{782258C3-C9EC-4912-AA87-63EB60459701}"/>
              </a:ext>
            </a:extLst>
          </p:cNvPr>
          <p:cNvGrpSpPr>
            <a:grpSpLocks/>
          </p:cNvGrpSpPr>
          <p:nvPr/>
        </p:nvGrpSpPr>
        <p:grpSpPr bwMode="auto">
          <a:xfrm>
            <a:off x="1609725" y="1239839"/>
            <a:ext cx="1270000" cy="1271587"/>
            <a:chOff x="-1408548" y="1801832"/>
            <a:chExt cx="1270128" cy="1271290"/>
          </a:xfrm>
        </p:grpSpPr>
        <p:sp>
          <p:nvSpPr>
            <p:cNvPr id="166" name="Rectangle 165">
              <a:extLst>
                <a:ext uri="{FF2B5EF4-FFF2-40B4-BE49-F238E27FC236}">
                  <a16:creationId xmlns="" xmlns:a16="http://schemas.microsoft.com/office/drawing/2014/main" id="{C5E714CD-C0B8-4F91-9D3E-E0AD52F0917D}"/>
                </a:ext>
              </a:extLst>
            </p:cNvPr>
            <p:cNvSpPr/>
            <p:nvPr/>
          </p:nvSpPr>
          <p:spPr>
            <a:xfrm>
              <a:off x="-1408548" y="1801832"/>
              <a:ext cx="1270128" cy="1269703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6000" b="1" dirty="0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7" name="Rectangle 166">
              <a:extLst>
                <a:ext uri="{FF2B5EF4-FFF2-40B4-BE49-F238E27FC236}">
                  <a16:creationId xmlns="" xmlns:a16="http://schemas.microsoft.com/office/drawing/2014/main" id="{19836906-EB79-4AFA-8829-A102D4604867}"/>
                </a:ext>
              </a:extLst>
            </p:cNvPr>
            <p:cNvSpPr/>
            <p:nvPr/>
          </p:nvSpPr>
          <p:spPr>
            <a:xfrm>
              <a:off x="-1408548" y="1803419"/>
              <a:ext cx="1270128" cy="1269703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6000" b="1" dirty="0">
                  <a:latin typeface="Arial Black" panose="020B0A040201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</p:grpSp>
      <p:grpSp>
        <p:nvGrpSpPr>
          <p:cNvPr id="168" name="Group 167">
            <a:extLst>
              <a:ext uri="{FF2B5EF4-FFF2-40B4-BE49-F238E27FC236}">
                <a16:creationId xmlns="" xmlns:a16="http://schemas.microsoft.com/office/drawing/2014/main" id="{AED3AF20-E7EA-47AF-A51E-10281FA6E1BB}"/>
              </a:ext>
            </a:extLst>
          </p:cNvPr>
          <p:cNvGrpSpPr>
            <a:grpSpLocks/>
          </p:cNvGrpSpPr>
          <p:nvPr/>
        </p:nvGrpSpPr>
        <p:grpSpPr bwMode="auto">
          <a:xfrm>
            <a:off x="1608138" y="1231900"/>
            <a:ext cx="1270000" cy="1271588"/>
            <a:chOff x="-1408548" y="1801832"/>
            <a:chExt cx="1270128" cy="1271290"/>
          </a:xfrm>
        </p:grpSpPr>
        <p:sp>
          <p:nvSpPr>
            <p:cNvPr id="169" name="Rectangle 168">
              <a:extLst>
                <a:ext uri="{FF2B5EF4-FFF2-40B4-BE49-F238E27FC236}">
                  <a16:creationId xmlns="" xmlns:a16="http://schemas.microsoft.com/office/drawing/2014/main" id="{0644963A-FE04-453D-8F6E-F4539BEC4951}"/>
                </a:ext>
              </a:extLst>
            </p:cNvPr>
            <p:cNvSpPr/>
            <p:nvPr/>
          </p:nvSpPr>
          <p:spPr>
            <a:xfrm>
              <a:off x="-1408548" y="1801832"/>
              <a:ext cx="1270128" cy="1269702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6000" b="1" dirty="0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0" name="Rectangle 169">
              <a:extLst>
                <a:ext uri="{FF2B5EF4-FFF2-40B4-BE49-F238E27FC236}">
                  <a16:creationId xmlns="" xmlns:a16="http://schemas.microsoft.com/office/drawing/2014/main" id="{89A24E17-02F9-4B67-957F-CD3BCC05066E}"/>
                </a:ext>
              </a:extLst>
            </p:cNvPr>
            <p:cNvSpPr/>
            <p:nvPr/>
          </p:nvSpPr>
          <p:spPr>
            <a:xfrm>
              <a:off x="-1408548" y="1803420"/>
              <a:ext cx="1270128" cy="1269702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6000" b="1" dirty="0">
                  <a:latin typeface="Arial Black" panose="020B0A040201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</p:grpSp>
      <p:grpSp>
        <p:nvGrpSpPr>
          <p:cNvPr id="171" name="Group 170">
            <a:extLst>
              <a:ext uri="{FF2B5EF4-FFF2-40B4-BE49-F238E27FC236}">
                <a16:creationId xmlns="" xmlns:a16="http://schemas.microsoft.com/office/drawing/2014/main" id="{B5D43079-1CCD-4CFA-BDA6-CA52A92B5B36}"/>
              </a:ext>
            </a:extLst>
          </p:cNvPr>
          <p:cNvGrpSpPr>
            <a:grpSpLocks/>
          </p:cNvGrpSpPr>
          <p:nvPr/>
        </p:nvGrpSpPr>
        <p:grpSpPr bwMode="auto">
          <a:xfrm>
            <a:off x="1609725" y="1239839"/>
            <a:ext cx="1270000" cy="1271587"/>
            <a:chOff x="-1408548" y="1801832"/>
            <a:chExt cx="1270128" cy="1271290"/>
          </a:xfrm>
        </p:grpSpPr>
        <p:sp>
          <p:nvSpPr>
            <p:cNvPr id="172" name="Rectangle 171">
              <a:extLst>
                <a:ext uri="{FF2B5EF4-FFF2-40B4-BE49-F238E27FC236}">
                  <a16:creationId xmlns="" xmlns:a16="http://schemas.microsoft.com/office/drawing/2014/main" id="{BB206389-6920-450D-8355-0D6BF3D72040}"/>
                </a:ext>
              </a:extLst>
            </p:cNvPr>
            <p:cNvSpPr/>
            <p:nvPr/>
          </p:nvSpPr>
          <p:spPr>
            <a:xfrm>
              <a:off x="-1408548" y="1801832"/>
              <a:ext cx="1270128" cy="1269703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6000" b="1" dirty="0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3" name="Rectangle 172">
              <a:extLst>
                <a:ext uri="{FF2B5EF4-FFF2-40B4-BE49-F238E27FC236}">
                  <a16:creationId xmlns="" xmlns:a16="http://schemas.microsoft.com/office/drawing/2014/main" id="{AE8C5E20-744C-4C33-B1F2-ECEE0D904BBB}"/>
                </a:ext>
              </a:extLst>
            </p:cNvPr>
            <p:cNvSpPr/>
            <p:nvPr/>
          </p:nvSpPr>
          <p:spPr>
            <a:xfrm>
              <a:off x="-1408548" y="1803419"/>
              <a:ext cx="1270128" cy="1269703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6000" b="1" dirty="0">
                  <a:latin typeface="Arial Black" panose="020B0A040201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</p:grpSp>
      <p:grpSp>
        <p:nvGrpSpPr>
          <p:cNvPr id="174" name="Group 173">
            <a:extLst>
              <a:ext uri="{FF2B5EF4-FFF2-40B4-BE49-F238E27FC236}">
                <a16:creationId xmlns="" xmlns:a16="http://schemas.microsoft.com/office/drawing/2014/main" id="{9A3F44FF-F276-4614-BC42-EA81DD1BECE2}"/>
              </a:ext>
            </a:extLst>
          </p:cNvPr>
          <p:cNvGrpSpPr>
            <a:grpSpLocks/>
          </p:cNvGrpSpPr>
          <p:nvPr/>
        </p:nvGrpSpPr>
        <p:grpSpPr bwMode="auto">
          <a:xfrm>
            <a:off x="1609725" y="1239839"/>
            <a:ext cx="1270000" cy="1271587"/>
            <a:chOff x="-1408548" y="1801832"/>
            <a:chExt cx="1270128" cy="1271290"/>
          </a:xfrm>
        </p:grpSpPr>
        <p:sp>
          <p:nvSpPr>
            <p:cNvPr id="175" name="Rectangle 174">
              <a:extLst>
                <a:ext uri="{FF2B5EF4-FFF2-40B4-BE49-F238E27FC236}">
                  <a16:creationId xmlns="" xmlns:a16="http://schemas.microsoft.com/office/drawing/2014/main" id="{1674529C-63B8-476A-A3DB-8D57A28C452C}"/>
                </a:ext>
              </a:extLst>
            </p:cNvPr>
            <p:cNvSpPr/>
            <p:nvPr/>
          </p:nvSpPr>
          <p:spPr>
            <a:xfrm>
              <a:off x="-1408548" y="1801832"/>
              <a:ext cx="1270128" cy="1269703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6000" b="1" dirty="0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6" name="Rectangle 175">
              <a:extLst>
                <a:ext uri="{FF2B5EF4-FFF2-40B4-BE49-F238E27FC236}">
                  <a16:creationId xmlns="" xmlns:a16="http://schemas.microsoft.com/office/drawing/2014/main" id="{7762E587-E3C2-414C-8F2C-F3E95775A036}"/>
                </a:ext>
              </a:extLst>
            </p:cNvPr>
            <p:cNvSpPr/>
            <p:nvPr/>
          </p:nvSpPr>
          <p:spPr>
            <a:xfrm>
              <a:off x="-1408548" y="1803419"/>
              <a:ext cx="1270128" cy="1269703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6000" b="1" dirty="0">
                  <a:latin typeface="Arial Black" panose="020B0A040201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="" xmlns:a16="http://schemas.microsoft.com/office/drawing/2014/main" id="{26C01470-B2DE-4BA1-91F2-32A598C51DDF}"/>
              </a:ext>
            </a:extLst>
          </p:cNvPr>
          <p:cNvGrpSpPr>
            <a:grpSpLocks/>
          </p:cNvGrpSpPr>
          <p:nvPr/>
        </p:nvGrpSpPr>
        <p:grpSpPr bwMode="auto">
          <a:xfrm>
            <a:off x="1609725" y="1236664"/>
            <a:ext cx="1270000" cy="1271587"/>
            <a:chOff x="-1408548" y="1801832"/>
            <a:chExt cx="1270128" cy="1271290"/>
          </a:xfrm>
        </p:grpSpPr>
        <p:sp>
          <p:nvSpPr>
            <p:cNvPr id="178" name="Rectangle 177">
              <a:extLst>
                <a:ext uri="{FF2B5EF4-FFF2-40B4-BE49-F238E27FC236}">
                  <a16:creationId xmlns="" xmlns:a16="http://schemas.microsoft.com/office/drawing/2014/main" id="{1001D50F-586B-462F-BD82-F6B058F8231F}"/>
                </a:ext>
              </a:extLst>
            </p:cNvPr>
            <p:cNvSpPr/>
            <p:nvPr/>
          </p:nvSpPr>
          <p:spPr>
            <a:xfrm>
              <a:off x="-1408548" y="1801832"/>
              <a:ext cx="1270128" cy="1269703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6000" b="1" dirty="0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9" name="Rectangle 178">
              <a:extLst>
                <a:ext uri="{FF2B5EF4-FFF2-40B4-BE49-F238E27FC236}">
                  <a16:creationId xmlns="" xmlns:a16="http://schemas.microsoft.com/office/drawing/2014/main" id="{431A7401-3B98-47E3-850E-E9B4BD5C2D50}"/>
                </a:ext>
              </a:extLst>
            </p:cNvPr>
            <p:cNvSpPr/>
            <p:nvPr/>
          </p:nvSpPr>
          <p:spPr>
            <a:xfrm>
              <a:off x="-1408548" y="1803419"/>
              <a:ext cx="1270128" cy="1269703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6000" b="1" dirty="0">
                  <a:solidFill>
                    <a:srgbClr val="FF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="" xmlns:a16="http://schemas.microsoft.com/office/drawing/2014/main" id="{BCE9C6C1-B0B8-43AA-9C70-0BC8DA724117}"/>
              </a:ext>
            </a:extLst>
          </p:cNvPr>
          <p:cNvGrpSpPr>
            <a:grpSpLocks/>
          </p:cNvGrpSpPr>
          <p:nvPr/>
        </p:nvGrpSpPr>
        <p:grpSpPr bwMode="auto">
          <a:xfrm>
            <a:off x="1608138" y="1235075"/>
            <a:ext cx="1270000" cy="1271588"/>
            <a:chOff x="-1408548" y="1801832"/>
            <a:chExt cx="1270128" cy="1271290"/>
          </a:xfrm>
        </p:grpSpPr>
        <p:sp>
          <p:nvSpPr>
            <p:cNvPr id="181" name="Rectangle 180">
              <a:extLst>
                <a:ext uri="{FF2B5EF4-FFF2-40B4-BE49-F238E27FC236}">
                  <a16:creationId xmlns="" xmlns:a16="http://schemas.microsoft.com/office/drawing/2014/main" id="{11E872B9-7BD3-47CF-B456-CF8A4EA85C4C}"/>
                </a:ext>
              </a:extLst>
            </p:cNvPr>
            <p:cNvSpPr/>
            <p:nvPr/>
          </p:nvSpPr>
          <p:spPr>
            <a:xfrm>
              <a:off x="-1408548" y="1801832"/>
              <a:ext cx="1270128" cy="1269702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6000" b="1" dirty="0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2" name="Rectangle 181">
              <a:extLst>
                <a:ext uri="{FF2B5EF4-FFF2-40B4-BE49-F238E27FC236}">
                  <a16:creationId xmlns="" xmlns:a16="http://schemas.microsoft.com/office/drawing/2014/main" id="{A7A7DD77-E12A-4A39-938D-6BB6D0C46ECB}"/>
                </a:ext>
              </a:extLst>
            </p:cNvPr>
            <p:cNvSpPr/>
            <p:nvPr/>
          </p:nvSpPr>
          <p:spPr>
            <a:xfrm>
              <a:off x="-1408548" y="1803420"/>
              <a:ext cx="1270128" cy="1269702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6000" b="1" dirty="0">
                  <a:solidFill>
                    <a:srgbClr val="FF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grpSp>
        <p:nvGrpSpPr>
          <p:cNvPr id="183" name="Group 182">
            <a:extLst>
              <a:ext uri="{FF2B5EF4-FFF2-40B4-BE49-F238E27FC236}">
                <a16:creationId xmlns="" xmlns:a16="http://schemas.microsoft.com/office/drawing/2014/main" id="{55D712DA-A98B-4107-B414-0D54881A61D8}"/>
              </a:ext>
            </a:extLst>
          </p:cNvPr>
          <p:cNvGrpSpPr>
            <a:grpSpLocks/>
          </p:cNvGrpSpPr>
          <p:nvPr/>
        </p:nvGrpSpPr>
        <p:grpSpPr bwMode="auto">
          <a:xfrm>
            <a:off x="1608138" y="1233489"/>
            <a:ext cx="1270000" cy="1271587"/>
            <a:chOff x="-1408548" y="1801832"/>
            <a:chExt cx="1270128" cy="1271290"/>
          </a:xfrm>
        </p:grpSpPr>
        <p:sp>
          <p:nvSpPr>
            <p:cNvPr id="184" name="Rectangle 183">
              <a:extLst>
                <a:ext uri="{FF2B5EF4-FFF2-40B4-BE49-F238E27FC236}">
                  <a16:creationId xmlns="" xmlns:a16="http://schemas.microsoft.com/office/drawing/2014/main" id="{EE50DC08-CA50-4D33-8EC2-6CDE50587331}"/>
                </a:ext>
              </a:extLst>
            </p:cNvPr>
            <p:cNvSpPr/>
            <p:nvPr/>
          </p:nvSpPr>
          <p:spPr>
            <a:xfrm>
              <a:off x="-1408548" y="1801832"/>
              <a:ext cx="1270128" cy="1269703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6000" b="1" dirty="0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5" name="Rectangle 184">
              <a:extLst>
                <a:ext uri="{FF2B5EF4-FFF2-40B4-BE49-F238E27FC236}">
                  <a16:creationId xmlns="" xmlns:a16="http://schemas.microsoft.com/office/drawing/2014/main" id="{90585833-7430-4DB4-9B38-BDC9AD667E86}"/>
                </a:ext>
              </a:extLst>
            </p:cNvPr>
            <p:cNvSpPr/>
            <p:nvPr/>
          </p:nvSpPr>
          <p:spPr>
            <a:xfrm>
              <a:off x="-1408548" y="1803419"/>
              <a:ext cx="1270128" cy="1269703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6000" b="1" dirty="0">
                  <a:solidFill>
                    <a:srgbClr val="FF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186" name="Group 185">
            <a:extLst>
              <a:ext uri="{FF2B5EF4-FFF2-40B4-BE49-F238E27FC236}">
                <a16:creationId xmlns="" xmlns:a16="http://schemas.microsoft.com/office/drawing/2014/main" id="{31B12AFF-ABF5-405B-B52B-A891660FBD0D}"/>
              </a:ext>
            </a:extLst>
          </p:cNvPr>
          <p:cNvGrpSpPr>
            <a:grpSpLocks/>
          </p:cNvGrpSpPr>
          <p:nvPr/>
        </p:nvGrpSpPr>
        <p:grpSpPr bwMode="auto">
          <a:xfrm>
            <a:off x="1606550" y="1235075"/>
            <a:ext cx="1270000" cy="1271588"/>
            <a:chOff x="-1408548" y="1801832"/>
            <a:chExt cx="1270128" cy="1271290"/>
          </a:xfrm>
        </p:grpSpPr>
        <p:sp>
          <p:nvSpPr>
            <p:cNvPr id="187" name="Rectangle 186">
              <a:extLst>
                <a:ext uri="{FF2B5EF4-FFF2-40B4-BE49-F238E27FC236}">
                  <a16:creationId xmlns="" xmlns:a16="http://schemas.microsoft.com/office/drawing/2014/main" id="{012E55BD-E5FC-4031-9A08-2CFF2D1A924B}"/>
                </a:ext>
              </a:extLst>
            </p:cNvPr>
            <p:cNvSpPr/>
            <p:nvPr/>
          </p:nvSpPr>
          <p:spPr>
            <a:xfrm>
              <a:off x="-1408548" y="1801832"/>
              <a:ext cx="1270128" cy="1269702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6000" b="1" dirty="0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8" name="Rectangle 187">
              <a:extLst>
                <a:ext uri="{FF2B5EF4-FFF2-40B4-BE49-F238E27FC236}">
                  <a16:creationId xmlns="" xmlns:a16="http://schemas.microsoft.com/office/drawing/2014/main" id="{12C2A2C6-5884-4100-8985-A3FDF6E1554D}"/>
                </a:ext>
              </a:extLst>
            </p:cNvPr>
            <p:cNvSpPr/>
            <p:nvPr/>
          </p:nvSpPr>
          <p:spPr>
            <a:xfrm>
              <a:off x="-1408548" y="1803420"/>
              <a:ext cx="1270128" cy="1269702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6000" b="1" dirty="0">
                  <a:solidFill>
                    <a:srgbClr val="FF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189" name="Group 188">
            <a:extLst>
              <a:ext uri="{FF2B5EF4-FFF2-40B4-BE49-F238E27FC236}">
                <a16:creationId xmlns="" xmlns:a16="http://schemas.microsoft.com/office/drawing/2014/main" id="{BB4486AA-7FDE-4090-BDBE-B3B06A8C5E8E}"/>
              </a:ext>
            </a:extLst>
          </p:cNvPr>
          <p:cNvGrpSpPr>
            <a:grpSpLocks/>
          </p:cNvGrpSpPr>
          <p:nvPr/>
        </p:nvGrpSpPr>
        <p:grpSpPr bwMode="auto">
          <a:xfrm>
            <a:off x="1609725" y="1235075"/>
            <a:ext cx="1270000" cy="1271588"/>
            <a:chOff x="-1408548" y="1801832"/>
            <a:chExt cx="1270128" cy="1271290"/>
          </a:xfrm>
        </p:grpSpPr>
        <p:sp>
          <p:nvSpPr>
            <p:cNvPr id="190" name="Rectangle 189">
              <a:extLst>
                <a:ext uri="{FF2B5EF4-FFF2-40B4-BE49-F238E27FC236}">
                  <a16:creationId xmlns="" xmlns:a16="http://schemas.microsoft.com/office/drawing/2014/main" id="{726E11E7-C18C-4941-8013-B7B1CD2C9275}"/>
                </a:ext>
              </a:extLst>
            </p:cNvPr>
            <p:cNvSpPr/>
            <p:nvPr/>
          </p:nvSpPr>
          <p:spPr>
            <a:xfrm>
              <a:off x="-1408548" y="1801832"/>
              <a:ext cx="1270128" cy="1269702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6000" b="1" dirty="0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1" name="Rectangle 190">
              <a:extLst>
                <a:ext uri="{FF2B5EF4-FFF2-40B4-BE49-F238E27FC236}">
                  <a16:creationId xmlns="" xmlns:a16="http://schemas.microsoft.com/office/drawing/2014/main" id="{52E37481-FCF6-4363-86A3-41C418D78DD1}"/>
                </a:ext>
              </a:extLst>
            </p:cNvPr>
            <p:cNvSpPr/>
            <p:nvPr/>
          </p:nvSpPr>
          <p:spPr>
            <a:xfrm>
              <a:off x="-1408548" y="1803420"/>
              <a:ext cx="1270128" cy="1269702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6000" b="1" dirty="0">
                  <a:solidFill>
                    <a:srgbClr val="FF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92" name="Group 191">
            <a:extLst>
              <a:ext uri="{FF2B5EF4-FFF2-40B4-BE49-F238E27FC236}">
                <a16:creationId xmlns="" xmlns:a16="http://schemas.microsoft.com/office/drawing/2014/main" id="{58058546-6C3B-41E8-B9C2-CB1D0C509DF2}"/>
              </a:ext>
            </a:extLst>
          </p:cNvPr>
          <p:cNvGrpSpPr>
            <a:grpSpLocks/>
          </p:cNvGrpSpPr>
          <p:nvPr/>
        </p:nvGrpSpPr>
        <p:grpSpPr bwMode="auto">
          <a:xfrm>
            <a:off x="1606550" y="1233489"/>
            <a:ext cx="1270000" cy="1271587"/>
            <a:chOff x="-1408548" y="1801832"/>
            <a:chExt cx="1270128" cy="1271290"/>
          </a:xfrm>
        </p:grpSpPr>
        <p:sp>
          <p:nvSpPr>
            <p:cNvPr id="193" name="Rectangle 192">
              <a:extLst>
                <a:ext uri="{FF2B5EF4-FFF2-40B4-BE49-F238E27FC236}">
                  <a16:creationId xmlns="" xmlns:a16="http://schemas.microsoft.com/office/drawing/2014/main" id="{0A16576B-A71E-40D8-BD01-9C59C7241118}"/>
                </a:ext>
              </a:extLst>
            </p:cNvPr>
            <p:cNvSpPr/>
            <p:nvPr/>
          </p:nvSpPr>
          <p:spPr>
            <a:xfrm>
              <a:off x="-1408548" y="1801832"/>
              <a:ext cx="1270128" cy="1269703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6000" b="1" dirty="0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4" name="Rectangle 193">
              <a:extLst>
                <a:ext uri="{FF2B5EF4-FFF2-40B4-BE49-F238E27FC236}">
                  <a16:creationId xmlns="" xmlns:a16="http://schemas.microsoft.com/office/drawing/2014/main" id="{7551D197-0C49-4A57-BB3A-49A2FCB8C43F}"/>
                </a:ext>
              </a:extLst>
            </p:cNvPr>
            <p:cNvSpPr/>
            <p:nvPr/>
          </p:nvSpPr>
          <p:spPr>
            <a:xfrm>
              <a:off x="-1408548" y="1803419"/>
              <a:ext cx="1270128" cy="1269703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6000" b="1" dirty="0">
                  <a:solidFill>
                    <a:srgbClr val="FFFF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</p:grpSp>
      <p:sp>
        <p:nvSpPr>
          <p:cNvPr id="195" name="Left Brace 194">
            <a:extLst>
              <a:ext uri="{FF2B5EF4-FFF2-40B4-BE49-F238E27FC236}">
                <a16:creationId xmlns="" xmlns:a16="http://schemas.microsoft.com/office/drawing/2014/main" id="{7402F62B-4791-4D10-861F-A6D8F0C84746}"/>
              </a:ext>
            </a:extLst>
          </p:cNvPr>
          <p:cNvSpPr/>
          <p:nvPr/>
        </p:nvSpPr>
        <p:spPr>
          <a:xfrm rot="16200000">
            <a:off x="2130226" y="1862537"/>
            <a:ext cx="218365" cy="1290386"/>
          </a:xfrm>
          <a:prstGeom prst="leftBrace">
            <a:avLst/>
          </a:prstGeom>
          <a:ln w="12700">
            <a:solidFill>
              <a:srgbClr val="00FF4E"/>
            </a:solidFill>
          </a:ln>
          <a:effectLst>
            <a:glow rad="63500">
              <a:srgbClr val="00FF4E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96" name="Left Brace 195">
            <a:extLst>
              <a:ext uri="{FF2B5EF4-FFF2-40B4-BE49-F238E27FC236}">
                <a16:creationId xmlns="" xmlns:a16="http://schemas.microsoft.com/office/drawing/2014/main" id="{4EFD8D0C-1A0E-42D5-928C-CCE6D0CEBD79}"/>
              </a:ext>
            </a:extLst>
          </p:cNvPr>
          <p:cNvSpPr/>
          <p:nvPr/>
        </p:nvSpPr>
        <p:spPr>
          <a:xfrm rot="5400000">
            <a:off x="2130226" y="585465"/>
            <a:ext cx="218365" cy="1290386"/>
          </a:xfrm>
          <a:prstGeom prst="leftBrace">
            <a:avLst/>
          </a:prstGeom>
          <a:ln w="12700">
            <a:solidFill>
              <a:srgbClr val="00FF4E"/>
            </a:solidFill>
          </a:ln>
          <a:effectLst>
            <a:glow rad="63500">
              <a:srgbClr val="00FF4E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0" name="Parallelogram 79">
            <a:extLst>
              <a:ext uri="{FF2B5EF4-FFF2-40B4-BE49-F238E27FC236}">
                <a16:creationId xmlns="" xmlns:a16="http://schemas.microsoft.com/office/drawing/2014/main" id="{E857687E-62C4-4AF9-8EFA-15C5F26DD65B}"/>
              </a:ext>
            </a:extLst>
          </p:cNvPr>
          <p:cNvSpPr/>
          <p:nvPr/>
        </p:nvSpPr>
        <p:spPr>
          <a:xfrm>
            <a:off x="2438400" y="4003676"/>
            <a:ext cx="7581900" cy="595313"/>
          </a:xfrm>
          <a:prstGeom prst="parallelogram">
            <a:avLst/>
          </a:prstGeom>
          <a:solidFill>
            <a:srgbClr val="FF0000">
              <a:alpha val="4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462" name="Group 5">
            <a:extLst>
              <a:ext uri="{FF2B5EF4-FFF2-40B4-BE49-F238E27FC236}">
                <a16:creationId xmlns="" xmlns:a16="http://schemas.microsoft.com/office/drawing/2014/main" id="{9498B10A-582E-48B1-866B-2D8D5C621DEA}"/>
              </a:ext>
            </a:extLst>
          </p:cNvPr>
          <p:cNvGrpSpPr>
            <a:grpSpLocks/>
          </p:cNvGrpSpPr>
          <p:nvPr/>
        </p:nvGrpSpPr>
        <p:grpSpPr bwMode="auto">
          <a:xfrm>
            <a:off x="3641725" y="258764"/>
            <a:ext cx="6553200" cy="579437"/>
            <a:chOff x="624" y="816"/>
            <a:chExt cx="4128" cy="365"/>
          </a:xfrm>
        </p:grpSpPr>
        <p:sp>
          <p:nvSpPr>
            <p:cNvPr id="17463" name="Line 6">
              <a:extLst>
                <a:ext uri="{FF2B5EF4-FFF2-40B4-BE49-F238E27FC236}">
                  <a16:creationId xmlns="" xmlns:a16="http://schemas.microsoft.com/office/drawing/2014/main" id="{EA2CAA15-10D1-42B2-9D6E-33FC34CFDB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4" y="864"/>
              <a:ext cx="41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64" name="Oval 7">
              <a:extLst>
                <a:ext uri="{FF2B5EF4-FFF2-40B4-BE49-F238E27FC236}">
                  <a16:creationId xmlns="" xmlns:a16="http://schemas.microsoft.com/office/drawing/2014/main" id="{E00508BB-71AF-4C10-BE75-F8F656BB86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4" y="816"/>
              <a:ext cx="144" cy="144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7465" name="Oval 8">
              <a:extLst>
                <a:ext uri="{FF2B5EF4-FFF2-40B4-BE49-F238E27FC236}">
                  <a16:creationId xmlns="" xmlns:a16="http://schemas.microsoft.com/office/drawing/2014/main" id="{76E63D2F-D1F2-42B3-8DF1-4E364DE3E9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2" y="816"/>
              <a:ext cx="144" cy="144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7466" name="Oval 9">
              <a:extLst>
                <a:ext uri="{FF2B5EF4-FFF2-40B4-BE49-F238E27FC236}">
                  <a16:creationId xmlns="" xmlns:a16="http://schemas.microsoft.com/office/drawing/2014/main" id="{98C7D3CD-C7E1-4B65-8689-1A17C234C7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816"/>
              <a:ext cx="144" cy="144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7467" name="Text Box 10">
              <a:extLst>
                <a:ext uri="{FF2B5EF4-FFF2-40B4-BE49-F238E27FC236}">
                  <a16:creationId xmlns="" xmlns:a16="http://schemas.microsoft.com/office/drawing/2014/main" id="{4229AE85-4C01-42EE-8CF5-4865679239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0" y="912"/>
              <a:ext cx="192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200" b="1"/>
                <a:t>A</a:t>
              </a:r>
            </a:p>
          </p:txBody>
        </p:sp>
        <p:sp>
          <p:nvSpPr>
            <p:cNvPr id="17468" name="Text Box 11">
              <a:extLst>
                <a:ext uri="{FF2B5EF4-FFF2-40B4-BE49-F238E27FC236}">
                  <a16:creationId xmlns="" xmlns:a16="http://schemas.microsoft.com/office/drawing/2014/main" id="{B2C22AB4-BE0B-4B8E-BC2A-741BE950B0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0" y="912"/>
              <a:ext cx="192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200" b="1"/>
                <a:t>B</a:t>
              </a:r>
            </a:p>
          </p:txBody>
        </p:sp>
        <p:sp>
          <p:nvSpPr>
            <p:cNvPr id="17469" name="Text Box 12">
              <a:extLst>
                <a:ext uri="{FF2B5EF4-FFF2-40B4-BE49-F238E27FC236}">
                  <a16:creationId xmlns="" xmlns:a16="http://schemas.microsoft.com/office/drawing/2014/main" id="{FDC4F287-BD37-435E-A1F0-CC27050B21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0" y="912"/>
              <a:ext cx="192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200" b="1"/>
                <a:t>C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202901__bluebloomers__electronic-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3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7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enu_toggle_tone - Cop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enu_toggle_tone - Cop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enu_toggle_tone - Cop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enu_toggle_tone - Cop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6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 nodeType="clickPar">
                      <p:stCondLst>
                        <p:cond delay="0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 nodeType="clickPar">
                      <p:stCondLst>
                        <p:cond delay="0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3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menu_toggle_to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3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9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98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102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id="106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3800"/>
                            </p:stCondLst>
                            <p:childTnLst>
                              <p:par>
                                <p:cTn id="110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4800"/>
                            </p:stCondLst>
                            <p:childTnLst>
                              <p:par>
                                <p:cTn id="114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5800"/>
                            </p:stCondLst>
                            <p:childTnLst>
                              <p:par>
                                <p:cTn id="118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6800"/>
                            </p:stCondLst>
                            <p:childTnLst>
                              <p:par>
                                <p:cTn id="122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7800"/>
                            </p:stCondLst>
                            <p:childTnLst>
                              <p:par>
                                <p:cTn id="126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8800"/>
                            </p:stCondLst>
                            <p:childTnLst>
                              <p:par>
                                <p:cTn id="130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9800"/>
                            </p:stCondLst>
                            <p:childTnLst>
                              <p:par>
                                <p:cTn id="134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10800"/>
                            </p:stCondLst>
                            <p:childTnLst>
                              <p:par>
                                <p:cTn id="138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11800"/>
                            </p:stCondLst>
                            <p:childTnLst>
                              <p:par>
                                <p:cTn id="142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12800"/>
                            </p:stCondLst>
                            <p:childTnLst>
                              <p:par>
                                <p:cTn id="146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 nodeType="afterGroup">
                            <p:stCondLst>
                              <p:cond delay="13800"/>
                            </p:stCondLst>
                            <p:childTnLst>
                              <p:par>
                                <p:cTn id="150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 nodeType="afterGroup">
                            <p:stCondLst>
                              <p:cond delay="14800"/>
                            </p:stCondLst>
                            <p:childTnLst>
                              <p:par>
                                <p:cTn id="154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15800"/>
                            </p:stCondLst>
                            <p:childTnLst>
                              <p:par>
                                <p:cTn id="158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0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16800"/>
                            </p:stCondLst>
                            <p:childTnLst>
                              <p:par>
                                <p:cTn id="162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4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 nodeType="afterGroup">
                            <p:stCondLst>
                              <p:cond delay="17800"/>
                            </p:stCondLst>
                            <p:childTnLst>
                              <p:par>
                                <p:cTn id="166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8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 nodeType="afterGroup">
                            <p:stCondLst>
                              <p:cond delay="18800"/>
                            </p:stCondLst>
                            <p:childTnLst>
                              <p:par>
                                <p:cTn id="170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 nodeType="afterGroup">
                            <p:stCondLst>
                              <p:cond delay="19800"/>
                            </p:stCondLst>
                            <p:childTnLst>
                              <p:par>
                                <p:cTn id="174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6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 nodeType="afterGroup">
                            <p:stCondLst>
                              <p:cond delay="20800"/>
                            </p:stCondLst>
                            <p:childTnLst>
                              <p:par>
                                <p:cTn id="178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0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 nodeType="afterGroup">
                            <p:stCondLst>
                              <p:cond delay="21800"/>
                            </p:stCondLst>
                            <p:childTnLst>
                              <p:par>
                                <p:cTn id="182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4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 nodeType="afterGroup">
                            <p:stCondLst>
                              <p:cond delay="22800"/>
                            </p:stCondLst>
                            <p:childTnLst>
                              <p:par>
                                <p:cTn id="186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 nodeType="afterGroup">
                            <p:stCondLst>
                              <p:cond delay="23800"/>
                            </p:stCondLst>
                            <p:childTnLst>
                              <p:par>
                                <p:cTn id="190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2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 nodeType="afterGroup">
                            <p:stCondLst>
                              <p:cond delay="24800"/>
                            </p:stCondLst>
                            <p:childTnLst>
                              <p:par>
                                <p:cTn id="194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6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 nodeType="afterGroup">
                            <p:stCondLst>
                              <p:cond delay="25800"/>
                            </p:stCondLst>
                            <p:childTnLst>
                              <p:par>
                                <p:cTn id="198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0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 nodeType="afterGroup">
                            <p:stCondLst>
                              <p:cond delay="26800"/>
                            </p:stCondLst>
                            <p:childTnLst>
                              <p:par>
                                <p:cTn id="202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4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 nodeType="afterGroup">
                            <p:stCondLst>
                              <p:cond delay="27800"/>
                            </p:stCondLst>
                            <p:childTnLst>
                              <p:par>
                                <p:cTn id="206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8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 nodeType="afterGroup">
                            <p:stCondLst>
                              <p:cond delay="28800"/>
                            </p:stCondLst>
                            <p:childTnLst>
                              <p:par>
                                <p:cTn id="210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2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 nodeType="afterGroup">
                            <p:stCondLst>
                              <p:cond delay="29800"/>
                            </p:stCondLst>
                            <p:childTnLst>
                              <p:par>
                                <p:cTn id="214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6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u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  <p:bldP spid="65" grpId="0" animBg="1"/>
      <p:bldP spid="8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>
            <a:extLst>
              <a:ext uri="{FF2B5EF4-FFF2-40B4-BE49-F238E27FC236}">
                <a16:creationId xmlns="" xmlns:a16="http://schemas.microsoft.com/office/drawing/2014/main" id="{E1F6ED13-19AD-46B4-BDC0-6C6F7AD28290}"/>
              </a:ext>
            </a:extLst>
          </p:cNvPr>
          <p:cNvSpPr/>
          <p:nvPr/>
        </p:nvSpPr>
        <p:spPr>
          <a:xfrm>
            <a:off x="3003551" y="136526"/>
            <a:ext cx="7502525" cy="2308225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5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US" sz="5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 A và B nằm … đối với điểm C</a:t>
            </a:r>
          </a:p>
        </p:txBody>
      </p:sp>
      <p:grpSp>
        <p:nvGrpSpPr>
          <p:cNvPr id="69" name="Group 68">
            <a:extLst>
              <a:ext uri="{FF2B5EF4-FFF2-40B4-BE49-F238E27FC236}">
                <a16:creationId xmlns="" xmlns:a16="http://schemas.microsoft.com/office/drawing/2014/main" id="{D6B75DF2-F291-486D-965B-8A9E24388C6A}"/>
              </a:ext>
            </a:extLst>
          </p:cNvPr>
          <p:cNvGrpSpPr>
            <a:grpSpLocks/>
          </p:cNvGrpSpPr>
          <p:nvPr/>
        </p:nvGrpSpPr>
        <p:grpSpPr bwMode="auto">
          <a:xfrm>
            <a:off x="2420938" y="2560639"/>
            <a:ext cx="7575550" cy="930275"/>
            <a:chOff x="1139780" y="2822887"/>
            <a:chExt cx="7597820" cy="1063311"/>
          </a:xfrm>
        </p:grpSpPr>
        <p:grpSp>
          <p:nvGrpSpPr>
            <p:cNvPr id="18611" name="Group 22">
              <a:extLst>
                <a:ext uri="{FF2B5EF4-FFF2-40B4-BE49-F238E27FC236}">
                  <a16:creationId xmlns="" xmlns:a16="http://schemas.microsoft.com/office/drawing/2014/main" id="{1404A535-0FBE-4B06-8B37-CA3260FBF32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39780" y="2822887"/>
              <a:ext cx="7597820" cy="1063311"/>
              <a:chOff x="1139780" y="2790695"/>
              <a:chExt cx="4733934" cy="863210"/>
            </a:xfrm>
          </p:grpSpPr>
          <p:sp>
            <p:nvSpPr>
              <p:cNvPr id="18" name="Parallelogram 17">
                <a:extLst>
                  <a:ext uri="{FF2B5EF4-FFF2-40B4-BE49-F238E27FC236}">
                    <a16:creationId xmlns="" xmlns:a16="http://schemas.microsoft.com/office/drawing/2014/main" id="{0566D86F-E0AB-4C11-85B2-7DC2AA776D61}"/>
                  </a:ext>
                </a:extLst>
              </p:cNvPr>
              <p:cNvSpPr/>
              <p:nvPr/>
            </p:nvSpPr>
            <p:spPr>
              <a:xfrm>
                <a:off x="1139780" y="3102576"/>
                <a:ext cx="4733934" cy="551329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r>
                  <a:rPr lang="en-US" sz="50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nằm giữa</a:t>
                </a:r>
              </a:p>
            </p:txBody>
          </p:sp>
          <p:sp>
            <p:nvSpPr>
              <p:cNvPr id="7" name="Parallelogram 6">
                <a:extLst>
                  <a:ext uri="{FF2B5EF4-FFF2-40B4-BE49-F238E27FC236}">
                    <a16:creationId xmlns="" xmlns:a16="http://schemas.microsoft.com/office/drawing/2014/main" id="{4308B082-D0C0-4FF0-8140-ECDB72636F32}"/>
                  </a:ext>
                </a:extLst>
              </p:cNvPr>
              <p:cNvSpPr/>
              <p:nvPr/>
            </p:nvSpPr>
            <p:spPr>
              <a:xfrm flipH="1">
                <a:off x="1147716" y="2790695"/>
                <a:ext cx="1530691" cy="312288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r>
                  <a:rPr lang="en-US" sz="2000" b="1" dirty="0">
                    <a:solidFill>
                      <a:srgbClr val="FF0000"/>
                    </a:solidFill>
                    <a:cs typeface="Arial" panose="020B0604020202020204" pitchFamily="34" charset="0"/>
                  </a:rPr>
                  <a:t>A</a:t>
                </a: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="" xmlns:a16="http://schemas.microsoft.com/office/drawing/2014/main" id="{AAE3E7D1-F59F-41BE-8BD4-298F72DF155F}"/>
                  </a:ext>
                </a:extLst>
              </p:cNvPr>
              <p:cNvSpPr/>
              <p:nvPr/>
            </p:nvSpPr>
            <p:spPr>
              <a:xfrm>
                <a:off x="2847051" y="2851090"/>
                <a:ext cx="2439385" cy="251893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</p:grpSp>
        <p:cxnSp>
          <p:nvCxnSpPr>
            <p:cNvPr id="42" name="Straight Connector 41">
              <a:extLst>
                <a:ext uri="{FF2B5EF4-FFF2-40B4-BE49-F238E27FC236}">
                  <a16:creationId xmlns="" xmlns:a16="http://schemas.microsoft.com/office/drawing/2014/main" id="{622B37B8-F68B-4693-B2E1-C610EF8A7A30}"/>
                </a:ext>
              </a:extLst>
            </p:cNvPr>
            <p:cNvCxnSpPr/>
            <p:nvPr/>
          </p:nvCxnSpPr>
          <p:spPr>
            <a:xfrm>
              <a:off x="3609975" y="3111686"/>
              <a:ext cx="4410075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60">
            <a:extLst>
              <a:ext uri="{FF2B5EF4-FFF2-40B4-BE49-F238E27FC236}">
                <a16:creationId xmlns="" xmlns:a16="http://schemas.microsoft.com/office/drawing/2014/main" id="{E400A587-AF72-460B-BA2C-69F62A9B1EEF}"/>
              </a:ext>
            </a:extLst>
          </p:cNvPr>
          <p:cNvGrpSpPr>
            <a:grpSpLocks/>
          </p:cNvGrpSpPr>
          <p:nvPr/>
        </p:nvGrpSpPr>
        <p:grpSpPr bwMode="auto">
          <a:xfrm>
            <a:off x="2846388" y="104776"/>
            <a:ext cx="387350" cy="2371725"/>
            <a:chOff x="1322576" y="181190"/>
            <a:chExt cx="387790" cy="2372165"/>
          </a:xfrm>
        </p:grpSpPr>
        <p:grpSp>
          <p:nvGrpSpPr>
            <p:cNvPr id="18605" name="Group 52">
              <a:extLst>
                <a:ext uri="{FF2B5EF4-FFF2-40B4-BE49-F238E27FC236}">
                  <a16:creationId xmlns="" xmlns:a16="http://schemas.microsoft.com/office/drawing/2014/main" id="{48FFDF99-DD84-48AA-976C-9E5023EACDD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22576" y="1227176"/>
              <a:ext cx="286946" cy="286946"/>
              <a:chOff x="505017" y="3509933"/>
              <a:chExt cx="286946" cy="286946"/>
            </a:xfrm>
          </p:grpSpPr>
          <p:sp>
            <p:nvSpPr>
              <p:cNvPr id="54" name="Oval 53">
                <a:extLst>
                  <a:ext uri="{FF2B5EF4-FFF2-40B4-BE49-F238E27FC236}">
                    <a16:creationId xmlns="" xmlns:a16="http://schemas.microsoft.com/office/drawing/2014/main" id="{E67ABEDA-33DF-45DC-AFF5-41F69061A2A3}"/>
                  </a:ext>
                </a:extLst>
              </p:cNvPr>
              <p:cNvSpPr/>
              <p:nvPr/>
            </p:nvSpPr>
            <p:spPr>
              <a:xfrm>
                <a:off x="505017" y="350993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 dirty="0"/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="" xmlns:a16="http://schemas.microsoft.com/office/drawing/2014/main" id="{ECAA7499-A0C9-4810-9281-237314ACA6B8}"/>
                  </a:ext>
                </a:extLst>
              </p:cNvPr>
              <p:cNvSpPr/>
              <p:nvPr/>
            </p:nvSpPr>
            <p:spPr>
              <a:xfrm>
                <a:off x="587661" y="3589694"/>
                <a:ext cx="122376" cy="122260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</p:grpSp>
        <p:sp>
          <p:nvSpPr>
            <p:cNvPr id="57" name="Left Bracket 56">
              <a:extLst>
                <a:ext uri="{FF2B5EF4-FFF2-40B4-BE49-F238E27FC236}">
                  <a16:creationId xmlns="" xmlns:a16="http://schemas.microsoft.com/office/drawing/2014/main" id="{75B4F01A-5BD4-4795-979E-6512021C8D39}"/>
                </a:ext>
              </a:extLst>
            </p:cNvPr>
            <p:cNvSpPr/>
            <p:nvPr/>
          </p:nvSpPr>
          <p:spPr>
            <a:xfrm>
              <a:off x="1465613" y="181190"/>
              <a:ext cx="244753" cy="2372165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sp>
        <p:nvSpPr>
          <p:cNvPr id="58" name="Left Bracket 57">
            <a:extLst>
              <a:ext uri="{FF2B5EF4-FFF2-40B4-BE49-F238E27FC236}">
                <a16:creationId xmlns="" xmlns:a16="http://schemas.microsoft.com/office/drawing/2014/main" id="{B88CBD6A-A3C0-4BF0-A2AC-B405A455F1B1}"/>
              </a:ext>
            </a:extLst>
          </p:cNvPr>
          <p:cNvSpPr/>
          <p:nvPr/>
        </p:nvSpPr>
        <p:spPr>
          <a:xfrm flipH="1">
            <a:off x="10285413" y="104776"/>
            <a:ext cx="220662" cy="2371725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grpSp>
        <p:nvGrpSpPr>
          <p:cNvPr id="121" name="Group 120">
            <a:extLst>
              <a:ext uri="{FF2B5EF4-FFF2-40B4-BE49-F238E27FC236}">
                <a16:creationId xmlns="" xmlns:a16="http://schemas.microsoft.com/office/drawing/2014/main" id="{E081F16B-7943-4544-B6D7-CB27C874D5B1}"/>
              </a:ext>
            </a:extLst>
          </p:cNvPr>
          <p:cNvGrpSpPr>
            <a:grpSpLocks/>
          </p:cNvGrpSpPr>
          <p:nvPr/>
        </p:nvGrpSpPr>
        <p:grpSpPr bwMode="auto">
          <a:xfrm>
            <a:off x="2420938" y="3671889"/>
            <a:ext cx="7575550" cy="930275"/>
            <a:chOff x="1139780" y="2822887"/>
            <a:chExt cx="7597820" cy="1063311"/>
          </a:xfrm>
        </p:grpSpPr>
        <p:grpSp>
          <p:nvGrpSpPr>
            <p:cNvPr id="18598" name="Group 121">
              <a:extLst>
                <a:ext uri="{FF2B5EF4-FFF2-40B4-BE49-F238E27FC236}">
                  <a16:creationId xmlns="" xmlns:a16="http://schemas.microsoft.com/office/drawing/2014/main" id="{42118C8B-50F5-432B-B303-63472E9363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39780" y="2822887"/>
              <a:ext cx="7597820" cy="1063311"/>
              <a:chOff x="1139780" y="2790695"/>
              <a:chExt cx="4733934" cy="863210"/>
            </a:xfrm>
          </p:grpSpPr>
          <p:sp>
            <p:nvSpPr>
              <p:cNvPr id="124" name="Parallelogram 123">
                <a:extLst>
                  <a:ext uri="{FF2B5EF4-FFF2-40B4-BE49-F238E27FC236}">
                    <a16:creationId xmlns="" xmlns:a16="http://schemas.microsoft.com/office/drawing/2014/main" id="{273BCD04-1D72-46A1-BF2C-51A8BFD1BBB8}"/>
                  </a:ext>
                </a:extLst>
              </p:cNvPr>
              <p:cNvSpPr/>
              <p:nvPr/>
            </p:nvSpPr>
            <p:spPr>
              <a:xfrm>
                <a:off x="1139780" y="3102576"/>
                <a:ext cx="4733934" cy="551329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r>
                  <a:rPr lang="en-US" sz="50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cùng phía</a:t>
                </a:r>
              </a:p>
            </p:txBody>
          </p:sp>
          <p:sp>
            <p:nvSpPr>
              <p:cNvPr id="125" name="Parallelogram 124">
                <a:extLst>
                  <a:ext uri="{FF2B5EF4-FFF2-40B4-BE49-F238E27FC236}">
                    <a16:creationId xmlns="" xmlns:a16="http://schemas.microsoft.com/office/drawing/2014/main" id="{C210E5AE-10FD-4FAF-9066-E33CEC96BB39}"/>
                  </a:ext>
                </a:extLst>
              </p:cNvPr>
              <p:cNvSpPr/>
              <p:nvPr/>
            </p:nvSpPr>
            <p:spPr>
              <a:xfrm flipH="1">
                <a:off x="1147716" y="2790695"/>
                <a:ext cx="1530691" cy="312288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r>
                  <a:rPr lang="en-US" sz="2000" b="1" dirty="0">
                    <a:solidFill>
                      <a:srgbClr val="FF0000"/>
                    </a:solidFill>
                    <a:cs typeface="Arial" panose="020B0604020202020204" pitchFamily="34" charset="0"/>
                  </a:rPr>
                  <a:t>B</a:t>
                </a:r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="" xmlns:a16="http://schemas.microsoft.com/office/drawing/2014/main" id="{31442EC9-E7CD-4B70-BAC6-62B7B4238366}"/>
                  </a:ext>
                </a:extLst>
              </p:cNvPr>
              <p:cNvSpPr/>
              <p:nvPr/>
            </p:nvSpPr>
            <p:spPr>
              <a:xfrm>
                <a:off x="2847051" y="2851090"/>
                <a:ext cx="2439385" cy="251893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</p:grpSp>
        <p:cxnSp>
          <p:nvCxnSpPr>
            <p:cNvPr id="123" name="Straight Connector 122">
              <a:extLst>
                <a:ext uri="{FF2B5EF4-FFF2-40B4-BE49-F238E27FC236}">
                  <a16:creationId xmlns="" xmlns:a16="http://schemas.microsoft.com/office/drawing/2014/main" id="{EE9864C8-9B4D-40CA-8E61-19898873988C}"/>
                </a:ext>
              </a:extLst>
            </p:cNvPr>
            <p:cNvCxnSpPr/>
            <p:nvPr/>
          </p:nvCxnSpPr>
          <p:spPr>
            <a:xfrm>
              <a:off x="3609975" y="3109654"/>
              <a:ext cx="4410075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7" name="Group 126">
            <a:extLst>
              <a:ext uri="{FF2B5EF4-FFF2-40B4-BE49-F238E27FC236}">
                <a16:creationId xmlns="" xmlns:a16="http://schemas.microsoft.com/office/drawing/2014/main" id="{FE16CE2F-3AF6-49EA-864A-CC76D8F487D8}"/>
              </a:ext>
            </a:extLst>
          </p:cNvPr>
          <p:cNvGrpSpPr>
            <a:grpSpLocks/>
          </p:cNvGrpSpPr>
          <p:nvPr/>
        </p:nvGrpSpPr>
        <p:grpSpPr bwMode="auto">
          <a:xfrm>
            <a:off x="2420938" y="4757739"/>
            <a:ext cx="7575550" cy="930275"/>
            <a:chOff x="1139780" y="2822887"/>
            <a:chExt cx="7597820" cy="1063310"/>
          </a:xfrm>
        </p:grpSpPr>
        <p:grpSp>
          <p:nvGrpSpPr>
            <p:cNvPr id="18591" name="Group 127">
              <a:extLst>
                <a:ext uri="{FF2B5EF4-FFF2-40B4-BE49-F238E27FC236}">
                  <a16:creationId xmlns="" xmlns:a16="http://schemas.microsoft.com/office/drawing/2014/main" id="{924786C9-387B-4062-B7ED-76B2FEC92AC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39780" y="2822887"/>
              <a:ext cx="7597820" cy="1063310"/>
              <a:chOff x="1139780" y="2790695"/>
              <a:chExt cx="4733934" cy="863209"/>
            </a:xfrm>
          </p:grpSpPr>
          <p:sp>
            <p:nvSpPr>
              <p:cNvPr id="130" name="Parallelogram 129">
                <a:extLst>
                  <a:ext uri="{FF2B5EF4-FFF2-40B4-BE49-F238E27FC236}">
                    <a16:creationId xmlns="" xmlns:a16="http://schemas.microsoft.com/office/drawing/2014/main" id="{CF529877-8F87-4A92-B36B-A3C06D8CFD54}"/>
                  </a:ext>
                </a:extLst>
              </p:cNvPr>
              <p:cNvSpPr/>
              <p:nvPr/>
            </p:nvSpPr>
            <p:spPr>
              <a:xfrm>
                <a:off x="1139780" y="3102575"/>
                <a:ext cx="4733934" cy="551329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r>
                  <a:rPr lang="en-US" sz="50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khác phía</a:t>
                </a:r>
              </a:p>
            </p:txBody>
          </p:sp>
          <p:sp>
            <p:nvSpPr>
              <p:cNvPr id="131" name="Parallelogram 130">
                <a:extLst>
                  <a:ext uri="{FF2B5EF4-FFF2-40B4-BE49-F238E27FC236}">
                    <a16:creationId xmlns="" xmlns:a16="http://schemas.microsoft.com/office/drawing/2014/main" id="{B1F70423-C549-4D34-80C3-3C0DCC265909}"/>
                  </a:ext>
                </a:extLst>
              </p:cNvPr>
              <p:cNvSpPr/>
              <p:nvPr/>
            </p:nvSpPr>
            <p:spPr>
              <a:xfrm flipH="1">
                <a:off x="1147716" y="2790695"/>
                <a:ext cx="1530691" cy="312287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r>
                  <a:rPr lang="en-US" sz="2000" b="1" dirty="0">
                    <a:solidFill>
                      <a:srgbClr val="FF0000"/>
                    </a:solidFill>
                    <a:cs typeface="Arial" panose="020B0604020202020204" pitchFamily="34" charset="0"/>
                  </a:rPr>
                  <a:t>C</a:t>
                </a:r>
              </a:p>
            </p:txBody>
          </p:sp>
          <p:sp>
            <p:nvSpPr>
              <p:cNvPr id="132" name="Rectangle 131">
                <a:extLst>
                  <a:ext uri="{FF2B5EF4-FFF2-40B4-BE49-F238E27FC236}">
                    <a16:creationId xmlns="" xmlns:a16="http://schemas.microsoft.com/office/drawing/2014/main" id="{F8E3BA06-3052-4AA1-A07B-335669C3666F}"/>
                  </a:ext>
                </a:extLst>
              </p:cNvPr>
              <p:cNvSpPr/>
              <p:nvPr/>
            </p:nvSpPr>
            <p:spPr>
              <a:xfrm>
                <a:off x="2847051" y="2851090"/>
                <a:ext cx="2439385" cy="251893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</p:grpSp>
        <p:cxnSp>
          <p:nvCxnSpPr>
            <p:cNvPr id="129" name="Straight Connector 128">
              <a:extLst>
                <a:ext uri="{FF2B5EF4-FFF2-40B4-BE49-F238E27FC236}">
                  <a16:creationId xmlns="" xmlns:a16="http://schemas.microsoft.com/office/drawing/2014/main" id="{45C262C3-429C-4350-ABB4-D57F71A1501C}"/>
                </a:ext>
              </a:extLst>
            </p:cNvPr>
            <p:cNvCxnSpPr/>
            <p:nvPr/>
          </p:nvCxnSpPr>
          <p:spPr>
            <a:xfrm>
              <a:off x="3609975" y="3115750"/>
              <a:ext cx="4410075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3" name="Group 152">
            <a:extLst>
              <a:ext uri="{FF2B5EF4-FFF2-40B4-BE49-F238E27FC236}">
                <a16:creationId xmlns="" xmlns:a16="http://schemas.microsoft.com/office/drawing/2014/main" id="{21E5A93E-0239-403A-A9D6-071DC90C3DDC}"/>
              </a:ext>
            </a:extLst>
          </p:cNvPr>
          <p:cNvGrpSpPr>
            <a:grpSpLocks/>
          </p:cNvGrpSpPr>
          <p:nvPr/>
        </p:nvGrpSpPr>
        <p:grpSpPr bwMode="auto">
          <a:xfrm>
            <a:off x="2420938" y="5843589"/>
            <a:ext cx="7575550" cy="930275"/>
            <a:chOff x="1139780" y="2822887"/>
            <a:chExt cx="7597820" cy="1063311"/>
          </a:xfrm>
        </p:grpSpPr>
        <p:grpSp>
          <p:nvGrpSpPr>
            <p:cNvPr id="18584" name="Group 153">
              <a:extLst>
                <a:ext uri="{FF2B5EF4-FFF2-40B4-BE49-F238E27FC236}">
                  <a16:creationId xmlns="" xmlns:a16="http://schemas.microsoft.com/office/drawing/2014/main" id="{B9C898EE-3758-4B3C-BA81-E9B8D1AEF9B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39780" y="2822887"/>
              <a:ext cx="7597820" cy="1063311"/>
              <a:chOff x="1139780" y="2790695"/>
              <a:chExt cx="4733934" cy="863210"/>
            </a:xfrm>
          </p:grpSpPr>
          <p:sp>
            <p:nvSpPr>
              <p:cNvPr id="156" name="Parallelogram 155">
                <a:extLst>
                  <a:ext uri="{FF2B5EF4-FFF2-40B4-BE49-F238E27FC236}">
                    <a16:creationId xmlns="" xmlns:a16="http://schemas.microsoft.com/office/drawing/2014/main" id="{1E78316C-69C2-46D5-9EFC-00B2A1F87836}"/>
                  </a:ext>
                </a:extLst>
              </p:cNvPr>
              <p:cNvSpPr/>
              <p:nvPr/>
            </p:nvSpPr>
            <p:spPr>
              <a:xfrm>
                <a:off x="1139780" y="3102576"/>
                <a:ext cx="4733934" cy="551329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r>
                  <a:rPr lang="en-US" sz="50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Cả A, B, C đều sai</a:t>
                </a:r>
                <a:endParaRPr lang="en-US" sz="5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7" name="Parallelogram 156">
                <a:extLst>
                  <a:ext uri="{FF2B5EF4-FFF2-40B4-BE49-F238E27FC236}">
                    <a16:creationId xmlns="" xmlns:a16="http://schemas.microsoft.com/office/drawing/2014/main" id="{0671C7E8-9553-44CF-A9E7-4614DA6362B8}"/>
                  </a:ext>
                </a:extLst>
              </p:cNvPr>
              <p:cNvSpPr/>
              <p:nvPr/>
            </p:nvSpPr>
            <p:spPr>
              <a:xfrm flipH="1">
                <a:off x="1147716" y="2790695"/>
                <a:ext cx="1530691" cy="312288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r>
                  <a:rPr lang="en-US" sz="2000" b="1" dirty="0">
                    <a:solidFill>
                      <a:srgbClr val="FF0000"/>
                    </a:solidFill>
                    <a:cs typeface="Arial" panose="020B0604020202020204" pitchFamily="34" charset="0"/>
                  </a:rPr>
                  <a:t>D</a:t>
                </a:r>
              </a:p>
            </p:txBody>
          </p:sp>
          <p:sp>
            <p:nvSpPr>
              <p:cNvPr id="158" name="Rectangle 157">
                <a:extLst>
                  <a:ext uri="{FF2B5EF4-FFF2-40B4-BE49-F238E27FC236}">
                    <a16:creationId xmlns="" xmlns:a16="http://schemas.microsoft.com/office/drawing/2014/main" id="{A9614777-3AA7-4221-BEC9-CCB170DA1888}"/>
                  </a:ext>
                </a:extLst>
              </p:cNvPr>
              <p:cNvSpPr/>
              <p:nvPr/>
            </p:nvSpPr>
            <p:spPr>
              <a:xfrm>
                <a:off x="2847051" y="2851090"/>
                <a:ext cx="2439385" cy="251893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</p:grpSp>
        <p:cxnSp>
          <p:nvCxnSpPr>
            <p:cNvPr id="155" name="Straight Connector 154">
              <a:extLst>
                <a:ext uri="{FF2B5EF4-FFF2-40B4-BE49-F238E27FC236}">
                  <a16:creationId xmlns="" xmlns:a16="http://schemas.microsoft.com/office/drawing/2014/main" id="{A5F1EBAC-F9EB-410D-B748-B74DA47598B4}"/>
                </a:ext>
              </a:extLst>
            </p:cNvPr>
            <p:cNvCxnSpPr/>
            <p:nvPr/>
          </p:nvCxnSpPr>
          <p:spPr>
            <a:xfrm>
              <a:off x="3609975" y="3107912"/>
              <a:ext cx="4410075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9" name="Group 158">
            <a:extLst>
              <a:ext uri="{FF2B5EF4-FFF2-40B4-BE49-F238E27FC236}">
                <a16:creationId xmlns="" xmlns:a16="http://schemas.microsoft.com/office/drawing/2014/main" id="{D9128898-3B58-4607-A827-A682F5E7F781}"/>
              </a:ext>
            </a:extLst>
          </p:cNvPr>
          <p:cNvGrpSpPr>
            <a:grpSpLocks/>
          </p:cNvGrpSpPr>
          <p:nvPr/>
        </p:nvGrpSpPr>
        <p:grpSpPr bwMode="auto">
          <a:xfrm>
            <a:off x="2097089" y="5227639"/>
            <a:ext cx="287337" cy="1087437"/>
            <a:chOff x="471240" y="3618653"/>
            <a:chExt cx="286946" cy="1086820"/>
          </a:xfrm>
        </p:grpSpPr>
        <p:cxnSp>
          <p:nvCxnSpPr>
            <p:cNvPr id="160" name="Straight Connector 159">
              <a:extLst>
                <a:ext uri="{FF2B5EF4-FFF2-40B4-BE49-F238E27FC236}">
                  <a16:creationId xmlns="" xmlns:a16="http://schemas.microsoft.com/office/drawing/2014/main" id="{4771F60C-81D0-4CBE-B91A-47A31D1DD551}"/>
                </a:ext>
              </a:extLst>
            </p:cNvPr>
            <p:cNvCxnSpPr>
              <a:stCxn id="141" idx="4"/>
              <a:endCxn id="162" idx="0"/>
            </p:cNvCxnSpPr>
            <p:nvPr/>
          </p:nvCxnSpPr>
          <p:spPr>
            <a:xfrm>
              <a:off x="600199" y="3618653"/>
              <a:ext cx="14514" cy="799874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579" name="Group 160">
              <a:extLst>
                <a:ext uri="{FF2B5EF4-FFF2-40B4-BE49-F238E27FC236}">
                  <a16:creationId xmlns="" xmlns:a16="http://schemas.microsoft.com/office/drawing/2014/main" id="{299A314E-A6A2-4E38-85AE-3D31CDFFA3C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1240" y="4418527"/>
              <a:ext cx="286946" cy="286946"/>
              <a:chOff x="452190" y="3163606"/>
              <a:chExt cx="286946" cy="286946"/>
            </a:xfrm>
          </p:grpSpPr>
          <p:sp>
            <p:nvSpPr>
              <p:cNvPr id="162" name="Oval 161">
                <a:extLst>
                  <a:ext uri="{FF2B5EF4-FFF2-40B4-BE49-F238E27FC236}">
                    <a16:creationId xmlns="" xmlns:a16="http://schemas.microsoft.com/office/drawing/2014/main" id="{15B0786A-803D-4EB4-B272-3B302D477445}"/>
                  </a:ext>
                </a:extLst>
              </p:cNvPr>
              <p:cNvSpPr/>
              <p:nvPr/>
            </p:nvSpPr>
            <p:spPr>
              <a:xfrm>
                <a:off x="452190" y="3163606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 dirty="0"/>
              </a:p>
            </p:txBody>
          </p:sp>
          <p:sp>
            <p:nvSpPr>
              <p:cNvPr id="163" name="Oval 162">
                <a:extLst>
                  <a:ext uri="{FF2B5EF4-FFF2-40B4-BE49-F238E27FC236}">
                    <a16:creationId xmlns="" xmlns:a16="http://schemas.microsoft.com/office/drawing/2014/main" id="{EEC73D8F-3F42-4E25-A2D8-904D7381507F}"/>
                  </a:ext>
                </a:extLst>
              </p:cNvPr>
              <p:cNvSpPr/>
              <p:nvPr/>
            </p:nvSpPr>
            <p:spPr>
              <a:xfrm>
                <a:off x="536213" y="3245881"/>
                <a:ext cx="123657" cy="122168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8B94B029-6911-4D15-8FE1-38DCACEA487C}"/>
              </a:ext>
            </a:extLst>
          </p:cNvPr>
          <p:cNvGrpSpPr>
            <a:grpSpLocks/>
          </p:cNvGrpSpPr>
          <p:nvPr/>
        </p:nvGrpSpPr>
        <p:grpSpPr bwMode="auto">
          <a:xfrm>
            <a:off x="1757363" y="88901"/>
            <a:ext cx="957262" cy="957263"/>
            <a:chOff x="83662" y="159259"/>
            <a:chExt cx="1082288" cy="1083680"/>
          </a:xfrm>
        </p:grpSpPr>
        <p:sp>
          <p:nvSpPr>
            <p:cNvPr id="10" name="Oval 9">
              <a:extLst>
                <a:ext uri="{FF2B5EF4-FFF2-40B4-BE49-F238E27FC236}">
                  <a16:creationId xmlns="" xmlns:a16="http://schemas.microsoft.com/office/drawing/2014/main" id="{13524C6E-E62C-4D58-8C71-8FE0A4F30099}"/>
                </a:ext>
              </a:extLst>
            </p:cNvPr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6000" b="1" dirty="0">
                <a:solidFill>
                  <a:srgbClr val="008CF5"/>
                </a:solidFill>
                <a:cs typeface="Arial" panose="020B0604020202020204" pitchFamily="34" charset="0"/>
              </a:endParaRPr>
            </a:p>
          </p:txBody>
        </p:sp>
        <p:pic>
          <p:nvPicPr>
            <p:cNvPr id="18575" name="Picture 81">
              <a:extLst>
                <a:ext uri="{FF2B5EF4-FFF2-40B4-BE49-F238E27FC236}">
                  <a16:creationId xmlns="" xmlns:a16="http://schemas.microsoft.com/office/drawing/2014/main" id="{3AF28DE0-DC5C-4D25-A9C1-024DAD9DED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62" y="159259"/>
              <a:ext cx="1082288" cy="1082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576" name="Picture 80">
              <a:extLst>
                <a:ext uri="{FF2B5EF4-FFF2-40B4-BE49-F238E27FC236}">
                  <a16:creationId xmlns="" xmlns:a16="http://schemas.microsoft.com/office/drawing/2014/main" id="{8090BC8B-DBC2-4E14-992D-F1D2DEDBD2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649" y="240741"/>
              <a:ext cx="757177" cy="937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577" name="TextBox 2">
              <a:extLst>
                <a:ext uri="{FF2B5EF4-FFF2-40B4-BE49-F238E27FC236}">
                  <a16:creationId xmlns="" xmlns:a16="http://schemas.microsoft.com/office/drawing/2014/main" id="{B3872C20-3881-4E13-A120-714FC861CD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902" y="267725"/>
              <a:ext cx="611686" cy="975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5000" b="1">
                  <a:solidFill>
                    <a:srgbClr val="008CF5"/>
                  </a:solidFill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62" name="Parallelogram 61">
            <a:extLst>
              <a:ext uri="{FF2B5EF4-FFF2-40B4-BE49-F238E27FC236}">
                <a16:creationId xmlns="" xmlns:a16="http://schemas.microsoft.com/office/drawing/2014/main" id="{5BFED575-51E4-4880-A693-1E1DCB5D2192}"/>
              </a:ext>
            </a:extLst>
          </p:cNvPr>
          <p:cNvSpPr/>
          <p:nvPr/>
        </p:nvSpPr>
        <p:spPr>
          <a:xfrm flipH="1">
            <a:off x="9996488" y="6657976"/>
            <a:ext cx="671512" cy="200025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200" b="1" dirty="0">
                <a:solidFill>
                  <a:srgbClr val="FF0000"/>
                </a:solidFill>
                <a:cs typeface="Arial" panose="020B0604020202020204" pitchFamily="34" charset="0"/>
              </a:rPr>
              <a:t>ANS</a:t>
            </a:r>
          </a:p>
        </p:txBody>
      </p:sp>
      <p:grpSp>
        <p:nvGrpSpPr>
          <p:cNvPr id="151" name="Group 150">
            <a:extLst>
              <a:ext uri="{FF2B5EF4-FFF2-40B4-BE49-F238E27FC236}">
                <a16:creationId xmlns="" xmlns:a16="http://schemas.microsoft.com/office/drawing/2014/main" id="{5261FDD0-9BAF-4A94-BDBE-9199BB25C51E}"/>
              </a:ext>
            </a:extLst>
          </p:cNvPr>
          <p:cNvGrpSpPr>
            <a:grpSpLocks/>
          </p:cNvGrpSpPr>
          <p:nvPr/>
        </p:nvGrpSpPr>
        <p:grpSpPr bwMode="auto">
          <a:xfrm>
            <a:off x="2097089" y="4038600"/>
            <a:ext cx="287337" cy="1189038"/>
            <a:chOff x="471240" y="3515623"/>
            <a:chExt cx="286946" cy="1189850"/>
          </a:xfrm>
        </p:grpSpPr>
        <p:cxnSp>
          <p:nvCxnSpPr>
            <p:cNvPr id="139" name="Straight Connector 138">
              <a:extLst>
                <a:ext uri="{FF2B5EF4-FFF2-40B4-BE49-F238E27FC236}">
                  <a16:creationId xmlns="" xmlns:a16="http://schemas.microsoft.com/office/drawing/2014/main" id="{5AED755C-2EDC-4F2A-86F2-75E17F5B1B1C}"/>
                </a:ext>
              </a:extLst>
            </p:cNvPr>
            <p:cNvCxnSpPr>
              <a:endCxn id="141" idx="0"/>
            </p:cNvCxnSpPr>
            <p:nvPr/>
          </p:nvCxnSpPr>
          <p:spPr>
            <a:xfrm>
              <a:off x="626412" y="3515623"/>
              <a:ext cx="0" cy="902904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567" name="Group 139">
              <a:extLst>
                <a:ext uri="{FF2B5EF4-FFF2-40B4-BE49-F238E27FC236}">
                  <a16:creationId xmlns="" xmlns:a16="http://schemas.microsoft.com/office/drawing/2014/main" id="{089BB627-AFC9-457B-8A2A-B13E180DBB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1240" y="4418527"/>
              <a:ext cx="286946" cy="286946"/>
              <a:chOff x="452190" y="3163606"/>
              <a:chExt cx="286946" cy="286946"/>
            </a:xfrm>
          </p:grpSpPr>
          <p:sp>
            <p:nvSpPr>
              <p:cNvPr id="141" name="Oval 140">
                <a:extLst>
                  <a:ext uri="{FF2B5EF4-FFF2-40B4-BE49-F238E27FC236}">
                    <a16:creationId xmlns="" xmlns:a16="http://schemas.microsoft.com/office/drawing/2014/main" id="{13C2061A-3593-4B01-9CC0-FC5DDE4BB0EF}"/>
                  </a:ext>
                </a:extLst>
              </p:cNvPr>
              <p:cNvSpPr/>
              <p:nvPr/>
            </p:nvSpPr>
            <p:spPr>
              <a:xfrm>
                <a:off x="452190" y="3163606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 dirty="0"/>
              </a:p>
            </p:txBody>
          </p:sp>
          <p:sp>
            <p:nvSpPr>
              <p:cNvPr id="142" name="Oval 141">
                <a:extLst>
                  <a:ext uri="{FF2B5EF4-FFF2-40B4-BE49-F238E27FC236}">
                    <a16:creationId xmlns="" xmlns:a16="http://schemas.microsoft.com/office/drawing/2014/main" id="{AFB11D7A-131F-4B0F-886D-083530E49308}"/>
                  </a:ext>
                </a:extLst>
              </p:cNvPr>
              <p:cNvSpPr/>
              <p:nvPr/>
            </p:nvSpPr>
            <p:spPr>
              <a:xfrm>
                <a:off x="531457" y="3245624"/>
                <a:ext cx="123657" cy="122322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</p:grpSp>
      </p:grpSp>
      <p:grpSp>
        <p:nvGrpSpPr>
          <p:cNvPr id="150" name="Group 149">
            <a:extLst>
              <a:ext uri="{FF2B5EF4-FFF2-40B4-BE49-F238E27FC236}">
                <a16:creationId xmlns="" xmlns:a16="http://schemas.microsoft.com/office/drawing/2014/main" id="{D5C63ED9-4553-46E5-995F-DCE8393A0713}"/>
              </a:ext>
            </a:extLst>
          </p:cNvPr>
          <p:cNvGrpSpPr>
            <a:grpSpLocks/>
          </p:cNvGrpSpPr>
          <p:nvPr/>
        </p:nvGrpSpPr>
        <p:grpSpPr bwMode="auto">
          <a:xfrm>
            <a:off x="2097089" y="3013076"/>
            <a:ext cx="287337" cy="1152525"/>
            <a:chOff x="471240" y="2490868"/>
            <a:chExt cx="286946" cy="1151755"/>
          </a:xfrm>
        </p:grpSpPr>
        <p:cxnSp>
          <p:nvCxnSpPr>
            <p:cNvPr id="116" name="Straight Connector 115">
              <a:extLst>
                <a:ext uri="{FF2B5EF4-FFF2-40B4-BE49-F238E27FC236}">
                  <a16:creationId xmlns="" xmlns:a16="http://schemas.microsoft.com/office/drawing/2014/main" id="{97AB9517-EEEE-4E30-B62D-16BFA5911DAD}"/>
                </a:ext>
              </a:extLst>
            </p:cNvPr>
            <p:cNvCxnSpPr>
              <a:stCxn id="20" idx="4"/>
              <a:endCxn id="118" idx="0"/>
            </p:cNvCxnSpPr>
            <p:nvPr/>
          </p:nvCxnSpPr>
          <p:spPr>
            <a:xfrm>
              <a:off x="600199" y="2490868"/>
              <a:ext cx="14514" cy="864809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561" name="Group 116">
              <a:extLst>
                <a:ext uri="{FF2B5EF4-FFF2-40B4-BE49-F238E27FC236}">
                  <a16:creationId xmlns="" xmlns:a16="http://schemas.microsoft.com/office/drawing/2014/main" id="{4578D8FD-E354-46EA-AC64-764A8A3DE42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1240" y="3355677"/>
              <a:ext cx="286946" cy="286946"/>
              <a:chOff x="452190" y="3163606"/>
              <a:chExt cx="286946" cy="286946"/>
            </a:xfrm>
          </p:grpSpPr>
          <p:sp>
            <p:nvSpPr>
              <p:cNvPr id="118" name="Oval 117">
                <a:extLst>
                  <a:ext uri="{FF2B5EF4-FFF2-40B4-BE49-F238E27FC236}">
                    <a16:creationId xmlns="" xmlns:a16="http://schemas.microsoft.com/office/drawing/2014/main" id="{19213EF8-D95D-4CDC-BAA2-C73E5626B612}"/>
                  </a:ext>
                </a:extLst>
              </p:cNvPr>
              <p:cNvSpPr/>
              <p:nvPr/>
            </p:nvSpPr>
            <p:spPr>
              <a:xfrm>
                <a:off x="452190" y="3163606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 dirty="0"/>
              </a:p>
            </p:txBody>
          </p:sp>
          <p:sp>
            <p:nvSpPr>
              <p:cNvPr id="119" name="Oval 118">
                <a:extLst>
                  <a:ext uri="{FF2B5EF4-FFF2-40B4-BE49-F238E27FC236}">
                    <a16:creationId xmlns="" xmlns:a16="http://schemas.microsoft.com/office/drawing/2014/main" id="{F8701A19-8988-47D6-8FD3-E1E9D14D51A5}"/>
                  </a:ext>
                </a:extLst>
              </p:cNvPr>
              <p:cNvSpPr/>
              <p:nvPr/>
            </p:nvSpPr>
            <p:spPr>
              <a:xfrm>
                <a:off x="531457" y="3245902"/>
                <a:ext cx="123657" cy="12215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</p:grpSp>
      </p:grpSp>
      <p:grpSp>
        <p:nvGrpSpPr>
          <p:cNvPr id="149" name="Group 148">
            <a:extLst>
              <a:ext uri="{FF2B5EF4-FFF2-40B4-BE49-F238E27FC236}">
                <a16:creationId xmlns="" xmlns:a16="http://schemas.microsoft.com/office/drawing/2014/main" id="{B9DE4477-FC04-426E-AEC8-FDE6484B4537}"/>
              </a:ext>
            </a:extLst>
          </p:cNvPr>
          <p:cNvGrpSpPr>
            <a:grpSpLocks/>
          </p:cNvGrpSpPr>
          <p:nvPr/>
        </p:nvGrpSpPr>
        <p:grpSpPr bwMode="auto">
          <a:xfrm>
            <a:off x="2097089" y="1046163"/>
            <a:ext cx="287337" cy="1966912"/>
            <a:chOff x="471240" y="574185"/>
            <a:chExt cx="286946" cy="1967695"/>
          </a:xfrm>
        </p:grpSpPr>
        <p:cxnSp>
          <p:nvCxnSpPr>
            <p:cNvPr id="13" name="Straight Connector 12">
              <a:extLst>
                <a:ext uri="{FF2B5EF4-FFF2-40B4-BE49-F238E27FC236}">
                  <a16:creationId xmlns="" xmlns:a16="http://schemas.microsoft.com/office/drawing/2014/main" id="{F7E9E0F6-AC9D-4CAF-8665-0CB3B8DE5B74}"/>
                </a:ext>
              </a:extLst>
            </p:cNvPr>
            <p:cNvCxnSpPr>
              <a:stCxn id="82" idx="2"/>
              <a:endCxn id="20" idx="0"/>
            </p:cNvCxnSpPr>
            <p:nvPr/>
          </p:nvCxnSpPr>
          <p:spPr>
            <a:xfrm>
              <a:off x="610012" y="574185"/>
              <a:ext cx="4701" cy="1680749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555" name="Group 65">
              <a:extLst>
                <a:ext uri="{FF2B5EF4-FFF2-40B4-BE49-F238E27FC236}">
                  <a16:creationId xmlns="" xmlns:a16="http://schemas.microsoft.com/office/drawing/2014/main" id="{726CD79D-BD84-452F-8C27-4B656661814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1240" y="2254934"/>
              <a:ext cx="286946" cy="286946"/>
              <a:chOff x="452190" y="3133126"/>
              <a:chExt cx="286946" cy="286946"/>
            </a:xfrm>
          </p:grpSpPr>
          <p:sp>
            <p:nvSpPr>
              <p:cNvPr id="20" name="Oval 19">
                <a:extLst>
                  <a:ext uri="{FF2B5EF4-FFF2-40B4-BE49-F238E27FC236}">
                    <a16:creationId xmlns="" xmlns:a16="http://schemas.microsoft.com/office/drawing/2014/main" id="{7C528605-D856-4E9E-A38D-A1046B9597D0}"/>
                  </a:ext>
                </a:extLst>
              </p:cNvPr>
              <p:cNvSpPr/>
              <p:nvPr/>
            </p:nvSpPr>
            <p:spPr>
              <a:xfrm>
                <a:off x="452190" y="3133126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 dirty="0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="" xmlns:a16="http://schemas.microsoft.com/office/drawing/2014/main" id="{D4BB1F44-82B4-43DD-B68F-3AA6F0B2362B}"/>
                  </a:ext>
                </a:extLst>
              </p:cNvPr>
              <p:cNvSpPr/>
              <p:nvPr/>
            </p:nvSpPr>
            <p:spPr>
              <a:xfrm>
                <a:off x="531457" y="3216791"/>
                <a:ext cx="123657" cy="122287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</p:grpSp>
      </p:grpSp>
      <p:sp>
        <p:nvSpPr>
          <p:cNvPr id="64" name="Parallelogram 63">
            <a:extLst>
              <a:ext uri="{FF2B5EF4-FFF2-40B4-BE49-F238E27FC236}">
                <a16:creationId xmlns="" xmlns:a16="http://schemas.microsoft.com/office/drawing/2014/main" id="{98E85B79-8A6E-433B-AF67-F3DA6BD24716}"/>
              </a:ext>
            </a:extLst>
          </p:cNvPr>
          <p:cNvSpPr/>
          <p:nvPr/>
        </p:nvSpPr>
        <p:spPr>
          <a:xfrm flipH="1">
            <a:off x="9996488" y="6376989"/>
            <a:ext cx="671512" cy="200025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100" b="1" dirty="0">
                <a:solidFill>
                  <a:srgbClr val="FF0000"/>
                </a:solidFill>
                <a:cs typeface="Arial" panose="020B0604020202020204" pitchFamily="34" charset="0"/>
              </a:rPr>
              <a:t>TIME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="" xmlns:a16="http://schemas.microsoft.com/office/drawing/2014/main" id="{B61E5309-6EBB-4DD2-8115-FA49C0E24BE5}"/>
              </a:ext>
            </a:extLst>
          </p:cNvPr>
          <p:cNvSpPr/>
          <p:nvPr/>
        </p:nvSpPr>
        <p:spPr>
          <a:xfrm>
            <a:off x="1614488" y="1235075"/>
            <a:ext cx="1270000" cy="1270000"/>
          </a:xfrm>
          <a:prstGeom prst="rect">
            <a:avLst/>
          </a:prstGeom>
          <a:solidFill>
            <a:srgbClr val="00FF4E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6000" b="1" dirty="0">
                <a:latin typeface="Arial Black" panose="020B0A04020102020204" pitchFamily="34" charset="0"/>
                <a:cs typeface="Arial" panose="020B0604020202020204" pitchFamily="34" charset="0"/>
              </a:rPr>
              <a:t>30</a:t>
            </a:r>
          </a:p>
        </p:txBody>
      </p:sp>
      <p:grpSp>
        <p:nvGrpSpPr>
          <p:cNvPr id="67" name="Group 66">
            <a:extLst>
              <a:ext uri="{FF2B5EF4-FFF2-40B4-BE49-F238E27FC236}">
                <a16:creationId xmlns="" xmlns:a16="http://schemas.microsoft.com/office/drawing/2014/main" id="{817B3343-9CAE-40C9-AA10-9121601FF828}"/>
              </a:ext>
            </a:extLst>
          </p:cNvPr>
          <p:cNvGrpSpPr>
            <a:grpSpLocks/>
          </p:cNvGrpSpPr>
          <p:nvPr/>
        </p:nvGrpSpPr>
        <p:grpSpPr bwMode="auto">
          <a:xfrm>
            <a:off x="1614488" y="1225550"/>
            <a:ext cx="1270000" cy="1271588"/>
            <a:chOff x="-1408548" y="1800614"/>
            <a:chExt cx="1270128" cy="1271345"/>
          </a:xfrm>
        </p:grpSpPr>
        <p:sp>
          <p:nvSpPr>
            <p:cNvPr id="68" name="Rectangle 67">
              <a:extLst>
                <a:ext uri="{FF2B5EF4-FFF2-40B4-BE49-F238E27FC236}">
                  <a16:creationId xmlns="" xmlns:a16="http://schemas.microsoft.com/office/drawing/2014/main" id="{360A4E43-AACD-4770-B734-63FE012ED938}"/>
                </a:ext>
              </a:extLst>
            </p:cNvPr>
            <p:cNvSpPr/>
            <p:nvPr/>
          </p:nvSpPr>
          <p:spPr>
            <a:xfrm>
              <a:off x="-1408548" y="1802202"/>
              <a:ext cx="1270128" cy="126975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6000" b="1" dirty="0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0" name="Rectangle 69">
              <a:extLst>
                <a:ext uri="{FF2B5EF4-FFF2-40B4-BE49-F238E27FC236}">
                  <a16:creationId xmlns="" xmlns:a16="http://schemas.microsoft.com/office/drawing/2014/main" id="{DFFD1929-E4CC-4DBA-9918-7A0682B8C5ED}"/>
                </a:ext>
              </a:extLst>
            </p:cNvPr>
            <p:cNvSpPr/>
            <p:nvPr/>
          </p:nvSpPr>
          <p:spPr>
            <a:xfrm>
              <a:off x="-1408548" y="1800614"/>
              <a:ext cx="1270128" cy="126975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6000" b="1" dirty="0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29</a:t>
              </a: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="" xmlns:a16="http://schemas.microsoft.com/office/drawing/2014/main" id="{6E1041DE-4F14-4451-AB41-642137251C2F}"/>
              </a:ext>
            </a:extLst>
          </p:cNvPr>
          <p:cNvGrpSpPr>
            <a:grpSpLocks/>
          </p:cNvGrpSpPr>
          <p:nvPr/>
        </p:nvGrpSpPr>
        <p:grpSpPr bwMode="auto">
          <a:xfrm>
            <a:off x="1614488" y="1225550"/>
            <a:ext cx="1270000" cy="1271588"/>
            <a:chOff x="-1408548" y="1801408"/>
            <a:chExt cx="1270128" cy="1270551"/>
          </a:xfrm>
        </p:grpSpPr>
        <p:sp>
          <p:nvSpPr>
            <p:cNvPr id="72" name="Rectangle 71">
              <a:extLst>
                <a:ext uri="{FF2B5EF4-FFF2-40B4-BE49-F238E27FC236}">
                  <a16:creationId xmlns="" xmlns:a16="http://schemas.microsoft.com/office/drawing/2014/main" id="{30A24A57-2717-4044-AC8E-32BD7FB60ECD}"/>
                </a:ext>
              </a:extLst>
            </p:cNvPr>
            <p:cNvSpPr/>
            <p:nvPr/>
          </p:nvSpPr>
          <p:spPr>
            <a:xfrm>
              <a:off x="-1408548" y="1801408"/>
              <a:ext cx="1270128" cy="1270551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6000" b="1" dirty="0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="" xmlns:a16="http://schemas.microsoft.com/office/drawing/2014/main" id="{1855968E-3B2D-4D1E-8131-B08ED5DF68AD}"/>
                </a:ext>
              </a:extLst>
            </p:cNvPr>
            <p:cNvSpPr/>
            <p:nvPr/>
          </p:nvSpPr>
          <p:spPr>
            <a:xfrm>
              <a:off x="-1408548" y="1801408"/>
              <a:ext cx="1270128" cy="1270551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6000" b="1" dirty="0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28</a:t>
              </a: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="" xmlns:a16="http://schemas.microsoft.com/office/drawing/2014/main" id="{FF61C51C-533D-4596-B821-FB573C2E6762}"/>
              </a:ext>
            </a:extLst>
          </p:cNvPr>
          <p:cNvGrpSpPr>
            <a:grpSpLocks/>
          </p:cNvGrpSpPr>
          <p:nvPr/>
        </p:nvGrpSpPr>
        <p:grpSpPr bwMode="auto">
          <a:xfrm>
            <a:off x="1614488" y="1225550"/>
            <a:ext cx="1270000" cy="1271588"/>
            <a:chOff x="-1408548" y="1801408"/>
            <a:chExt cx="1270128" cy="1270551"/>
          </a:xfrm>
        </p:grpSpPr>
        <p:sp>
          <p:nvSpPr>
            <p:cNvPr id="75" name="Rectangle 74">
              <a:extLst>
                <a:ext uri="{FF2B5EF4-FFF2-40B4-BE49-F238E27FC236}">
                  <a16:creationId xmlns="" xmlns:a16="http://schemas.microsoft.com/office/drawing/2014/main" id="{7E25978C-3BAE-4CA1-AA39-E99C00CEC660}"/>
                </a:ext>
              </a:extLst>
            </p:cNvPr>
            <p:cNvSpPr/>
            <p:nvPr/>
          </p:nvSpPr>
          <p:spPr>
            <a:xfrm>
              <a:off x="-1408548" y="1801408"/>
              <a:ext cx="1270128" cy="1270551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6000" b="1" dirty="0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6" name="Rectangle 75">
              <a:extLst>
                <a:ext uri="{FF2B5EF4-FFF2-40B4-BE49-F238E27FC236}">
                  <a16:creationId xmlns="" xmlns:a16="http://schemas.microsoft.com/office/drawing/2014/main" id="{7D185014-78D2-4BBA-BABD-582A557598A4}"/>
                </a:ext>
              </a:extLst>
            </p:cNvPr>
            <p:cNvSpPr/>
            <p:nvPr/>
          </p:nvSpPr>
          <p:spPr>
            <a:xfrm>
              <a:off x="-1408548" y="1801408"/>
              <a:ext cx="1270128" cy="1270551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6000" b="1" dirty="0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27</a:t>
              </a: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="" xmlns:a16="http://schemas.microsoft.com/office/drawing/2014/main" id="{09511A4F-960A-4740-BC8C-F9A1505B4D7E}"/>
              </a:ext>
            </a:extLst>
          </p:cNvPr>
          <p:cNvGrpSpPr>
            <a:grpSpLocks/>
          </p:cNvGrpSpPr>
          <p:nvPr/>
        </p:nvGrpSpPr>
        <p:grpSpPr bwMode="auto">
          <a:xfrm>
            <a:off x="1614488" y="1225550"/>
            <a:ext cx="1270000" cy="1271588"/>
            <a:chOff x="-1408548" y="1800614"/>
            <a:chExt cx="1270128" cy="1271345"/>
          </a:xfrm>
        </p:grpSpPr>
        <p:sp>
          <p:nvSpPr>
            <p:cNvPr id="78" name="Rectangle 77">
              <a:extLst>
                <a:ext uri="{FF2B5EF4-FFF2-40B4-BE49-F238E27FC236}">
                  <a16:creationId xmlns="" xmlns:a16="http://schemas.microsoft.com/office/drawing/2014/main" id="{A8F76C2E-A886-4892-B2EA-E68877668D0C}"/>
                </a:ext>
              </a:extLst>
            </p:cNvPr>
            <p:cNvSpPr/>
            <p:nvPr/>
          </p:nvSpPr>
          <p:spPr>
            <a:xfrm>
              <a:off x="-1408548" y="1802202"/>
              <a:ext cx="1270128" cy="126975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6000" b="1" dirty="0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9" name="Rectangle 78">
              <a:extLst>
                <a:ext uri="{FF2B5EF4-FFF2-40B4-BE49-F238E27FC236}">
                  <a16:creationId xmlns="" xmlns:a16="http://schemas.microsoft.com/office/drawing/2014/main" id="{7AECD440-4E26-4B2A-A8EF-166D305ECE1E}"/>
                </a:ext>
              </a:extLst>
            </p:cNvPr>
            <p:cNvSpPr/>
            <p:nvPr/>
          </p:nvSpPr>
          <p:spPr>
            <a:xfrm>
              <a:off x="-1408548" y="1800614"/>
              <a:ext cx="1270128" cy="126975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6000" b="1" dirty="0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26</a:t>
              </a: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="" xmlns:a16="http://schemas.microsoft.com/office/drawing/2014/main" id="{35FE48D4-8CA2-41CD-832C-8C9A4BBA1FC8}"/>
              </a:ext>
            </a:extLst>
          </p:cNvPr>
          <p:cNvGrpSpPr>
            <a:grpSpLocks/>
          </p:cNvGrpSpPr>
          <p:nvPr/>
        </p:nvGrpSpPr>
        <p:grpSpPr bwMode="auto">
          <a:xfrm>
            <a:off x="1614488" y="1225550"/>
            <a:ext cx="1270000" cy="1271588"/>
            <a:chOff x="-1408548" y="1800614"/>
            <a:chExt cx="1270128" cy="1271345"/>
          </a:xfrm>
        </p:grpSpPr>
        <p:sp>
          <p:nvSpPr>
            <p:cNvPr id="84" name="Rectangle 83">
              <a:extLst>
                <a:ext uri="{FF2B5EF4-FFF2-40B4-BE49-F238E27FC236}">
                  <a16:creationId xmlns="" xmlns:a16="http://schemas.microsoft.com/office/drawing/2014/main" id="{23458031-F3AD-403D-9DB3-C2FB6A5715A6}"/>
                </a:ext>
              </a:extLst>
            </p:cNvPr>
            <p:cNvSpPr/>
            <p:nvPr/>
          </p:nvSpPr>
          <p:spPr>
            <a:xfrm>
              <a:off x="-1408548" y="1802202"/>
              <a:ext cx="1270128" cy="126975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6000" b="1" dirty="0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5" name="Rectangle 84">
              <a:extLst>
                <a:ext uri="{FF2B5EF4-FFF2-40B4-BE49-F238E27FC236}">
                  <a16:creationId xmlns="" xmlns:a16="http://schemas.microsoft.com/office/drawing/2014/main" id="{EB44119D-F0FB-4FE4-AB13-D397CB3348F8}"/>
                </a:ext>
              </a:extLst>
            </p:cNvPr>
            <p:cNvSpPr/>
            <p:nvPr/>
          </p:nvSpPr>
          <p:spPr>
            <a:xfrm>
              <a:off x="-1408548" y="1800614"/>
              <a:ext cx="1270128" cy="126975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6000" b="1" dirty="0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25</a:t>
              </a: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="" xmlns:a16="http://schemas.microsoft.com/office/drawing/2014/main" id="{AD49B022-53CA-4DB4-A41E-CCB525775504}"/>
              </a:ext>
            </a:extLst>
          </p:cNvPr>
          <p:cNvGrpSpPr>
            <a:grpSpLocks/>
          </p:cNvGrpSpPr>
          <p:nvPr/>
        </p:nvGrpSpPr>
        <p:grpSpPr bwMode="auto">
          <a:xfrm>
            <a:off x="1614488" y="1225550"/>
            <a:ext cx="1270000" cy="1271588"/>
            <a:chOff x="-1408548" y="1800614"/>
            <a:chExt cx="1270128" cy="1271345"/>
          </a:xfrm>
        </p:grpSpPr>
        <p:sp>
          <p:nvSpPr>
            <p:cNvPr id="87" name="Rectangle 86">
              <a:extLst>
                <a:ext uri="{FF2B5EF4-FFF2-40B4-BE49-F238E27FC236}">
                  <a16:creationId xmlns="" xmlns:a16="http://schemas.microsoft.com/office/drawing/2014/main" id="{27ADE04A-C151-41D5-8E0B-D9620482C538}"/>
                </a:ext>
              </a:extLst>
            </p:cNvPr>
            <p:cNvSpPr/>
            <p:nvPr/>
          </p:nvSpPr>
          <p:spPr>
            <a:xfrm>
              <a:off x="-1408548" y="1802202"/>
              <a:ext cx="1270128" cy="126975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6000" b="1" dirty="0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" name="Rectangle 87">
              <a:extLst>
                <a:ext uri="{FF2B5EF4-FFF2-40B4-BE49-F238E27FC236}">
                  <a16:creationId xmlns="" xmlns:a16="http://schemas.microsoft.com/office/drawing/2014/main" id="{7C45A8AE-9930-4AF2-AE55-4EEB0147989A}"/>
                </a:ext>
              </a:extLst>
            </p:cNvPr>
            <p:cNvSpPr/>
            <p:nvPr/>
          </p:nvSpPr>
          <p:spPr>
            <a:xfrm>
              <a:off x="-1408548" y="1800614"/>
              <a:ext cx="1270128" cy="126975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6000" b="1" dirty="0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24</a:t>
              </a: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="" xmlns:a16="http://schemas.microsoft.com/office/drawing/2014/main" id="{122CBA4D-E38F-4FFC-8A0D-02A97D1C0C00}"/>
              </a:ext>
            </a:extLst>
          </p:cNvPr>
          <p:cNvGrpSpPr>
            <a:grpSpLocks/>
          </p:cNvGrpSpPr>
          <p:nvPr/>
        </p:nvGrpSpPr>
        <p:grpSpPr bwMode="auto">
          <a:xfrm>
            <a:off x="1614488" y="1225550"/>
            <a:ext cx="1270000" cy="1271588"/>
            <a:chOff x="-1408548" y="1800614"/>
            <a:chExt cx="1270128" cy="1271345"/>
          </a:xfrm>
        </p:grpSpPr>
        <p:sp>
          <p:nvSpPr>
            <p:cNvPr id="90" name="Rectangle 89">
              <a:extLst>
                <a:ext uri="{FF2B5EF4-FFF2-40B4-BE49-F238E27FC236}">
                  <a16:creationId xmlns="" xmlns:a16="http://schemas.microsoft.com/office/drawing/2014/main" id="{742E3895-A173-4D44-AEC0-77D488AA77F3}"/>
                </a:ext>
              </a:extLst>
            </p:cNvPr>
            <p:cNvSpPr/>
            <p:nvPr/>
          </p:nvSpPr>
          <p:spPr>
            <a:xfrm>
              <a:off x="-1408548" y="1802202"/>
              <a:ext cx="1270128" cy="126975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6000" b="1" dirty="0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1" name="Rectangle 90">
              <a:extLst>
                <a:ext uri="{FF2B5EF4-FFF2-40B4-BE49-F238E27FC236}">
                  <a16:creationId xmlns="" xmlns:a16="http://schemas.microsoft.com/office/drawing/2014/main" id="{E81266E8-DC27-4F43-BDA7-5D1E1D19612E}"/>
                </a:ext>
              </a:extLst>
            </p:cNvPr>
            <p:cNvSpPr/>
            <p:nvPr/>
          </p:nvSpPr>
          <p:spPr>
            <a:xfrm>
              <a:off x="-1408548" y="1800614"/>
              <a:ext cx="1270128" cy="126975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6000" b="1" dirty="0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23</a:t>
              </a: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="" xmlns:a16="http://schemas.microsoft.com/office/drawing/2014/main" id="{D530E713-71E4-4EEB-9EDD-08724486F4FC}"/>
              </a:ext>
            </a:extLst>
          </p:cNvPr>
          <p:cNvGrpSpPr>
            <a:grpSpLocks/>
          </p:cNvGrpSpPr>
          <p:nvPr/>
        </p:nvGrpSpPr>
        <p:grpSpPr bwMode="auto">
          <a:xfrm>
            <a:off x="1614488" y="1223964"/>
            <a:ext cx="1270000" cy="1271587"/>
            <a:chOff x="-1408548" y="1800614"/>
            <a:chExt cx="1270128" cy="1271345"/>
          </a:xfrm>
        </p:grpSpPr>
        <p:sp>
          <p:nvSpPr>
            <p:cNvPr id="93" name="Rectangle 92">
              <a:extLst>
                <a:ext uri="{FF2B5EF4-FFF2-40B4-BE49-F238E27FC236}">
                  <a16:creationId xmlns="" xmlns:a16="http://schemas.microsoft.com/office/drawing/2014/main" id="{A5F5B574-6F90-4FB3-98F3-376AF50C8D3E}"/>
                </a:ext>
              </a:extLst>
            </p:cNvPr>
            <p:cNvSpPr/>
            <p:nvPr/>
          </p:nvSpPr>
          <p:spPr>
            <a:xfrm>
              <a:off x="-1408548" y="1802201"/>
              <a:ext cx="1270128" cy="1269758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6000" b="1" dirty="0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4" name="Rectangle 93">
              <a:extLst>
                <a:ext uri="{FF2B5EF4-FFF2-40B4-BE49-F238E27FC236}">
                  <a16:creationId xmlns="" xmlns:a16="http://schemas.microsoft.com/office/drawing/2014/main" id="{7F8B4C22-C25B-488C-A0F6-D93250A09517}"/>
                </a:ext>
              </a:extLst>
            </p:cNvPr>
            <p:cNvSpPr/>
            <p:nvPr/>
          </p:nvSpPr>
          <p:spPr>
            <a:xfrm>
              <a:off x="-1408548" y="1800614"/>
              <a:ext cx="1270128" cy="1269758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6000" b="1" dirty="0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22</a:t>
              </a:r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="" xmlns:a16="http://schemas.microsoft.com/office/drawing/2014/main" id="{4871D215-3611-4A25-86FE-292E2205682A}"/>
              </a:ext>
            </a:extLst>
          </p:cNvPr>
          <p:cNvGrpSpPr>
            <a:grpSpLocks/>
          </p:cNvGrpSpPr>
          <p:nvPr/>
        </p:nvGrpSpPr>
        <p:grpSpPr bwMode="auto">
          <a:xfrm>
            <a:off x="1614488" y="1223964"/>
            <a:ext cx="1270000" cy="1271587"/>
            <a:chOff x="-1408548" y="1800614"/>
            <a:chExt cx="1270128" cy="1271345"/>
          </a:xfrm>
        </p:grpSpPr>
        <p:sp>
          <p:nvSpPr>
            <p:cNvPr id="96" name="Rectangle 95">
              <a:extLst>
                <a:ext uri="{FF2B5EF4-FFF2-40B4-BE49-F238E27FC236}">
                  <a16:creationId xmlns="" xmlns:a16="http://schemas.microsoft.com/office/drawing/2014/main" id="{FDD17D38-9BCB-45C9-8751-71D75D818877}"/>
                </a:ext>
              </a:extLst>
            </p:cNvPr>
            <p:cNvSpPr/>
            <p:nvPr/>
          </p:nvSpPr>
          <p:spPr>
            <a:xfrm>
              <a:off x="-1408548" y="1802201"/>
              <a:ext cx="1270128" cy="1269758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6000" b="1" dirty="0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7" name="Rectangle 96">
              <a:extLst>
                <a:ext uri="{FF2B5EF4-FFF2-40B4-BE49-F238E27FC236}">
                  <a16:creationId xmlns="" xmlns:a16="http://schemas.microsoft.com/office/drawing/2014/main" id="{914A3836-C0C4-4222-AECD-83BB9C72F78C}"/>
                </a:ext>
              </a:extLst>
            </p:cNvPr>
            <p:cNvSpPr/>
            <p:nvPr/>
          </p:nvSpPr>
          <p:spPr>
            <a:xfrm>
              <a:off x="-1408548" y="1800614"/>
              <a:ext cx="1270128" cy="1269758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6000" b="1" dirty="0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21</a:t>
              </a:r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="" xmlns:a16="http://schemas.microsoft.com/office/drawing/2014/main" id="{72AB08A8-F056-4B64-89C9-B64E2EC10EDC}"/>
              </a:ext>
            </a:extLst>
          </p:cNvPr>
          <p:cNvGrpSpPr>
            <a:grpSpLocks/>
          </p:cNvGrpSpPr>
          <p:nvPr/>
        </p:nvGrpSpPr>
        <p:grpSpPr bwMode="auto">
          <a:xfrm>
            <a:off x="1614488" y="1223964"/>
            <a:ext cx="1270000" cy="1271587"/>
            <a:chOff x="-1408548" y="1800614"/>
            <a:chExt cx="1270128" cy="1271345"/>
          </a:xfrm>
        </p:grpSpPr>
        <p:sp>
          <p:nvSpPr>
            <p:cNvPr id="99" name="Rectangle 98">
              <a:extLst>
                <a:ext uri="{FF2B5EF4-FFF2-40B4-BE49-F238E27FC236}">
                  <a16:creationId xmlns="" xmlns:a16="http://schemas.microsoft.com/office/drawing/2014/main" id="{7F08A4AF-4314-4AF7-99F1-C1B28BF63F41}"/>
                </a:ext>
              </a:extLst>
            </p:cNvPr>
            <p:cNvSpPr/>
            <p:nvPr/>
          </p:nvSpPr>
          <p:spPr>
            <a:xfrm>
              <a:off x="-1408548" y="1802201"/>
              <a:ext cx="1270128" cy="1269758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6000" b="1" dirty="0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0" name="Rectangle 99">
              <a:extLst>
                <a:ext uri="{FF2B5EF4-FFF2-40B4-BE49-F238E27FC236}">
                  <a16:creationId xmlns="" xmlns:a16="http://schemas.microsoft.com/office/drawing/2014/main" id="{5176CB04-EBC8-41C7-AE95-A5B2A956164D}"/>
                </a:ext>
              </a:extLst>
            </p:cNvPr>
            <p:cNvSpPr/>
            <p:nvPr/>
          </p:nvSpPr>
          <p:spPr>
            <a:xfrm>
              <a:off x="-1408548" y="1800614"/>
              <a:ext cx="1270128" cy="1269758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6000" b="1" dirty="0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20</a:t>
              </a: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="" xmlns:a16="http://schemas.microsoft.com/office/drawing/2014/main" id="{64ABA298-37A6-494B-AF0E-37BC582C7584}"/>
              </a:ext>
            </a:extLst>
          </p:cNvPr>
          <p:cNvGrpSpPr>
            <a:grpSpLocks/>
          </p:cNvGrpSpPr>
          <p:nvPr/>
        </p:nvGrpSpPr>
        <p:grpSpPr bwMode="auto">
          <a:xfrm>
            <a:off x="1611313" y="1223964"/>
            <a:ext cx="1270000" cy="1271587"/>
            <a:chOff x="-1408548" y="1801832"/>
            <a:chExt cx="1270128" cy="1271290"/>
          </a:xfrm>
        </p:grpSpPr>
        <p:sp>
          <p:nvSpPr>
            <p:cNvPr id="102" name="Rectangle 101">
              <a:extLst>
                <a:ext uri="{FF2B5EF4-FFF2-40B4-BE49-F238E27FC236}">
                  <a16:creationId xmlns="" xmlns:a16="http://schemas.microsoft.com/office/drawing/2014/main" id="{1866DE19-BBC1-40B5-8519-FDF8F748B83A}"/>
                </a:ext>
              </a:extLst>
            </p:cNvPr>
            <p:cNvSpPr/>
            <p:nvPr/>
          </p:nvSpPr>
          <p:spPr>
            <a:xfrm>
              <a:off x="-1408548" y="1801832"/>
              <a:ext cx="1270128" cy="1269703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6000" b="1" dirty="0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="" xmlns:a16="http://schemas.microsoft.com/office/drawing/2014/main" id="{1EB0FB50-CE93-4B5B-B92C-EA9500C74FBD}"/>
                </a:ext>
              </a:extLst>
            </p:cNvPr>
            <p:cNvSpPr/>
            <p:nvPr/>
          </p:nvSpPr>
          <p:spPr>
            <a:xfrm>
              <a:off x="-1408548" y="1803419"/>
              <a:ext cx="1270128" cy="1269703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6000" b="1" dirty="0">
                  <a:latin typeface="Arial Black" panose="020B0A04020102020204" pitchFamily="34" charset="0"/>
                  <a:cs typeface="Arial" panose="020B0604020202020204" pitchFamily="34" charset="0"/>
                </a:rPr>
                <a:t>19</a:t>
              </a:r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="" xmlns:a16="http://schemas.microsoft.com/office/drawing/2014/main" id="{CC0D5DB7-3921-4412-8257-1BE6AE1F5B58}"/>
              </a:ext>
            </a:extLst>
          </p:cNvPr>
          <p:cNvGrpSpPr>
            <a:grpSpLocks/>
          </p:cNvGrpSpPr>
          <p:nvPr/>
        </p:nvGrpSpPr>
        <p:grpSpPr bwMode="auto">
          <a:xfrm>
            <a:off x="1608138" y="1235075"/>
            <a:ext cx="1270000" cy="1271588"/>
            <a:chOff x="-1408548" y="1801832"/>
            <a:chExt cx="1270128" cy="1271290"/>
          </a:xfrm>
        </p:grpSpPr>
        <p:sp>
          <p:nvSpPr>
            <p:cNvPr id="105" name="Rectangle 104">
              <a:extLst>
                <a:ext uri="{FF2B5EF4-FFF2-40B4-BE49-F238E27FC236}">
                  <a16:creationId xmlns="" xmlns:a16="http://schemas.microsoft.com/office/drawing/2014/main" id="{36746876-B80D-448C-975C-A01DDAC45E12}"/>
                </a:ext>
              </a:extLst>
            </p:cNvPr>
            <p:cNvSpPr/>
            <p:nvPr/>
          </p:nvSpPr>
          <p:spPr>
            <a:xfrm>
              <a:off x="-1408548" y="1801832"/>
              <a:ext cx="1270128" cy="1269702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6000" b="1" dirty="0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="" xmlns:a16="http://schemas.microsoft.com/office/drawing/2014/main" id="{5A372382-5B1E-40BF-A63C-EAD15FE3F866}"/>
                </a:ext>
              </a:extLst>
            </p:cNvPr>
            <p:cNvSpPr/>
            <p:nvPr/>
          </p:nvSpPr>
          <p:spPr>
            <a:xfrm>
              <a:off x="-1408548" y="1803420"/>
              <a:ext cx="1270128" cy="1269702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6000" b="1" dirty="0">
                  <a:latin typeface="Arial Black" panose="020B0A04020102020204" pitchFamily="34" charset="0"/>
                  <a:cs typeface="Arial" panose="020B0604020202020204" pitchFamily="34" charset="0"/>
                </a:rPr>
                <a:t>18</a:t>
              </a: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="" xmlns:a16="http://schemas.microsoft.com/office/drawing/2014/main" id="{AED9B944-C916-41BE-9EDE-BA073E5F6AF8}"/>
              </a:ext>
            </a:extLst>
          </p:cNvPr>
          <p:cNvGrpSpPr>
            <a:grpSpLocks/>
          </p:cNvGrpSpPr>
          <p:nvPr/>
        </p:nvGrpSpPr>
        <p:grpSpPr bwMode="auto">
          <a:xfrm>
            <a:off x="1608138" y="1239839"/>
            <a:ext cx="1270000" cy="1271587"/>
            <a:chOff x="-1408548" y="1801832"/>
            <a:chExt cx="1270128" cy="1271290"/>
          </a:xfrm>
        </p:grpSpPr>
        <p:sp>
          <p:nvSpPr>
            <p:cNvPr id="108" name="Rectangle 107">
              <a:extLst>
                <a:ext uri="{FF2B5EF4-FFF2-40B4-BE49-F238E27FC236}">
                  <a16:creationId xmlns="" xmlns:a16="http://schemas.microsoft.com/office/drawing/2014/main" id="{5906292E-78CD-4D39-BFFA-FE28C5ADF55F}"/>
                </a:ext>
              </a:extLst>
            </p:cNvPr>
            <p:cNvSpPr/>
            <p:nvPr/>
          </p:nvSpPr>
          <p:spPr>
            <a:xfrm>
              <a:off x="-1408548" y="1801832"/>
              <a:ext cx="1270128" cy="1269703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6000" b="1" dirty="0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="" xmlns:a16="http://schemas.microsoft.com/office/drawing/2014/main" id="{9D1E278F-95F7-450A-84BD-A22CA5DCEEFB}"/>
                </a:ext>
              </a:extLst>
            </p:cNvPr>
            <p:cNvSpPr/>
            <p:nvPr/>
          </p:nvSpPr>
          <p:spPr>
            <a:xfrm>
              <a:off x="-1408548" y="1803419"/>
              <a:ext cx="1270128" cy="1269703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6000" b="1" dirty="0">
                  <a:latin typeface="Arial Black" panose="020B0A04020102020204" pitchFamily="34" charset="0"/>
                  <a:cs typeface="Arial" panose="020B0604020202020204" pitchFamily="34" charset="0"/>
                </a:rPr>
                <a:t>17</a:t>
              </a: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="" xmlns:a16="http://schemas.microsoft.com/office/drawing/2014/main" id="{D32E7478-A1B1-4908-9530-B6F03C709F2F}"/>
              </a:ext>
            </a:extLst>
          </p:cNvPr>
          <p:cNvGrpSpPr>
            <a:grpSpLocks/>
          </p:cNvGrpSpPr>
          <p:nvPr/>
        </p:nvGrpSpPr>
        <p:grpSpPr bwMode="auto">
          <a:xfrm>
            <a:off x="1608138" y="1233489"/>
            <a:ext cx="1270000" cy="1271587"/>
            <a:chOff x="-1408548" y="1801832"/>
            <a:chExt cx="1270128" cy="1271290"/>
          </a:xfrm>
        </p:grpSpPr>
        <p:sp>
          <p:nvSpPr>
            <p:cNvPr id="111" name="Rectangle 110">
              <a:extLst>
                <a:ext uri="{FF2B5EF4-FFF2-40B4-BE49-F238E27FC236}">
                  <a16:creationId xmlns="" xmlns:a16="http://schemas.microsoft.com/office/drawing/2014/main" id="{0366D245-01D2-4446-8E17-14E4818BDCB1}"/>
                </a:ext>
              </a:extLst>
            </p:cNvPr>
            <p:cNvSpPr/>
            <p:nvPr/>
          </p:nvSpPr>
          <p:spPr>
            <a:xfrm>
              <a:off x="-1408548" y="1801832"/>
              <a:ext cx="1270128" cy="1269703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6000" b="1" dirty="0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="" xmlns:a16="http://schemas.microsoft.com/office/drawing/2014/main" id="{02CFD29D-9B5E-432E-8D8B-73C34D1C71DF}"/>
                </a:ext>
              </a:extLst>
            </p:cNvPr>
            <p:cNvSpPr/>
            <p:nvPr/>
          </p:nvSpPr>
          <p:spPr>
            <a:xfrm>
              <a:off x="-1408548" y="1803419"/>
              <a:ext cx="1270128" cy="1269703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6000" b="1" dirty="0">
                  <a:latin typeface="Arial Black" panose="020B0A04020102020204" pitchFamily="34" charset="0"/>
                  <a:cs typeface="Arial" panose="020B0604020202020204" pitchFamily="34" charset="0"/>
                </a:rPr>
                <a:t>16</a:t>
              </a:r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="" xmlns:a16="http://schemas.microsoft.com/office/drawing/2014/main" id="{F6E9CBFD-7DB5-4BAE-838E-31FD1ADC86FA}"/>
              </a:ext>
            </a:extLst>
          </p:cNvPr>
          <p:cNvGrpSpPr>
            <a:grpSpLocks/>
          </p:cNvGrpSpPr>
          <p:nvPr/>
        </p:nvGrpSpPr>
        <p:grpSpPr bwMode="auto">
          <a:xfrm>
            <a:off x="1608138" y="1233489"/>
            <a:ext cx="1270000" cy="1271587"/>
            <a:chOff x="-1408548" y="1801832"/>
            <a:chExt cx="1270128" cy="1271290"/>
          </a:xfrm>
        </p:grpSpPr>
        <p:sp>
          <p:nvSpPr>
            <p:cNvPr id="114" name="Rectangle 113">
              <a:extLst>
                <a:ext uri="{FF2B5EF4-FFF2-40B4-BE49-F238E27FC236}">
                  <a16:creationId xmlns="" xmlns:a16="http://schemas.microsoft.com/office/drawing/2014/main" id="{959D8448-C587-4BE2-BD4F-825B669308D0}"/>
                </a:ext>
              </a:extLst>
            </p:cNvPr>
            <p:cNvSpPr/>
            <p:nvPr/>
          </p:nvSpPr>
          <p:spPr>
            <a:xfrm>
              <a:off x="-1408548" y="1801832"/>
              <a:ext cx="1270128" cy="1269703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6000" b="1" dirty="0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="" xmlns:a16="http://schemas.microsoft.com/office/drawing/2014/main" id="{2447A75E-4BC0-4B4F-9DD1-B82F6F5A54EA}"/>
                </a:ext>
              </a:extLst>
            </p:cNvPr>
            <p:cNvSpPr/>
            <p:nvPr/>
          </p:nvSpPr>
          <p:spPr>
            <a:xfrm>
              <a:off x="-1408548" y="1803419"/>
              <a:ext cx="1270128" cy="1269703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6000" b="1" dirty="0">
                  <a:latin typeface="Arial Black" panose="020B0A04020102020204" pitchFamily="34" charset="0"/>
                  <a:cs typeface="Arial" panose="020B0604020202020204" pitchFamily="34" charset="0"/>
                </a:rPr>
                <a:t>15</a:t>
              </a:r>
            </a:p>
          </p:txBody>
        </p:sp>
      </p:grpSp>
      <p:grpSp>
        <p:nvGrpSpPr>
          <p:cNvPr id="120" name="Group 119">
            <a:extLst>
              <a:ext uri="{FF2B5EF4-FFF2-40B4-BE49-F238E27FC236}">
                <a16:creationId xmlns="" xmlns:a16="http://schemas.microsoft.com/office/drawing/2014/main" id="{67C04222-2D5E-4E98-AD0D-84579B71D241}"/>
              </a:ext>
            </a:extLst>
          </p:cNvPr>
          <p:cNvGrpSpPr>
            <a:grpSpLocks/>
          </p:cNvGrpSpPr>
          <p:nvPr/>
        </p:nvGrpSpPr>
        <p:grpSpPr bwMode="auto">
          <a:xfrm>
            <a:off x="1608138" y="1230313"/>
            <a:ext cx="1270000" cy="1270000"/>
            <a:chOff x="-1408548" y="1801832"/>
            <a:chExt cx="1270128" cy="1271290"/>
          </a:xfrm>
        </p:grpSpPr>
        <p:sp>
          <p:nvSpPr>
            <p:cNvPr id="133" name="Rectangle 132">
              <a:extLst>
                <a:ext uri="{FF2B5EF4-FFF2-40B4-BE49-F238E27FC236}">
                  <a16:creationId xmlns="" xmlns:a16="http://schemas.microsoft.com/office/drawing/2014/main" id="{233304BF-4590-4145-9E1A-8EC5FB1D7881}"/>
                </a:ext>
              </a:extLst>
            </p:cNvPr>
            <p:cNvSpPr/>
            <p:nvPr/>
          </p:nvSpPr>
          <p:spPr>
            <a:xfrm>
              <a:off x="-1408548" y="1801832"/>
              <a:ext cx="1270128" cy="1269700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6000" b="1" dirty="0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="" xmlns:a16="http://schemas.microsoft.com/office/drawing/2014/main" id="{C59F12B3-3E7F-4C11-B176-CC401F66572B}"/>
                </a:ext>
              </a:extLst>
            </p:cNvPr>
            <p:cNvSpPr/>
            <p:nvPr/>
          </p:nvSpPr>
          <p:spPr>
            <a:xfrm>
              <a:off x="-1408548" y="1803421"/>
              <a:ext cx="1270128" cy="1269701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6000" b="1" dirty="0">
                  <a:latin typeface="Arial Black" panose="020B0A04020102020204" pitchFamily="34" charset="0"/>
                  <a:cs typeface="Arial" panose="020B0604020202020204" pitchFamily="34" charset="0"/>
                </a:rPr>
                <a:t>14</a:t>
              </a:r>
            </a:p>
          </p:txBody>
        </p:sp>
      </p:grpSp>
      <p:grpSp>
        <p:nvGrpSpPr>
          <p:cNvPr id="135" name="Group 134">
            <a:extLst>
              <a:ext uri="{FF2B5EF4-FFF2-40B4-BE49-F238E27FC236}">
                <a16:creationId xmlns="" xmlns:a16="http://schemas.microsoft.com/office/drawing/2014/main" id="{159354A1-5FFF-4D9F-B063-B6A6B86C2DD1}"/>
              </a:ext>
            </a:extLst>
          </p:cNvPr>
          <p:cNvGrpSpPr>
            <a:grpSpLocks/>
          </p:cNvGrpSpPr>
          <p:nvPr/>
        </p:nvGrpSpPr>
        <p:grpSpPr bwMode="auto">
          <a:xfrm>
            <a:off x="1608138" y="1228725"/>
            <a:ext cx="1270000" cy="1271588"/>
            <a:chOff x="-1408548" y="1801832"/>
            <a:chExt cx="1270128" cy="1271290"/>
          </a:xfrm>
        </p:grpSpPr>
        <p:sp>
          <p:nvSpPr>
            <p:cNvPr id="136" name="Rectangle 135">
              <a:extLst>
                <a:ext uri="{FF2B5EF4-FFF2-40B4-BE49-F238E27FC236}">
                  <a16:creationId xmlns="" xmlns:a16="http://schemas.microsoft.com/office/drawing/2014/main" id="{614DF3D2-8042-4DFE-9036-EF41B8C1A8DF}"/>
                </a:ext>
              </a:extLst>
            </p:cNvPr>
            <p:cNvSpPr/>
            <p:nvPr/>
          </p:nvSpPr>
          <p:spPr>
            <a:xfrm>
              <a:off x="-1408548" y="1801832"/>
              <a:ext cx="1270128" cy="1269702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6000" b="1" dirty="0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="" xmlns:a16="http://schemas.microsoft.com/office/drawing/2014/main" id="{F9B20F7D-F3AA-4927-A5E0-5A4270CA1DA9}"/>
                </a:ext>
              </a:extLst>
            </p:cNvPr>
            <p:cNvSpPr/>
            <p:nvPr/>
          </p:nvSpPr>
          <p:spPr>
            <a:xfrm>
              <a:off x="-1408548" y="1803420"/>
              <a:ext cx="1270128" cy="1269702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6000" b="1" dirty="0">
                  <a:latin typeface="Arial Black" panose="020B0A04020102020204" pitchFamily="34" charset="0"/>
                  <a:cs typeface="Arial" panose="020B0604020202020204" pitchFamily="34" charset="0"/>
                </a:rPr>
                <a:t>13</a:t>
              </a:r>
            </a:p>
          </p:txBody>
        </p:sp>
      </p:grpSp>
      <p:grpSp>
        <p:nvGrpSpPr>
          <p:cNvPr id="138" name="Group 137">
            <a:extLst>
              <a:ext uri="{FF2B5EF4-FFF2-40B4-BE49-F238E27FC236}">
                <a16:creationId xmlns="" xmlns:a16="http://schemas.microsoft.com/office/drawing/2014/main" id="{9B7BE2DF-2F9B-43BD-A3A3-AE279DA28FA4}"/>
              </a:ext>
            </a:extLst>
          </p:cNvPr>
          <p:cNvGrpSpPr>
            <a:grpSpLocks/>
          </p:cNvGrpSpPr>
          <p:nvPr/>
        </p:nvGrpSpPr>
        <p:grpSpPr bwMode="auto">
          <a:xfrm>
            <a:off x="1608138" y="1236664"/>
            <a:ext cx="1270000" cy="1271587"/>
            <a:chOff x="-1408548" y="1801832"/>
            <a:chExt cx="1270128" cy="1271290"/>
          </a:xfrm>
        </p:grpSpPr>
        <p:sp>
          <p:nvSpPr>
            <p:cNvPr id="143" name="Rectangle 142">
              <a:extLst>
                <a:ext uri="{FF2B5EF4-FFF2-40B4-BE49-F238E27FC236}">
                  <a16:creationId xmlns="" xmlns:a16="http://schemas.microsoft.com/office/drawing/2014/main" id="{0AEC1B63-AB5F-4304-A373-1C838FC9204E}"/>
                </a:ext>
              </a:extLst>
            </p:cNvPr>
            <p:cNvSpPr/>
            <p:nvPr/>
          </p:nvSpPr>
          <p:spPr>
            <a:xfrm>
              <a:off x="-1408548" y="1801832"/>
              <a:ext cx="1270128" cy="1269703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6000" b="1" dirty="0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4" name="Rectangle 143">
              <a:extLst>
                <a:ext uri="{FF2B5EF4-FFF2-40B4-BE49-F238E27FC236}">
                  <a16:creationId xmlns="" xmlns:a16="http://schemas.microsoft.com/office/drawing/2014/main" id="{A0F62B95-2174-405A-9A62-243007E81597}"/>
                </a:ext>
              </a:extLst>
            </p:cNvPr>
            <p:cNvSpPr/>
            <p:nvPr/>
          </p:nvSpPr>
          <p:spPr>
            <a:xfrm>
              <a:off x="-1408548" y="1803419"/>
              <a:ext cx="1270128" cy="1269703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6000" b="1" dirty="0">
                  <a:latin typeface="Arial Black" panose="020B0A04020102020204" pitchFamily="34" charset="0"/>
                  <a:cs typeface="Arial" panose="020B0604020202020204" pitchFamily="34" charset="0"/>
                </a:rPr>
                <a:t>12</a:t>
              </a:r>
            </a:p>
          </p:txBody>
        </p:sp>
      </p:grpSp>
      <p:grpSp>
        <p:nvGrpSpPr>
          <p:cNvPr id="145" name="Group 144">
            <a:extLst>
              <a:ext uri="{FF2B5EF4-FFF2-40B4-BE49-F238E27FC236}">
                <a16:creationId xmlns="" xmlns:a16="http://schemas.microsoft.com/office/drawing/2014/main" id="{93A9D331-FE7F-4B41-A69C-A6B8975B35FF}"/>
              </a:ext>
            </a:extLst>
          </p:cNvPr>
          <p:cNvGrpSpPr>
            <a:grpSpLocks/>
          </p:cNvGrpSpPr>
          <p:nvPr/>
        </p:nvGrpSpPr>
        <p:grpSpPr bwMode="auto">
          <a:xfrm>
            <a:off x="1608138" y="1230314"/>
            <a:ext cx="1270000" cy="1271587"/>
            <a:chOff x="-1408548" y="1801832"/>
            <a:chExt cx="1270128" cy="1271290"/>
          </a:xfrm>
        </p:grpSpPr>
        <p:sp>
          <p:nvSpPr>
            <p:cNvPr id="146" name="Rectangle 145">
              <a:extLst>
                <a:ext uri="{FF2B5EF4-FFF2-40B4-BE49-F238E27FC236}">
                  <a16:creationId xmlns="" xmlns:a16="http://schemas.microsoft.com/office/drawing/2014/main" id="{664C19A3-BEC4-4F04-AA63-372353C0B540}"/>
                </a:ext>
              </a:extLst>
            </p:cNvPr>
            <p:cNvSpPr/>
            <p:nvPr/>
          </p:nvSpPr>
          <p:spPr>
            <a:xfrm>
              <a:off x="-1408548" y="1801832"/>
              <a:ext cx="1270128" cy="1269703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6000" b="1" dirty="0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7" name="Rectangle 146">
              <a:extLst>
                <a:ext uri="{FF2B5EF4-FFF2-40B4-BE49-F238E27FC236}">
                  <a16:creationId xmlns="" xmlns:a16="http://schemas.microsoft.com/office/drawing/2014/main" id="{7286717E-BDEE-40AE-9203-572116A92F5B}"/>
                </a:ext>
              </a:extLst>
            </p:cNvPr>
            <p:cNvSpPr/>
            <p:nvPr/>
          </p:nvSpPr>
          <p:spPr>
            <a:xfrm>
              <a:off x="-1408548" y="1803419"/>
              <a:ext cx="1270128" cy="1269703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6000" b="1" dirty="0">
                  <a:latin typeface="Arial Black" panose="020B0A04020102020204" pitchFamily="34" charset="0"/>
                  <a:cs typeface="Arial" panose="020B0604020202020204" pitchFamily="34" charset="0"/>
                </a:rPr>
                <a:t>11</a:t>
              </a:r>
            </a:p>
          </p:txBody>
        </p:sp>
      </p:grpSp>
      <p:grpSp>
        <p:nvGrpSpPr>
          <p:cNvPr id="148" name="Group 147">
            <a:extLst>
              <a:ext uri="{FF2B5EF4-FFF2-40B4-BE49-F238E27FC236}">
                <a16:creationId xmlns="" xmlns:a16="http://schemas.microsoft.com/office/drawing/2014/main" id="{190C1563-8348-40E9-98DF-466F9310BCB6}"/>
              </a:ext>
            </a:extLst>
          </p:cNvPr>
          <p:cNvGrpSpPr>
            <a:grpSpLocks/>
          </p:cNvGrpSpPr>
          <p:nvPr/>
        </p:nvGrpSpPr>
        <p:grpSpPr bwMode="auto">
          <a:xfrm>
            <a:off x="1608138" y="1233489"/>
            <a:ext cx="1270000" cy="1271587"/>
            <a:chOff x="-1408548" y="1801832"/>
            <a:chExt cx="1270128" cy="1271290"/>
          </a:xfrm>
        </p:grpSpPr>
        <p:sp>
          <p:nvSpPr>
            <p:cNvPr id="152" name="Rectangle 151">
              <a:extLst>
                <a:ext uri="{FF2B5EF4-FFF2-40B4-BE49-F238E27FC236}">
                  <a16:creationId xmlns="" xmlns:a16="http://schemas.microsoft.com/office/drawing/2014/main" id="{64863F12-5D70-44F7-9142-FB886E7CEFC0}"/>
                </a:ext>
              </a:extLst>
            </p:cNvPr>
            <p:cNvSpPr/>
            <p:nvPr/>
          </p:nvSpPr>
          <p:spPr>
            <a:xfrm>
              <a:off x="-1408548" y="1801832"/>
              <a:ext cx="1270128" cy="1269703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6000" b="1" dirty="0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4" name="Rectangle 163">
              <a:extLst>
                <a:ext uri="{FF2B5EF4-FFF2-40B4-BE49-F238E27FC236}">
                  <a16:creationId xmlns="" xmlns:a16="http://schemas.microsoft.com/office/drawing/2014/main" id="{9DAB669C-31B4-478B-9CFE-3739C6D52FC8}"/>
                </a:ext>
              </a:extLst>
            </p:cNvPr>
            <p:cNvSpPr/>
            <p:nvPr/>
          </p:nvSpPr>
          <p:spPr>
            <a:xfrm>
              <a:off x="-1408548" y="1803419"/>
              <a:ext cx="1270128" cy="1269703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6000" b="1" dirty="0">
                  <a:latin typeface="Arial Black" panose="020B0A04020102020204" pitchFamily="34" charset="0"/>
                  <a:cs typeface="Arial" panose="020B0604020202020204" pitchFamily="34" charset="0"/>
                </a:rPr>
                <a:t>10</a:t>
              </a:r>
            </a:p>
          </p:txBody>
        </p:sp>
      </p:grpSp>
      <p:grpSp>
        <p:nvGrpSpPr>
          <p:cNvPr id="165" name="Group 164">
            <a:extLst>
              <a:ext uri="{FF2B5EF4-FFF2-40B4-BE49-F238E27FC236}">
                <a16:creationId xmlns="" xmlns:a16="http://schemas.microsoft.com/office/drawing/2014/main" id="{F46D0D5D-7411-4BE7-AA1F-86EA55B0557E}"/>
              </a:ext>
            </a:extLst>
          </p:cNvPr>
          <p:cNvGrpSpPr>
            <a:grpSpLocks/>
          </p:cNvGrpSpPr>
          <p:nvPr/>
        </p:nvGrpSpPr>
        <p:grpSpPr bwMode="auto">
          <a:xfrm>
            <a:off x="1609725" y="1239839"/>
            <a:ext cx="1270000" cy="1271587"/>
            <a:chOff x="-1408548" y="1801832"/>
            <a:chExt cx="1270128" cy="1271290"/>
          </a:xfrm>
        </p:grpSpPr>
        <p:sp>
          <p:nvSpPr>
            <p:cNvPr id="166" name="Rectangle 165">
              <a:extLst>
                <a:ext uri="{FF2B5EF4-FFF2-40B4-BE49-F238E27FC236}">
                  <a16:creationId xmlns="" xmlns:a16="http://schemas.microsoft.com/office/drawing/2014/main" id="{BF43222A-7F08-47C8-8CF0-2A67FCA2C07F}"/>
                </a:ext>
              </a:extLst>
            </p:cNvPr>
            <p:cNvSpPr/>
            <p:nvPr/>
          </p:nvSpPr>
          <p:spPr>
            <a:xfrm>
              <a:off x="-1408548" y="1801832"/>
              <a:ext cx="1270128" cy="1269703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6000" b="1" dirty="0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7" name="Rectangle 166">
              <a:extLst>
                <a:ext uri="{FF2B5EF4-FFF2-40B4-BE49-F238E27FC236}">
                  <a16:creationId xmlns="" xmlns:a16="http://schemas.microsoft.com/office/drawing/2014/main" id="{F1D03185-0B5D-4571-8F89-64CF31A9F6E4}"/>
                </a:ext>
              </a:extLst>
            </p:cNvPr>
            <p:cNvSpPr/>
            <p:nvPr/>
          </p:nvSpPr>
          <p:spPr>
            <a:xfrm>
              <a:off x="-1408548" y="1803419"/>
              <a:ext cx="1270128" cy="1269703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6000" b="1" dirty="0">
                  <a:latin typeface="Arial Black" panose="020B0A040201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</p:grpSp>
      <p:grpSp>
        <p:nvGrpSpPr>
          <p:cNvPr id="168" name="Group 167">
            <a:extLst>
              <a:ext uri="{FF2B5EF4-FFF2-40B4-BE49-F238E27FC236}">
                <a16:creationId xmlns="" xmlns:a16="http://schemas.microsoft.com/office/drawing/2014/main" id="{20C97883-4B62-49CE-87BC-47D02AD9ED6F}"/>
              </a:ext>
            </a:extLst>
          </p:cNvPr>
          <p:cNvGrpSpPr>
            <a:grpSpLocks/>
          </p:cNvGrpSpPr>
          <p:nvPr/>
        </p:nvGrpSpPr>
        <p:grpSpPr bwMode="auto">
          <a:xfrm>
            <a:off x="1608138" y="1231900"/>
            <a:ext cx="1270000" cy="1271588"/>
            <a:chOff x="-1408548" y="1801832"/>
            <a:chExt cx="1270128" cy="1271290"/>
          </a:xfrm>
        </p:grpSpPr>
        <p:sp>
          <p:nvSpPr>
            <p:cNvPr id="169" name="Rectangle 168">
              <a:extLst>
                <a:ext uri="{FF2B5EF4-FFF2-40B4-BE49-F238E27FC236}">
                  <a16:creationId xmlns="" xmlns:a16="http://schemas.microsoft.com/office/drawing/2014/main" id="{A6BA45BD-4FC8-4D4C-AB2F-3D5B51D2F49F}"/>
                </a:ext>
              </a:extLst>
            </p:cNvPr>
            <p:cNvSpPr/>
            <p:nvPr/>
          </p:nvSpPr>
          <p:spPr>
            <a:xfrm>
              <a:off x="-1408548" y="1801832"/>
              <a:ext cx="1270128" cy="1269702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6000" b="1" dirty="0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0" name="Rectangle 169">
              <a:extLst>
                <a:ext uri="{FF2B5EF4-FFF2-40B4-BE49-F238E27FC236}">
                  <a16:creationId xmlns="" xmlns:a16="http://schemas.microsoft.com/office/drawing/2014/main" id="{943A8D1A-1475-4DDD-9805-89943B7052F7}"/>
                </a:ext>
              </a:extLst>
            </p:cNvPr>
            <p:cNvSpPr/>
            <p:nvPr/>
          </p:nvSpPr>
          <p:spPr>
            <a:xfrm>
              <a:off x="-1408548" y="1803420"/>
              <a:ext cx="1270128" cy="1269702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6000" b="1" dirty="0">
                  <a:latin typeface="Arial Black" panose="020B0A040201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</p:grpSp>
      <p:grpSp>
        <p:nvGrpSpPr>
          <p:cNvPr id="171" name="Group 170">
            <a:extLst>
              <a:ext uri="{FF2B5EF4-FFF2-40B4-BE49-F238E27FC236}">
                <a16:creationId xmlns="" xmlns:a16="http://schemas.microsoft.com/office/drawing/2014/main" id="{EC0AEE81-16C7-47CC-8743-C95D1BB9C045}"/>
              </a:ext>
            </a:extLst>
          </p:cNvPr>
          <p:cNvGrpSpPr>
            <a:grpSpLocks/>
          </p:cNvGrpSpPr>
          <p:nvPr/>
        </p:nvGrpSpPr>
        <p:grpSpPr bwMode="auto">
          <a:xfrm>
            <a:off x="1609725" y="1239839"/>
            <a:ext cx="1270000" cy="1271587"/>
            <a:chOff x="-1408548" y="1801832"/>
            <a:chExt cx="1270128" cy="1271290"/>
          </a:xfrm>
        </p:grpSpPr>
        <p:sp>
          <p:nvSpPr>
            <p:cNvPr id="172" name="Rectangle 171">
              <a:extLst>
                <a:ext uri="{FF2B5EF4-FFF2-40B4-BE49-F238E27FC236}">
                  <a16:creationId xmlns="" xmlns:a16="http://schemas.microsoft.com/office/drawing/2014/main" id="{BD85351F-4D1E-48DB-9C15-439D313F17DE}"/>
                </a:ext>
              </a:extLst>
            </p:cNvPr>
            <p:cNvSpPr/>
            <p:nvPr/>
          </p:nvSpPr>
          <p:spPr>
            <a:xfrm>
              <a:off x="-1408548" y="1801832"/>
              <a:ext cx="1270128" cy="1269703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6000" b="1" dirty="0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3" name="Rectangle 172">
              <a:extLst>
                <a:ext uri="{FF2B5EF4-FFF2-40B4-BE49-F238E27FC236}">
                  <a16:creationId xmlns="" xmlns:a16="http://schemas.microsoft.com/office/drawing/2014/main" id="{9AC60B81-7A6F-48AD-8DE5-E1341C92C520}"/>
                </a:ext>
              </a:extLst>
            </p:cNvPr>
            <p:cNvSpPr/>
            <p:nvPr/>
          </p:nvSpPr>
          <p:spPr>
            <a:xfrm>
              <a:off x="-1408548" y="1803419"/>
              <a:ext cx="1270128" cy="1269703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6000" b="1" dirty="0">
                  <a:latin typeface="Arial Black" panose="020B0A040201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</p:grpSp>
      <p:grpSp>
        <p:nvGrpSpPr>
          <p:cNvPr id="174" name="Group 173">
            <a:extLst>
              <a:ext uri="{FF2B5EF4-FFF2-40B4-BE49-F238E27FC236}">
                <a16:creationId xmlns="" xmlns:a16="http://schemas.microsoft.com/office/drawing/2014/main" id="{E0EED750-ADB1-4AE1-BD88-28F106589FE9}"/>
              </a:ext>
            </a:extLst>
          </p:cNvPr>
          <p:cNvGrpSpPr>
            <a:grpSpLocks/>
          </p:cNvGrpSpPr>
          <p:nvPr/>
        </p:nvGrpSpPr>
        <p:grpSpPr bwMode="auto">
          <a:xfrm>
            <a:off x="1609725" y="1239839"/>
            <a:ext cx="1270000" cy="1271587"/>
            <a:chOff x="-1408548" y="1801832"/>
            <a:chExt cx="1270128" cy="1271290"/>
          </a:xfrm>
        </p:grpSpPr>
        <p:sp>
          <p:nvSpPr>
            <p:cNvPr id="175" name="Rectangle 174">
              <a:extLst>
                <a:ext uri="{FF2B5EF4-FFF2-40B4-BE49-F238E27FC236}">
                  <a16:creationId xmlns="" xmlns:a16="http://schemas.microsoft.com/office/drawing/2014/main" id="{60932941-5990-4C5F-BCD1-58FCD94F1A02}"/>
                </a:ext>
              </a:extLst>
            </p:cNvPr>
            <p:cNvSpPr/>
            <p:nvPr/>
          </p:nvSpPr>
          <p:spPr>
            <a:xfrm>
              <a:off x="-1408548" y="1801832"/>
              <a:ext cx="1270128" cy="1269703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6000" b="1" dirty="0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6" name="Rectangle 175">
              <a:extLst>
                <a:ext uri="{FF2B5EF4-FFF2-40B4-BE49-F238E27FC236}">
                  <a16:creationId xmlns="" xmlns:a16="http://schemas.microsoft.com/office/drawing/2014/main" id="{A951E2FC-1E06-412D-95F0-71A511E89A17}"/>
                </a:ext>
              </a:extLst>
            </p:cNvPr>
            <p:cNvSpPr/>
            <p:nvPr/>
          </p:nvSpPr>
          <p:spPr>
            <a:xfrm>
              <a:off x="-1408548" y="1803419"/>
              <a:ext cx="1270128" cy="1269703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6000" b="1" dirty="0">
                  <a:latin typeface="Arial Black" panose="020B0A040201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="" xmlns:a16="http://schemas.microsoft.com/office/drawing/2014/main" id="{92182566-0C5D-4EEE-8CE3-E66D78755037}"/>
              </a:ext>
            </a:extLst>
          </p:cNvPr>
          <p:cNvGrpSpPr>
            <a:grpSpLocks/>
          </p:cNvGrpSpPr>
          <p:nvPr/>
        </p:nvGrpSpPr>
        <p:grpSpPr bwMode="auto">
          <a:xfrm>
            <a:off x="1609725" y="1236664"/>
            <a:ext cx="1270000" cy="1271587"/>
            <a:chOff x="-1408548" y="1801832"/>
            <a:chExt cx="1270128" cy="1271290"/>
          </a:xfrm>
        </p:grpSpPr>
        <p:sp>
          <p:nvSpPr>
            <p:cNvPr id="178" name="Rectangle 177">
              <a:extLst>
                <a:ext uri="{FF2B5EF4-FFF2-40B4-BE49-F238E27FC236}">
                  <a16:creationId xmlns="" xmlns:a16="http://schemas.microsoft.com/office/drawing/2014/main" id="{5E6E4D2B-B648-4BA7-93AC-A53887C8BA50}"/>
                </a:ext>
              </a:extLst>
            </p:cNvPr>
            <p:cNvSpPr/>
            <p:nvPr/>
          </p:nvSpPr>
          <p:spPr>
            <a:xfrm>
              <a:off x="-1408548" y="1801832"/>
              <a:ext cx="1270128" cy="1269703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6000" b="1" dirty="0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9" name="Rectangle 178">
              <a:extLst>
                <a:ext uri="{FF2B5EF4-FFF2-40B4-BE49-F238E27FC236}">
                  <a16:creationId xmlns="" xmlns:a16="http://schemas.microsoft.com/office/drawing/2014/main" id="{AECB3565-E798-492A-8511-A48EFE4BCA3D}"/>
                </a:ext>
              </a:extLst>
            </p:cNvPr>
            <p:cNvSpPr/>
            <p:nvPr/>
          </p:nvSpPr>
          <p:spPr>
            <a:xfrm>
              <a:off x="-1408548" y="1803419"/>
              <a:ext cx="1270128" cy="1269703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6000" b="1" dirty="0">
                  <a:solidFill>
                    <a:srgbClr val="FF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="" xmlns:a16="http://schemas.microsoft.com/office/drawing/2014/main" id="{0872C684-31EC-4516-8036-7D83DA37ACA2}"/>
              </a:ext>
            </a:extLst>
          </p:cNvPr>
          <p:cNvGrpSpPr>
            <a:grpSpLocks/>
          </p:cNvGrpSpPr>
          <p:nvPr/>
        </p:nvGrpSpPr>
        <p:grpSpPr bwMode="auto">
          <a:xfrm>
            <a:off x="1608138" y="1235075"/>
            <a:ext cx="1270000" cy="1271588"/>
            <a:chOff x="-1408548" y="1801832"/>
            <a:chExt cx="1270128" cy="1271290"/>
          </a:xfrm>
        </p:grpSpPr>
        <p:sp>
          <p:nvSpPr>
            <p:cNvPr id="181" name="Rectangle 180">
              <a:extLst>
                <a:ext uri="{FF2B5EF4-FFF2-40B4-BE49-F238E27FC236}">
                  <a16:creationId xmlns="" xmlns:a16="http://schemas.microsoft.com/office/drawing/2014/main" id="{0B754573-874D-4E81-82E7-1843F5816B43}"/>
                </a:ext>
              </a:extLst>
            </p:cNvPr>
            <p:cNvSpPr/>
            <p:nvPr/>
          </p:nvSpPr>
          <p:spPr>
            <a:xfrm>
              <a:off x="-1408548" y="1801832"/>
              <a:ext cx="1270128" cy="1269702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6000" b="1" dirty="0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2" name="Rectangle 181">
              <a:extLst>
                <a:ext uri="{FF2B5EF4-FFF2-40B4-BE49-F238E27FC236}">
                  <a16:creationId xmlns="" xmlns:a16="http://schemas.microsoft.com/office/drawing/2014/main" id="{311753F8-1974-4E0B-8BC4-BEA2C2E1B4F9}"/>
                </a:ext>
              </a:extLst>
            </p:cNvPr>
            <p:cNvSpPr/>
            <p:nvPr/>
          </p:nvSpPr>
          <p:spPr>
            <a:xfrm>
              <a:off x="-1408548" y="1803420"/>
              <a:ext cx="1270128" cy="1269702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6000" b="1" dirty="0">
                  <a:solidFill>
                    <a:srgbClr val="FF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grpSp>
        <p:nvGrpSpPr>
          <p:cNvPr id="183" name="Group 182">
            <a:extLst>
              <a:ext uri="{FF2B5EF4-FFF2-40B4-BE49-F238E27FC236}">
                <a16:creationId xmlns="" xmlns:a16="http://schemas.microsoft.com/office/drawing/2014/main" id="{8A8CD561-F0B7-4721-BC52-F2B9EE6C82AE}"/>
              </a:ext>
            </a:extLst>
          </p:cNvPr>
          <p:cNvGrpSpPr>
            <a:grpSpLocks/>
          </p:cNvGrpSpPr>
          <p:nvPr/>
        </p:nvGrpSpPr>
        <p:grpSpPr bwMode="auto">
          <a:xfrm>
            <a:off x="1608138" y="1233489"/>
            <a:ext cx="1270000" cy="1271587"/>
            <a:chOff x="-1408548" y="1801832"/>
            <a:chExt cx="1270128" cy="1271290"/>
          </a:xfrm>
        </p:grpSpPr>
        <p:sp>
          <p:nvSpPr>
            <p:cNvPr id="184" name="Rectangle 183">
              <a:extLst>
                <a:ext uri="{FF2B5EF4-FFF2-40B4-BE49-F238E27FC236}">
                  <a16:creationId xmlns="" xmlns:a16="http://schemas.microsoft.com/office/drawing/2014/main" id="{5EF4B2D9-6BA5-412C-97D8-860C3A892933}"/>
                </a:ext>
              </a:extLst>
            </p:cNvPr>
            <p:cNvSpPr/>
            <p:nvPr/>
          </p:nvSpPr>
          <p:spPr>
            <a:xfrm>
              <a:off x="-1408548" y="1801832"/>
              <a:ext cx="1270128" cy="1269703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6000" b="1" dirty="0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5" name="Rectangle 184">
              <a:extLst>
                <a:ext uri="{FF2B5EF4-FFF2-40B4-BE49-F238E27FC236}">
                  <a16:creationId xmlns="" xmlns:a16="http://schemas.microsoft.com/office/drawing/2014/main" id="{DD23CBEB-D6AD-427B-BCEF-2D98EA794629}"/>
                </a:ext>
              </a:extLst>
            </p:cNvPr>
            <p:cNvSpPr/>
            <p:nvPr/>
          </p:nvSpPr>
          <p:spPr>
            <a:xfrm>
              <a:off x="-1408548" y="1803419"/>
              <a:ext cx="1270128" cy="1269703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6000" b="1" dirty="0">
                  <a:solidFill>
                    <a:srgbClr val="FF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186" name="Group 185">
            <a:extLst>
              <a:ext uri="{FF2B5EF4-FFF2-40B4-BE49-F238E27FC236}">
                <a16:creationId xmlns="" xmlns:a16="http://schemas.microsoft.com/office/drawing/2014/main" id="{A9B29EFE-E4A8-4B78-B919-526ABEEBB772}"/>
              </a:ext>
            </a:extLst>
          </p:cNvPr>
          <p:cNvGrpSpPr>
            <a:grpSpLocks/>
          </p:cNvGrpSpPr>
          <p:nvPr/>
        </p:nvGrpSpPr>
        <p:grpSpPr bwMode="auto">
          <a:xfrm>
            <a:off x="1606550" y="1235075"/>
            <a:ext cx="1270000" cy="1271588"/>
            <a:chOff x="-1408548" y="1801832"/>
            <a:chExt cx="1270128" cy="1271290"/>
          </a:xfrm>
        </p:grpSpPr>
        <p:sp>
          <p:nvSpPr>
            <p:cNvPr id="187" name="Rectangle 186">
              <a:extLst>
                <a:ext uri="{FF2B5EF4-FFF2-40B4-BE49-F238E27FC236}">
                  <a16:creationId xmlns="" xmlns:a16="http://schemas.microsoft.com/office/drawing/2014/main" id="{5286031B-9397-412F-8BA2-63C580F6E10C}"/>
                </a:ext>
              </a:extLst>
            </p:cNvPr>
            <p:cNvSpPr/>
            <p:nvPr/>
          </p:nvSpPr>
          <p:spPr>
            <a:xfrm>
              <a:off x="-1408548" y="1801832"/>
              <a:ext cx="1270128" cy="1269702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6000" b="1" dirty="0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8" name="Rectangle 187">
              <a:extLst>
                <a:ext uri="{FF2B5EF4-FFF2-40B4-BE49-F238E27FC236}">
                  <a16:creationId xmlns="" xmlns:a16="http://schemas.microsoft.com/office/drawing/2014/main" id="{51628E70-B412-461E-A0FF-1849116B28B5}"/>
                </a:ext>
              </a:extLst>
            </p:cNvPr>
            <p:cNvSpPr/>
            <p:nvPr/>
          </p:nvSpPr>
          <p:spPr>
            <a:xfrm>
              <a:off x="-1408548" y="1803420"/>
              <a:ext cx="1270128" cy="1269702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6000" b="1" dirty="0">
                  <a:solidFill>
                    <a:srgbClr val="FF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189" name="Group 188">
            <a:extLst>
              <a:ext uri="{FF2B5EF4-FFF2-40B4-BE49-F238E27FC236}">
                <a16:creationId xmlns="" xmlns:a16="http://schemas.microsoft.com/office/drawing/2014/main" id="{F60EAD7C-D7EB-4C3B-8F15-93A57F05C3B6}"/>
              </a:ext>
            </a:extLst>
          </p:cNvPr>
          <p:cNvGrpSpPr>
            <a:grpSpLocks/>
          </p:cNvGrpSpPr>
          <p:nvPr/>
        </p:nvGrpSpPr>
        <p:grpSpPr bwMode="auto">
          <a:xfrm>
            <a:off x="1609725" y="1235075"/>
            <a:ext cx="1270000" cy="1271588"/>
            <a:chOff x="-1408548" y="1801832"/>
            <a:chExt cx="1270128" cy="1271290"/>
          </a:xfrm>
        </p:grpSpPr>
        <p:sp>
          <p:nvSpPr>
            <p:cNvPr id="190" name="Rectangle 189">
              <a:extLst>
                <a:ext uri="{FF2B5EF4-FFF2-40B4-BE49-F238E27FC236}">
                  <a16:creationId xmlns="" xmlns:a16="http://schemas.microsoft.com/office/drawing/2014/main" id="{ABE297A5-979A-4E98-BF32-4904BE0462EF}"/>
                </a:ext>
              </a:extLst>
            </p:cNvPr>
            <p:cNvSpPr/>
            <p:nvPr/>
          </p:nvSpPr>
          <p:spPr>
            <a:xfrm>
              <a:off x="-1408548" y="1801832"/>
              <a:ext cx="1270128" cy="1269702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6000" b="1" dirty="0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1" name="Rectangle 190">
              <a:extLst>
                <a:ext uri="{FF2B5EF4-FFF2-40B4-BE49-F238E27FC236}">
                  <a16:creationId xmlns="" xmlns:a16="http://schemas.microsoft.com/office/drawing/2014/main" id="{3B842FA9-A743-4C4D-9327-1A4334F5FB33}"/>
                </a:ext>
              </a:extLst>
            </p:cNvPr>
            <p:cNvSpPr/>
            <p:nvPr/>
          </p:nvSpPr>
          <p:spPr>
            <a:xfrm>
              <a:off x="-1408548" y="1803420"/>
              <a:ext cx="1270128" cy="1269702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6000" b="1" dirty="0">
                  <a:solidFill>
                    <a:srgbClr val="FF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92" name="Group 191">
            <a:extLst>
              <a:ext uri="{FF2B5EF4-FFF2-40B4-BE49-F238E27FC236}">
                <a16:creationId xmlns="" xmlns:a16="http://schemas.microsoft.com/office/drawing/2014/main" id="{B1E26F62-E52E-46DE-A32F-3607F99D211C}"/>
              </a:ext>
            </a:extLst>
          </p:cNvPr>
          <p:cNvGrpSpPr>
            <a:grpSpLocks/>
          </p:cNvGrpSpPr>
          <p:nvPr/>
        </p:nvGrpSpPr>
        <p:grpSpPr bwMode="auto">
          <a:xfrm>
            <a:off x="1606550" y="1233489"/>
            <a:ext cx="1270000" cy="1271587"/>
            <a:chOff x="-1408548" y="1801832"/>
            <a:chExt cx="1270128" cy="1271290"/>
          </a:xfrm>
        </p:grpSpPr>
        <p:sp>
          <p:nvSpPr>
            <p:cNvPr id="193" name="Rectangle 192">
              <a:extLst>
                <a:ext uri="{FF2B5EF4-FFF2-40B4-BE49-F238E27FC236}">
                  <a16:creationId xmlns="" xmlns:a16="http://schemas.microsoft.com/office/drawing/2014/main" id="{BDA65C42-4A94-49C3-8179-EC1869D65B0F}"/>
                </a:ext>
              </a:extLst>
            </p:cNvPr>
            <p:cNvSpPr/>
            <p:nvPr/>
          </p:nvSpPr>
          <p:spPr>
            <a:xfrm>
              <a:off x="-1408548" y="1801832"/>
              <a:ext cx="1270128" cy="1269703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6000" b="1" dirty="0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4" name="Rectangle 193">
              <a:extLst>
                <a:ext uri="{FF2B5EF4-FFF2-40B4-BE49-F238E27FC236}">
                  <a16:creationId xmlns="" xmlns:a16="http://schemas.microsoft.com/office/drawing/2014/main" id="{6E896965-9EF5-447C-A504-311A2772F3FC}"/>
                </a:ext>
              </a:extLst>
            </p:cNvPr>
            <p:cNvSpPr/>
            <p:nvPr/>
          </p:nvSpPr>
          <p:spPr>
            <a:xfrm>
              <a:off x="-1408548" y="1803419"/>
              <a:ext cx="1270128" cy="1269703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6000" b="1" dirty="0">
                  <a:solidFill>
                    <a:srgbClr val="FFFF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</p:grpSp>
      <p:sp>
        <p:nvSpPr>
          <p:cNvPr id="195" name="Left Brace 194">
            <a:extLst>
              <a:ext uri="{FF2B5EF4-FFF2-40B4-BE49-F238E27FC236}">
                <a16:creationId xmlns="" xmlns:a16="http://schemas.microsoft.com/office/drawing/2014/main" id="{1BEFA677-350B-4D5D-9A5E-9B4814C7BD9B}"/>
              </a:ext>
            </a:extLst>
          </p:cNvPr>
          <p:cNvSpPr/>
          <p:nvPr/>
        </p:nvSpPr>
        <p:spPr>
          <a:xfrm rot="16200000">
            <a:off x="2130226" y="1862537"/>
            <a:ext cx="218365" cy="1290386"/>
          </a:xfrm>
          <a:prstGeom prst="leftBrace">
            <a:avLst/>
          </a:prstGeom>
          <a:ln w="12700">
            <a:solidFill>
              <a:srgbClr val="00FF4E"/>
            </a:solidFill>
          </a:ln>
          <a:effectLst>
            <a:glow rad="63500">
              <a:srgbClr val="00FF4E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96" name="Left Brace 195">
            <a:extLst>
              <a:ext uri="{FF2B5EF4-FFF2-40B4-BE49-F238E27FC236}">
                <a16:creationId xmlns="" xmlns:a16="http://schemas.microsoft.com/office/drawing/2014/main" id="{2E434B1E-35CF-485B-ABFD-F974635682B9}"/>
              </a:ext>
            </a:extLst>
          </p:cNvPr>
          <p:cNvSpPr/>
          <p:nvPr/>
        </p:nvSpPr>
        <p:spPr>
          <a:xfrm rot="5400000">
            <a:off x="2130226" y="585465"/>
            <a:ext cx="218365" cy="1290386"/>
          </a:xfrm>
          <a:prstGeom prst="leftBrace">
            <a:avLst/>
          </a:prstGeom>
          <a:ln w="12700">
            <a:solidFill>
              <a:srgbClr val="00FF4E"/>
            </a:solidFill>
          </a:ln>
          <a:effectLst>
            <a:glow rad="63500">
              <a:srgbClr val="00FF4E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0" name="Parallelogram 79">
            <a:extLst>
              <a:ext uri="{FF2B5EF4-FFF2-40B4-BE49-F238E27FC236}">
                <a16:creationId xmlns="" xmlns:a16="http://schemas.microsoft.com/office/drawing/2014/main" id="{866D645D-196C-4048-944C-2D6DF80819AF}"/>
              </a:ext>
            </a:extLst>
          </p:cNvPr>
          <p:cNvSpPr/>
          <p:nvPr/>
        </p:nvSpPr>
        <p:spPr>
          <a:xfrm>
            <a:off x="2438400" y="3978276"/>
            <a:ext cx="7581900" cy="593725"/>
          </a:xfrm>
          <a:prstGeom prst="parallelogram">
            <a:avLst/>
          </a:prstGeom>
          <a:solidFill>
            <a:srgbClr val="FF0000">
              <a:alpha val="4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8486" name="Group 5">
            <a:extLst>
              <a:ext uri="{FF2B5EF4-FFF2-40B4-BE49-F238E27FC236}">
                <a16:creationId xmlns="" xmlns:a16="http://schemas.microsoft.com/office/drawing/2014/main" id="{9DE4F143-656A-4E85-8FB0-0D5D867AC67C}"/>
              </a:ext>
            </a:extLst>
          </p:cNvPr>
          <p:cNvGrpSpPr>
            <a:grpSpLocks/>
          </p:cNvGrpSpPr>
          <p:nvPr/>
        </p:nvGrpSpPr>
        <p:grpSpPr bwMode="auto">
          <a:xfrm>
            <a:off x="3641725" y="258764"/>
            <a:ext cx="6553200" cy="579437"/>
            <a:chOff x="624" y="816"/>
            <a:chExt cx="4128" cy="365"/>
          </a:xfrm>
        </p:grpSpPr>
        <p:sp>
          <p:nvSpPr>
            <p:cNvPr id="18487" name="Line 6">
              <a:extLst>
                <a:ext uri="{FF2B5EF4-FFF2-40B4-BE49-F238E27FC236}">
                  <a16:creationId xmlns="" xmlns:a16="http://schemas.microsoft.com/office/drawing/2014/main" id="{530F7B64-C41E-4797-8C8F-862E6E0B56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4" y="864"/>
              <a:ext cx="41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88" name="Oval 7">
              <a:extLst>
                <a:ext uri="{FF2B5EF4-FFF2-40B4-BE49-F238E27FC236}">
                  <a16:creationId xmlns="" xmlns:a16="http://schemas.microsoft.com/office/drawing/2014/main" id="{0A78F757-74D0-4E02-B7A9-581838DBF0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4" y="816"/>
              <a:ext cx="144" cy="144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489" name="Oval 8">
              <a:extLst>
                <a:ext uri="{FF2B5EF4-FFF2-40B4-BE49-F238E27FC236}">
                  <a16:creationId xmlns="" xmlns:a16="http://schemas.microsoft.com/office/drawing/2014/main" id="{09E137E3-A9BF-4F6A-80AA-ACE40721ED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2" y="816"/>
              <a:ext cx="144" cy="144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490" name="Oval 9">
              <a:extLst>
                <a:ext uri="{FF2B5EF4-FFF2-40B4-BE49-F238E27FC236}">
                  <a16:creationId xmlns="" xmlns:a16="http://schemas.microsoft.com/office/drawing/2014/main" id="{73F32A79-C798-4DF2-9A65-1E1EB384DD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816"/>
              <a:ext cx="144" cy="144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491" name="Text Box 10">
              <a:extLst>
                <a:ext uri="{FF2B5EF4-FFF2-40B4-BE49-F238E27FC236}">
                  <a16:creationId xmlns="" xmlns:a16="http://schemas.microsoft.com/office/drawing/2014/main" id="{1D6F6895-8EBA-49BD-BEA9-E5C828B170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0" y="912"/>
              <a:ext cx="192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200" b="1"/>
                <a:t>A</a:t>
              </a:r>
            </a:p>
          </p:txBody>
        </p:sp>
        <p:sp>
          <p:nvSpPr>
            <p:cNvPr id="18492" name="Text Box 11">
              <a:extLst>
                <a:ext uri="{FF2B5EF4-FFF2-40B4-BE49-F238E27FC236}">
                  <a16:creationId xmlns="" xmlns:a16="http://schemas.microsoft.com/office/drawing/2014/main" id="{2FB2B204-193E-4C1B-8B60-EDB29DC22A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0" y="912"/>
              <a:ext cx="192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200" b="1"/>
                <a:t>B</a:t>
              </a:r>
            </a:p>
          </p:txBody>
        </p:sp>
        <p:sp>
          <p:nvSpPr>
            <p:cNvPr id="18493" name="Text Box 12">
              <a:extLst>
                <a:ext uri="{FF2B5EF4-FFF2-40B4-BE49-F238E27FC236}">
                  <a16:creationId xmlns="" xmlns:a16="http://schemas.microsoft.com/office/drawing/2014/main" id="{CF97D645-846C-4FD5-BF00-CDC5A07C88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0" y="912"/>
              <a:ext cx="192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200" b="1"/>
                <a:t>C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202901__bluebloomers__electronic-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3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7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enu_toggle_tone - Cop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enu_toggle_tone - Cop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enu_toggle_tone - Cop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enu_toggle_tone - Cop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6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 nodeType="clickPar">
                      <p:stCondLst>
                        <p:cond delay="0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 nodeType="clickPar">
                      <p:stCondLst>
                        <p:cond delay="0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3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menu_toggle_to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3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9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98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102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id="106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3800"/>
                            </p:stCondLst>
                            <p:childTnLst>
                              <p:par>
                                <p:cTn id="110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4800"/>
                            </p:stCondLst>
                            <p:childTnLst>
                              <p:par>
                                <p:cTn id="114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5800"/>
                            </p:stCondLst>
                            <p:childTnLst>
                              <p:par>
                                <p:cTn id="118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6800"/>
                            </p:stCondLst>
                            <p:childTnLst>
                              <p:par>
                                <p:cTn id="122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7800"/>
                            </p:stCondLst>
                            <p:childTnLst>
                              <p:par>
                                <p:cTn id="126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8800"/>
                            </p:stCondLst>
                            <p:childTnLst>
                              <p:par>
                                <p:cTn id="130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9800"/>
                            </p:stCondLst>
                            <p:childTnLst>
                              <p:par>
                                <p:cTn id="134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10800"/>
                            </p:stCondLst>
                            <p:childTnLst>
                              <p:par>
                                <p:cTn id="138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11800"/>
                            </p:stCondLst>
                            <p:childTnLst>
                              <p:par>
                                <p:cTn id="142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12800"/>
                            </p:stCondLst>
                            <p:childTnLst>
                              <p:par>
                                <p:cTn id="146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 nodeType="afterGroup">
                            <p:stCondLst>
                              <p:cond delay="13800"/>
                            </p:stCondLst>
                            <p:childTnLst>
                              <p:par>
                                <p:cTn id="150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 nodeType="afterGroup">
                            <p:stCondLst>
                              <p:cond delay="14800"/>
                            </p:stCondLst>
                            <p:childTnLst>
                              <p:par>
                                <p:cTn id="154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15800"/>
                            </p:stCondLst>
                            <p:childTnLst>
                              <p:par>
                                <p:cTn id="158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0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16800"/>
                            </p:stCondLst>
                            <p:childTnLst>
                              <p:par>
                                <p:cTn id="162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4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 nodeType="afterGroup">
                            <p:stCondLst>
                              <p:cond delay="17800"/>
                            </p:stCondLst>
                            <p:childTnLst>
                              <p:par>
                                <p:cTn id="166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8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 nodeType="afterGroup">
                            <p:stCondLst>
                              <p:cond delay="18800"/>
                            </p:stCondLst>
                            <p:childTnLst>
                              <p:par>
                                <p:cTn id="170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 nodeType="afterGroup">
                            <p:stCondLst>
                              <p:cond delay="19800"/>
                            </p:stCondLst>
                            <p:childTnLst>
                              <p:par>
                                <p:cTn id="174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6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 nodeType="afterGroup">
                            <p:stCondLst>
                              <p:cond delay="20800"/>
                            </p:stCondLst>
                            <p:childTnLst>
                              <p:par>
                                <p:cTn id="178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0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 nodeType="afterGroup">
                            <p:stCondLst>
                              <p:cond delay="21800"/>
                            </p:stCondLst>
                            <p:childTnLst>
                              <p:par>
                                <p:cTn id="182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4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 nodeType="afterGroup">
                            <p:stCondLst>
                              <p:cond delay="22800"/>
                            </p:stCondLst>
                            <p:childTnLst>
                              <p:par>
                                <p:cTn id="186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 nodeType="afterGroup">
                            <p:stCondLst>
                              <p:cond delay="23800"/>
                            </p:stCondLst>
                            <p:childTnLst>
                              <p:par>
                                <p:cTn id="190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2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 nodeType="afterGroup">
                            <p:stCondLst>
                              <p:cond delay="24800"/>
                            </p:stCondLst>
                            <p:childTnLst>
                              <p:par>
                                <p:cTn id="194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6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 nodeType="afterGroup">
                            <p:stCondLst>
                              <p:cond delay="25800"/>
                            </p:stCondLst>
                            <p:childTnLst>
                              <p:par>
                                <p:cTn id="198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0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 nodeType="afterGroup">
                            <p:stCondLst>
                              <p:cond delay="26800"/>
                            </p:stCondLst>
                            <p:childTnLst>
                              <p:par>
                                <p:cTn id="202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4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 nodeType="afterGroup">
                            <p:stCondLst>
                              <p:cond delay="27800"/>
                            </p:stCondLst>
                            <p:childTnLst>
                              <p:par>
                                <p:cTn id="206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8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 nodeType="afterGroup">
                            <p:stCondLst>
                              <p:cond delay="28800"/>
                            </p:stCondLst>
                            <p:childTnLst>
                              <p:par>
                                <p:cTn id="210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2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 nodeType="afterGroup">
                            <p:stCondLst>
                              <p:cond delay="29800"/>
                            </p:stCondLst>
                            <p:childTnLst>
                              <p:par>
                                <p:cTn id="214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6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u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  <p:bldP spid="65" grpId="0" animBg="1"/>
      <p:bldP spid="8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>
            <a:extLst>
              <a:ext uri="{FF2B5EF4-FFF2-40B4-BE49-F238E27FC236}">
                <a16:creationId xmlns="" xmlns:a16="http://schemas.microsoft.com/office/drawing/2014/main" id="{BD5D4FAD-F717-4965-BDF0-FE75E9E4BBBE}"/>
              </a:ext>
            </a:extLst>
          </p:cNvPr>
          <p:cNvSpPr/>
          <p:nvPr/>
        </p:nvSpPr>
        <p:spPr>
          <a:xfrm>
            <a:off x="3003551" y="136526"/>
            <a:ext cx="7502525" cy="2308225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4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US" sz="4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 B và C nằm … đối với điểm A</a:t>
            </a:r>
          </a:p>
        </p:txBody>
      </p:sp>
      <p:grpSp>
        <p:nvGrpSpPr>
          <p:cNvPr id="69" name="Group 68">
            <a:extLst>
              <a:ext uri="{FF2B5EF4-FFF2-40B4-BE49-F238E27FC236}">
                <a16:creationId xmlns="" xmlns:a16="http://schemas.microsoft.com/office/drawing/2014/main" id="{C73C894E-6799-4EF1-AB75-18081EF9A4CF}"/>
              </a:ext>
            </a:extLst>
          </p:cNvPr>
          <p:cNvGrpSpPr>
            <a:grpSpLocks/>
          </p:cNvGrpSpPr>
          <p:nvPr/>
        </p:nvGrpSpPr>
        <p:grpSpPr bwMode="auto">
          <a:xfrm>
            <a:off x="2420938" y="2560639"/>
            <a:ext cx="7575550" cy="930275"/>
            <a:chOff x="1139780" y="2822887"/>
            <a:chExt cx="7597820" cy="1063311"/>
          </a:xfrm>
        </p:grpSpPr>
        <p:grpSp>
          <p:nvGrpSpPr>
            <p:cNvPr id="19635" name="Group 22">
              <a:extLst>
                <a:ext uri="{FF2B5EF4-FFF2-40B4-BE49-F238E27FC236}">
                  <a16:creationId xmlns="" xmlns:a16="http://schemas.microsoft.com/office/drawing/2014/main" id="{4F9AD682-5502-4D59-8139-A69845F741C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39780" y="2822887"/>
              <a:ext cx="7597820" cy="1063311"/>
              <a:chOff x="1139780" y="2790695"/>
              <a:chExt cx="4733934" cy="863210"/>
            </a:xfrm>
          </p:grpSpPr>
          <p:sp>
            <p:nvSpPr>
              <p:cNvPr id="18" name="Parallelogram 17">
                <a:extLst>
                  <a:ext uri="{FF2B5EF4-FFF2-40B4-BE49-F238E27FC236}">
                    <a16:creationId xmlns="" xmlns:a16="http://schemas.microsoft.com/office/drawing/2014/main" id="{3C731312-60CD-4BD8-8206-B9D271AC6B32}"/>
                  </a:ext>
                </a:extLst>
              </p:cNvPr>
              <p:cNvSpPr/>
              <p:nvPr/>
            </p:nvSpPr>
            <p:spPr>
              <a:xfrm>
                <a:off x="1139780" y="3102576"/>
                <a:ext cx="4733934" cy="551329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r>
                  <a:rPr lang="en-US" sz="50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nằm giữa</a:t>
                </a:r>
              </a:p>
            </p:txBody>
          </p:sp>
          <p:sp>
            <p:nvSpPr>
              <p:cNvPr id="7" name="Parallelogram 6">
                <a:extLst>
                  <a:ext uri="{FF2B5EF4-FFF2-40B4-BE49-F238E27FC236}">
                    <a16:creationId xmlns="" xmlns:a16="http://schemas.microsoft.com/office/drawing/2014/main" id="{F468A093-35FA-4576-8A60-33D6F67EF750}"/>
                  </a:ext>
                </a:extLst>
              </p:cNvPr>
              <p:cNvSpPr/>
              <p:nvPr/>
            </p:nvSpPr>
            <p:spPr>
              <a:xfrm flipH="1">
                <a:off x="1147716" y="2790695"/>
                <a:ext cx="1530691" cy="312288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r>
                  <a:rPr lang="en-US" sz="2000" b="1" dirty="0">
                    <a:solidFill>
                      <a:srgbClr val="FF0000"/>
                    </a:solidFill>
                    <a:cs typeface="Arial" panose="020B0604020202020204" pitchFamily="34" charset="0"/>
                  </a:rPr>
                  <a:t>A</a:t>
                </a: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="" xmlns:a16="http://schemas.microsoft.com/office/drawing/2014/main" id="{DA479832-EE07-43F7-A2E9-F797F027850B}"/>
                  </a:ext>
                </a:extLst>
              </p:cNvPr>
              <p:cNvSpPr/>
              <p:nvPr/>
            </p:nvSpPr>
            <p:spPr>
              <a:xfrm>
                <a:off x="2847051" y="2851090"/>
                <a:ext cx="2439385" cy="251893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</p:grpSp>
        <p:cxnSp>
          <p:nvCxnSpPr>
            <p:cNvPr id="42" name="Straight Connector 41">
              <a:extLst>
                <a:ext uri="{FF2B5EF4-FFF2-40B4-BE49-F238E27FC236}">
                  <a16:creationId xmlns="" xmlns:a16="http://schemas.microsoft.com/office/drawing/2014/main" id="{D83BF65D-3B7B-4F82-A5A7-07CB109CFEA3}"/>
                </a:ext>
              </a:extLst>
            </p:cNvPr>
            <p:cNvCxnSpPr/>
            <p:nvPr/>
          </p:nvCxnSpPr>
          <p:spPr>
            <a:xfrm>
              <a:off x="3609975" y="3111686"/>
              <a:ext cx="4410075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60">
            <a:extLst>
              <a:ext uri="{FF2B5EF4-FFF2-40B4-BE49-F238E27FC236}">
                <a16:creationId xmlns="" xmlns:a16="http://schemas.microsoft.com/office/drawing/2014/main" id="{51AA50EE-5C7B-46F1-BE23-082E8E942E19}"/>
              </a:ext>
            </a:extLst>
          </p:cNvPr>
          <p:cNvGrpSpPr>
            <a:grpSpLocks/>
          </p:cNvGrpSpPr>
          <p:nvPr/>
        </p:nvGrpSpPr>
        <p:grpSpPr bwMode="auto">
          <a:xfrm>
            <a:off x="2846388" y="104776"/>
            <a:ext cx="387350" cy="2371725"/>
            <a:chOff x="1322576" y="181190"/>
            <a:chExt cx="387790" cy="2372165"/>
          </a:xfrm>
        </p:grpSpPr>
        <p:grpSp>
          <p:nvGrpSpPr>
            <p:cNvPr id="19629" name="Group 52">
              <a:extLst>
                <a:ext uri="{FF2B5EF4-FFF2-40B4-BE49-F238E27FC236}">
                  <a16:creationId xmlns="" xmlns:a16="http://schemas.microsoft.com/office/drawing/2014/main" id="{39ED97FE-A43C-4A38-91D2-508C783A330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22576" y="1227176"/>
              <a:ext cx="286946" cy="286946"/>
              <a:chOff x="505017" y="3509933"/>
              <a:chExt cx="286946" cy="286946"/>
            </a:xfrm>
          </p:grpSpPr>
          <p:sp>
            <p:nvSpPr>
              <p:cNvPr id="54" name="Oval 53">
                <a:extLst>
                  <a:ext uri="{FF2B5EF4-FFF2-40B4-BE49-F238E27FC236}">
                    <a16:creationId xmlns="" xmlns:a16="http://schemas.microsoft.com/office/drawing/2014/main" id="{CFA0D863-51D5-4F2F-8BDA-D2ECE8E4886A}"/>
                  </a:ext>
                </a:extLst>
              </p:cNvPr>
              <p:cNvSpPr/>
              <p:nvPr/>
            </p:nvSpPr>
            <p:spPr>
              <a:xfrm>
                <a:off x="505017" y="350993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 dirty="0"/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="" xmlns:a16="http://schemas.microsoft.com/office/drawing/2014/main" id="{B979AD0B-5BFF-40DF-B948-355DB8052702}"/>
                  </a:ext>
                </a:extLst>
              </p:cNvPr>
              <p:cNvSpPr/>
              <p:nvPr/>
            </p:nvSpPr>
            <p:spPr>
              <a:xfrm>
                <a:off x="587661" y="3589694"/>
                <a:ext cx="122376" cy="122260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</p:grpSp>
        <p:sp>
          <p:nvSpPr>
            <p:cNvPr id="57" name="Left Bracket 56">
              <a:extLst>
                <a:ext uri="{FF2B5EF4-FFF2-40B4-BE49-F238E27FC236}">
                  <a16:creationId xmlns="" xmlns:a16="http://schemas.microsoft.com/office/drawing/2014/main" id="{75E5FF38-A0C2-4024-A2BB-20F59927FA59}"/>
                </a:ext>
              </a:extLst>
            </p:cNvPr>
            <p:cNvSpPr/>
            <p:nvPr/>
          </p:nvSpPr>
          <p:spPr>
            <a:xfrm>
              <a:off x="1465613" y="181190"/>
              <a:ext cx="244753" cy="2372165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sp>
        <p:nvSpPr>
          <p:cNvPr id="58" name="Left Bracket 57">
            <a:extLst>
              <a:ext uri="{FF2B5EF4-FFF2-40B4-BE49-F238E27FC236}">
                <a16:creationId xmlns="" xmlns:a16="http://schemas.microsoft.com/office/drawing/2014/main" id="{CAAF4A71-430D-47E8-8D14-1467153D36EC}"/>
              </a:ext>
            </a:extLst>
          </p:cNvPr>
          <p:cNvSpPr/>
          <p:nvPr/>
        </p:nvSpPr>
        <p:spPr>
          <a:xfrm flipH="1">
            <a:off x="10285413" y="104776"/>
            <a:ext cx="220662" cy="2371725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grpSp>
        <p:nvGrpSpPr>
          <p:cNvPr id="121" name="Group 120">
            <a:extLst>
              <a:ext uri="{FF2B5EF4-FFF2-40B4-BE49-F238E27FC236}">
                <a16:creationId xmlns="" xmlns:a16="http://schemas.microsoft.com/office/drawing/2014/main" id="{70AEACA1-5704-4D24-9FE9-54E25D60F105}"/>
              </a:ext>
            </a:extLst>
          </p:cNvPr>
          <p:cNvGrpSpPr>
            <a:grpSpLocks/>
          </p:cNvGrpSpPr>
          <p:nvPr/>
        </p:nvGrpSpPr>
        <p:grpSpPr bwMode="auto">
          <a:xfrm>
            <a:off x="2420938" y="3671889"/>
            <a:ext cx="7575550" cy="930275"/>
            <a:chOff x="1139780" y="2822887"/>
            <a:chExt cx="7597820" cy="1063311"/>
          </a:xfrm>
        </p:grpSpPr>
        <p:grpSp>
          <p:nvGrpSpPr>
            <p:cNvPr id="19622" name="Group 121">
              <a:extLst>
                <a:ext uri="{FF2B5EF4-FFF2-40B4-BE49-F238E27FC236}">
                  <a16:creationId xmlns="" xmlns:a16="http://schemas.microsoft.com/office/drawing/2014/main" id="{689A139E-3B54-4AB1-9604-6D1DA385670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39780" y="2822887"/>
              <a:ext cx="7597820" cy="1063311"/>
              <a:chOff x="1139780" y="2790695"/>
              <a:chExt cx="4733934" cy="863210"/>
            </a:xfrm>
          </p:grpSpPr>
          <p:sp>
            <p:nvSpPr>
              <p:cNvPr id="124" name="Parallelogram 123">
                <a:extLst>
                  <a:ext uri="{FF2B5EF4-FFF2-40B4-BE49-F238E27FC236}">
                    <a16:creationId xmlns="" xmlns:a16="http://schemas.microsoft.com/office/drawing/2014/main" id="{624E8BCD-AD39-4732-92CD-19597A6C7F2F}"/>
                  </a:ext>
                </a:extLst>
              </p:cNvPr>
              <p:cNvSpPr/>
              <p:nvPr/>
            </p:nvSpPr>
            <p:spPr>
              <a:xfrm>
                <a:off x="1139780" y="3102576"/>
                <a:ext cx="4733934" cy="551329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r>
                  <a:rPr lang="en-US" sz="50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khác phía</a:t>
                </a:r>
              </a:p>
            </p:txBody>
          </p:sp>
          <p:sp>
            <p:nvSpPr>
              <p:cNvPr id="125" name="Parallelogram 124">
                <a:extLst>
                  <a:ext uri="{FF2B5EF4-FFF2-40B4-BE49-F238E27FC236}">
                    <a16:creationId xmlns="" xmlns:a16="http://schemas.microsoft.com/office/drawing/2014/main" id="{03E65834-A90F-469C-8844-0114C1562AD8}"/>
                  </a:ext>
                </a:extLst>
              </p:cNvPr>
              <p:cNvSpPr/>
              <p:nvPr/>
            </p:nvSpPr>
            <p:spPr>
              <a:xfrm flipH="1">
                <a:off x="1147716" y="2790695"/>
                <a:ext cx="1530691" cy="312288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r>
                  <a:rPr lang="en-US" sz="2000" b="1" dirty="0">
                    <a:solidFill>
                      <a:srgbClr val="FF0000"/>
                    </a:solidFill>
                    <a:cs typeface="Arial" panose="020B0604020202020204" pitchFamily="34" charset="0"/>
                  </a:rPr>
                  <a:t>B</a:t>
                </a:r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="" xmlns:a16="http://schemas.microsoft.com/office/drawing/2014/main" id="{1B622831-2464-4B49-AB41-C4A1B00AC2C7}"/>
                  </a:ext>
                </a:extLst>
              </p:cNvPr>
              <p:cNvSpPr/>
              <p:nvPr/>
            </p:nvSpPr>
            <p:spPr>
              <a:xfrm>
                <a:off x="2847051" y="2851090"/>
                <a:ext cx="2439385" cy="251893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</p:grpSp>
        <p:cxnSp>
          <p:nvCxnSpPr>
            <p:cNvPr id="123" name="Straight Connector 122">
              <a:extLst>
                <a:ext uri="{FF2B5EF4-FFF2-40B4-BE49-F238E27FC236}">
                  <a16:creationId xmlns="" xmlns:a16="http://schemas.microsoft.com/office/drawing/2014/main" id="{C9A897CB-F1F0-45E4-9396-3AAEB81BAE4D}"/>
                </a:ext>
              </a:extLst>
            </p:cNvPr>
            <p:cNvCxnSpPr/>
            <p:nvPr/>
          </p:nvCxnSpPr>
          <p:spPr>
            <a:xfrm>
              <a:off x="3609975" y="3109654"/>
              <a:ext cx="4410075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7" name="Group 126">
            <a:extLst>
              <a:ext uri="{FF2B5EF4-FFF2-40B4-BE49-F238E27FC236}">
                <a16:creationId xmlns="" xmlns:a16="http://schemas.microsoft.com/office/drawing/2014/main" id="{D936A9A5-05A4-45C5-BAFA-2422F4F8737B}"/>
              </a:ext>
            </a:extLst>
          </p:cNvPr>
          <p:cNvGrpSpPr>
            <a:grpSpLocks/>
          </p:cNvGrpSpPr>
          <p:nvPr/>
        </p:nvGrpSpPr>
        <p:grpSpPr bwMode="auto">
          <a:xfrm>
            <a:off x="2420938" y="4757739"/>
            <a:ext cx="7575550" cy="930275"/>
            <a:chOff x="1139780" y="2822887"/>
            <a:chExt cx="7597820" cy="1063311"/>
          </a:xfrm>
        </p:grpSpPr>
        <p:grpSp>
          <p:nvGrpSpPr>
            <p:cNvPr id="19615" name="Group 127">
              <a:extLst>
                <a:ext uri="{FF2B5EF4-FFF2-40B4-BE49-F238E27FC236}">
                  <a16:creationId xmlns="" xmlns:a16="http://schemas.microsoft.com/office/drawing/2014/main" id="{06C7EC2E-8873-4FA2-9BB6-CBD12AC5588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39780" y="2822887"/>
              <a:ext cx="7597820" cy="1063311"/>
              <a:chOff x="1139780" y="2790695"/>
              <a:chExt cx="4733934" cy="863210"/>
            </a:xfrm>
          </p:grpSpPr>
          <p:sp>
            <p:nvSpPr>
              <p:cNvPr id="130" name="Parallelogram 129">
                <a:extLst>
                  <a:ext uri="{FF2B5EF4-FFF2-40B4-BE49-F238E27FC236}">
                    <a16:creationId xmlns="" xmlns:a16="http://schemas.microsoft.com/office/drawing/2014/main" id="{517D4E4C-3A91-4EF5-826E-4EF3B324B23E}"/>
                  </a:ext>
                </a:extLst>
              </p:cNvPr>
              <p:cNvSpPr/>
              <p:nvPr/>
            </p:nvSpPr>
            <p:spPr>
              <a:xfrm>
                <a:off x="1139780" y="3102576"/>
                <a:ext cx="4733934" cy="551329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r>
                  <a:rPr lang="en-US" sz="50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cùng phía</a:t>
                </a:r>
              </a:p>
            </p:txBody>
          </p:sp>
          <p:sp>
            <p:nvSpPr>
              <p:cNvPr id="131" name="Parallelogram 130">
                <a:extLst>
                  <a:ext uri="{FF2B5EF4-FFF2-40B4-BE49-F238E27FC236}">
                    <a16:creationId xmlns="" xmlns:a16="http://schemas.microsoft.com/office/drawing/2014/main" id="{2315C1A5-DF14-4C6B-A8D3-497F476F9464}"/>
                  </a:ext>
                </a:extLst>
              </p:cNvPr>
              <p:cNvSpPr/>
              <p:nvPr/>
            </p:nvSpPr>
            <p:spPr>
              <a:xfrm flipH="1">
                <a:off x="1147716" y="2790695"/>
                <a:ext cx="1530691" cy="312288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r>
                  <a:rPr lang="en-US" sz="2000" b="1" dirty="0">
                    <a:solidFill>
                      <a:srgbClr val="FF0000"/>
                    </a:solidFill>
                    <a:cs typeface="Arial" panose="020B0604020202020204" pitchFamily="34" charset="0"/>
                  </a:rPr>
                  <a:t>C</a:t>
                </a:r>
              </a:p>
            </p:txBody>
          </p:sp>
          <p:sp>
            <p:nvSpPr>
              <p:cNvPr id="132" name="Rectangle 131">
                <a:extLst>
                  <a:ext uri="{FF2B5EF4-FFF2-40B4-BE49-F238E27FC236}">
                    <a16:creationId xmlns="" xmlns:a16="http://schemas.microsoft.com/office/drawing/2014/main" id="{6FEE0DCE-D32B-4FDB-AFC3-AAA349BC94C9}"/>
                  </a:ext>
                </a:extLst>
              </p:cNvPr>
              <p:cNvSpPr/>
              <p:nvPr/>
            </p:nvSpPr>
            <p:spPr>
              <a:xfrm>
                <a:off x="2847051" y="2851090"/>
                <a:ext cx="2439385" cy="251893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</p:grpSp>
        <p:cxnSp>
          <p:nvCxnSpPr>
            <p:cNvPr id="129" name="Straight Connector 128">
              <a:extLst>
                <a:ext uri="{FF2B5EF4-FFF2-40B4-BE49-F238E27FC236}">
                  <a16:creationId xmlns="" xmlns:a16="http://schemas.microsoft.com/office/drawing/2014/main" id="{E4E7882F-407C-4120-96A7-01282B500B69}"/>
                </a:ext>
              </a:extLst>
            </p:cNvPr>
            <p:cNvCxnSpPr/>
            <p:nvPr/>
          </p:nvCxnSpPr>
          <p:spPr>
            <a:xfrm>
              <a:off x="3609975" y="3115750"/>
              <a:ext cx="4410075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3" name="Group 152">
            <a:extLst>
              <a:ext uri="{FF2B5EF4-FFF2-40B4-BE49-F238E27FC236}">
                <a16:creationId xmlns="" xmlns:a16="http://schemas.microsoft.com/office/drawing/2014/main" id="{7501376A-9460-4352-88D4-C69E2666FDCF}"/>
              </a:ext>
            </a:extLst>
          </p:cNvPr>
          <p:cNvGrpSpPr>
            <a:grpSpLocks/>
          </p:cNvGrpSpPr>
          <p:nvPr/>
        </p:nvGrpSpPr>
        <p:grpSpPr bwMode="auto">
          <a:xfrm>
            <a:off x="2420938" y="5843589"/>
            <a:ext cx="7575550" cy="930275"/>
            <a:chOff x="1139780" y="2822887"/>
            <a:chExt cx="7597820" cy="1063311"/>
          </a:xfrm>
        </p:grpSpPr>
        <p:grpSp>
          <p:nvGrpSpPr>
            <p:cNvPr id="19608" name="Group 153">
              <a:extLst>
                <a:ext uri="{FF2B5EF4-FFF2-40B4-BE49-F238E27FC236}">
                  <a16:creationId xmlns="" xmlns:a16="http://schemas.microsoft.com/office/drawing/2014/main" id="{8E47A25D-B924-4224-85EE-85778B54073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39780" y="2822887"/>
              <a:ext cx="7597820" cy="1063311"/>
              <a:chOff x="1139780" y="2790695"/>
              <a:chExt cx="4733934" cy="863210"/>
            </a:xfrm>
          </p:grpSpPr>
          <p:sp>
            <p:nvSpPr>
              <p:cNvPr id="156" name="Parallelogram 155">
                <a:extLst>
                  <a:ext uri="{FF2B5EF4-FFF2-40B4-BE49-F238E27FC236}">
                    <a16:creationId xmlns="" xmlns:a16="http://schemas.microsoft.com/office/drawing/2014/main" id="{6E5C09A6-FFF4-43FE-8F71-8598AC6D2183}"/>
                  </a:ext>
                </a:extLst>
              </p:cNvPr>
              <p:cNvSpPr/>
              <p:nvPr/>
            </p:nvSpPr>
            <p:spPr>
              <a:xfrm>
                <a:off x="1139780" y="3102576"/>
                <a:ext cx="4733934" cy="551329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r>
                  <a:rPr lang="en-US" sz="50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Cả A, B, C đều sai</a:t>
                </a:r>
                <a:endParaRPr lang="en-US" sz="5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7" name="Parallelogram 156">
                <a:extLst>
                  <a:ext uri="{FF2B5EF4-FFF2-40B4-BE49-F238E27FC236}">
                    <a16:creationId xmlns="" xmlns:a16="http://schemas.microsoft.com/office/drawing/2014/main" id="{DCE52406-E626-4D28-806C-B0800086BF57}"/>
                  </a:ext>
                </a:extLst>
              </p:cNvPr>
              <p:cNvSpPr/>
              <p:nvPr/>
            </p:nvSpPr>
            <p:spPr>
              <a:xfrm flipH="1">
                <a:off x="1147716" y="2790695"/>
                <a:ext cx="1530691" cy="312288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r>
                  <a:rPr lang="en-US" sz="2000" b="1" dirty="0">
                    <a:solidFill>
                      <a:srgbClr val="FF0000"/>
                    </a:solidFill>
                    <a:cs typeface="Arial" panose="020B0604020202020204" pitchFamily="34" charset="0"/>
                  </a:rPr>
                  <a:t>D</a:t>
                </a:r>
              </a:p>
            </p:txBody>
          </p:sp>
          <p:sp>
            <p:nvSpPr>
              <p:cNvPr id="158" name="Rectangle 157">
                <a:extLst>
                  <a:ext uri="{FF2B5EF4-FFF2-40B4-BE49-F238E27FC236}">
                    <a16:creationId xmlns="" xmlns:a16="http://schemas.microsoft.com/office/drawing/2014/main" id="{500C68DF-176E-4262-A157-2083DDDA2DEC}"/>
                  </a:ext>
                </a:extLst>
              </p:cNvPr>
              <p:cNvSpPr/>
              <p:nvPr/>
            </p:nvSpPr>
            <p:spPr>
              <a:xfrm>
                <a:off x="2847051" y="2851090"/>
                <a:ext cx="2439385" cy="251893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</p:grpSp>
        <p:cxnSp>
          <p:nvCxnSpPr>
            <p:cNvPr id="155" name="Straight Connector 154">
              <a:extLst>
                <a:ext uri="{FF2B5EF4-FFF2-40B4-BE49-F238E27FC236}">
                  <a16:creationId xmlns="" xmlns:a16="http://schemas.microsoft.com/office/drawing/2014/main" id="{550CF03F-C71C-40E2-A779-1E179EBADF3B}"/>
                </a:ext>
              </a:extLst>
            </p:cNvPr>
            <p:cNvCxnSpPr/>
            <p:nvPr/>
          </p:nvCxnSpPr>
          <p:spPr>
            <a:xfrm>
              <a:off x="3609975" y="3107912"/>
              <a:ext cx="4410075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9" name="Group 158">
            <a:extLst>
              <a:ext uri="{FF2B5EF4-FFF2-40B4-BE49-F238E27FC236}">
                <a16:creationId xmlns="" xmlns:a16="http://schemas.microsoft.com/office/drawing/2014/main" id="{BF55F09F-00F4-4FB8-8BB2-F8A98A223B20}"/>
              </a:ext>
            </a:extLst>
          </p:cNvPr>
          <p:cNvGrpSpPr>
            <a:grpSpLocks/>
          </p:cNvGrpSpPr>
          <p:nvPr/>
        </p:nvGrpSpPr>
        <p:grpSpPr bwMode="auto">
          <a:xfrm>
            <a:off x="2097089" y="5227639"/>
            <a:ext cx="287337" cy="1087437"/>
            <a:chOff x="471240" y="3618653"/>
            <a:chExt cx="286946" cy="1086820"/>
          </a:xfrm>
        </p:grpSpPr>
        <p:cxnSp>
          <p:nvCxnSpPr>
            <p:cNvPr id="160" name="Straight Connector 159">
              <a:extLst>
                <a:ext uri="{FF2B5EF4-FFF2-40B4-BE49-F238E27FC236}">
                  <a16:creationId xmlns="" xmlns:a16="http://schemas.microsoft.com/office/drawing/2014/main" id="{18DDBE49-382B-43A4-98C2-05486ED168A2}"/>
                </a:ext>
              </a:extLst>
            </p:cNvPr>
            <p:cNvCxnSpPr>
              <a:stCxn id="141" idx="4"/>
              <a:endCxn id="162" idx="0"/>
            </p:cNvCxnSpPr>
            <p:nvPr/>
          </p:nvCxnSpPr>
          <p:spPr>
            <a:xfrm>
              <a:off x="600199" y="3618653"/>
              <a:ext cx="14514" cy="799874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603" name="Group 160">
              <a:extLst>
                <a:ext uri="{FF2B5EF4-FFF2-40B4-BE49-F238E27FC236}">
                  <a16:creationId xmlns="" xmlns:a16="http://schemas.microsoft.com/office/drawing/2014/main" id="{55F71807-F5A9-46AC-896A-DA22EFC44F2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1240" y="4418527"/>
              <a:ext cx="286946" cy="286946"/>
              <a:chOff x="452190" y="3163606"/>
              <a:chExt cx="286946" cy="286946"/>
            </a:xfrm>
          </p:grpSpPr>
          <p:sp>
            <p:nvSpPr>
              <p:cNvPr id="162" name="Oval 161">
                <a:extLst>
                  <a:ext uri="{FF2B5EF4-FFF2-40B4-BE49-F238E27FC236}">
                    <a16:creationId xmlns="" xmlns:a16="http://schemas.microsoft.com/office/drawing/2014/main" id="{B66567C2-A9DA-4DE3-AAFB-141FCFBEC4B9}"/>
                  </a:ext>
                </a:extLst>
              </p:cNvPr>
              <p:cNvSpPr/>
              <p:nvPr/>
            </p:nvSpPr>
            <p:spPr>
              <a:xfrm>
                <a:off x="452190" y="3163606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 dirty="0"/>
              </a:p>
            </p:txBody>
          </p:sp>
          <p:sp>
            <p:nvSpPr>
              <p:cNvPr id="163" name="Oval 162">
                <a:extLst>
                  <a:ext uri="{FF2B5EF4-FFF2-40B4-BE49-F238E27FC236}">
                    <a16:creationId xmlns="" xmlns:a16="http://schemas.microsoft.com/office/drawing/2014/main" id="{4F292FEB-97BE-4AA5-B8BB-1C57575E74FB}"/>
                  </a:ext>
                </a:extLst>
              </p:cNvPr>
              <p:cNvSpPr/>
              <p:nvPr/>
            </p:nvSpPr>
            <p:spPr>
              <a:xfrm>
                <a:off x="536213" y="3245881"/>
                <a:ext cx="123657" cy="122168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423DBA7B-8961-4E31-943E-653EFAF0E760}"/>
              </a:ext>
            </a:extLst>
          </p:cNvPr>
          <p:cNvGrpSpPr>
            <a:grpSpLocks/>
          </p:cNvGrpSpPr>
          <p:nvPr/>
        </p:nvGrpSpPr>
        <p:grpSpPr bwMode="auto">
          <a:xfrm>
            <a:off x="1757363" y="88901"/>
            <a:ext cx="957262" cy="957263"/>
            <a:chOff x="83662" y="159259"/>
            <a:chExt cx="1082288" cy="1082288"/>
          </a:xfrm>
        </p:grpSpPr>
        <p:sp>
          <p:nvSpPr>
            <p:cNvPr id="10" name="Oval 9">
              <a:extLst>
                <a:ext uri="{FF2B5EF4-FFF2-40B4-BE49-F238E27FC236}">
                  <a16:creationId xmlns="" xmlns:a16="http://schemas.microsoft.com/office/drawing/2014/main" id="{82702CC7-6A04-4A6D-A63D-55A926ACC8D0}"/>
                </a:ext>
              </a:extLst>
            </p:cNvPr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6000" b="1" dirty="0">
                <a:solidFill>
                  <a:srgbClr val="008CF5"/>
                </a:solidFill>
                <a:cs typeface="Arial" panose="020B0604020202020204" pitchFamily="34" charset="0"/>
              </a:endParaRPr>
            </a:p>
          </p:txBody>
        </p:sp>
        <p:pic>
          <p:nvPicPr>
            <p:cNvPr id="19599" name="Picture 81">
              <a:extLst>
                <a:ext uri="{FF2B5EF4-FFF2-40B4-BE49-F238E27FC236}">
                  <a16:creationId xmlns="" xmlns:a16="http://schemas.microsoft.com/office/drawing/2014/main" id="{67E99E40-0E1D-42FE-B72C-E3CCB32C4F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62" y="159259"/>
              <a:ext cx="1082288" cy="1082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600" name="Picture 80">
              <a:extLst>
                <a:ext uri="{FF2B5EF4-FFF2-40B4-BE49-F238E27FC236}">
                  <a16:creationId xmlns="" xmlns:a16="http://schemas.microsoft.com/office/drawing/2014/main" id="{3C88F302-A574-4ADA-BAA7-6CC7678595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649" y="240741"/>
              <a:ext cx="757177" cy="937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601" name="TextBox 2">
              <a:extLst>
                <a:ext uri="{FF2B5EF4-FFF2-40B4-BE49-F238E27FC236}">
                  <a16:creationId xmlns="" xmlns:a16="http://schemas.microsoft.com/office/drawing/2014/main" id="{66B96C22-F483-49D5-B344-38C56AFD1C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2753" y="194853"/>
              <a:ext cx="611686" cy="975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5000" b="1">
                  <a:solidFill>
                    <a:srgbClr val="008CF5"/>
                  </a:solidFill>
                  <a:cs typeface="Arial" panose="020B0604020202020204" pitchFamily="34" charset="0"/>
                </a:rPr>
                <a:t>4</a:t>
              </a:r>
            </a:p>
          </p:txBody>
        </p:sp>
      </p:grpSp>
      <p:sp>
        <p:nvSpPr>
          <p:cNvPr id="62" name="Parallelogram 61">
            <a:extLst>
              <a:ext uri="{FF2B5EF4-FFF2-40B4-BE49-F238E27FC236}">
                <a16:creationId xmlns="" xmlns:a16="http://schemas.microsoft.com/office/drawing/2014/main" id="{6392EACE-A59F-487D-B1EB-BA7CFDE9A4DD}"/>
              </a:ext>
            </a:extLst>
          </p:cNvPr>
          <p:cNvSpPr/>
          <p:nvPr/>
        </p:nvSpPr>
        <p:spPr>
          <a:xfrm flipH="1">
            <a:off x="9996488" y="6657976"/>
            <a:ext cx="671512" cy="200025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200" b="1" dirty="0">
                <a:solidFill>
                  <a:srgbClr val="FF0000"/>
                </a:solidFill>
                <a:cs typeface="Arial" panose="020B0604020202020204" pitchFamily="34" charset="0"/>
              </a:rPr>
              <a:t>ANS</a:t>
            </a:r>
          </a:p>
        </p:txBody>
      </p:sp>
      <p:grpSp>
        <p:nvGrpSpPr>
          <p:cNvPr id="151" name="Group 150">
            <a:extLst>
              <a:ext uri="{FF2B5EF4-FFF2-40B4-BE49-F238E27FC236}">
                <a16:creationId xmlns="" xmlns:a16="http://schemas.microsoft.com/office/drawing/2014/main" id="{7DA2E3EB-B140-464A-8CF6-C018B9C9212D}"/>
              </a:ext>
            </a:extLst>
          </p:cNvPr>
          <p:cNvGrpSpPr>
            <a:grpSpLocks/>
          </p:cNvGrpSpPr>
          <p:nvPr/>
        </p:nvGrpSpPr>
        <p:grpSpPr bwMode="auto">
          <a:xfrm>
            <a:off x="2097089" y="4038600"/>
            <a:ext cx="287337" cy="1189038"/>
            <a:chOff x="471240" y="3515623"/>
            <a:chExt cx="286946" cy="1189850"/>
          </a:xfrm>
        </p:grpSpPr>
        <p:cxnSp>
          <p:nvCxnSpPr>
            <p:cNvPr id="139" name="Straight Connector 138">
              <a:extLst>
                <a:ext uri="{FF2B5EF4-FFF2-40B4-BE49-F238E27FC236}">
                  <a16:creationId xmlns="" xmlns:a16="http://schemas.microsoft.com/office/drawing/2014/main" id="{744D0A6B-CFAD-48DC-88C6-C9658491A4F0}"/>
                </a:ext>
              </a:extLst>
            </p:cNvPr>
            <p:cNvCxnSpPr>
              <a:endCxn id="141" idx="0"/>
            </p:cNvCxnSpPr>
            <p:nvPr/>
          </p:nvCxnSpPr>
          <p:spPr>
            <a:xfrm>
              <a:off x="626412" y="3515623"/>
              <a:ext cx="0" cy="902904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591" name="Group 139">
              <a:extLst>
                <a:ext uri="{FF2B5EF4-FFF2-40B4-BE49-F238E27FC236}">
                  <a16:creationId xmlns="" xmlns:a16="http://schemas.microsoft.com/office/drawing/2014/main" id="{0EEA8755-EAA6-4F37-AF2B-6F0C1B7505A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1240" y="4418527"/>
              <a:ext cx="286946" cy="286946"/>
              <a:chOff x="452190" y="3163606"/>
              <a:chExt cx="286946" cy="286946"/>
            </a:xfrm>
          </p:grpSpPr>
          <p:sp>
            <p:nvSpPr>
              <p:cNvPr id="141" name="Oval 140">
                <a:extLst>
                  <a:ext uri="{FF2B5EF4-FFF2-40B4-BE49-F238E27FC236}">
                    <a16:creationId xmlns="" xmlns:a16="http://schemas.microsoft.com/office/drawing/2014/main" id="{D53B9724-8C57-491D-B945-78450593E5ED}"/>
                  </a:ext>
                </a:extLst>
              </p:cNvPr>
              <p:cNvSpPr/>
              <p:nvPr/>
            </p:nvSpPr>
            <p:spPr>
              <a:xfrm>
                <a:off x="452190" y="3163606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 dirty="0"/>
              </a:p>
            </p:txBody>
          </p:sp>
          <p:sp>
            <p:nvSpPr>
              <p:cNvPr id="142" name="Oval 141">
                <a:extLst>
                  <a:ext uri="{FF2B5EF4-FFF2-40B4-BE49-F238E27FC236}">
                    <a16:creationId xmlns="" xmlns:a16="http://schemas.microsoft.com/office/drawing/2014/main" id="{BCD962AF-4465-4675-B890-FA9FE08EE9FF}"/>
                  </a:ext>
                </a:extLst>
              </p:cNvPr>
              <p:cNvSpPr/>
              <p:nvPr/>
            </p:nvSpPr>
            <p:spPr>
              <a:xfrm>
                <a:off x="531457" y="3245624"/>
                <a:ext cx="123657" cy="122322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</p:grpSp>
      </p:grpSp>
      <p:grpSp>
        <p:nvGrpSpPr>
          <p:cNvPr id="150" name="Group 149">
            <a:extLst>
              <a:ext uri="{FF2B5EF4-FFF2-40B4-BE49-F238E27FC236}">
                <a16:creationId xmlns="" xmlns:a16="http://schemas.microsoft.com/office/drawing/2014/main" id="{DBF770A8-AAAC-4E36-A6EC-4645C66B108D}"/>
              </a:ext>
            </a:extLst>
          </p:cNvPr>
          <p:cNvGrpSpPr>
            <a:grpSpLocks/>
          </p:cNvGrpSpPr>
          <p:nvPr/>
        </p:nvGrpSpPr>
        <p:grpSpPr bwMode="auto">
          <a:xfrm>
            <a:off x="2097089" y="3013076"/>
            <a:ext cx="287337" cy="1152525"/>
            <a:chOff x="471240" y="2490868"/>
            <a:chExt cx="286946" cy="1151755"/>
          </a:xfrm>
        </p:grpSpPr>
        <p:cxnSp>
          <p:nvCxnSpPr>
            <p:cNvPr id="116" name="Straight Connector 115">
              <a:extLst>
                <a:ext uri="{FF2B5EF4-FFF2-40B4-BE49-F238E27FC236}">
                  <a16:creationId xmlns="" xmlns:a16="http://schemas.microsoft.com/office/drawing/2014/main" id="{8770A612-DEAE-4587-8F0B-243EDCEEAAA6}"/>
                </a:ext>
              </a:extLst>
            </p:cNvPr>
            <p:cNvCxnSpPr>
              <a:stCxn id="20" idx="4"/>
              <a:endCxn id="118" idx="0"/>
            </p:cNvCxnSpPr>
            <p:nvPr/>
          </p:nvCxnSpPr>
          <p:spPr>
            <a:xfrm>
              <a:off x="600199" y="2490868"/>
              <a:ext cx="14514" cy="864809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585" name="Group 116">
              <a:extLst>
                <a:ext uri="{FF2B5EF4-FFF2-40B4-BE49-F238E27FC236}">
                  <a16:creationId xmlns="" xmlns:a16="http://schemas.microsoft.com/office/drawing/2014/main" id="{D3F1AF1C-DADC-4D3B-9639-5564C85E003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1240" y="3355677"/>
              <a:ext cx="286946" cy="286946"/>
              <a:chOff x="452190" y="3163606"/>
              <a:chExt cx="286946" cy="286946"/>
            </a:xfrm>
          </p:grpSpPr>
          <p:sp>
            <p:nvSpPr>
              <p:cNvPr id="118" name="Oval 117">
                <a:extLst>
                  <a:ext uri="{FF2B5EF4-FFF2-40B4-BE49-F238E27FC236}">
                    <a16:creationId xmlns="" xmlns:a16="http://schemas.microsoft.com/office/drawing/2014/main" id="{FA038807-3D5F-49FD-9AB6-A5D4D26119D5}"/>
                  </a:ext>
                </a:extLst>
              </p:cNvPr>
              <p:cNvSpPr/>
              <p:nvPr/>
            </p:nvSpPr>
            <p:spPr>
              <a:xfrm>
                <a:off x="452190" y="3163606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 dirty="0"/>
              </a:p>
            </p:txBody>
          </p:sp>
          <p:sp>
            <p:nvSpPr>
              <p:cNvPr id="119" name="Oval 118">
                <a:extLst>
                  <a:ext uri="{FF2B5EF4-FFF2-40B4-BE49-F238E27FC236}">
                    <a16:creationId xmlns="" xmlns:a16="http://schemas.microsoft.com/office/drawing/2014/main" id="{16382728-5AB1-401C-A4DA-03688526C7B0}"/>
                  </a:ext>
                </a:extLst>
              </p:cNvPr>
              <p:cNvSpPr/>
              <p:nvPr/>
            </p:nvSpPr>
            <p:spPr>
              <a:xfrm>
                <a:off x="531457" y="3245902"/>
                <a:ext cx="123657" cy="12215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</p:grpSp>
      </p:grpSp>
      <p:grpSp>
        <p:nvGrpSpPr>
          <p:cNvPr id="149" name="Group 148">
            <a:extLst>
              <a:ext uri="{FF2B5EF4-FFF2-40B4-BE49-F238E27FC236}">
                <a16:creationId xmlns="" xmlns:a16="http://schemas.microsoft.com/office/drawing/2014/main" id="{8E209D57-0A7F-47F5-A5BA-08A28A3E9004}"/>
              </a:ext>
            </a:extLst>
          </p:cNvPr>
          <p:cNvGrpSpPr>
            <a:grpSpLocks/>
          </p:cNvGrpSpPr>
          <p:nvPr/>
        </p:nvGrpSpPr>
        <p:grpSpPr bwMode="auto">
          <a:xfrm>
            <a:off x="2097089" y="1046163"/>
            <a:ext cx="287337" cy="1966912"/>
            <a:chOff x="471240" y="574185"/>
            <a:chExt cx="286946" cy="1967695"/>
          </a:xfrm>
        </p:grpSpPr>
        <p:cxnSp>
          <p:nvCxnSpPr>
            <p:cNvPr id="13" name="Straight Connector 12">
              <a:extLst>
                <a:ext uri="{FF2B5EF4-FFF2-40B4-BE49-F238E27FC236}">
                  <a16:creationId xmlns="" xmlns:a16="http://schemas.microsoft.com/office/drawing/2014/main" id="{6CE2C1AF-D68F-40DC-A731-B2875947808B}"/>
                </a:ext>
              </a:extLst>
            </p:cNvPr>
            <p:cNvCxnSpPr>
              <a:stCxn id="82" idx="2"/>
              <a:endCxn id="20" idx="0"/>
            </p:cNvCxnSpPr>
            <p:nvPr/>
          </p:nvCxnSpPr>
          <p:spPr>
            <a:xfrm>
              <a:off x="610012" y="574185"/>
              <a:ext cx="4701" cy="1680749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579" name="Group 65">
              <a:extLst>
                <a:ext uri="{FF2B5EF4-FFF2-40B4-BE49-F238E27FC236}">
                  <a16:creationId xmlns="" xmlns:a16="http://schemas.microsoft.com/office/drawing/2014/main" id="{AB06A3C1-BF19-4A88-979C-0F698219300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1240" y="2254934"/>
              <a:ext cx="286946" cy="286946"/>
              <a:chOff x="452190" y="3133126"/>
              <a:chExt cx="286946" cy="286946"/>
            </a:xfrm>
          </p:grpSpPr>
          <p:sp>
            <p:nvSpPr>
              <p:cNvPr id="20" name="Oval 19">
                <a:extLst>
                  <a:ext uri="{FF2B5EF4-FFF2-40B4-BE49-F238E27FC236}">
                    <a16:creationId xmlns="" xmlns:a16="http://schemas.microsoft.com/office/drawing/2014/main" id="{44D49667-F651-44F5-B0B6-4A2B7C4BA5D1}"/>
                  </a:ext>
                </a:extLst>
              </p:cNvPr>
              <p:cNvSpPr/>
              <p:nvPr/>
            </p:nvSpPr>
            <p:spPr>
              <a:xfrm>
                <a:off x="452190" y="3133126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 dirty="0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="" xmlns:a16="http://schemas.microsoft.com/office/drawing/2014/main" id="{1FE1D703-28D5-4F9A-A6EF-2963D50B2AFC}"/>
                  </a:ext>
                </a:extLst>
              </p:cNvPr>
              <p:cNvSpPr/>
              <p:nvPr/>
            </p:nvSpPr>
            <p:spPr>
              <a:xfrm>
                <a:off x="531457" y="3216791"/>
                <a:ext cx="123657" cy="122287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</p:grpSp>
      </p:grpSp>
      <p:sp>
        <p:nvSpPr>
          <p:cNvPr id="64" name="Parallelogram 63">
            <a:extLst>
              <a:ext uri="{FF2B5EF4-FFF2-40B4-BE49-F238E27FC236}">
                <a16:creationId xmlns="" xmlns:a16="http://schemas.microsoft.com/office/drawing/2014/main" id="{EB6C8546-B31C-4786-91EB-22DCA227C415}"/>
              </a:ext>
            </a:extLst>
          </p:cNvPr>
          <p:cNvSpPr/>
          <p:nvPr/>
        </p:nvSpPr>
        <p:spPr>
          <a:xfrm flipH="1">
            <a:off x="9996488" y="6376989"/>
            <a:ext cx="671512" cy="200025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100" b="1" dirty="0">
                <a:solidFill>
                  <a:srgbClr val="FF0000"/>
                </a:solidFill>
                <a:cs typeface="Arial" panose="020B0604020202020204" pitchFamily="34" charset="0"/>
              </a:rPr>
              <a:t>TIME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="" xmlns:a16="http://schemas.microsoft.com/office/drawing/2014/main" id="{69FC415B-883F-4533-B65B-2940B2C6973E}"/>
              </a:ext>
            </a:extLst>
          </p:cNvPr>
          <p:cNvSpPr/>
          <p:nvPr/>
        </p:nvSpPr>
        <p:spPr>
          <a:xfrm>
            <a:off x="1614488" y="1235075"/>
            <a:ext cx="1270000" cy="1270000"/>
          </a:xfrm>
          <a:prstGeom prst="rect">
            <a:avLst/>
          </a:prstGeom>
          <a:solidFill>
            <a:srgbClr val="00FF4E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6000" b="1" dirty="0">
                <a:latin typeface="Arial Black" panose="020B0A04020102020204" pitchFamily="34" charset="0"/>
                <a:cs typeface="Arial" panose="020B0604020202020204" pitchFamily="34" charset="0"/>
              </a:rPr>
              <a:t>30</a:t>
            </a:r>
          </a:p>
        </p:txBody>
      </p:sp>
      <p:grpSp>
        <p:nvGrpSpPr>
          <p:cNvPr id="67" name="Group 66">
            <a:extLst>
              <a:ext uri="{FF2B5EF4-FFF2-40B4-BE49-F238E27FC236}">
                <a16:creationId xmlns="" xmlns:a16="http://schemas.microsoft.com/office/drawing/2014/main" id="{ECBD118C-D4FD-4A6B-92FB-6E13A53B7302}"/>
              </a:ext>
            </a:extLst>
          </p:cNvPr>
          <p:cNvGrpSpPr>
            <a:grpSpLocks/>
          </p:cNvGrpSpPr>
          <p:nvPr/>
        </p:nvGrpSpPr>
        <p:grpSpPr bwMode="auto">
          <a:xfrm>
            <a:off x="1614488" y="1225550"/>
            <a:ext cx="1270000" cy="1271588"/>
            <a:chOff x="-1408548" y="1800614"/>
            <a:chExt cx="1270128" cy="1271345"/>
          </a:xfrm>
        </p:grpSpPr>
        <p:sp>
          <p:nvSpPr>
            <p:cNvPr id="68" name="Rectangle 67">
              <a:extLst>
                <a:ext uri="{FF2B5EF4-FFF2-40B4-BE49-F238E27FC236}">
                  <a16:creationId xmlns="" xmlns:a16="http://schemas.microsoft.com/office/drawing/2014/main" id="{5DF12865-9307-47C7-BD96-661E2D0E704D}"/>
                </a:ext>
              </a:extLst>
            </p:cNvPr>
            <p:cNvSpPr/>
            <p:nvPr/>
          </p:nvSpPr>
          <p:spPr>
            <a:xfrm>
              <a:off x="-1408548" y="1802202"/>
              <a:ext cx="1270128" cy="126975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6000" b="1" dirty="0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0" name="Rectangle 69">
              <a:extLst>
                <a:ext uri="{FF2B5EF4-FFF2-40B4-BE49-F238E27FC236}">
                  <a16:creationId xmlns="" xmlns:a16="http://schemas.microsoft.com/office/drawing/2014/main" id="{7983A6AD-3072-42F8-B8A0-D07264C02A21}"/>
                </a:ext>
              </a:extLst>
            </p:cNvPr>
            <p:cNvSpPr/>
            <p:nvPr/>
          </p:nvSpPr>
          <p:spPr>
            <a:xfrm>
              <a:off x="-1408548" y="1800614"/>
              <a:ext cx="1270128" cy="126975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6000" b="1" dirty="0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29</a:t>
              </a: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="" xmlns:a16="http://schemas.microsoft.com/office/drawing/2014/main" id="{13348B8C-DB60-4414-803B-53AB4FB476BD}"/>
              </a:ext>
            </a:extLst>
          </p:cNvPr>
          <p:cNvGrpSpPr>
            <a:grpSpLocks/>
          </p:cNvGrpSpPr>
          <p:nvPr/>
        </p:nvGrpSpPr>
        <p:grpSpPr bwMode="auto">
          <a:xfrm>
            <a:off x="1614488" y="1225550"/>
            <a:ext cx="1270000" cy="1271588"/>
            <a:chOff x="-1408548" y="1801408"/>
            <a:chExt cx="1270128" cy="1270551"/>
          </a:xfrm>
        </p:grpSpPr>
        <p:sp>
          <p:nvSpPr>
            <p:cNvPr id="72" name="Rectangle 71">
              <a:extLst>
                <a:ext uri="{FF2B5EF4-FFF2-40B4-BE49-F238E27FC236}">
                  <a16:creationId xmlns="" xmlns:a16="http://schemas.microsoft.com/office/drawing/2014/main" id="{F542F510-FB05-452A-B71F-03314FD767BC}"/>
                </a:ext>
              </a:extLst>
            </p:cNvPr>
            <p:cNvSpPr/>
            <p:nvPr/>
          </p:nvSpPr>
          <p:spPr>
            <a:xfrm>
              <a:off x="-1408548" y="1801408"/>
              <a:ext cx="1270128" cy="1270551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6000" b="1" dirty="0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="" xmlns:a16="http://schemas.microsoft.com/office/drawing/2014/main" id="{E85D022D-9233-4362-A785-F4EB31092F45}"/>
                </a:ext>
              </a:extLst>
            </p:cNvPr>
            <p:cNvSpPr/>
            <p:nvPr/>
          </p:nvSpPr>
          <p:spPr>
            <a:xfrm>
              <a:off x="-1408548" y="1801408"/>
              <a:ext cx="1270128" cy="1270551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6000" b="1" dirty="0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28</a:t>
              </a: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="" xmlns:a16="http://schemas.microsoft.com/office/drawing/2014/main" id="{A21B65A2-CC7C-4EE7-A2A2-1C25AFBA8644}"/>
              </a:ext>
            </a:extLst>
          </p:cNvPr>
          <p:cNvGrpSpPr>
            <a:grpSpLocks/>
          </p:cNvGrpSpPr>
          <p:nvPr/>
        </p:nvGrpSpPr>
        <p:grpSpPr bwMode="auto">
          <a:xfrm>
            <a:off x="1614488" y="1225550"/>
            <a:ext cx="1270000" cy="1271588"/>
            <a:chOff x="-1408548" y="1801408"/>
            <a:chExt cx="1270128" cy="1270551"/>
          </a:xfrm>
        </p:grpSpPr>
        <p:sp>
          <p:nvSpPr>
            <p:cNvPr id="75" name="Rectangle 74">
              <a:extLst>
                <a:ext uri="{FF2B5EF4-FFF2-40B4-BE49-F238E27FC236}">
                  <a16:creationId xmlns="" xmlns:a16="http://schemas.microsoft.com/office/drawing/2014/main" id="{BCCC5D02-E4FE-43BC-B249-70C812110C7D}"/>
                </a:ext>
              </a:extLst>
            </p:cNvPr>
            <p:cNvSpPr/>
            <p:nvPr/>
          </p:nvSpPr>
          <p:spPr>
            <a:xfrm>
              <a:off x="-1408548" y="1801408"/>
              <a:ext cx="1270128" cy="1270551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6000" b="1" dirty="0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6" name="Rectangle 75">
              <a:extLst>
                <a:ext uri="{FF2B5EF4-FFF2-40B4-BE49-F238E27FC236}">
                  <a16:creationId xmlns="" xmlns:a16="http://schemas.microsoft.com/office/drawing/2014/main" id="{DF31AA84-0496-4D06-9936-3111FD12AE12}"/>
                </a:ext>
              </a:extLst>
            </p:cNvPr>
            <p:cNvSpPr/>
            <p:nvPr/>
          </p:nvSpPr>
          <p:spPr>
            <a:xfrm>
              <a:off x="-1408548" y="1801408"/>
              <a:ext cx="1270128" cy="1270551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6000" b="1" dirty="0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27</a:t>
              </a: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="" xmlns:a16="http://schemas.microsoft.com/office/drawing/2014/main" id="{989F2F3F-EC3A-4401-8510-474F084B8612}"/>
              </a:ext>
            </a:extLst>
          </p:cNvPr>
          <p:cNvGrpSpPr>
            <a:grpSpLocks/>
          </p:cNvGrpSpPr>
          <p:nvPr/>
        </p:nvGrpSpPr>
        <p:grpSpPr bwMode="auto">
          <a:xfrm>
            <a:off x="1614488" y="1225550"/>
            <a:ext cx="1270000" cy="1271588"/>
            <a:chOff x="-1408548" y="1800614"/>
            <a:chExt cx="1270128" cy="1271345"/>
          </a:xfrm>
        </p:grpSpPr>
        <p:sp>
          <p:nvSpPr>
            <p:cNvPr id="78" name="Rectangle 77">
              <a:extLst>
                <a:ext uri="{FF2B5EF4-FFF2-40B4-BE49-F238E27FC236}">
                  <a16:creationId xmlns="" xmlns:a16="http://schemas.microsoft.com/office/drawing/2014/main" id="{4B19DBAF-38D1-4D62-8288-2942E571CAE3}"/>
                </a:ext>
              </a:extLst>
            </p:cNvPr>
            <p:cNvSpPr/>
            <p:nvPr/>
          </p:nvSpPr>
          <p:spPr>
            <a:xfrm>
              <a:off x="-1408548" y="1802202"/>
              <a:ext cx="1270128" cy="126975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6000" b="1" dirty="0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9" name="Rectangle 78">
              <a:extLst>
                <a:ext uri="{FF2B5EF4-FFF2-40B4-BE49-F238E27FC236}">
                  <a16:creationId xmlns="" xmlns:a16="http://schemas.microsoft.com/office/drawing/2014/main" id="{C0135588-E098-4E8B-8CCE-F143B15D1216}"/>
                </a:ext>
              </a:extLst>
            </p:cNvPr>
            <p:cNvSpPr/>
            <p:nvPr/>
          </p:nvSpPr>
          <p:spPr>
            <a:xfrm>
              <a:off x="-1408548" y="1800614"/>
              <a:ext cx="1270128" cy="126975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6000" b="1" dirty="0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26</a:t>
              </a: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="" xmlns:a16="http://schemas.microsoft.com/office/drawing/2014/main" id="{DC02A663-800E-4577-9B4C-CD9338BD98DD}"/>
              </a:ext>
            </a:extLst>
          </p:cNvPr>
          <p:cNvGrpSpPr>
            <a:grpSpLocks/>
          </p:cNvGrpSpPr>
          <p:nvPr/>
        </p:nvGrpSpPr>
        <p:grpSpPr bwMode="auto">
          <a:xfrm>
            <a:off x="1614488" y="1225550"/>
            <a:ext cx="1270000" cy="1271588"/>
            <a:chOff x="-1408548" y="1800614"/>
            <a:chExt cx="1270128" cy="1271345"/>
          </a:xfrm>
        </p:grpSpPr>
        <p:sp>
          <p:nvSpPr>
            <p:cNvPr id="84" name="Rectangle 83">
              <a:extLst>
                <a:ext uri="{FF2B5EF4-FFF2-40B4-BE49-F238E27FC236}">
                  <a16:creationId xmlns="" xmlns:a16="http://schemas.microsoft.com/office/drawing/2014/main" id="{15E6FBC1-32DA-40D2-8F22-38F80CDDF678}"/>
                </a:ext>
              </a:extLst>
            </p:cNvPr>
            <p:cNvSpPr/>
            <p:nvPr/>
          </p:nvSpPr>
          <p:spPr>
            <a:xfrm>
              <a:off x="-1408548" y="1802202"/>
              <a:ext cx="1270128" cy="126975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6000" b="1" dirty="0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5" name="Rectangle 84">
              <a:extLst>
                <a:ext uri="{FF2B5EF4-FFF2-40B4-BE49-F238E27FC236}">
                  <a16:creationId xmlns="" xmlns:a16="http://schemas.microsoft.com/office/drawing/2014/main" id="{3B5D81F3-FE73-45B6-8EBE-3A35550264E9}"/>
                </a:ext>
              </a:extLst>
            </p:cNvPr>
            <p:cNvSpPr/>
            <p:nvPr/>
          </p:nvSpPr>
          <p:spPr>
            <a:xfrm>
              <a:off x="-1408548" y="1800614"/>
              <a:ext cx="1270128" cy="126975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6000" b="1" dirty="0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25</a:t>
              </a: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="" xmlns:a16="http://schemas.microsoft.com/office/drawing/2014/main" id="{001C2125-CBA3-4F21-8082-15E5A6E118BA}"/>
              </a:ext>
            </a:extLst>
          </p:cNvPr>
          <p:cNvGrpSpPr>
            <a:grpSpLocks/>
          </p:cNvGrpSpPr>
          <p:nvPr/>
        </p:nvGrpSpPr>
        <p:grpSpPr bwMode="auto">
          <a:xfrm>
            <a:off x="1614488" y="1225550"/>
            <a:ext cx="1270000" cy="1271588"/>
            <a:chOff x="-1408548" y="1800614"/>
            <a:chExt cx="1270128" cy="1271345"/>
          </a:xfrm>
        </p:grpSpPr>
        <p:sp>
          <p:nvSpPr>
            <p:cNvPr id="87" name="Rectangle 86">
              <a:extLst>
                <a:ext uri="{FF2B5EF4-FFF2-40B4-BE49-F238E27FC236}">
                  <a16:creationId xmlns="" xmlns:a16="http://schemas.microsoft.com/office/drawing/2014/main" id="{6F36E284-609F-4D51-B06A-2381ABA1AF18}"/>
                </a:ext>
              </a:extLst>
            </p:cNvPr>
            <p:cNvSpPr/>
            <p:nvPr/>
          </p:nvSpPr>
          <p:spPr>
            <a:xfrm>
              <a:off x="-1408548" y="1802202"/>
              <a:ext cx="1270128" cy="126975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6000" b="1" dirty="0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" name="Rectangle 87">
              <a:extLst>
                <a:ext uri="{FF2B5EF4-FFF2-40B4-BE49-F238E27FC236}">
                  <a16:creationId xmlns="" xmlns:a16="http://schemas.microsoft.com/office/drawing/2014/main" id="{2583005E-11DE-4E23-AB46-4A943B351535}"/>
                </a:ext>
              </a:extLst>
            </p:cNvPr>
            <p:cNvSpPr/>
            <p:nvPr/>
          </p:nvSpPr>
          <p:spPr>
            <a:xfrm>
              <a:off x="-1408548" y="1800614"/>
              <a:ext cx="1270128" cy="126975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6000" b="1" dirty="0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24</a:t>
              </a: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="" xmlns:a16="http://schemas.microsoft.com/office/drawing/2014/main" id="{0FBBCD35-1236-44E2-B513-1A024C205E09}"/>
              </a:ext>
            </a:extLst>
          </p:cNvPr>
          <p:cNvGrpSpPr>
            <a:grpSpLocks/>
          </p:cNvGrpSpPr>
          <p:nvPr/>
        </p:nvGrpSpPr>
        <p:grpSpPr bwMode="auto">
          <a:xfrm>
            <a:off x="1614488" y="1225550"/>
            <a:ext cx="1270000" cy="1271588"/>
            <a:chOff x="-1408548" y="1800614"/>
            <a:chExt cx="1270128" cy="1271345"/>
          </a:xfrm>
        </p:grpSpPr>
        <p:sp>
          <p:nvSpPr>
            <p:cNvPr id="90" name="Rectangle 89">
              <a:extLst>
                <a:ext uri="{FF2B5EF4-FFF2-40B4-BE49-F238E27FC236}">
                  <a16:creationId xmlns="" xmlns:a16="http://schemas.microsoft.com/office/drawing/2014/main" id="{A6CE8312-9E57-4B68-949A-C6D51274249A}"/>
                </a:ext>
              </a:extLst>
            </p:cNvPr>
            <p:cNvSpPr/>
            <p:nvPr/>
          </p:nvSpPr>
          <p:spPr>
            <a:xfrm>
              <a:off x="-1408548" y="1802202"/>
              <a:ext cx="1270128" cy="126975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6000" b="1" dirty="0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1" name="Rectangle 90">
              <a:extLst>
                <a:ext uri="{FF2B5EF4-FFF2-40B4-BE49-F238E27FC236}">
                  <a16:creationId xmlns="" xmlns:a16="http://schemas.microsoft.com/office/drawing/2014/main" id="{3C09E88D-2393-42D1-B676-49EA74CECE9B}"/>
                </a:ext>
              </a:extLst>
            </p:cNvPr>
            <p:cNvSpPr/>
            <p:nvPr/>
          </p:nvSpPr>
          <p:spPr>
            <a:xfrm>
              <a:off x="-1408548" y="1800614"/>
              <a:ext cx="1270128" cy="126975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6000" b="1" dirty="0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23</a:t>
              </a: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="" xmlns:a16="http://schemas.microsoft.com/office/drawing/2014/main" id="{ECDEE8CA-964D-49FB-95CE-ADEEB0AD900F}"/>
              </a:ext>
            </a:extLst>
          </p:cNvPr>
          <p:cNvGrpSpPr>
            <a:grpSpLocks/>
          </p:cNvGrpSpPr>
          <p:nvPr/>
        </p:nvGrpSpPr>
        <p:grpSpPr bwMode="auto">
          <a:xfrm>
            <a:off x="1614488" y="1223964"/>
            <a:ext cx="1270000" cy="1271587"/>
            <a:chOff x="-1408548" y="1800614"/>
            <a:chExt cx="1270128" cy="1271345"/>
          </a:xfrm>
        </p:grpSpPr>
        <p:sp>
          <p:nvSpPr>
            <p:cNvPr id="93" name="Rectangle 92">
              <a:extLst>
                <a:ext uri="{FF2B5EF4-FFF2-40B4-BE49-F238E27FC236}">
                  <a16:creationId xmlns="" xmlns:a16="http://schemas.microsoft.com/office/drawing/2014/main" id="{E3EEBE45-952A-436D-9C04-CBA84B994BAC}"/>
                </a:ext>
              </a:extLst>
            </p:cNvPr>
            <p:cNvSpPr/>
            <p:nvPr/>
          </p:nvSpPr>
          <p:spPr>
            <a:xfrm>
              <a:off x="-1408548" y="1802201"/>
              <a:ext cx="1270128" cy="1269758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6000" b="1" dirty="0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4" name="Rectangle 93">
              <a:extLst>
                <a:ext uri="{FF2B5EF4-FFF2-40B4-BE49-F238E27FC236}">
                  <a16:creationId xmlns="" xmlns:a16="http://schemas.microsoft.com/office/drawing/2014/main" id="{4E3B41E6-1522-4B3C-8A14-014EF45940CC}"/>
                </a:ext>
              </a:extLst>
            </p:cNvPr>
            <p:cNvSpPr/>
            <p:nvPr/>
          </p:nvSpPr>
          <p:spPr>
            <a:xfrm>
              <a:off x="-1408548" y="1800614"/>
              <a:ext cx="1270128" cy="1269758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6000" b="1" dirty="0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22</a:t>
              </a:r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="" xmlns:a16="http://schemas.microsoft.com/office/drawing/2014/main" id="{40A913AF-0D99-44E9-9B50-4E5DFD0E844E}"/>
              </a:ext>
            </a:extLst>
          </p:cNvPr>
          <p:cNvGrpSpPr>
            <a:grpSpLocks/>
          </p:cNvGrpSpPr>
          <p:nvPr/>
        </p:nvGrpSpPr>
        <p:grpSpPr bwMode="auto">
          <a:xfrm>
            <a:off x="1614488" y="1223964"/>
            <a:ext cx="1270000" cy="1271587"/>
            <a:chOff x="-1408548" y="1800614"/>
            <a:chExt cx="1270128" cy="1271345"/>
          </a:xfrm>
        </p:grpSpPr>
        <p:sp>
          <p:nvSpPr>
            <p:cNvPr id="96" name="Rectangle 95">
              <a:extLst>
                <a:ext uri="{FF2B5EF4-FFF2-40B4-BE49-F238E27FC236}">
                  <a16:creationId xmlns="" xmlns:a16="http://schemas.microsoft.com/office/drawing/2014/main" id="{B49C3C40-FC5C-44B7-8206-A35E2EDE5628}"/>
                </a:ext>
              </a:extLst>
            </p:cNvPr>
            <p:cNvSpPr/>
            <p:nvPr/>
          </p:nvSpPr>
          <p:spPr>
            <a:xfrm>
              <a:off x="-1408548" y="1802201"/>
              <a:ext cx="1270128" cy="1269758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6000" b="1" dirty="0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7" name="Rectangle 96">
              <a:extLst>
                <a:ext uri="{FF2B5EF4-FFF2-40B4-BE49-F238E27FC236}">
                  <a16:creationId xmlns="" xmlns:a16="http://schemas.microsoft.com/office/drawing/2014/main" id="{3DC06635-0580-4D41-894B-0C3C39F7BC3A}"/>
                </a:ext>
              </a:extLst>
            </p:cNvPr>
            <p:cNvSpPr/>
            <p:nvPr/>
          </p:nvSpPr>
          <p:spPr>
            <a:xfrm>
              <a:off x="-1408548" y="1800614"/>
              <a:ext cx="1270128" cy="1269758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6000" b="1" dirty="0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21</a:t>
              </a:r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="" xmlns:a16="http://schemas.microsoft.com/office/drawing/2014/main" id="{1A3DAA79-7685-4876-AAC8-89027FE170D4}"/>
              </a:ext>
            </a:extLst>
          </p:cNvPr>
          <p:cNvGrpSpPr>
            <a:grpSpLocks/>
          </p:cNvGrpSpPr>
          <p:nvPr/>
        </p:nvGrpSpPr>
        <p:grpSpPr bwMode="auto">
          <a:xfrm>
            <a:off x="1614488" y="1223964"/>
            <a:ext cx="1270000" cy="1271587"/>
            <a:chOff x="-1408548" y="1800614"/>
            <a:chExt cx="1270128" cy="1271345"/>
          </a:xfrm>
        </p:grpSpPr>
        <p:sp>
          <p:nvSpPr>
            <p:cNvPr id="99" name="Rectangle 98">
              <a:extLst>
                <a:ext uri="{FF2B5EF4-FFF2-40B4-BE49-F238E27FC236}">
                  <a16:creationId xmlns="" xmlns:a16="http://schemas.microsoft.com/office/drawing/2014/main" id="{30AFBA67-5DB5-4BD7-8124-557732400676}"/>
                </a:ext>
              </a:extLst>
            </p:cNvPr>
            <p:cNvSpPr/>
            <p:nvPr/>
          </p:nvSpPr>
          <p:spPr>
            <a:xfrm>
              <a:off x="-1408548" y="1802201"/>
              <a:ext cx="1270128" cy="1269758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6000" b="1" dirty="0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0" name="Rectangle 99">
              <a:extLst>
                <a:ext uri="{FF2B5EF4-FFF2-40B4-BE49-F238E27FC236}">
                  <a16:creationId xmlns="" xmlns:a16="http://schemas.microsoft.com/office/drawing/2014/main" id="{66DA2305-25FC-4664-8EEF-D091FE83F892}"/>
                </a:ext>
              </a:extLst>
            </p:cNvPr>
            <p:cNvSpPr/>
            <p:nvPr/>
          </p:nvSpPr>
          <p:spPr>
            <a:xfrm>
              <a:off x="-1408548" y="1800614"/>
              <a:ext cx="1270128" cy="1269758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6000" b="1" dirty="0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20</a:t>
              </a: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="" xmlns:a16="http://schemas.microsoft.com/office/drawing/2014/main" id="{D66D6E44-5AFB-4DCC-AC1D-13E302C0C964}"/>
              </a:ext>
            </a:extLst>
          </p:cNvPr>
          <p:cNvGrpSpPr>
            <a:grpSpLocks/>
          </p:cNvGrpSpPr>
          <p:nvPr/>
        </p:nvGrpSpPr>
        <p:grpSpPr bwMode="auto">
          <a:xfrm>
            <a:off x="1611313" y="1223964"/>
            <a:ext cx="1270000" cy="1271587"/>
            <a:chOff x="-1408548" y="1801832"/>
            <a:chExt cx="1270128" cy="1271290"/>
          </a:xfrm>
        </p:grpSpPr>
        <p:sp>
          <p:nvSpPr>
            <p:cNvPr id="102" name="Rectangle 101">
              <a:extLst>
                <a:ext uri="{FF2B5EF4-FFF2-40B4-BE49-F238E27FC236}">
                  <a16:creationId xmlns="" xmlns:a16="http://schemas.microsoft.com/office/drawing/2014/main" id="{F1B8DA6F-C570-4EEC-81D0-4F2EE7ED5D5A}"/>
                </a:ext>
              </a:extLst>
            </p:cNvPr>
            <p:cNvSpPr/>
            <p:nvPr/>
          </p:nvSpPr>
          <p:spPr>
            <a:xfrm>
              <a:off x="-1408548" y="1801832"/>
              <a:ext cx="1270128" cy="1269703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6000" b="1" dirty="0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="" xmlns:a16="http://schemas.microsoft.com/office/drawing/2014/main" id="{547F2181-1EAF-4F78-AD28-2E21F0729440}"/>
                </a:ext>
              </a:extLst>
            </p:cNvPr>
            <p:cNvSpPr/>
            <p:nvPr/>
          </p:nvSpPr>
          <p:spPr>
            <a:xfrm>
              <a:off x="-1408548" y="1803419"/>
              <a:ext cx="1270128" cy="1269703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6000" b="1" dirty="0">
                  <a:latin typeface="Arial Black" panose="020B0A04020102020204" pitchFamily="34" charset="0"/>
                  <a:cs typeface="Arial" panose="020B0604020202020204" pitchFamily="34" charset="0"/>
                </a:rPr>
                <a:t>19</a:t>
              </a:r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="" xmlns:a16="http://schemas.microsoft.com/office/drawing/2014/main" id="{5DC840ED-8A91-4D2E-BA01-18C12F6555D3}"/>
              </a:ext>
            </a:extLst>
          </p:cNvPr>
          <p:cNvGrpSpPr>
            <a:grpSpLocks/>
          </p:cNvGrpSpPr>
          <p:nvPr/>
        </p:nvGrpSpPr>
        <p:grpSpPr bwMode="auto">
          <a:xfrm>
            <a:off x="1608138" y="1235075"/>
            <a:ext cx="1270000" cy="1271588"/>
            <a:chOff x="-1408548" y="1801832"/>
            <a:chExt cx="1270128" cy="1271290"/>
          </a:xfrm>
        </p:grpSpPr>
        <p:sp>
          <p:nvSpPr>
            <p:cNvPr id="105" name="Rectangle 104">
              <a:extLst>
                <a:ext uri="{FF2B5EF4-FFF2-40B4-BE49-F238E27FC236}">
                  <a16:creationId xmlns="" xmlns:a16="http://schemas.microsoft.com/office/drawing/2014/main" id="{62E13AEC-E71F-4822-BE41-AA868817802E}"/>
                </a:ext>
              </a:extLst>
            </p:cNvPr>
            <p:cNvSpPr/>
            <p:nvPr/>
          </p:nvSpPr>
          <p:spPr>
            <a:xfrm>
              <a:off x="-1408548" y="1801832"/>
              <a:ext cx="1270128" cy="1269702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6000" b="1" dirty="0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="" xmlns:a16="http://schemas.microsoft.com/office/drawing/2014/main" id="{1B9412C6-7E85-49DC-AE17-2F02A20450B6}"/>
                </a:ext>
              </a:extLst>
            </p:cNvPr>
            <p:cNvSpPr/>
            <p:nvPr/>
          </p:nvSpPr>
          <p:spPr>
            <a:xfrm>
              <a:off x="-1408548" y="1803420"/>
              <a:ext cx="1270128" cy="1269702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6000" b="1" dirty="0">
                  <a:latin typeface="Arial Black" panose="020B0A04020102020204" pitchFamily="34" charset="0"/>
                  <a:cs typeface="Arial" panose="020B0604020202020204" pitchFamily="34" charset="0"/>
                </a:rPr>
                <a:t>18</a:t>
              </a: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="" xmlns:a16="http://schemas.microsoft.com/office/drawing/2014/main" id="{5BB8E17F-63CD-4300-A8B5-451F4AC24388}"/>
              </a:ext>
            </a:extLst>
          </p:cNvPr>
          <p:cNvGrpSpPr>
            <a:grpSpLocks/>
          </p:cNvGrpSpPr>
          <p:nvPr/>
        </p:nvGrpSpPr>
        <p:grpSpPr bwMode="auto">
          <a:xfrm>
            <a:off x="1608138" y="1239839"/>
            <a:ext cx="1270000" cy="1271587"/>
            <a:chOff x="-1408548" y="1801832"/>
            <a:chExt cx="1270128" cy="1271290"/>
          </a:xfrm>
        </p:grpSpPr>
        <p:sp>
          <p:nvSpPr>
            <p:cNvPr id="108" name="Rectangle 107">
              <a:extLst>
                <a:ext uri="{FF2B5EF4-FFF2-40B4-BE49-F238E27FC236}">
                  <a16:creationId xmlns="" xmlns:a16="http://schemas.microsoft.com/office/drawing/2014/main" id="{DC4E9D96-85AD-4BED-AE80-639DEA2629BE}"/>
                </a:ext>
              </a:extLst>
            </p:cNvPr>
            <p:cNvSpPr/>
            <p:nvPr/>
          </p:nvSpPr>
          <p:spPr>
            <a:xfrm>
              <a:off x="-1408548" y="1801832"/>
              <a:ext cx="1270128" cy="1269703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6000" b="1" dirty="0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="" xmlns:a16="http://schemas.microsoft.com/office/drawing/2014/main" id="{F9B30CC1-AC7F-424C-B2F0-5602E4ABB27F}"/>
                </a:ext>
              </a:extLst>
            </p:cNvPr>
            <p:cNvSpPr/>
            <p:nvPr/>
          </p:nvSpPr>
          <p:spPr>
            <a:xfrm>
              <a:off x="-1408548" y="1803419"/>
              <a:ext cx="1270128" cy="1269703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6000" b="1" dirty="0">
                  <a:latin typeface="Arial Black" panose="020B0A04020102020204" pitchFamily="34" charset="0"/>
                  <a:cs typeface="Arial" panose="020B0604020202020204" pitchFamily="34" charset="0"/>
                </a:rPr>
                <a:t>17</a:t>
              </a: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="" xmlns:a16="http://schemas.microsoft.com/office/drawing/2014/main" id="{8FB62F98-DFD2-42D9-8E1E-E062F9040E03}"/>
              </a:ext>
            </a:extLst>
          </p:cNvPr>
          <p:cNvGrpSpPr>
            <a:grpSpLocks/>
          </p:cNvGrpSpPr>
          <p:nvPr/>
        </p:nvGrpSpPr>
        <p:grpSpPr bwMode="auto">
          <a:xfrm>
            <a:off x="1608138" y="1233489"/>
            <a:ext cx="1270000" cy="1271587"/>
            <a:chOff x="-1408548" y="1801832"/>
            <a:chExt cx="1270128" cy="1271290"/>
          </a:xfrm>
        </p:grpSpPr>
        <p:sp>
          <p:nvSpPr>
            <p:cNvPr id="111" name="Rectangle 110">
              <a:extLst>
                <a:ext uri="{FF2B5EF4-FFF2-40B4-BE49-F238E27FC236}">
                  <a16:creationId xmlns="" xmlns:a16="http://schemas.microsoft.com/office/drawing/2014/main" id="{68552CE2-480F-49F9-921E-A6225B94E8A9}"/>
                </a:ext>
              </a:extLst>
            </p:cNvPr>
            <p:cNvSpPr/>
            <p:nvPr/>
          </p:nvSpPr>
          <p:spPr>
            <a:xfrm>
              <a:off x="-1408548" y="1801832"/>
              <a:ext cx="1270128" cy="1269703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6000" b="1" dirty="0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="" xmlns:a16="http://schemas.microsoft.com/office/drawing/2014/main" id="{AEA1DD7A-6765-421C-AE4A-8FDE4EF568BB}"/>
                </a:ext>
              </a:extLst>
            </p:cNvPr>
            <p:cNvSpPr/>
            <p:nvPr/>
          </p:nvSpPr>
          <p:spPr>
            <a:xfrm>
              <a:off x="-1408548" y="1803419"/>
              <a:ext cx="1270128" cy="1269703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6000" b="1" dirty="0">
                  <a:latin typeface="Arial Black" panose="020B0A04020102020204" pitchFamily="34" charset="0"/>
                  <a:cs typeface="Arial" panose="020B0604020202020204" pitchFamily="34" charset="0"/>
                </a:rPr>
                <a:t>16</a:t>
              </a:r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="" xmlns:a16="http://schemas.microsoft.com/office/drawing/2014/main" id="{DA4E7ECD-5805-4851-8EE8-2822F0EB12A6}"/>
              </a:ext>
            </a:extLst>
          </p:cNvPr>
          <p:cNvGrpSpPr>
            <a:grpSpLocks/>
          </p:cNvGrpSpPr>
          <p:nvPr/>
        </p:nvGrpSpPr>
        <p:grpSpPr bwMode="auto">
          <a:xfrm>
            <a:off x="1608138" y="1233489"/>
            <a:ext cx="1270000" cy="1271587"/>
            <a:chOff x="-1408548" y="1801832"/>
            <a:chExt cx="1270128" cy="1271290"/>
          </a:xfrm>
        </p:grpSpPr>
        <p:sp>
          <p:nvSpPr>
            <p:cNvPr id="114" name="Rectangle 113">
              <a:extLst>
                <a:ext uri="{FF2B5EF4-FFF2-40B4-BE49-F238E27FC236}">
                  <a16:creationId xmlns="" xmlns:a16="http://schemas.microsoft.com/office/drawing/2014/main" id="{4EDC3B08-615E-41F4-8299-F0B48AF63E8B}"/>
                </a:ext>
              </a:extLst>
            </p:cNvPr>
            <p:cNvSpPr/>
            <p:nvPr/>
          </p:nvSpPr>
          <p:spPr>
            <a:xfrm>
              <a:off x="-1408548" y="1801832"/>
              <a:ext cx="1270128" cy="1269703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6000" b="1" dirty="0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="" xmlns:a16="http://schemas.microsoft.com/office/drawing/2014/main" id="{FA6A3787-16F0-419D-85B3-2B111D546A82}"/>
                </a:ext>
              </a:extLst>
            </p:cNvPr>
            <p:cNvSpPr/>
            <p:nvPr/>
          </p:nvSpPr>
          <p:spPr>
            <a:xfrm>
              <a:off x="-1408548" y="1803419"/>
              <a:ext cx="1270128" cy="1269703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6000" b="1" dirty="0">
                  <a:latin typeface="Arial Black" panose="020B0A04020102020204" pitchFamily="34" charset="0"/>
                  <a:cs typeface="Arial" panose="020B0604020202020204" pitchFamily="34" charset="0"/>
                </a:rPr>
                <a:t>15</a:t>
              </a:r>
            </a:p>
          </p:txBody>
        </p:sp>
      </p:grpSp>
      <p:grpSp>
        <p:nvGrpSpPr>
          <p:cNvPr id="120" name="Group 119">
            <a:extLst>
              <a:ext uri="{FF2B5EF4-FFF2-40B4-BE49-F238E27FC236}">
                <a16:creationId xmlns="" xmlns:a16="http://schemas.microsoft.com/office/drawing/2014/main" id="{23F5DDD1-28BE-497C-8571-F8CF9ED1DB06}"/>
              </a:ext>
            </a:extLst>
          </p:cNvPr>
          <p:cNvGrpSpPr>
            <a:grpSpLocks/>
          </p:cNvGrpSpPr>
          <p:nvPr/>
        </p:nvGrpSpPr>
        <p:grpSpPr bwMode="auto">
          <a:xfrm>
            <a:off x="1608138" y="1230313"/>
            <a:ext cx="1270000" cy="1270000"/>
            <a:chOff x="-1408548" y="1801832"/>
            <a:chExt cx="1270128" cy="1271290"/>
          </a:xfrm>
        </p:grpSpPr>
        <p:sp>
          <p:nvSpPr>
            <p:cNvPr id="133" name="Rectangle 132">
              <a:extLst>
                <a:ext uri="{FF2B5EF4-FFF2-40B4-BE49-F238E27FC236}">
                  <a16:creationId xmlns="" xmlns:a16="http://schemas.microsoft.com/office/drawing/2014/main" id="{4E9AD702-A9B9-4278-B941-A5D9C9762890}"/>
                </a:ext>
              </a:extLst>
            </p:cNvPr>
            <p:cNvSpPr/>
            <p:nvPr/>
          </p:nvSpPr>
          <p:spPr>
            <a:xfrm>
              <a:off x="-1408548" y="1801832"/>
              <a:ext cx="1270128" cy="1269700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6000" b="1" dirty="0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="" xmlns:a16="http://schemas.microsoft.com/office/drawing/2014/main" id="{08B2D949-2696-4D9B-9E06-8CD1E67DA205}"/>
                </a:ext>
              </a:extLst>
            </p:cNvPr>
            <p:cNvSpPr/>
            <p:nvPr/>
          </p:nvSpPr>
          <p:spPr>
            <a:xfrm>
              <a:off x="-1408548" y="1803421"/>
              <a:ext cx="1270128" cy="1269701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6000" b="1" dirty="0">
                  <a:latin typeface="Arial Black" panose="020B0A04020102020204" pitchFamily="34" charset="0"/>
                  <a:cs typeface="Arial" panose="020B0604020202020204" pitchFamily="34" charset="0"/>
                </a:rPr>
                <a:t>14</a:t>
              </a:r>
            </a:p>
          </p:txBody>
        </p:sp>
      </p:grpSp>
      <p:grpSp>
        <p:nvGrpSpPr>
          <p:cNvPr id="135" name="Group 134">
            <a:extLst>
              <a:ext uri="{FF2B5EF4-FFF2-40B4-BE49-F238E27FC236}">
                <a16:creationId xmlns="" xmlns:a16="http://schemas.microsoft.com/office/drawing/2014/main" id="{F77F404D-173D-4B83-8BFD-A913FD327234}"/>
              </a:ext>
            </a:extLst>
          </p:cNvPr>
          <p:cNvGrpSpPr>
            <a:grpSpLocks/>
          </p:cNvGrpSpPr>
          <p:nvPr/>
        </p:nvGrpSpPr>
        <p:grpSpPr bwMode="auto">
          <a:xfrm>
            <a:off x="1608138" y="1228725"/>
            <a:ext cx="1270000" cy="1271588"/>
            <a:chOff x="-1408548" y="1801832"/>
            <a:chExt cx="1270128" cy="1271290"/>
          </a:xfrm>
        </p:grpSpPr>
        <p:sp>
          <p:nvSpPr>
            <p:cNvPr id="136" name="Rectangle 135">
              <a:extLst>
                <a:ext uri="{FF2B5EF4-FFF2-40B4-BE49-F238E27FC236}">
                  <a16:creationId xmlns="" xmlns:a16="http://schemas.microsoft.com/office/drawing/2014/main" id="{980ACE87-C61D-4B10-AEFA-F5CB889728EC}"/>
                </a:ext>
              </a:extLst>
            </p:cNvPr>
            <p:cNvSpPr/>
            <p:nvPr/>
          </p:nvSpPr>
          <p:spPr>
            <a:xfrm>
              <a:off x="-1408548" y="1801832"/>
              <a:ext cx="1270128" cy="1269702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6000" b="1" dirty="0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="" xmlns:a16="http://schemas.microsoft.com/office/drawing/2014/main" id="{1398F9D3-7D8D-4159-BA7B-E3CC6376BC97}"/>
                </a:ext>
              </a:extLst>
            </p:cNvPr>
            <p:cNvSpPr/>
            <p:nvPr/>
          </p:nvSpPr>
          <p:spPr>
            <a:xfrm>
              <a:off x="-1408548" y="1803420"/>
              <a:ext cx="1270128" cy="1269702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6000" b="1" dirty="0">
                  <a:latin typeface="Arial Black" panose="020B0A04020102020204" pitchFamily="34" charset="0"/>
                  <a:cs typeface="Arial" panose="020B0604020202020204" pitchFamily="34" charset="0"/>
                </a:rPr>
                <a:t>13</a:t>
              </a:r>
            </a:p>
          </p:txBody>
        </p:sp>
      </p:grpSp>
      <p:grpSp>
        <p:nvGrpSpPr>
          <p:cNvPr id="138" name="Group 137">
            <a:extLst>
              <a:ext uri="{FF2B5EF4-FFF2-40B4-BE49-F238E27FC236}">
                <a16:creationId xmlns="" xmlns:a16="http://schemas.microsoft.com/office/drawing/2014/main" id="{2A5E16C4-9051-415C-A008-0340F9868BC8}"/>
              </a:ext>
            </a:extLst>
          </p:cNvPr>
          <p:cNvGrpSpPr>
            <a:grpSpLocks/>
          </p:cNvGrpSpPr>
          <p:nvPr/>
        </p:nvGrpSpPr>
        <p:grpSpPr bwMode="auto">
          <a:xfrm>
            <a:off x="1608138" y="1236664"/>
            <a:ext cx="1270000" cy="1271587"/>
            <a:chOff x="-1408548" y="1801832"/>
            <a:chExt cx="1270128" cy="1271290"/>
          </a:xfrm>
        </p:grpSpPr>
        <p:sp>
          <p:nvSpPr>
            <p:cNvPr id="143" name="Rectangle 142">
              <a:extLst>
                <a:ext uri="{FF2B5EF4-FFF2-40B4-BE49-F238E27FC236}">
                  <a16:creationId xmlns="" xmlns:a16="http://schemas.microsoft.com/office/drawing/2014/main" id="{254C62FB-D4E5-4BC3-9B89-6ED439C2B287}"/>
                </a:ext>
              </a:extLst>
            </p:cNvPr>
            <p:cNvSpPr/>
            <p:nvPr/>
          </p:nvSpPr>
          <p:spPr>
            <a:xfrm>
              <a:off x="-1408548" y="1801832"/>
              <a:ext cx="1270128" cy="1269703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6000" b="1" dirty="0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4" name="Rectangle 143">
              <a:extLst>
                <a:ext uri="{FF2B5EF4-FFF2-40B4-BE49-F238E27FC236}">
                  <a16:creationId xmlns="" xmlns:a16="http://schemas.microsoft.com/office/drawing/2014/main" id="{33D949FD-57AA-4227-AF0A-286A959BF77D}"/>
                </a:ext>
              </a:extLst>
            </p:cNvPr>
            <p:cNvSpPr/>
            <p:nvPr/>
          </p:nvSpPr>
          <p:spPr>
            <a:xfrm>
              <a:off x="-1408548" y="1803419"/>
              <a:ext cx="1270128" cy="1269703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6000" b="1" dirty="0">
                  <a:latin typeface="Arial Black" panose="020B0A04020102020204" pitchFamily="34" charset="0"/>
                  <a:cs typeface="Arial" panose="020B0604020202020204" pitchFamily="34" charset="0"/>
                </a:rPr>
                <a:t>12</a:t>
              </a:r>
            </a:p>
          </p:txBody>
        </p:sp>
      </p:grpSp>
      <p:grpSp>
        <p:nvGrpSpPr>
          <p:cNvPr id="145" name="Group 144">
            <a:extLst>
              <a:ext uri="{FF2B5EF4-FFF2-40B4-BE49-F238E27FC236}">
                <a16:creationId xmlns="" xmlns:a16="http://schemas.microsoft.com/office/drawing/2014/main" id="{F112A17D-B36E-4F34-83F9-B433542F684B}"/>
              </a:ext>
            </a:extLst>
          </p:cNvPr>
          <p:cNvGrpSpPr>
            <a:grpSpLocks/>
          </p:cNvGrpSpPr>
          <p:nvPr/>
        </p:nvGrpSpPr>
        <p:grpSpPr bwMode="auto">
          <a:xfrm>
            <a:off x="1608138" y="1230314"/>
            <a:ext cx="1270000" cy="1271587"/>
            <a:chOff x="-1408548" y="1801832"/>
            <a:chExt cx="1270128" cy="1271290"/>
          </a:xfrm>
        </p:grpSpPr>
        <p:sp>
          <p:nvSpPr>
            <p:cNvPr id="146" name="Rectangle 145">
              <a:extLst>
                <a:ext uri="{FF2B5EF4-FFF2-40B4-BE49-F238E27FC236}">
                  <a16:creationId xmlns="" xmlns:a16="http://schemas.microsoft.com/office/drawing/2014/main" id="{CC21D236-DBD7-4D22-AB60-644036B140F7}"/>
                </a:ext>
              </a:extLst>
            </p:cNvPr>
            <p:cNvSpPr/>
            <p:nvPr/>
          </p:nvSpPr>
          <p:spPr>
            <a:xfrm>
              <a:off x="-1408548" y="1801832"/>
              <a:ext cx="1270128" cy="1269703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6000" b="1" dirty="0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7" name="Rectangle 146">
              <a:extLst>
                <a:ext uri="{FF2B5EF4-FFF2-40B4-BE49-F238E27FC236}">
                  <a16:creationId xmlns="" xmlns:a16="http://schemas.microsoft.com/office/drawing/2014/main" id="{586F52F2-D025-4E3A-B646-1DED01A53A44}"/>
                </a:ext>
              </a:extLst>
            </p:cNvPr>
            <p:cNvSpPr/>
            <p:nvPr/>
          </p:nvSpPr>
          <p:spPr>
            <a:xfrm>
              <a:off x="-1408548" y="1803419"/>
              <a:ext cx="1270128" cy="1269703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6000" b="1" dirty="0">
                  <a:latin typeface="Arial Black" panose="020B0A04020102020204" pitchFamily="34" charset="0"/>
                  <a:cs typeface="Arial" panose="020B0604020202020204" pitchFamily="34" charset="0"/>
                </a:rPr>
                <a:t>11</a:t>
              </a:r>
            </a:p>
          </p:txBody>
        </p:sp>
      </p:grpSp>
      <p:grpSp>
        <p:nvGrpSpPr>
          <p:cNvPr id="148" name="Group 147">
            <a:extLst>
              <a:ext uri="{FF2B5EF4-FFF2-40B4-BE49-F238E27FC236}">
                <a16:creationId xmlns="" xmlns:a16="http://schemas.microsoft.com/office/drawing/2014/main" id="{CF85EADB-AEBA-4E54-A385-771370AAC279}"/>
              </a:ext>
            </a:extLst>
          </p:cNvPr>
          <p:cNvGrpSpPr>
            <a:grpSpLocks/>
          </p:cNvGrpSpPr>
          <p:nvPr/>
        </p:nvGrpSpPr>
        <p:grpSpPr bwMode="auto">
          <a:xfrm>
            <a:off x="1608138" y="1233489"/>
            <a:ext cx="1270000" cy="1271587"/>
            <a:chOff x="-1408548" y="1801832"/>
            <a:chExt cx="1270128" cy="1271290"/>
          </a:xfrm>
        </p:grpSpPr>
        <p:sp>
          <p:nvSpPr>
            <p:cNvPr id="152" name="Rectangle 151">
              <a:extLst>
                <a:ext uri="{FF2B5EF4-FFF2-40B4-BE49-F238E27FC236}">
                  <a16:creationId xmlns="" xmlns:a16="http://schemas.microsoft.com/office/drawing/2014/main" id="{09458736-0821-4E7B-84E7-FF797DB37A21}"/>
                </a:ext>
              </a:extLst>
            </p:cNvPr>
            <p:cNvSpPr/>
            <p:nvPr/>
          </p:nvSpPr>
          <p:spPr>
            <a:xfrm>
              <a:off x="-1408548" y="1801832"/>
              <a:ext cx="1270128" cy="1269703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6000" b="1" dirty="0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4" name="Rectangle 163">
              <a:extLst>
                <a:ext uri="{FF2B5EF4-FFF2-40B4-BE49-F238E27FC236}">
                  <a16:creationId xmlns="" xmlns:a16="http://schemas.microsoft.com/office/drawing/2014/main" id="{09618066-D05F-4237-8861-645FC8CC0F62}"/>
                </a:ext>
              </a:extLst>
            </p:cNvPr>
            <p:cNvSpPr/>
            <p:nvPr/>
          </p:nvSpPr>
          <p:spPr>
            <a:xfrm>
              <a:off x="-1408548" y="1803419"/>
              <a:ext cx="1270128" cy="1269703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6000" b="1" dirty="0">
                  <a:latin typeface="Arial Black" panose="020B0A04020102020204" pitchFamily="34" charset="0"/>
                  <a:cs typeface="Arial" panose="020B0604020202020204" pitchFamily="34" charset="0"/>
                </a:rPr>
                <a:t>10</a:t>
              </a:r>
            </a:p>
          </p:txBody>
        </p:sp>
      </p:grpSp>
      <p:grpSp>
        <p:nvGrpSpPr>
          <p:cNvPr id="165" name="Group 164">
            <a:extLst>
              <a:ext uri="{FF2B5EF4-FFF2-40B4-BE49-F238E27FC236}">
                <a16:creationId xmlns="" xmlns:a16="http://schemas.microsoft.com/office/drawing/2014/main" id="{33DDBDBE-1FC9-4CC0-9441-3D38A7002788}"/>
              </a:ext>
            </a:extLst>
          </p:cNvPr>
          <p:cNvGrpSpPr>
            <a:grpSpLocks/>
          </p:cNvGrpSpPr>
          <p:nvPr/>
        </p:nvGrpSpPr>
        <p:grpSpPr bwMode="auto">
          <a:xfrm>
            <a:off x="1609725" y="1239839"/>
            <a:ext cx="1270000" cy="1271587"/>
            <a:chOff x="-1408548" y="1801832"/>
            <a:chExt cx="1270128" cy="1271290"/>
          </a:xfrm>
        </p:grpSpPr>
        <p:sp>
          <p:nvSpPr>
            <p:cNvPr id="166" name="Rectangle 165">
              <a:extLst>
                <a:ext uri="{FF2B5EF4-FFF2-40B4-BE49-F238E27FC236}">
                  <a16:creationId xmlns="" xmlns:a16="http://schemas.microsoft.com/office/drawing/2014/main" id="{D0E58DE3-9787-4459-8863-CD7BB9F88A31}"/>
                </a:ext>
              </a:extLst>
            </p:cNvPr>
            <p:cNvSpPr/>
            <p:nvPr/>
          </p:nvSpPr>
          <p:spPr>
            <a:xfrm>
              <a:off x="-1408548" y="1801832"/>
              <a:ext cx="1270128" cy="1269703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6000" b="1" dirty="0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7" name="Rectangle 166">
              <a:extLst>
                <a:ext uri="{FF2B5EF4-FFF2-40B4-BE49-F238E27FC236}">
                  <a16:creationId xmlns="" xmlns:a16="http://schemas.microsoft.com/office/drawing/2014/main" id="{DE3555B2-ED47-49A5-B8D0-1AF9C17B8B80}"/>
                </a:ext>
              </a:extLst>
            </p:cNvPr>
            <p:cNvSpPr/>
            <p:nvPr/>
          </p:nvSpPr>
          <p:spPr>
            <a:xfrm>
              <a:off x="-1408548" y="1803419"/>
              <a:ext cx="1270128" cy="1269703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6000" b="1" dirty="0">
                  <a:latin typeface="Arial Black" panose="020B0A040201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</p:grpSp>
      <p:grpSp>
        <p:nvGrpSpPr>
          <p:cNvPr id="168" name="Group 167">
            <a:extLst>
              <a:ext uri="{FF2B5EF4-FFF2-40B4-BE49-F238E27FC236}">
                <a16:creationId xmlns="" xmlns:a16="http://schemas.microsoft.com/office/drawing/2014/main" id="{80C06D05-8E5A-4580-A3D1-D7E9CCB2C5C6}"/>
              </a:ext>
            </a:extLst>
          </p:cNvPr>
          <p:cNvGrpSpPr>
            <a:grpSpLocks/>
          </p:cNvGrpSpPr>
          <p:nvPr/>
        </p:nvGrpSpPr>
        <p:grpSpPr bwMode="auto">
          <a:xfrm>
            <a:off x="1608138" y="1231900"/>
            <a:ext cx="1270000" cy="1271588"/>
            <a:chOff x="-1408548" y="1801832"/>
            <a:chExt cx="1270128" cy="1271290"/>
          </a:xfrm>
        </p:grpSpPr>
        <p:sp>
          <p:nvSpPr>
            <p:cNvPr id="169" name="Rectangle 168">
              <a:extLst>
                <a:ext uri="{FF2B5EF4-FFF2-40B4-BE49-F238E27FC236}">
                  <a16:creationId xmlns="" xmlns:a16="http://schemas.microsoft.com/office/drawing/2014/main" id="{C146633D-C3DE-407A-ABF7-126BC550E8D2}"/>
                </a:ext>
              </a:extLst>
            </p:cNvPr>
            <p:cNvSpPr/>
            <p:nvPr/>
          </p:nvSpPr>
          <p:spPr>
            <a:xfrm>
              <a:off x="-1408548" y="1801832"/>
              <a:ext cx="1270128" cy="1269702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6000" b="1" dirty="0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0" name="Rectangle 169">
              <a:extLst>
                <a:ext uri="{FF2B5EF4-FFF2-40B4-BE49-F238E27FC236}">
                  <a16:creationId xmlns="" xmlns:a16="http://schemas.microsoft.com/office/drawing/2014/main" id="{E53097F7-5FF0-421A-BE08-DEE81B602B5F}"/>
                </a:ext>
              </a:extLst>
            </p:cNvPr>
            <p:cNvSpPr/>
            <p:nvPr/>
          </p:nvSpPr>
          <p:spPr>
            <a:xfrm>
              <a:off x="-1408548" y="1803420"/>
              <a:ext cx="1270128" cy="1269702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6000" b="1" dirty="0">
                  <a:latin typeface="Arial Black" panose="020B0A040201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</p:grpSp>
      <p:grpSp>
        <p:nvGrpSpPr>
          <p:cNvPr id="171" name="Group 170">
            <a:extLst>
              <a:ext uri="{FF2B5EF4-FFF2-40B4-BE49-F238E27FC236}">
                <a16:creationId xmlns="" xmlns:a16="http://schemas.microsoft.com/office/drawing/2014/main" id="{CB6ABA4E-9AE0-4F0D-A882-F0FEB6D1E563}"/>
              </a:ext>
            </a:extLst>
          </p:cNvPr>
          <p:cNvGrpSpPr>
            <a:grpSpLocks/>
          </p:cNvGrpSpPr>
          <p:nvPr/>
        </p:nvGrpSpPr>
        <p:grpSpPr bwMode="auto">
          <a:xfrm>
            <a:off x="1609725" y="1239839"/>
            <a:ext cx="1270000" cy="1271587"/>
            <a:chOff x="-1408548" y="1801832"/>
            <a:chExt cx="1270128" cy="1271290"/>
          </a:xfrm>
        </p:grpSpPr>
        <p:sp>
          <p:nvSpPr>
            <p:cNvPr id="172" name="Rectangle 171">
              <a:extLst>
                <a:ext uri="{FF2B5EF4-FFF2-40B4-BE49-F238E27FC236}">
                  <a16:creationId xmlns="" xmlns:a16="http://schemas.microsoft.com/office/drawing/2014/main" id="{4C3F982D-A22C-4358-9FD3-CC056BAF6148}"/>
                </a:ext>
              </a:extLst>
            </p:cNvPr>
            <p:cNvSpPr/>
            <p:nvPr/>
          </p:nvSpPr>
          <p:spPr>
            <a:xfrm>
              <a:off x="-1408548" y="1801832"/>
              <a:ext cx="1270128" cy="1269703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6000" b="1" dirty="0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3" name="Rectangle 172">
              <a:extLst>
                <a:ext uri="{FF2B5EF4-FFF2-40B4-BE49-F238E27FC236}">
                  <a16:creationId xmlns="" xmlns:a16="http://schemas.microsoft.com/office/drawing/2014/main" id="{21342A28-71A2-4517-BC8E-2E9E062C1696}"/>
                </a:ext>
              </a:extLst>
            </p:cNvPr>
            <p:cNvSpPr/>
            <p:nvPr/>
          </p:nvSpPr>
          <p:spPr>
            <a:xfrm>
              <a:off x="-1408548" y="1803419"/>
              <a:ext cx="1270128" cy="1269703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6000" b="1" dirty="0">
                  <a:latin typeface="Arial Black" panose="020B0A040201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</p:grpSp>
      <p:grpSp>
        <p:nvGrpSpPr>
          <p:cNvPr id="174" name="Group 173">
            <a:extLst>
              <a:ext uri="{FF2B5EF4-FFF2-40B4-BE49-F238E27FC236}">
                <a16:creationId xmlns="" xmlns:a16="http://schemas.microsoft.com/office/drawing/2014/main" id="{2E153D81-B60B-409D-884A-52B2B4700BB6}"/>
              </a:ext>
            </a:extLst>
          </p:cNvPr>
          <p:cNvGrpSpPr>
            <a:grpSpLocks/>
          </p:cNvGrpSpPr>
          <p:nvPr/>
        </p:nvGrpSpPr>
        <p:grpSpPr bwMode="auto">
          <a:xfrm>
            <a:off x="1609725" y="1239839"/>
            <a:ext cx="1270000" cy="1271587"/>
            <a:chOff x="-1408548" y="1801832"/>
            <a:chExt cx="1270128" cy="1271290"/>
          </a:xfrm>
        </p:grpSpPr>
        <p:sp>
          <p:nvSpPr>
            <p:cNvPr id="175" name="Rectangle 174">
              <a:extLst>
                <a:ext uri="{FF2B5EF4-FFF2-40B4-BE49-F238E27FC236}">
                  <a16:creationId xmlns="" xmlns:a16="http://schemas.microsoft.com/office/drawing/2014/main" id="{EBB6BDC4-BD9F-451C-AC1E-7D23BA86CB78}"/>
                </a:ext>
              </a:extLst>
            </p:cNvPr>
            <p:cNvSpPr/>
            <p:nvPr/>
          </p:nvSpPr>
          <p:spPr>
            <a:xfrm>
              <a:off x="-1408548" y="1801832"/>
              <a:ext cx="1270128" cy="1269703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6000" b="1" dirty="0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6" name="Rectangle 175">
              <a:extLst>
                <a:ext uri="{FF2B5EF4-FFF2-40B4-BE49-F238E27FC236}">
                  <a16:creationId xmlns="" xmlns:a16="http://schemas.microsoft.com/office/drawing/2014/main" id="{4F558474-E50A-4380-8DF9-1CFCF4755055}"/>
                </a:ext>
              </a:extLst>
            </p:cNvPr>
            <p:cNvSpPr/>
            <p:nvPr/>
          </p:nvSpPr>
          <p:spPr>
            <a:xfrm>
              <a:off x="-1408548" y="1803419"/>
              <a:ext cx="1270128" cy="1269703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6000" b="1" dirty="0">
                  <a:latin typeface="Arial Black" panose="020B0A040201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="" xmlns:a16="http://schemas.microsoft.com/office/drawing/2014/main" id="{26283341-1B83-4D3C-A256-EC98F2A865DF}"/>
              </a:ext>
            </a:extLst>
          </p:cNvPr>
          <p:cNvGrpSpPr>
            <a:grpSpLocks/>
          </p:cNvGrpSpPr>
          <p:nvPr/>
        </p:nvGrpSpPr>
        <p:grpSpPr bwMode="auto">
          <a:xfrm>
            <a:off x="1609725" y="1236664"/>
            <a:ext cx="1270000" cy="1271587"/>
            <a:chOff x="-1408548" y="1801832"/>
            <a:chExt cx="1270128" cy="1271290"/>
          </a:xfrm>
        </p:grpSpPr>
        <p:sp>
          <p:nvSpPr>
            <p:cNvPr id="178" name="Rectangle 177">
              <a:extLst>
                <a:ext uri="{FF2B5EF4-FFF2-40B4-BE49-F238E27FC236}">
                  <a16:creationId xmlns="" xmlns:a16="http://schemas.microsoft.com/office/drawing/2014/main" id="{BF7F19F3-CA17-421A-BF81-00AEE7C9D401}"/>
                </a:ext>
              </a:extLst>
            </p:cNvPr>
            <p:cNvSpPr/>
            <p:nvPr/>
          </p:nvSpPr>
          <p:spPr>
            <a:xfrm>
              <a:off x="-1408548" y="1801832"/>
              <a:ext cx="1270128" cy="1269703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6000" b="1" dirty="0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9" name="Rectangle 178">
              <a:extLst>
                <a:ext uri="{FF2B5EF4-FFF2-40B4-BE49-F238E27FC236}">
                  <a16:creationId xmlns="" xmlns:a16="http://schemas.microsoft.com/office/drawing/2014/main" id="{BF6614CB-DB84-4F85-BF18-8DF92559144E}"/>
                </a:ext>
              </a:extLst>
            </p:cNvPr>
            <p:cNvSpPr/>
            <p:nvPr/>
          </p:nvSpPr>
          <p:spPr>
            <a:xfrm>
              <a:off x="-1408548" y="1803419"/>
              <a:ext cx="1270128" cy="1269703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6000" b="1" dirty="0">
                  <a:solidFill>
                    <a:srgbClr val="FF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="" xmlns:a16="http://schemas.microsoft.com/office/drawing/2014/main" id="{27C7E162-8CF2-438C-9B43-D1A398D07E58}"/>
              </a:ext>
            </a:extLst>
          </p:cNvPr>
          <p:cNvGrpSpPr>
            <a:grpSpLocks/>
          </p:cNvGrpSpPr>
          <p:nvPr/>
        </p:nvGrpSpPr>
        <p:grpSpPr bwMode="auto">
          <a:xfrm>
            <a:off x="1608138" y="1235075"/>
            <a:ext cx="1270000" cy="1271588"/>
            <a:chOff x="-1408548" y="1801832"/>
            <a:chExt cx="1270128" cy="1271290"/>
          </a:xfrm>
        </p:grpSpPr>
        <p:sp>
          <p:nvSpPr>
            <p:cNvPr id="181" name="Rectangle 180">
              <a:extLst>
                <a:ext uri="{FF2B5EF4-FFF2-40B4-BE49-F238E27FC236}">
                  <a16:creationId xmlns="" xmlns:a16="http://schemas.microsoft.com/office/drawing/2014/main" id="{DD5FAD47-A092-48F2-AE2B-11FD1FD85D64}"/>
                </a:ext>
              </a:extLst>
            </p:cNvPr>
            <p:cNvSpPr/>
            <p:nvPr/>
          </p:nvSpPr>
          <p:spPr>
            <a:xfrm>
              <a:off x="-1408548" y="1801832"/>
              <a:ext cx="1270128" cy="1269702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6000" b="1" dirty="0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2" name="Rectangle 181">
              <a:extLst>
                <a:ext uri="{FF2B5EF4-FFF2-40B4-BE49-F238E27FC236}">
                  <a16:creationId xmlns="" xmlns:a16="http://schemas.microsoft.com/office/drawing/2014/main" id="{94CD6B3B-621D-4E25-9DE7-4039DC8854F0}"/>
                </a:ext>
              </a:extLst>
            </p:cNvPr>
            <p:cNvSpPr/>
            <p:nvPr/>
          </p:nvSpPr>
          <p:spPr>
            <a:xfrm>
              <a:off x="-1408548" y="1803420"/>
              <a:ext cx="1270128" cy="1269702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6000" b="1" dirty="0">
                  <a:solidFill>
                    <a:srgbClr val="FF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grpSp>
        <p:nvGrpSpPr>
          <p:cNvPr id="183" name="Group 182">
            <a:extLst>
              <a:ext uri="{FF2B5EF4-FFF2-40B4-BE49-F238E27FC236}">
                <a16:creationId xmlns="" xmlns:a16="http://schemas.microsoft.com/office/drawing/2014/main" id="{7A318AF7-CD17-4FD7-B9C5-1D8B6AAFFC2D}"/>
              </a:ext>
            </a:extLst>
          </p:cNvPr>
          <p:cNvGrpSpPr>
            <a:grpSpLocks/>
          </p:cNvGrpSpPr>
          <p:nvPr/>
        </p:nvGrpSpPr>
        <p:grpSpPr bwMode="auto">
          <a:xfrm>
            <a:off x="1608138" y="1233489"/>
            <a:ext cx="1270000" cy="1271587"/>
            <a:chOff x="-1408548" y="1801832"/>
            <a:chExt cx="1270128" cy="1271290"/>
          </a:xfrm>
        </p:grpSpPr>
        <p:sp>
          <p:nvSpPr>
            <p:cNvPr id="184" name="Rectangle 183">
              <a:extLst>
                <a:ext uri="{FF2B5EF4-FFF2-40B4-BE49-F238E27FC236}">
                  <a16:creationId xmlns="" xmlns:a16="http://schemas.microsoft.com/office/drawing/2014/main" id="{DF078E52-088D-43F3-B66E-3E0F7F71D2DA}"/>
                </a:ext>
              </a:extLst>
            </p:cNvPr>
            <p:cNvSpPr/>
            <p:nvPr/>
          </p:nvSpPr>
          <p:spPr>
            <a:xfrm>
              <a:off x="-1408548" y="1801832"/>
              <a:ext cx="1270128" cy="1269703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6000" b="1" dirty="0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5" name="Rectangle 184">
              <a:extLst>
                <a:ext uri="{FF2B5EF4-FFF2-40B4-BE49-F238E27FC236}">
                  <a16:creationId xmlns="" xmlns:a16="http://schemas.microsoft.com/office/drawing/2014/main" id="{E29D35F8-F73B-4AB8-864E-A8758B4F2D5D}"/>
                </a:ext>
              </a:extLst>
            </p:cNvPr>
            <p:cNvSpPr/>
            <p:nvPr/>
          </p:nvSpPr>
          <p:spPr>
            <a:xfrm>
              <a:off x="-1408548" y="1803419"/>
              <a:ext cx="1270128" cy="1269703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6000" b="1" dirty="0">
                  <a:solidFill>
                    <a:srgbClr val="FF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186" name="Group 185">
            <a:extLst>
              <a:ext uri="{FF2B5EF4-FFF2-40B4-BE49-F238E27FC236}">
                <a16:creationId xmlns="" xmlns:a16="http://schemas.microsoft.com/office/drawing/2014/main" id="{6DF9C7A0-3DBB-4BAD-8A3D-2AA24EA483F3}"/>
              </a:ext>
            </a:extLst>
          </p:cNvPr>
          <p:cNvGrpSpPr>
            <a:grpSpLocks/>
          </p:cNvGrpSpPr>
          <p:nvPr/>
        </p:nvGrpSpPr>
        <p:grpSpPr bwMode="auto">
          <a:xfrm>
            <a:off x="1606550" y="1235075"/>
            <a:ext cx="1270000" cy="1271588"/>
            <a:chOff x="-1408548" y="1801832"/>
            <a:chExt cx="1270128" cy="1271290"/>
          </a:xfrm>
        </p:grpSpPr>
        <p:sp>
          <p:nvSpPr>
            <p:cNvPr id="187" name="Rectangle 186">
              <a:extLst>
                <a:ext uri="{FF2B5EF4-FFF2-40B4-BE49-F238E27FC236}">
                  <a16:creationId xmlns="" xmlns:a16="http://schemas.microsoft.com/office/drawing/2014/main" id="{9BEB7985-FB2A-4F0F-A028-D3F4118AB116}"/>
                </a:ext>
              </a:extLst>
            </p:cNvPr>
            <p:cNvSpPr/>
            <p:nvPr/>
          </p:nvSpPr>
          <p:spPr>
            <a:xfrm>
              <a:off x="-1408548" y="1801832"/>
              <a:ext cx="1270128" cy="1269702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6000" b="1" dirty="0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8" name="Rectangle 187">
              <a:extLst>
                <a:ext uri="{FF2B5EF4-FFF2-40B4-BE49-F238E27FC236}">
                  <a16:creationId xmlns="" xmlns:a16="http://schemas.microsoft.com/office/drawing/2014/main" id="{7FB516D4-A23C-4FAD-9DE8-5645AC6D03BC}"/>
                </a:ext>
              </a:extLst>
            </p:cNvPr>
            <p:cNvSpPr/>
            <p:nvPr/>
          </p:nvSpPr>
          <p:spPr>
            <a:xfrm>
              <a:off x="-1408548" y="1803420"/>
              <a:ext cx="1270128" cy="1269702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6000" b="1" dirty="0">
                  <a:solidFill>
                    <a:srgbClr val="FF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189" name="Group 188">
            <a:extLst>
              <a:ext uri="{FF2B5EF4-FFF2-40B4-BE49-F238E27FC236}">
                <a16:creationId xmlns="" xmlns:a16="http://schemas.microsoft.com/office/drawing/2014/main" id="{48AC3972-0957-4B6B-B1AF-7D26F93711BA}"/>
              </a:ext>
            </a:extLst>
          </p:cNvPr>
          <p:cNvGrpSpPr>
            <a:grpSpLocks/>
          </p:cNvGrpSpPr>
          <p:nvPr/>
        </p:nvGrpSpPr>
        <p:grpSpPr bwMode="auto">
          <a:xfrm>
            <a:off x="1609725" y="1235075"/>
            <a:ext cx="1270000" cy="1271588"/>
            <a:chOff x="-1408548" y="1801832"/>
            <a:chExt cx="1270128" cy="1271290"/>
          </a:xfrm>
        </p:grpSpPr>
        <p:sp>
          <p:nvSpPr>
            <p:cNvPr id="190" name="Rectangle 189">
              <a:extLst>
                <a:ext uri="{FF2B5EF4-FFF2-40B4-BE49-F238E27FC236}">
                  <a16:creationId xmlns="" xmlns:a16="http://schemas.microsoft.com/office/drawing/2014/main" id="{31734674-5B3D-4D5F-B0EE-213BBFA3E2BC}"/>
                </a:ext>
              </a:extLst>
            </p:cNvPr>
            <p:cNvSpPr/>
            <p:nvPr/>
          </p:nvSpPr>
          <p:spPr>
            <a:xfrm>
              <a:off x="-1408548" y="1801832"/>
              <a:ext cx="1270128" cy="1269702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6000" b="1" dirty="0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1" name="Rectangle 190">
              <a:extLst>
                <a:ext uri="{FF2B5EF4-FFF2-40B4-BE49-F238E27FC236}">
                  <a16:creationId xmlns="" xmlns:a16="http://schemas.microsoft.com/office/drawing/2014/main" id="{BCB0123C-B0CC-46D3-91AE-0C6CD7E94AAE}"/>
                </a:ext>
              </a:extLst>
            </p:cNvPr>
            <p:cNvSpPr/>
            <p:nvPr/>
          </p:nvSpPr>
          <p:spPr>
            <a:xfrm>
              <a:off x="-1408548" y="1803420"/>
              <a:ext cx="1270128" cy="1269702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6000" b="1" dirty="0">
                  <a:solidFill>
                    <a:srgbClr val="FF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92" name="Group 191">
            <a:extLst>
              <a:ext uri="{FF2B5EF4-FFF2-40B4-BE49-F238E27FC236}">
                <a16:creationId xmlns="" xmlns:a16="http://schemas.microsoft.com/office/drawing/2014/main" id="{CE3B8879-4B1D-440A-A9ED-E260725847C4}"/>
              </a:ext>
            </a:extLst>
          </p:cNvPr>
          <p:cNvGrpSpPr>
            <a:grpSpLocks/>
          </p:cNvGrpSpPr>
          <p:nvPr/>
        </p:nvGrpSpPr>
        <p:grpSpPr bwMode="auto">
          <a:xfrm>
            <a:off x="1606550" y="1233489"/>
            <a:ext cx="1270000" cy="1271587"/>
            <a:chOff x="-1408548" y="1801832"/>
            <a:chExt cx="1270128" cy="1271290"/>
          </a:xfrm>
        </p:grpSpPr>
        <p:sp>
          <p:nvSpPr>
            <p:cNvPr id="193" name="Rectangle 192">
              <a:extLst>
                <a:ext uri="{FF2B5EF4-FFF2-40B4-BE49-F238E27FC236}">
                  <a16:creationId xmlns="" xmlns:a16="http://schemas.microsoft.com/office/drawing/2014/main" id="{A15E3699-FE05-4583-A7F6-160D787EE594}"/>
                </a:ext>
              </a:extLst>
            </p:cNvPr>
            <p:cNvSpPr/>
            <p:nvPr/>
          </p:nvSpPr>
          <p:spPr>
            <a:xfrm>
              <a:off x="-1408548" y="1801832"/>
              <a:ext cx="1270128" cy="1269703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6000" b="1" dirty="0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4" name="Rectangle 193">
              <a:extLst>
                <a:ext uri="{FF2B5EF4-FFF2-40B4-BE49-F238E27FC236}">
                  <a16:creationId xmlns="" xmlns:a16="http://schemas.microsoft.com/office/drawing/2014/main" id="{58E43D48-305B-4B8B-A2A1-F567D02C5A59}"/>
                </a:ext>
              </a:extLst>
            </p:cNvPr>
            <p:cNvSpPr/>
            <p:nvPr/>
          </p:nvSpPr>
          <p:spPr>
            <a:xfrm>
              <a:off x="-1408548" y="1803419"/>
              <a:ext cx="1270128" cy="1269703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6000" b="1" dirty="0">
                  <a:solidFill>
                    <a:srgbClr val="FFFF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</p:grpSp>
      <p:sp>
        <p:nvSpPr>
          <p:cNvPr id="195" name="Left Brace 194">
            <a:extLst>
              <a:ext uri="{FF2B5EF4-FFF2-40B4-BE49-F238E27FC236}">
                <a16:creationId xmlns="" xmlns:a16="http://schemas.microsoft.com/office/drawing/2014/main" id="{6FEAE9A0-CC47-4DB0-BB1D-438661CF14EF}"/>
              </a:ext>
            </a:extLst>
          </p:cNvPr>
          <p:cNvSpPr/>
          <p:nvPr/>
        </p:nvSpPr>
        <p:spPr>
          <a:xfrm rot="16200000">
            <a:off x="2130226" y="1862537"/>
            <a:ext cx="218365" cy="1290386"/>
          </a:xfrm>
          <a:prstGeom prst="leftBrace">
            <a:avLst/>
          </a:prstGeom>
          <a:ln w="12700">
            <a:solidFill>
              <a:srgbClr val="00FF4E"/>
            </a:solidFill>
          </a:ln>
          <a:effectLst>
            <a:glow rad="63500">
              <a:srgbClr val="00FF4E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96" name="Left Brace 195">
            <a:extLst>
              <a:ext uri="{FF2B5EF4-FFF2-40B4-BE49-F238E27FC236}">
                <a16:creationId xmlns="" xmlns:a16="http://schemas.microsoft.com/office/drawing/2014/main" id="{3D30D427-8B16-438F-ACC7-E4BD14AA93E6}"/>
              </a:ext>
            </a:extLst>
          </p:cNvPr>
          <p:cNvSpPr/>
          <p:nvPr/>
        </p:nvSpPr>
        <p:spPr>
          <a:xfrm rot="5400000">
            <a:off x="2130226" y="585465"/>
            <a:ext cx="218365" cy="1290386"/>
          </a:xfrm>
          <a:prstGeom prst="leftBrace">
            <a:avLst/>
          </a:prstGeom>
          <a:ln w="12700">
            <a:solidFill>
              <a:srgbClr val="00FF4E"/>
            </a:solidFill>
          </a:ln>
          <a:effectLst>
            <a:glow rad="63500">
              <a:srgbClr val="00FF4E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0" name="Parallelogram 79">
            <a:extLst>
              <a:ext uri="{FF2B5EF4-FFF2-40B4-BE49-F238E27FC236}">
                <a16:creationId xmlns="" xmlns:a16="http://schemas.microsoft.com/office/drawing/2014/main" id="{76D2A02E-D693-448E-A275-57C47042235E}"/>
              </a:ext>
            </a:extLst>
          </p:cNvPr>
          <p:cNvSpPr/>
          <p:nvPr/>
        </p:nvSpPr>
        <p:spPr>
          <a:xfrm>
            <a:off x="2400300" y="5121276"/>
            <a:ext cx="7581900" cy="593725"/>
          </a:xfrm>
          <a:prstGeom prst="parallelogram">
            <a:avLst/>
          </a:prstGeom>
          <a:solidFill>
            <a:srgbClr val="FF0000">
              <a:alpha val="4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510" name="Group 5">
            <a:extLst>
              <a:ext uri="{FF2B5EF4-FFF2-40B4-BE49-F238E27FC236}">
                <a16:creationId xmlns="" xmlns:a16="http://schemas.microsoft.com/office/drawing/2014/main" id="{10B9BCA8-B142-4A88-8406-234EA5C32C9F}"/>
              </a:ext>
            </a:extLst>
          </p:cNvPr>
          <p:cNvGrpSpPr>
            <a:grpSpLocks/>
          </p:cNvGrpSpPr>
          <p:nvPr/>
        </p:nvGrpSpPr>
        <p:grpSpPr bwMode="auto">
          <a:xfrm>
            <a:off x="3641725" y="258764"/>
            <a:ext cx="6553200" cy="579437"/>
            <a:chOff x="624" y="816"/>
            <a:chExt cx="4128" cy="365"/>
          </a:xfrm>
        </p:grpSpPr>
        <p:sp>
          <p:nvSpPr>
            <p:cNvPr id="19511" name="Line 6">
              <a:extLst>
                <a:ext uri="{FF2B5EF4-FFF2-40B4-BE49-F238E27FC236}">
                  <a16:creationId xmlns="" xmlns:a16="http://schemas.microsoft.com/office/drawing/2014/main" id="{5F97223A-A3E9-4F61-B95E-5238E4EA3F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4" y="864"/>
              <a:ext cx="41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2" name="Oval 7">
              <a:extLst>
                <a:ext uri="{FF2B5EF4-FFF2-40B4-BE49-F238E27FC236}">
                  <a16:creationId xmlns="" xmlns:a16="http://schemas.microsoft.com/office/drawing/2014/main" id="{F7CCEF50-FE94-47F8-A2BE-644B615FB2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4" y="816"/>
              <a:ext cx="144" cy="144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9513" name="Oval 8">
              <a:extLst>
                <a:ext uri="{FF2B5EF4-FFF2-40B4-BE49-F238E27FC236}">
                  <a16:creationId xmlns="" xmlns:a16="http://schemas.microsoft.com/office/drawing/2014/main" id="{8E860647-7592-4436-A2F5-BB61B004F3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2" y="816"/>
              <a:ext cx="144" cy="144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9514" name="Oval 9">
              <a:extLst>
                <a:ext uri="{FF2B5EF4-FFF2-40B4-BE49-F238E27FC236}">
                  <a16:creationId xmlns="" xmlns:a16="http://schemas.microsoft.com/office/drawing/2014/main" id="{1B9FE975-8E1A-434A-82CD-349B550144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816"/>
              <a:ext cx="144" cy="144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9515" name="Text Box 10">
              <a:extLst>
                <a:ext uri="{FF2B5EF4-FFF2-40B4-BE49-F238E27FC236}">
                  <a16:creationId xmlns="" xmlns:a16="http://schemas.microsoft.com/office/drawing/2014/main" id="{7444BD13-923F-45EC-BFF0-BF76D72918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0" y="912"/>
              <a:ext cx="192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200" b="1"/>
                <a:t>A</a:t>
              </a:r>
            </a:p>
          </p:txBody>
        </p:sp>
        <p:sp>
          <p:nvSpPr>
            <p:cNvPr id="19516" name="Text Box 11">
              <a:extLst>
                <a:ext uri="{FF2B5EF4-FFF2-40B4-BE49-F238E27FC236}">
                  <a16:creationId xmlns="" xmlns:a16="http://schemas.microsoft.com/office/drawing/2014/main" id="{2522BB42-1628-43C0-806A-FAC9F2DDC2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0" y="912"/>
              <a:ext cx="192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200" b="1"/>
                <a:t>B</a:t>
              </a:r>
            </a:p>
          </p:txBody>
        </p:sp>
        <p:sp>
          <p:nvSpPr>
            <p:cNvPr id="19517" name="Text Box 12">
              <a:extLst>
                <a:ext uri="{FF2B5EF4-FFF2-40B4-BE49-F238E27FC236}">
                  <a16:creationId xmlns="" xmlns:a16="http://schemas.microsoft.com/office/drawing/2014/main" id="{E68C6E64-D5F1-4AA9-AA8C-E302EE9D53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0" y="912"/>
              <a:ext cx="192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200" b="1"/>
                <a:t>C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202901__bluebloomers__electronic-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3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7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enu_toggle_tone - Cop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enu_toggle_tone - Cop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enu_toggle_tone - Cop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enu_toggle_tone - Cop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6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 nodeType="clickPar">
                      <p:stCondLst>
                        <p:cond delay="0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 nodeType="clickPar">
                      <p:stCondLst>
                        <p:cond delay="0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3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menu_toggle_to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3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9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98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102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id="106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3800"/>
                            </p:stCondLst>
                            <p:childTnLst>
                              <p:par>
                                <p:cTn id="110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4800"/>
                            </p:stCondLst>
                            <p:childTnLst>
                              <p:par>
                                <p:cTn id="114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5800"/>
                            </p:stCondLst>
                            <p:childTnLst>
                              <p:par>
                                <p:cTn id="118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6800"/>
                            </p:stCondLst>
                            <p:childTnLst>
                              <p:par>
                                <p:cTn id="122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7800"/>
                            </p:stCondLst>
                            <p:childTnLst>
                              <p:par>
                                <p:cTn id="126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8800"/>
                            </p:stCondLst>
                            <p:childTnLst>
                              <p:par>
                                <p:cTn id="130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9800"/>
                            </p:stCondLst>
                            <p:childTnLst>
                              <p:par>
                                <p:cTn id="134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10800"/>
                            </p:stCondLst>
                            <p:childTnLst>
                              <p:par>
                                <p:cTn id="138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11800"/>
                            </p:stCondLst>
                            <p:childTnLst>
                              <p:par>
                                <p:cTn id="142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12800"/>
                            </p:stCondLst>
                            <p:childTnLst>
                              <p:par>
                                <p:cTn id="146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 nodeType="afterGroup">
                            <p:stCondLst>
                              <p:cond delay="13800"/>
                            </p:stCondLst>
                            <p:childTnLst>
                              <p:par>
                                <p:cTn id="150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 nodeType="afterGroup">
                            <p:stCondLst>
                              <p:cond delay="14800"/>
                            </p:stCondLst>
                            <p:childTnLst>
                              <p:par>
                                <p:cTn id="154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15800"/>
                            </p:stCondLst>
                            <p:childTnLst>
                              <p:par>
                                <p:cTn id="158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0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16800"/>
                            </p:stCondLst>
                            <p:childTnLst>
                              <p:par>
                                <p:cTn id="162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4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 nodeType="afterGroup">
                            <p:stCondLst>
                              <p:cond delay="17800"/>
                            </p:stCondLst>
                            <p:childTnLst>
                              <p:par>
                                <p:cTn id="166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8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 nodeType="afterGroup">
                            <p:stCondLst>
                              <p:cond delay="18800"/>
                            </p:stCondLst>
                            <p:childTnLst>
                              <p:par>
                                <p:cTn id="170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 nodeType="afterGroup">
                            <p:stCondLst>
                              <p:cond delay="19800"/>
                            </p:stCondLst>
                            <p:childTnLst>
                              <p:par>
                                <p:cTn id="174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6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 nodeType="afterGroup">
                            <p:stCondLst>
                              <p:cond delay="20800"/>
                            </p:stCondLst>
                            <p:childTnLst>
                              <p:par>
                                <p:cTn id="178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0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 nodeType="afterGroup">
                            <p:stCondLst>
                              <p:cond delay="21800"/>
                            </p:stCondLst>
                            <p:childTnLst>
                              <p:par>
                                <p:cTn id="182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4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 nodeType="afterGroup">
                            <p:stCondLst>
                              <p:cond delay="22800"/>
                            </p:stCondLst>
                            <p:childTnLst>
                              <p:par>
                                <p:cTn id="186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 nodeType="afterGroup">
                            <p:stCondLst>
                              <p:cond delay="23800"/>
                            </p:stCondLst>
                            <p:childTnLst>
                              <p:par>
                                <p:cTn id="190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2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 nodeType="afterGroup">
                            <p:stCondLst>
                              <p:cond delay="24800"/>
                            </p:stCondLst>
                            <p:childTnLst>
                              <p:par>
                                <p:cTn id="194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6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 nodeType="afterGroup">
                            <p:stCondLst>
                              <p:cond delay="25800"/>
                            </p:stCondLst>
                            <p:childTnLst>
                              <p:par>
                                <p:cTn id="198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0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 nodeType="afterGroup">
                            <p:stCondLst>
                              <p:cond delay="26800"/>
                            </p:stCondLst>
                            <p:childTnLst>
                              <p:par>
                                <p:cTn id="202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4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 nodeType="afterGroup">
                            <p:stCondLst>
                              <p:cond delay="27800"/>
                            </p:stCondLst>
                            <p:childTnLst>
                              <p:par>
                                <p:cTn id="206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8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 nodeType="afterGroup">
                            <p:stCondLst>
                              <p:cond delay="28800"/>
                            </p:stCondLst>
                            <p:childTnLst>
                              <p:par>
                                <p:cTn id="210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2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 nodeType="afterGroup">
                            <p:stCondLst>
                              <p:cond delay="29800"/>
                            </p:stCondLst>
                            <p:childTnLst>
                              <p:par>
                                <p:cTn id="214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6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u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  <p:bldP spid="65" grpId="0" animBg="1"/>
      <p:bldP spid="8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 descr="The Red Curtain">
            <a:extLst>
              <a:ext uri="{FF2B5EF4-FFF2-40B4-BE49-F238E27FC236}">
                <a16:creationId xmlns="" xmlns:a16="http://schemas.microsoft.com/office/drawing/2014/main" id="{C76CDE19-4217-4D36-A45F-8FAAFE6D082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769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>
            <a:extLst>
              <a:ext uri="{FF2B5EF4-FFF2-40B4-BE49-F238E27FC236}">
                <a16:creationId xmlns="" xmlns:a16="http://schemas.microsoft.com/office/drawing/2014/main" id="{244B3DD9-125B-4AE8-9D04-5EA0680FE2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1219201"/>
            <a:ext cx="7772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4340" name="Text Box 4">
            <a:extLst>
              <a:ext uri="{FF2B5EF4-FFF2-40B4-BE49-F238E27FC236}">
                <a16:creationId xmlns="" xmlns:a16="http://schemas.microsoft.com/office/drawing/2014/main" id="{F895AB67-E980-4747-87D3-7810137D6C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19870"/>
            <a:ext cx="746760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36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hệ giữa ba điểm thẳng hàng:</a:t>
            </a:r>
          </a:p>
        </p:txBody>
      </p:sp>
      <p:grpSp>
        <p:nvGrpSpPr>
          <p:cNvPr id="14341" name="Group 5">
            <a:extLst>
              <a:ext uri="{FF2B5EF4-FFF2-40B4-BE49-F238E27FC236}">
                <a16:creationId xmlns="" xmlns:a16="http://schemas.microsoft.com/office/drawing/2014/main" id="{4407E691-DD63-4246-B52B-9AD3A86E4561}"/>
              </a:ext>
            </a:extLst>
          </p:cNvPr>
          <p:cNvGrpSpPr>
            <a:grpSpLocks/>
          </p:cNvGrpSpPr>
          <p:nvPr/>
        </p:nvGrpSpPr>
        <p:grpSpPr bwMode="auto">
          <a:xfrm>
            <a:off x="2514600" y="1295400"/>
            <a:ext cx="6553200" cy="579438"/>
            <a:chOff x="624" y="816"/>
            <a:chExt cx="4128" cy="365"/>
          </a:xfrm>
        </p:grpSpPr>
        <p:sp>
          <p:nvSpPr>
            <p:cNvPr id="20490" name="Line 6">
              <a:extLst>
                <a:ext uri="{FF2B5EF4-FFF2-40B4-BE49-F238E27FC236}">
                  <a16:creationId xmlns="" xmlns:a16="http://schemas.microsoft.com/office/drawing/2014/main" id="{B600D6EB-8382-4912-A715-0EF4109A59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4" y="864"/>
              <a:ext cx="41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1" name="Oval 7">
              <a:extLst>
                <a:ext uri="{FF2B5EF4-FFF2-40B4-BE49-F238E27FC236}">
                  <a16:creationId xmlns="" xmlns:a16="http://schemas.microsoft.com/office/drawing/2014/main" id="{67AD852F-5633-431F-8E0A-07418F74E2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4" y="816"/>
              <a:ext cx="144" cy="144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0492" name="Oval 8">
              <a:extLst>
                <a:ext uri="{FF2B5EF4-FFF2-40B4-BE49-F238E27FC236}">
                  <a16:creationId xmlns="" xmlns:a16="http://schemas.microsoft.com/office/drawing/2014/main" id="{0AEED486-5A14-429A-B51F-F122CB7630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2" y="816"/>
              <a:ext cx="144" cy="144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0493" name="Oval 9">
              <a:extLst>
                <a:ext uri="{FF2B5EF4-FFF2-40B4-BE49-F238E27FC236}">
                  <a16:creationId xmlns="" xmlns:a16="http://schemas.microsoft.com/office/drawing/2014/main" id="{1F85555F-980A-4660-970A-D51647E005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816"/>
              <a:ext cx="144" cy="144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0494" name="Text Box 10">
              <a:extLst>
                <a:ext uri="{FF2B5EF4-FFF2-40B4-BE49-F238E27FC236}">
                  <a16:creationId xmlns="" xmlns:a16="http://schemas.microsoft.com/office/drawing/2014/main" id="{190B3095-E314-45CF-9D36-74798BD000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0" y="912"/>
              <a:ext cx="192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200" b="1"/>
                <a:t>A</a:t>
              </a:r>
            </a:p>
          </p:txBody>
        </p:sp>
        <p:sp>
          <p:nvSpPr>
            <p:cNvPr id="20495" name="Text Box 11">
              <a:extLst>
                <a:ext uri="{FF2B5EF4-FFF2-40B4-BE49-F238E27FC236}">
                  <a16:creationId xmlns="" xmlns:a16="http://schemas.microsoft.com/office/drawing/2014/main" id="{D5B8AA92-D98B-4AED-B2B0-64501DF4A8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0" y="912"/>
              <a:ext cx="192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200" b="1"/>
                <a:t>B</a:t>
              </a:r>
            </a:p>
          </p:txBody>
        </p:sp>
        <p:sp>
          <p:nvSpPr>
            <p:cNvPr id="20496" name="Text Box 12">
              <a:extLst>
                <a:ext uri="{FF2B5EF4-FFF2-40B4-BE49-F238E27FC236}">
                  <a16:creationId xmlns="" xmlns:a16="http://schemas.microsoft.com/office/drawing/2014/main" id="{6D6D754D-E60C-44B1-BCE3-D05BD33542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0" y="912"/>
              <a:ext cx="192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200" b="1"/>
                <a:t>C</a:t>
              </a:r>
            </a:p>
          </p:txBody>
        </p:sp>
      </p:grpSp>
      <p:sp>
        <p:nvSpPr>
          <p:cNvPr id="14349" name="Text Box 13">
            <a:extLst>
              <a:ext uri="{FF2B5EF4-FFF2-40B4-BE49-F238E27FC236}">
                <a16:creationId xmlns="" xmlns:a16="http://schemas.microsoft.com/office/drawing/2014/main" id="{0931D7CE-8F74-4D8C-8B1B-A602A8BAAE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978" y="1951038"/>
            <a:ext cx="1126822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Từ trái sang phải, vị trí các điểm như thế nào với nhau?</a:t>
            </a:r>
          </a:p>
        </p:txBody>
      </p:sp>
      <p:sp>
        <p:nvSpPr>
          <p:cNvPr id="14350" name="Text Box 14">
            <a:extLst>
              <a:ext uri="{FF2B5EF4-FFF2-40B4-BE49-F238E27FC236}">
                <a16:creationId xmlns="" xmlns:a16="http://schemas.microsoft.com/office/drawing/2014/main" id="{C586D941-DD43-4AC9-BD51-7EA5A375E1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978" y="3121025"/>
            <a:ext cx="875362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- Điểm B </a:t>
            </a: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 giữa</a:t>
            </a: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hai điểm A và C.</a:t>
            </a:r>
          </a:p>
        </p:txBody>
      </p:sp>
      <p:sp>
        <p:nvSpPr>
          <p:cNvPr id="14351" name="Text Box 15">
            <a:extLst>
              <a:ext uri="{FF2B5EF4-FFF2-40B4-BE49-F238E27FC236}">
                <a16:creationId xmlns="" xmlns:a16="http://schemas.microsoft.com/office/drawing/2014/main" id="{77C8A071-3EDF-4159-8FE2-A904C752AD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978" y="3865564"/>
            <a:ext cx="928702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- Điểm A và C nằm </a:t>
            </a: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 phía</a:t>
            </a: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đối với điểm B.</a:t>
            </a:r>
          </a:p>
        </p:txBody>
      </p:sp>
      <p:sp>
        <p:nvSpPr>
          <p:cNvPr id="14352" name="Text Box 16">
            <a:extLst>
              <a:ext uri="{FF2B5EF4-FFF2-40B4-BE49-F238E27FC236}">
                <a16:creationId xmlns="" xmlns:a16="http://schemas.microsoft.com/office/drawing/2014/main" id="{E326CF28-D8F0-4036-991D-16CB0A8C80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978" y="4551364"/>
            <a:ext cx="928702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- Điểm B và C nằm </a:t>
            </a: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 phía</a:t>
            </a: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đối với điểm A.</a:t>
            </a:r>
          </a:p>
        </p:txBody>
      </p:sp>
      <p:sp>
        <p:nvSpPr>
          <p:cNvPr id="14353" name="Text Box 17">
            <a:extLst>
              <a:ext uri="{FF2B5EF4-FFF2-40B4-BE49-F238E27FC236}">
                <a16:creationId xmlns="" xmlns:a16="http://schemas.microsoft.com/office/drawing/2014/main" id="{AF0A97C7-BF01-4959-83C3-01E6E7110D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979" y="5237164"/>
            <a:ext cx="925209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- Điểm A và B nằm </a:t>
            </a: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 phía</a:t>
            </a: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đối với điểm C.</a:t>
            </a: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  <p:bldP spid="14349" grpId="0"/>
      <p:bldP spid="14349" grpId="1"/>
      <p:bldP spid="14350" grpId="0"/>
      <p:bldP spid="14351" grpId="0"/>
      <p:bldP spid="14352" grpId="0"/>
      <p:bldP spid="1435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="" xmlns:a16="http://schemas.microsoft.com/office/drawing/2014/main" id="{A0CCBB40-ECD9-4DB1-B3E9-B79A1E58E5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926" y="3429000"/>
            <a:ext cx="10536702" cy="3048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1507" name="Text Box 3">
            <a:extLst>
              <a:ext uri="{FF2B5EF4-FFF2-40B4-BE49-F238E27FC236}">
                <a16:creationId xmlns="" xmlns:a16="http://schemas.microsoft.com/office/drawing/2014/main" id="{53F20CE7-8385-4A02-AEC8-317E58A507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1219201"/>
            <a:ext cx="7772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5365" name="Text Box 5">
            <a:extLst>
              <a:ext uri="{FF2B5EF4-FFF2-40B4-BE49-F238E27FC236}">
                <a16:creationId xmlns="" xmlns:a16="http://schemas.microsoft.com/office/drawing/2014/main" id="{58809FC5-C98B-4191-8D55-741F31D26A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39" y="381001"/>
            <a:ext cx="11127545" cy="11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300" b="1">
                <a:latin typeface="Times New Roman" panose="02020603050405020304" pitchFamily="18" charset="0"/>
                <a:cs typeface="Times New Roman" panose="02020603050405020304" pitchFamily="18" charset="0"/>
              </a:rPr>
              <a:t>Nếu nói rằng: Điểm E nằm giữa hai điểm M và N thì 3 điểm có thẳng hàng không?</a:t>
            </a:r>
          </a:p>
        </p:txBody>
      </p:sp>
      <p:sp>
        <p:nvSpPr>
          <p:cNvPr id="15366" name="Text Box 6">
            <a:extLst>
              <a:ext uri="{FF2B5EF4-FFF2-40B4-BE49-F238E27FC236}">
                <a16:creationId xmlns="" xmlns:a16="http://schemas.microsoft.com/office/drawing/2014/main" id="{7FB02B53-B121-4542-B7E2-DFC764CAF1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2708276"/>
            <a:ext cx="2362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400" b="1" u="sng">
                <a:solidFill>
                  <a:srgbClr val="0000CC"/>
                </a:solidFill>
                <a:latin typeface="VNI-Times" pitchFamily="2" charset="0"/>
              </a:rPr>
              <a:t>Chuù yù:</a:t>
            </a:r>
          </a:p>
        </p:txBody>
      </p:sp>
      <p:sp>
        <p:nvSpPr>
          <p:cNvPr id="15367" name="Text Box 7">
            <a:extLst>
              <a:ext uri="{FF2B5EF4-FFF2-40B4-BE49-F238E27FC236}">
                <a16:creationId xmlns="" xmlns:a16="http://schemas.microsoft.com/office/drawing/2014/main" id="{82877BA0-752F-4AA6-B053-07BB0CDC88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806" y="3733800"/>
            <a:ext cx="10156874" cy="1138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3400" b="1">
                <a:latin typeface="Times New Roman" panose="02020603050405020304" pitchFamily="18" charset="0"/>
                <a:cs typeface="Times New Roman" panose="02020603050405020304" pitchFamily="18" charset="0"/>
              </a:rPr>
              <a:t>Nếu biết một điểm nằm giữa hai điểm thì ba điểm ấy thẳng hàng.</a:t>
            </a:r>
          </a:p>
        </p:txBody>
      </p:sp>
      <p:sp>
        <p:nvSpPr>
          <p:cNvPr id="15368" name="Text Box 8">
            <a:extLst>
              <a:ext uri="{FF2B5EF4-FFF2-40B4-BE49-F238E27FC236}">
                <a16:creationId xmlns="" xmlns:a16="http://schemas.microsoft.com/office/drawing/2014/main" id="{EFA57AFE-09CA-4160-B841-C5A9AA33A4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805" y="4953000"/>
            <a:ext cx="10030265" cy="1138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3400" b="1">
                <a:latin typeface="Times New Roman" panose="02020603050405020304" pitchFamily="18" charset="0"/>
                <a:cs typeface="Times New Roman" panose="02020603050405020304" pitchFamily="18" charset="0"/>
              </a:rPr>
              <a:t>Không có khái niệm nằm giữa khi ba điểm không thẳng hàng.</a:t>
            </a:r>
          </a:p>
        </p:txBody>
      </p:sp>
      <p:grpSp>
        <p:nvGrpSpPr>
          <p:cNvPr id="15377" name="Group 17">
            <a:extLst>
              <a:ext uri="{FF2B5EF4-FFF2-40B4-BE49-F238E27FC236}">
                <a16:creationId xmlns="" xmlns:a16="http://schemas.microsoft.com/office/drawing/2014/main" id="{1D1E35D8-3E12-4FF8-B79C-1A6FDBB96E18}"/>
              </a:ext>
            </a:extLst>
          </p:cNvPr>
          <p:cNvGrpSpPr>
            <a:grpSpLocks/>
          </p:cNvGrpSpPr>
          <p:nvPr/>
        </p:nvGrpSpPr>
        <p:grpSpPr bwMode="auto">
          <a:xfrm>
            <a:off x="2324100" y="1905000"/>
            <a:ext cx="7543800" cy="960438"/>
            <a:chOff x="504" y="1200"/>
            <a:chExt cx="4752" cy="605"/>
          </a:xfrm>
        </p:grpSpPr>
        <p:sp>
          <p:nvSpPr>
            <p:cNvPr id="21513" name="Line 9">
              <a:extLst>
                <a:ext uri="{FF2B5EF4-FFF2-40B4-BE49-F238E27FC236}">
                  <a16:creationId xmlns="" xmlns:a16="http://schemas.microsoft.com/office/drawing/2014/main" id="{CC71125C-AA11-4F8C-A5AB-6C1C2202A0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4" y="1296"/>
              <a:ext cx="475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4" name="Oval 10">
              <a:extLst>
                <a:ext uri="{FF2B5EF4-FFF2-40B4-BE49-F238E27FC236}">
                  <a16:creationId xmlns="" xmlns:a16="http://schemas.microsoft.com/office/drawing/2014/main" id="{5C4FDA9D-7E11-4984-A531-F3EFE8E26A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4" y="1200"/>
              <a:ext cx="192" cy="192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1515" name="Oval 11">
              <a:extLst>
                <a:ext uri="{FF2B5EF4-FFF2-40B4-BE49-F238E27FC236}">
                  <a16:creationId xmlns="" xmlns:a16="http://schemas.microsoft.com/office/drawing/2014/main" id="{E0EDD263-818A-42E4-883D-64A033CCD9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6" y="1200"/>
              <a:ext cx="192" cy="192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1516" name="Oval 12">
              <a:extLst>
                <a:ext uri="{FF2B5EF4-FFF2-40B4-BE49-F238E27FC236}">
                  <a16:creationId xmlns="" xmlns:a16="http://schemas.microsoft.com/office/drawing/2014/main" id="{F28763C9-4C23-4322-ABF1-D4111048FB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0" y="1200"/>
              <a:ext cx="192" cy="192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1517" name="Text Box 13">
              <a:extLst>
                <a:ext uri="{FF2B5EF4-FFF2-40B4-BE49-F238E27FC236}">
                  <a16:creationId xmlns="" xmlns:a16="http://schemas.microsoft.com/office/drawing/2014/main" id="{0E43BDCA-5BCF-4677-B276-08FF7C374E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72" y="1392"/>
              <a:ext cx="43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>
                  <a:latin typeface="VNI-Times" pitchFamily="2" charset="0"/>
                </a:rPr>
                <a:t>M</a:t>
              </a:r>
            </a:p>
          </p:txBody>
        </p:sp>
        <p:sp>
          <p:nvSpPr>
            <p:cNvPr id="21518" name="Text Box 14">
              <a:extLst>
                <a:ext uri="{FF2B5EF4-FFF2-40B4-BE49-F238E27FC236}">
                  <a16:creationId xmlns="" xmlns:a16="http://schemas.microsoft.com/office/drawing/2014/main" id="{538C22AB-6681-4552-AEF9-209F8933A3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64" y="1440"/>
              <a:ext cx="43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>
                  <a:latin typeface="VNI-Times" pitchFamily="2" charset="0"/>
                </a:rPr>
                <a:t>E</a:t>
              </a:r>
            </a:p>
          </p:txBody>
        </p:sp>
        <p:sp>
          <p:nvSpPr>
            <p:cNvPr id="21519" name="Text Box 15">
              <a:extLst>
                <a:ext uri="{FF2B5EF4-FFF2-40B4-BE49-F238E27FC236}">
                  <a16:creationId xmlns="" xmlns:a16="http://schemas.microsoft.com/office/drawing/2014/main" id="{BD3CFCFC-89A5-4E54-9A4B-DAD5251FCA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52" y="1392"/>
              <a:ext cx="43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>
                  <a:latin typeface="VNI-Times" pitchFamily="2" charset="0"/>
                </a:rPr>
                <a:t>N</a:t>
              </a:r>
            </a:p>
          </p:txBody>
        </p:sp>
      </p:grp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5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/>
      <p:bldP spid="15366" grpId="0"/>
      <p:bldP spid="15367" grpId="0"/>
      <p:bldP spid="1536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="" xmlns:a16="http://schemas.microsoft.com/office/drawing/2014/main" id="{6F98103F-350D-48E3-B864-C41D4555504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09800" y="304800"/>
            <a:ext cx="7772400" cy="685800"/>
          </a:xfrm>
        </p:spPr>
        <p:txBody>
          <a:bodyPr anchor="ctr">
            <a:normAutofit fontScale="90000"/>
          </a:bodyPr>
          <a:lstStyle/>
          <a:p>
            <a:pPr eaLnBrk="1" hangingPunct="1">
              <a:defRPr/>
            </a:pPr>
            <a:r>
              <a:rPr lang="en-US" altLang="en-US" sz="40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TẬP CỦNG CỐ 1</a:t>
            </a:r>
          </a:p>
        </p:txBody>
      </p:sp>
      <p:sp>
        <p:nvSpPr>
          <p:cNvPr id="22531" name="Text Box 3">
            <a:extLst>
              <a:ext uri="{FF2B5EF4-FFF2-40B4-BE49-F238E27FC236}">
                <a16:creationId xmlns="" xmlns:a16="http://schemas.microsoft.com/office/drawing/2014/main" id="{EC5A31E5-39C4-4A86-87B9-600AB51E85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1219201"/>
            <a:ext cx="7772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6388" name="Line 4">
            <a:extLst>
              <a:ext uri="{FF2B5EF4-FFF2-40B4-BE49-F238E27FC236}">
                <a16:creationId xmlns="" xmlns:a16="http://schemas.microsoft.com/office/drawing/2014/main" id="{B42CEB11-E8D3-472E-B4DA-A271BC098835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6600" y="1066800"/>
            <a:ext cx="556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2" name="Text Box 8">
            <a:extLst>
              <a:ext uri="{FF2B5EF4-FFF2-40B4-BE49-F238E27FC236}">
                <a16:creationId xmlns="" xmlns:a16="http://schemas.microsoft.com/office/drawing/2014/main" id="{AC5EE095-A308-4B36-88C7-26214E0B6E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179" y="1107193"/>
            <a:ext cx="1156364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Trong các hình vẽ sau, hãy chỉ ra điểm nằm giữa hai điểm còn lại.</a:t>
            </a:r>
          </a:p>
        </p:txBody>
      </p:sp>
      <p:grpSp>
        <p:nvGrpSpPr>
          <p:cNvPr id="16393" name="Group 9">
            <a:extLst>
              <a:ext uri="{FF2B5EF4-FFF2-40B4-BE49-F238E27FC236}">
                <a16:creationId xmlns="" xmlns:a16="http://schemas.microsoft.com/office/drawing/2014/main" id="{14F6C704-E239-4DED-A7D4-DA75EF863DCA}"/>
              </a:ext>
            </a:extLst>
          </p:cNvPr>
          <p:cNvGrpSpPr>
            <a:grpSpLocks/>
          </p:cNvGrpSpPr>
          <p:nvPr/>
        </p:nvGrpSpPr>
        <p:grpSpPr bwMode="auto">
          <a:xfrm>
            <a:off x="1828800" y="2590800"/>
            <a:ext cx="2743200" cy="2108200"/>
            <a:chOff x="192" y="2016"/>
            <a:chExt cx="1728" cy="1328"/>
          </a:xfrm>
        </p:grpSpPr>
        <p:sp>
          <p:nvSpPr>
            <p:cNvPr id="22548" name="Oval 10">
              <a:extLst>
                <a:ext uri="{FF2B5EF4-FFF2-40B4-BE49-F238E27FC236}">
                  <a16:creationId xmlns="" xmlns:a16="http://schemas.microsoft.com/office/drawing/2014/main" id="{16D6C914-944F-4161-B5FE-990D5EB5AB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2112"/>
              <a:ext cx="144" cy="144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2549" name="Text Box 11">
              <a:extLst>
                <a:ext uri="{FF2B5EF4-FFF2-40B4-BE49-F238E27FC236}">
                  <a16:creationId xmlns="" xmlns:a16="http://schemas.microsoft.com/office/drawing/2014/main" id="{0F2F1B8D-A185-49FB-899B-609ADC399E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" y="2016"/>
              <a:ext cx="288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6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</a:p>
          </p:txBody>
        </p:sp>
        <p:sp>
          <p:nvSpPr>
            <p:cNvPr id="22550" name="Text Box 12">
              <a:extLst>
                <a:ext uri="{FF2B5EF4-FFF2-40B4-BE49-F238E27FC236}">
                  <a16:creationId xmlns="" xmlns:a16="http://schemas.microsoft.com/office/drawing/2014/main" id="{189B8B55-37D3-4A26-9221-016D5D9DA0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2976"/>
              <a:ext cx="288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</a:p>
          </p:txBody>
        </p:sp>
        <p:sp>
          <p:nvSpPr>
            <p:cNvPr id="22551" name="Text Box 13">
              <a:extLst>
                <a:ext uri="{FF2B5EF4-FFF2-40B4-BE49-F238E27FC236}">
                  <a16:creationId xmlns="" xmlns:a16="http://schemas.microsoft.com/office/drawing/2014/main" id="{733CFA5F-4A98-4C38-9F54-8550562635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8" y="2976"/>
              <a:ext cx="288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</a:p>
          </p:txBody>
        </p:sp>
        <p:sp>
          <p:nvSpPr>
            <p:cNvPr id="22552" name="Line 14">
              <a:extLst>
                <a:ext uri="{FF2B5EF4-FFF2-40B4-BE49-F238E27FC236}">
                  <a16:creationId xmlns="" xmlns:a16="http://schemas.microsoft.com/office/drawing/2014/main" id="{0D6E8CC0-1EC7-4AF9-8607-8FC4B8B65CD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2" y="2880"/>
              <a:ext cx="172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3" name="Oval 15">
              <a:extLst>
                <a:ext uri="{FF2B5EF4-FFF2-40B4-BE49-F238E27FC236}">
                  <a16:creationId xmlns="" xmlns:a16="http://schemas.microsoft.com/office/drawing/2014/main" id="{651193DB-A466-4AED-9588-DB66E03A68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8" y="2820"/>
              <a:ext cx="144" cy="144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2554" name="Oval 16">
              <a:extLst>
                <a:ext uri="{FF2B5EF4-FFF2-40B4-BE49-F238E27FC236}">
                  <a16:creationId xmlns="" xmlns:a16="http://schemas.microsoft.com/office/drawing/2014/main" id="{808BFEEA-B83B-4844-B4EE-E6957BA992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" y="2845"/>
              <a:ext cx="144" cy="144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16401" name="Group 17">
            <a:extLst>
              <a:ext uri="{FF2B5EF4-FFF2-40B4-BE49-F238E27FC236}">
                <a16:creationId xmlns="" xmlns:a16="http://schemas.microsoft.com/office/drawing/2014/main" id="{BA889943-19C8-4F62-928D-72F81DC77FF9}"/>
              </a:ext>
            </a:extLst>
          </p:cNvPr>
          <p:cNvGrpSpPr>
            <a:grpSpLocks/>
          </p:cNvGrpSpPr>
          <p:nvPr/>
        </p:nvGrpSpPr>
        <p:grpSpPr bwMode="auto">
          <a:xfrm>
            <a:off x="6477000" y="2232025"/>
            <a:ext cx="2590800" cy="3686175"/>
            <a:chOff x="3120" y="1790"/>
            <a:chExt cx="1632" cy="2322"/>
          </a:xfrm>
        </p:grpSpPr>
        <p:sp>
          <p:nvSpPr>
            <p:cNvPr id="22536" name="Text Box 18">
              <a:extLst>
                <a:ext uri="{FF2B5EF4-FFF2-40B4-BE49-F238E27FC236}">
                  <a16:creationId xmlns="" xmlns:a16="http://schemas.microsoft.com/office/drawing/2014/main" id="{4B7F2D6B-E820-4D71-8E1D-809295CD15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64" y="2496"/>
              <a:ext cx="288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</a:p>
          </p:txBody>
        </p:sp>
        <p:sp>
          <p:nvSpPr>
            <p:cNvPr id="22537" name="Text Box 19">
              <a:extLst>
                <a:ext uri="{FF2B5EF4-FFF2-40B4-BE49-F238E27FC236}">
                  <a16:creationId xmlns="" xmlns:a16="http://schemas.microsoft.com/office/drawing/2014/main" id="{8ACA7000-35D5-4B80-8C1E-6510589314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36" y="2081"/>
              <a:ext cx="288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</a:p>
          </p:txBody>
        </p:sp>
        <p:sp>
          <p:nvSpPr>
            <p:cNvPr id="22538" name="Line 20">
              <a:extLst>
                <a:ext uri="{FF2B5EF4-FFF2-40B4-BE49-F238E27FC236}">
                  <a16:creationId xmlns="" xmlns:a16="http://schemas.microsoft.com/office/drawing/2014/main" id="{8E89C11A-7A5E-4BDE-8B4E-A9B30609EA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68" y="2112"/>
              <a:ext cx="1584" cy="16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39" name="Line 21">
              <a:extLst>
                <a:ext uri="{FF2B5EF4-FFF2-40B4-BE49-F238E27FC236}">
                  <a16:creationId xmlns="" xmlns:a16="http://schemas.microsoft.com/office/drawing/2014/main" id="{55E04D0B-EA4C-4EC6-9258-65AC148E5C0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60" y="1968"/>
              <a:ext cx="960" cy="18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0" name="Text Box 22">
              <a:extLst>
                <a:ext uri="{FF2B5EF4-FFF2-40B4-BE49-F238E27FC236}">
                  <a16:creationId xmlns="" xmlns:a16="http://schemas.microsoft.com/office/drawing/2014/main" id="{28502AD7-BA7A-48FB-BC84-B124DE53F0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4" y="2976"/>
              <a:ext cx="288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</a:p>
          </p:txBody>
        </p:sp>
        <p:sp>
          <p:nvSpPr>
            <p:cNvPr id="22541" name="Text Box 23">
              <a:extLst>
                <a:ext uri="{FF2B5EF4-FFF2-40B4-BE49-F238E27FC236}">
                  <a16:creationId xmlns="" xmlns:a16="http://schemas.microsoft.com/office/drawing/2014/main" id="{5A0E7C0A-2800-4040-A207-AA0F55353D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52" y="3504"/>
              <a:ext cx="288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</a:p>
          </p:txBody>
        </p:sp>
        <p:sp>
          <p:nvSpPr>
            <p:cNvPr id="22542" name="Text Box 24">
              <a:extLst>
                <a:ext uri="{FF2B5EF4-FFF2-40B4-BE49-F238E27FC236}">
                  <a16:creationId xmlns="" xmlns:a16="http://schemas.microsoft.com/office/drawing/2014/main" id="{FD57FF26-72F8-4CB3-BF6C-F0CC6C5751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68" y="3744"/>
              <a:ext cx="288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22543" name="Text Box 25">
              <a:extLst>
                <a:ext uri="{FF2B5EF4-FFF2-40B4-BE49-F238E27FC236}">
                  <a16:creationId xmlns="" xmlns:a16="http://schemas.microsoft.com/office/drawing/2014/main" id="{A9692911-61BE-4C77-A823-8136ABD45A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0" y="1790"/>
              <a:ext cx="288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22544" name="Oval 26">
              <a:extLst>
                <a:ext uri="{FF2B5EF4-FFF2-40B4-BE49-F238E27FC236}">
                  <a16:creationId xmlns="" xmlns:a16="http://schemas.microsoft.com/office/drawing/2014/main" id="{2C3C4BB4-2A6F-4EE5-9319-F22DB9100B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7" y="3312"/>
              <a:ext cx="144" cy="144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2545" name="Oval 27">
              <a:extLst>
                <a:ext uri="{FF2B5EF4-FFF2-40B4-BE49-F238E27FC236}">
                  <a16:creationId xmlns="" xmlns:a16="http://schemas.microsoft.com/office/drawing/2014/main" id="{E72A8904-783E-4D32-9447-708270010F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2784"/>
              <a:ext cx="144" cy="144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2546" name="Oval 28">
              <a:extLst>
                <a:ext uri="{FF2B5EF4-FFF2-40B4-BE49-F238E27FC236}">
                  <a16:creationId xmlns="" xmlns:a16="http://schemas.microsoft.com/office/drawing/2014/main" id="{7CB4CBF8-19F5-491B-BE26-ACAB1BEBFD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7" y="2483"/>
              <a:ext cx="144" cy="144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2547" name="Oval 29">
              <a:extLst>
                <a:ext uri="{FF2B5EF4-FFF2-40B4-BE49-F238E27FC236}">
                  <a16:creationId xmlns="" xmlns:a16="http://schemas.microsoft.com/office/drawing/2014/main" id="{C6EB3AB1-CB58-47B1-9511-58BE686E13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2" y="2208"/>
              <a:ext cx="144" cy="144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000250" y="5886450"/>
            <a:ext cx="1885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/>
              <a:t>Hình</a:t>
            </a:r>
            <a:r>
              <a:rPr lang="en-US" sz="3200" b="1" dirty="0" smtClean="0"/>
              <a:t> 1</a:t>
            </a:r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924675" y="5963165"/>
            <a:ext cx="1466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/>
              <a:t>Hình</a:t>
            </a:r>
            <a:r>
              <a:rPr lang="en-US" sz="3200" b="1" dirty="0" smtClean="0"/>
              <a:t> 2</a:t>
            </a:r>
            <a:endParaRPr lang="en-US" sz="3200" b="1" dirty="0"/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2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75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639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1" name="Group 3">
            <a:extLst>
              <a:ext uri="{FF2B5EF4-FFF2-40B4-BE49-F238E27FC236}">
                <a16:creationId xmlns="" xmlns:a16="http://schemas.microsoft.com/office/drawing/2014/main" id="{2EA773E4-8381-4036-B9EA-1EDC01206E3F}"/>
              </a:ext>
            </a:extLst>
          </p:cNvPr>
          <p:cNvGrpSpPr>
            <a:grpSpLocks/>
          </p:cNvGrpSpPr>
          <p:nvPr/>
        </p:nvGrpSpPr>
        <p:grpSpPr bwMode="auto">
          <a:xfrm>
            <a:off x="7848600" y="1371600"/>
            <a:ext cx="2743200" cy="3551238"/>
            <a:chOff x="3648" y="864"/>
            <a:chExt cx="1728" cy="2237"/>
          </a:xfrm>
        </p:grpSpPr>
        <p:sp>
          <p:nvSpPr>
            <p:cNvPr id="23574" name="Freeform 4">
              <a:extLst>
                <a:ext uri="{FF2B5EF4-FFF2-40B4-BE49-F238E27FC236}">
                  <a16:creationId xmlns="" xmlns:a16="http://schemas.microsoft.com/office/drawing/2014/main" id="{6C2E5931-D913-46E4-8B0B-6C1D3E349F0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8" y="1152"/>
              <a:ext cx="1592" cy="1819"/>
            </a:xfrm>
            <a:custGeom>
              <a:avLst/>
              <a:gdLst>
                <a:gd name="T0" fmla="*/ 549 w 1592"/>
                <a:gd name="T1" fmla="*/ 552 h 1819"/>
                <a:gd name="T2" fmla="*/ 503 w 1592"/>
                <a:gd name="T3" fmla="*/ 387 h 1819"/>
                <a:gd name="T4" fmla="*/ 466 w 1592"/>
                <a:gd name="T5" fmla="*/ 241 h 1819"/>
                <a:gd name="T6" fmla="*/ 567 w 1592"/>
                <a:gd name="T7" fmla="*/ 21 h 1819"/>
                <a:gd name="T8" fmla="*/ 631 w 1592"/>
                <a:gd name="T9" fmla="*/ 3 h 1819"/>
                <a:gd name="T10" fmla="*/ 923 w 1592"/>
                <a:gd name="T11" fmla="*/ 12 h 1819"/>
                <a:gd name="T12" fmla="*/ 1088 w 1592"/>
                <a:gd name="T13" fmla="*/ 76 h 1819"/>
                <a:gd name="T14" fmla="*/ 1134 w 1592"/>
                <a:gd name="T15" fmla="*/ 113 h 1819"/>
                <a:gd name="T16" fmla="*/ 1207 w 1592"/>
                <a:gd name="T17" fmla="*/ 177 h 1819"/>
                <a:gd name="T18" fmla="*/ 1326 w 1592"/>
                <a:gd name="T19" fmla="*/ 323 h 1819"/>
                <a:gd name="T20" fmla="*/ 1362 w 1592"/>
                <a:gd name="T21" fmla="*/ 378 h 1819"/>
                <a:gd name="T22" fmla="*/ 1371 w 1592"/>
                <a:gd name="T23" fmla="*/ 414 h 1819"/>
                <a:gd name="T24" fmla="*/ 1390 w 1592"/>
                <a:gd name="T25" fmla="*/ 469 h 1819"/>
                <a:gd name="T26" fmla="*/ 1326 w 1592"/>
                <a:gd name="T27" fmla="*/ 1009 h 1819"/>
                <a:gd name="T28" fmla="*/ 1317 w 1592"/>
                <a:gd name="T29" fmla="*/ 1036 h 1819"/>
                <a:gd name="T30" fmla="*/ 1298 w 1592"/>
                <a:gd name="T31" fmla="*/ 1054 h 1819"/>
                <a:gd name="T32" fmla="*/ 1280 w 1592"/>
                <a:gd name="T33" fmla="*/ 1109 h 1819"/>
                <a:gd name="T34" fmla="*/ 1289 w 1592"/>
                <a:gd name="T35" fmla="*/ 1173 h 1819"/>
                <a:gd name="T36" fmla="*/ 1353 w 1592"/>
                <a:gd name="T37" fmla="*/ 1210 h 1819"/>
                <a:gd name="T38" fmla="*/ 1445 w 1592"/>
                <a:gd name="T39" fmla="*/ 1283 h 1819"/>
                <a:gd name="T40" fmla="*/ 1490 w 1592"/>
                <a:gd name="T41" fmla="*/ 1329 h 1819"/>
                <a:gd name="T42" fmla="*/ 1545 w 1592"/>
                <a:gd name="T43" fmla="*/ 1402 h 1819"/>
                <a:gd name="T44" fmla="*/ 1591 w 1592"/>
                <a:gd name="T45" fmla="*/ 1475 h 1819"/>
                <a:gd name="T46" fmla="*/ 1582 w 1592"/>
                <a:gd name="T47" fmla="*/ 1621 h 1819"/>
                <a:gd name="T48" fmla="*/ 1554 w 1592"/>
                <a:gd name="T49" fmla="*/ 1649 h 1819"/>
                <a:gd name="T50" fmla="*/ 1527 w 1592"/>
                <a:gd name="T51" fmla="*/ 1685 h 1819"/>
                <a:gd name="T52" fmla="*/ 1234 w 1592"/>
                <a:gd name="T53" fmla="*/ 1813 h 1819"/>
                <a:gd name="T54" fmla="*/ 713 w 1592"/>
                <a:gd name="T55" fmla="*/ 1777 h 1819"/>
                <a:gd name="T56" fmla="*/ 585 w 1592"/>
                <a:gd name="T57" fmla="*/ 1731 h 1819"/>
                <a:gd name="T58" fmla="*/ 110 w 1592"/>
                <a:gd name="T59" fmla="*/ 1402 h 1819"/>
                <a:gd name="T60" fmla="*/ 0 w 1592"/>
                <a:gd name="T61" fmla="*/ 1246 h 1819"/>
                <a:gd name="T62" fmla="*/ 119 w 1592"/>
                <a:gd name="T63" fmla="*/ 990 h 1819"/>
                <a:gd name="T64" fmla="*/ 110 w 1592"/>
                <a:gd name="T65" fmla="*/ 1018 h 1819"/>
                <a:gd name="T66" fmla="*/ 265 w 1592"/>
                <a:gd name="T67" fmla="*/ 945 h 1819"/>
                <a:gd name="T68" fmla="*/ 512 w 1592"/>
                <a:gd name="T69" fmla="*/ 926 h 1819"/>
                <a:gd name="T70" fmla="*/ 613 w 1592"/>
                <a:gd name="T71" fmla="*/ 853 h 1819"/>
                <a:gd name="T72" fmla="*/ 640 w 1592"/>
                <a:gd name="T73" fmla="*/ 744 h 1819"/>
                <a:gd name="T74" fmla="*/ 631 w 1592"/>
                <a:gd name="T75" fmla="*/ 634 h 1819"/>
                <a:gd name="T76" fmla="*/ 622 w 1592"/>
                <a:gd name="T77" fmla="*/ 597 h 1819"/>
                <a:gd name="T78" fmla="*/ 549 w 1592"/>
                <a:gd name="T79" fmla="*/ 552 h 181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592" h="1819">
                  <a:moveTo>
                    <a:pt x="549" y="552"/>
                  </a:moveTo>
                  <a:cubicBezTo>
                    <a:pt x="540" y="493"/>
                    <a:pt x="529" y="441"/>
                    <a:pt x="503" y="387"/>
                  </a:cubicBezTo>
                  <a:cubicBezTo>
                    <a:pt x="493" y="337"/>
                    <a:pt x="478" y="290"/>
                    <a:pt x="466" y="241"/>
                  </a:cubicBezTo>
                  <a:cubicBezTo>
                    <a:pt x="474" y="111"/>
                    <a:pt x="448" y="58"/>
                    <a:pt x="567" y="21"/>
                  </a:cubicBezTo>
                  <a:cubicBezTo>
                    <a:pt x="588" y="14"/>
                    <a:pt x="610" y="9"/>
                    <a:pt x="631" y="3"/>
                  </a:cubicBezTo>
                  <a:cubicBezTo>
                    <a:pt x="728" y="6"/>
                    <a:pt x="826" y="0"/>
                    <a:pt x="923" y="12"/>
                  </a:cubicBezTo>
                  <a:cubicBezTo>
                    <a:pt x="975" y="18"/>
                    <a:pt x="1035" y="63"/>
                    <a:pt x="1088" y="76"/>
                  </a:cubicBezTo>
                  <a:cubicBezTo>
                    <a:pt x="1127" y="137"/>
                    <a:pt x="1081" y="78"/>
                    <a:pt x="1134" y="113"/>
                  </a:cubicBezTo>
                  <a:cubicBezTo>
                    <a:pt x="1161" y="131"/>
                    <a:pt x="1184" y="154"/>
                    <a:pt x="1207" y="177"/>
                  </a:cubicBezTo>
                  <a:cubicBezTo>
                    <a:pt x="1250" y="220"/>
                    <a:pt x="1291" y="273"/>
                    <a:pt x="1326" y="323"/>
                  </a:cubicBezTo>
                  <a:cubicBezTo>
                    <a:pt x="1354" y="407"/>
                    <a:pt x="1308" y="282"/>
                    <a:pt x="1362" y="378"/>
                  </a:cubicBezTo>
                  <a:cubicBezTo>
                    <a:pt x="1368" y="389"/>
                    <a:pt x="1367" y="402"/>
                    <a:pt x="1371" y="414"/>
                  </a:cubicBezTo>
                  <a:cubicBezTo>
                    <a:pt x="1377" y="433"/>
                    <a:pt x="1390" y="469"/>
                    <a:pt x="1390" y="469"/>
                  </a:cubicBezTo>
                  <a:cubicBezTo>
                    <a:pt x="1403" y="649"/>
                    <a:pt x="1461" y="867"/>
                    <a:pt x="1326" y="1009"/>
                  </a:cubicBezTo>
                  <a:cubicBezTo>
                    <a:pt x="1323" y="1018"/>
                    <a:pt x="1322" y="1028"/>
                    <a:pt x="1317" y="1036"/>
                  </a:cubicBezTo>
                  <a:cubicBezTo>
                    <a:pt x="1312" y="1043"/>
                    <a:pt x="1302" y="1046"/>
                    <a:pt x="1298" y="1054"/>
                  </a:cubicBezTo>
                  <a:cubicBezTo>
                    <a:pt x="1289" y="1071"/>
                    <a:pt x="1280" y="1109"/>
                    <a:pt x="1280" y="1109"/>
                  </a:cubicBezTo>
                  <a:cubicBezTo>
                    <a:pt x="1283" y="1130"/>
                    <a:pt x="1280" y="1153"/>
                    <a:pt x="1289" y="1173"/>
                  </a:cubicBezTo>
                  <a:cubicBezTo>
                    <a:pt x="1293" y="1182"/>
                    <a:pt x="1348" y="1207"/>
                    <a:pt x="1353" y="1210"/>
                  </a:cubicBezTo>
                  <a:cubicBezTo>
                    <a:pt x="1385" y="1228"/>
                    <a:pt x="1418" y="1259"/>
                    <a:pt x="1445" y="1283"/>
                  </a:cubicBezTo>
                  <a:cubicBezTo>
                    <a:pt x="1461" y="1297"/>
                    <a:pt x="1477" y="1312"/>
                    <a:pt x="1490" y="1329"/>
                  </a:cubicBezTo>
                  <a:cubicBezTo>
                    <a:pt x="1508" y="1353"/>
                    <a:pt x="1545" y="1402"/>
                    <a:pt x="1545" y="1402"/>
                  </a:cubicBezTo>
                  <a:cubicBezTo>
                    <a:pt x="1555" y="1433"/>
                    <a:pt x="1573" y="1448"/>
                    <a:pt x="1591" y="1475"/>
                  </a:cubicBezTo>
                  <a:cubicBezTo>
                    <a:pt x="1588" y="1524"/>
                    <a:pt x="1592" y="1573"/>
                    <a:pt x="1582" y="1621"/>
                  </a:cubicBezTo>
                  <a:cubicBezTo>
                    <a:pt x="1579" y="1634"/>
                    <a:pt x="1563" y="1639"/>
                    <a:pt x="1554" y="1649"/>
                  </a:cubicBezTo>
                  <a:cubicBezTo>
                    <a:pt x="1544" y="1660"/>
                    <a:pt x="1537" y="1674"/>
                    <a:pt x="1527" y="1685"/>
                  </a:cubicBezTo>
                  <a:cubicBezTo>
                    <a:pt x="1446" y="1776"/>
                    <a:pt x="1352" y="1800"/>
                    <a:pt x="1234" y="1813"/>
                  </a:cubicBezTo>
                  <a:cubicBezTo>
                    <a:pt x="1055" y="1808"/>
                    <a:pt x="885" y="1819"/>
                    <a:pt x="713" y="1777"/>
                  </a:cubicBezTo>
                  <a:cubicBezTo>
                    <a:pt x="673" y="1749"/>
                    <a:pt x="630" y="1751"/>
                    <a:pt x="585" y="1731"/>
                  </a:cubicBezTo>
                  <a:cubicBezTo>
                    <a:pt x="410" y="1652"/>
                    <a:pt x="240" y="1545"/>
                    <a:pt x="110" y="1402"/>
                  </a:cubicBezTo>
                  <a:cubicBezTo>
                    <a:pt x="63" y="1351"/>
                    <a:pt x="21" y="1312"/>
                    <a:pt x="0" y="1246"/>
                  </a:cubicBezTo>
                  <a:cubicBezTo>
                    <a:pt x="10" y="1119"/>
                    <a:pt x="20" y="1065"/>
                    <a:pt x="119" y="990"/>
                  </a:cubicBezTo>
                  <a:cubicBezTo>
                    <a:pt x="116" y="999"/>
                    <a:pt x="100" y="1020"/>
                    <a:pt x="110" y="1018"/>
                  </a:cubicBezTo>
                  <a:cubicBezTo>
                    <a:pt x="153" y="1010"/>
                    <a:pt x="199" y="949"/>
                    <a:pt x="265" y="945"/>
                  </a:cubicBezTo>
                  <a:cubicBezTo>
                    <a:pt x="451" y="934"/>
                    <a:pt x="369" y="942"/>
                    <a:pt x="512" y="926"/>
                  </a:cubicBezTo>
                  <a:cubicBezTo>
                    <a:pt x="548" y="902"/>
                    <a:pt x="583" y="883"/>
                    <a:pt x="613" y="853"/>
                  </a:cubicBezTo>
                  <a:cubicBezTo>
                    <a:pt x="622" y="816"/>
                    <a:pt x="633" y="781"/>
                    <a:pt x="640" y="744"/>
                  </a:cubicBezTo>
                  <a:cubicBezTo>
                    <a:pt x="637" y="707"/>
                    <a:pt x="635" y="671"/>
                    <a:pt x="631" y="634"/>
                  </a:cubicBezTo>
                  <a:cubicBezTo>
                    <a:pt x="629" y="621"/>
                    <a:pt x="632" y="605"/>
                    <a:pt x="622" y="597"/>
                  </a:cubicBezTo>
                  <a:cubicBezTo>
                    <a:pt x="502" y="494"/>
                    <a:pt x="608" y="641"/>
                    <a:pt x="549" y="552"/>
                  </a:cubicBez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5" name="Text Box 5">
              <a:extLst>
                <a:ext uri="{FF2B5EF4-FFF2-40B4-BE49-F238E27FC236}">
                  <a16:creationId xmlns="" xmlns:a16="http://schemas.microsoft.com/office/drawing/2014/main" id="{EB36FC04-72C0-44BB-9D1C-618C0EC4F0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0" y="864"/>
              <a:ext cx="288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200" b="1"/>
                <a:t>M</a:t>
              </a:r>
            </a:p>
          </p:txBody>
        </p:sp>
        <p:sp>
          <p:nvSpPr>
            <p:cNvPr id="23576" name="Text Box 6">
              <a:extLst>
                <a:ext uri="{FF2B5EF4-FFF2-40B4-BE49-F238E27FC236}">
                  <a16:creationId xmlns="" xmlns:a16="http://schemas.microsoft.com/office/drawing/2014/main" id="{9FDB4DC2-B055-4F6E-AFD1-0998B1E097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88" y="1872"/>
              <a:ext cx="288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200" b="1"/>
                <a:t>N</a:t>
              </a:r>
            </a:p>
          </p:txBody>
        </p:sp>
        <p:sp>
          <p:nvSpPr>
            <p:cNvPr id="23577" name="Text Box 7">
              <a:extLst>
                <a:ext uri="{FF2B5EF4-FFF2-40B4-BE49-F238E27FC236}">
                  <a16:creationId xmlns="" xmlns:a16="http://schemas.microsoft.com/office/drawing/2014/main" id="{62C2B047-F3AE-4889-ADDF-439E85D981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84" y="2832"/>
              <a:ext cx="288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200" b="1"/>
                <a:t>K</a:t>
              </a:r>
            </a:p>
          </p:txBody>
        </p:sp>
        <p:sp>
          <p:nvSpPr>
            <p:cNvPr id="23578" name="Oval 8">
              <a:extLst>
                <a:ext uri="{FF2B5EF4-FFF2-40B4-BE49-F238E27FC236}">
                  <a16:creationId xmlns="" xmlns:a16="http://schemas.microsoft.com/office/drawing/2014/main" id="{28C295FB-3274-4B24-8F82-74561FCD98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1078"/>
              <a:ext cx="144" cy="144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3579" name="Oval 9">
              <a:extLst>
                <a:ext uri="{FF2B5EF4-FFF2-40B4-BE49-F238E27FC236}">
                  <a16:creationId xmlns="" xmlns:a16="http://schemas.microsoft.com/office/drawing/2014/main" id="{50246A71-31DD-4D28-BAC3-3C793E1691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6" y="1968"/>
              <a:ext cx="144" cy="144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3580" name="Oval 10">
              <a:extLst>
                <a:ext uri="{FF2B5EF4-FFF2-40B4-BE49-F238E27FC236}">
                  <a16:creationId xmlns="" xmlns:a16="http://schemas.microsoft.com/office/drawing/2014/main" id="{67CDE847-B4C0-4F80-AE24-AF92B40AD8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2688"/>
              <a:ext cx="144" cy="144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17419" name="Group 11">
            <a:extLst>
              <a:ext uri="{FF2B5EF4-FFF2-40B4-BE49-F238E27FC236}">
                <a16:creationId xmlns="" xmlns:a16="http://schemas.microsoft.com/office/drawing/2014/main" id="{A9EF9DAD-D6CF-49A2-A3AA-1B90C59D8D7F}"/>
              </a:ext>
            </a:extLst>
          </p:cNvPr>
          <p:cNvGrpSpPr>
            <a:grpSpLocks/>
          </p:cNvGrpSpPr>
          <p:nvPr/>
        </p:nvGrpSpPr>
        <p:grpSpPr bwMode="auto">
          <a:xfrm>
            <a:off x="1752600" y="2133601"/>
            <a:ext cx="2438400" cy="2144713"/>
            <a:chOff x="336" y="2592"/>
            <a:chExt cx="1536" cy="1351"/>
          </a:xfrm>
        </p:grpSpPr>
        <p:grpSp>
          <p:nvGrpSpPr>
            <p:cNvPr id="23564" name="Group 12">
              <a:extLst>
                <a:ext uri="{FF2B5EF4-FFF2-40B4-BE49-F238E27FC236}">
                  <a16:creationId xmlns="" xmlns:a16="http://schemas.microsoft.com/office/drawing/2014/main" id="{9AD2C061-9120-4712-897F-DA2FB169784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6" y="2592"/>
              <a:ext cx="1379" cy="1351"/>
              <a:chOff x="301" y="1344"/>
              <a:chExt cx="1379" cy="1351"/>
            </a:xfrm>
          </p:grpSpPr>
          <p:sp>
            <p:nvSpPr>
              <p:cNvPr id="23566" name="Line 13">
                <a:extLst>
                  <a:ext uri="{FF2B5EF4-FFF2-40B4-BE49-F238E27FC236}">
                    <a16:creationId xmlns="" xmlns:a16="http://schemas.microsoft.com/office/drawing/2014/main" id="{F96BB12A-0739-4A7B-9A3F-22FEA15214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76" y="1536"/>
                <a:ext cx="576" cy="7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67" name="Line 14">
                <a:extLst>
                  <a:ext uri="{FF2B5EF4-FFF2-40B4-BE49-F238E27FC236}">
                    <a16:creationId xmlns="" xmlns:a16="http://schemas.microsoft.com/office/drawing/2014/main" id="{B36B09AF-F25C-46B8-8FCC-A5F6DF720C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52" y="1536"/>
                <a:ext cx="480" cy="8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68" name="Line 15">
                <a:extLst>
                  <a:ext uri="{FF2B5EF4-FFF2-40B4-BE49-F238E27FC236}">
                    <a16:creationId xmlns="" xmlns:a16="http://schemas.microsoft.com/office/drawing/2014/main" id="{D83B9000-66FA-4130-BC0A-84A2DE991C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6" y="2304"/>
                <a:ext cx="105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69" name="Text Box 16">
                <a:extLst>
                  <a:ext uri="{FF2B5EF4-FFF2-40B4-BE49-F238E27FC236}">
                    <a16:creationId xmlns="" xmlns:a16="http://schemas.microsoft.com/office/drawing/2014/main" id="{21B6381A-3641-40D7-A235-97B295166BE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60" y="1344"/>
                <a:ext cx="288" cy="2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200" b="1"/>
                  <a:t>A</a:t>
                </a:r>
              </a:p>
            </p:txBody>
          </p:sp>
          <p:sp>
            <p:nvSpPr>
              <p:cNvPr id="23570" name="Oval 17">
                <a:extLst>
                  <a:ext uri="{FF2B5EF4-FFF2-40B4-BE49-F238E27FC236}">
                    <a16:creationId xmlns="" xmlns:a16="http://schemas.microsoft.com/office/drawing/2014/main" id="{2A688C39-1B34-45CD-BA7F-4B79129C9C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4" y="1488"/>
                <a:ext cx="144" cy="144"/>
              </a:xfrm>
              <a:prstGeom prst="ellipse">
                <a:avLst/>
              </a:prstGeom>
              <a:solidFill>
                <a:srgbClr val="0000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3571" name="Oval 18">
                <a:extLst>
                  <a:ext uri="{FF2B5EF4-FFF2-40B4-BE49-F238E27FC236}">
                    <a16:creationId xmlns="" xmlns:a16="http://schemas.microsoft.com/office/drawing/2014/main" id="{B01004A8-7BA4-4688-9BCB-85426E6C1A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8" y="2256"/>
                <a:ext cx="144" cy="144"/>
              </a:xfrm>
              <a:prstGeom prst="ellipse">
                <a:avLst/>
              </a:prstGeom>
              <a:solidFill>
                <a:srgbClr val="0000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3572" name="Oval 19">
                <a:extLst>
                  <a:ext uri="{FF2B5EF4-FFF2-40B4-BE49-F238E27FC236}">
                    <a16:creationId xmlns="" xmlns:a16="http://schemas.microsoft.com/office/drawing/2014/main" id="{4A1E6D6F-2F2C-431C-995E-090903DFB2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2256"/>
                <a:ext cx="144" cy="144"/>
              </a:xfrm>
              <a:prstGeom prst="ellipse">
                <a:avLst/>
              </a:prstGeom>
              <a:solidFill>
                <a:srgbClr val="0000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3573" name="Text Box 20">
                <a:extLst>
                  <a:ext uri="{FF2B5EF4-FFF2-40B4-BE49-F238E27FC236}">
                    <a16:creationId xmlns="" xmlns:a16="http://schemas.microsoft.com/office/drawing/2014/main" id="{252B767E-273A-4E39-9965-9363475D12F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1" y="2426"/>
                <a:ext cx="288" cy="2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200" b="1"/>
                  <a:t>B</a:t>
                </a:r>
              </a:p>
            </p:txBody>
          </p:sp>
        </p:grpSp>
        <p:sp>
          <p:nvSpPr>
            <p:cNvPr id="23565" name="Text Box 21">
              <a:extLst>
                <a:ext uri="{FF2B5EF4-FFF2-40B4-BE49-F238E27FC236}">
                  <a16:creationId xmlns="" xmlns:a16="http://schemas.microsoft.com/office/drawing/2014/main" id="{A08ECD45-7BC1-49E7-BFD0-F8D8738E96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4" y="3648"/>
              <a:ext cx="288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200" b="1"/>
                <a:t>C</a:t>
              </a:r>
            </a:p>
          </p:txBody>
        </p:sp>
      </p:grpSp>
      <p:grpSp>
        <p:nvGrpSpPr>
          <p:cNvPr id="17430" name="Group 22">
            <a:extLst>
              <a:ext uri="{FF2B5EF4-FFF2-40B4-BE49-F238E27FC236}">
                <a16:creationId xmlns="" xmlns:a16="http://schemas.microsoft.com/office/drawing/2014/main" id="{80D9FCC5-3F0E-411D-AB19-A7417C673B4B}"/>
              </a:ext>
            </a:extLst>
          </p:cNvPr>
          <p:cNvGrpSpPr>
            <a:grpSpLocks/>
          </p:cNvGrpSpPr>
          <p:nvPr/>
        </p:nvGrpSpPr>
        <p:grpSpPr bwMode="auto">
          <a:xfrm>
            <a:off x="4572000" y="1905000"/>
            <a:ext cx="2971800" cy="3017838"/>
            <a:chOff x="1584" y="1200"/>
            <a:chExt cx="1872" cy="1901"/>
          </a:xfrm>
        </p:grpSpPr>
        <p:sp>
          <p:nvSpPr>
            <p:cNvPr id="23557" name="Oval 23">
              <a:extLst>
                <a:ext uri="{FF2B5EF4-FFF2-40B4-BE49-F238E27FC236}">
                  <a16:creationId xmlns="" xmlns:a16="http://schemas.microsoft.com/office/drawing/2014/main" id="{51848437-5C23-455F-91DF-F874F3025C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1200"/>
              <a:ext cx="1440" cy="14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3558" name="Text Box 24">
              <a:extLst>
                <a:ext uri="{FF2B5EF4-FFF2-40B4-BE49-F238E27FC236}">
                  <a16:creationId xmlns="" xmlns:a16="http://schemas.microsoft.com/office/drawing/2014/main" id="{36AC5FA9-B91D-4AF3-8315-B6FF3EBABF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4" y="1296"/>
              <a:ext cx="288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200" b="1"/>
                <a:t>A</a:t>
              </a:r>
            </a:p>
          </p:txBody>
        </p:sp>
        <p:sp>
          <p:nvSpPr>
            <p:cNvPr id="23559" name="Text Box 25">
              <a:extLst>
                <a:ext uri="{FF2B5EF4-FFF2-40B4-BE49-F238E27FC236}">
                  <a16:creationId xmlns="" xmlns:a16="http://schemas.microsoft.com/office/drawing/2014/main" id="{4CDECAB8-A90B-4429-B5F7-D83D9E6291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68" y="1248"/>
              <a:ext cx="288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200" b="1"/>
                <a:t>B</a:t>
              </a:r>
            </a:p>
          </p:txBody>
        </p:sp>
        <p:sp>
          <p:nvSpPr>
            <p:cNvPr id="23560" name="Oval 26">
              <a:extLst>
                <a:ext uri="{FF2B5EF4-FFF2-40B4-BE49-F238E27FC236}">
                  <a16:creationId xmlns="" xmlns:a16="http://schemas.microsoft.com/office/drawing/2014/main" id="{A47D483B-18AA-41A3-BA2B-105D394009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2" y="1440"/>
              <a:ext cx="144" cy="144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3561" name="Oval 27">
              <a:extLst>
                <a:ext uri="{FF2B5EF4-FFF2-40B4-BE49-F238E27FC236}">
                  <a16:creationId xmlns="" xmlns:a16="http://schemas.microsoft.com/office/drawing/2014/main" id="{5F442661-9771-4DFA-AF55-6B136BCC88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7" y="1392"/>
              <a:ext cx="144" cy="144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3562" name="Oval 28">
              <a:extLst>
                <a:ext uri="{FF2B5EF4-FFF2-40B4-BE49-F238E27FC236}">
                  <a16:creationId xmlns="" xmlns:a16="http://schemas.microsoft.com/office/drawing/2014/main" id="{62357086-64C6-44B6-A787-C698486D7E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4" y="2566"/>
              <a:ext cx="144" cy="144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3563" name="Text Box 29">
              <a:extLst>
                <a:ext uri="{FF2B5EF4-FFF2-40B4-BE49-F238E27FC236}">
                  <a16:creationId xmlns="" xmlns:a16="http://schemas.microsoft.com/office/drawing/2014/main" id="{79027C25-C2EC-4A35-9C91-54C169C4B2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48" y="2832"/>
              <a:ext cx="288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200" b="1"/>
                <a:t>M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2008188" y="5819199"/>
            <a:ext cx="1885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/>
              <a:t>Hình</a:t>
            </a:r>
            <a:r>
              <a:rPr lang="en-US" sz="3200" b="1" dirty="0" smtClean="0"/>
              <a:t> 3</a:t>
            </a:r>
            <a:endParaRPr lang="en-US" sz="32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5153025" y="5819198"/>
            <a:ext cx="1885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/>
              <a:t>Hình</a:t>
            </a:r>
            <a:r>
              <a:rPr lang="en-US" sz="3200" b="1" dirty="0" smtClean="0"/>
              <a:t> 4</a:t>
            </a:r>
            <a:endParaRPr lang="en-US" sz="32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8382000" y="5719475"/>
            <a:ext cx="1885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/>
              <a:t>Hình</a:t>
            </a:r>
            <a:r>
              <a:rPr lang="en-US" sz="3200" b="1" dirty="0" smtClean="0"/>
              <a:t> 5</a:t>
            </a:r>
            <a:endParaRPr lang="en-US" sz="3200" b="1" dirty="0"/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="" xmlns:a16="http://schemas.microsoft.com/office/drawing/2014/main" id="{372A419D-BEF3-4B64-9FA3-BC3457735B7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09800" y="304800"/>
            <a:ext cx="7772400" cy="685800"/>
          </a:xfrm>
        </p:spPr>
        <p:txBody>
          <a:bodyPr anchor="ctr">
            <a:normAutofit fontScale="90000"/>
          </a:bodyPr>
          <a:lstStyle/>
          <a:p>
            <a:pPr eaLnBrk="1" hangingPunct="1">
              <a:defRPr/>
            </a:pPr>
            <a:r>
              <a:rPr lang="en-US" altLang="en-US" sz="40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TẬP CỦNG CỐ 2</a:t>
            </a:r>
          </a:p>
        </p:txBody>
      </p:sp>
      <p:sp>
        <p:nvSpPr>
          <p:cNvPr id="24579" name="Text Box 3">
            <a:extLst>
              <a:ext uri="{FF2B5EF4-FFF2-40B4-BE49-F238E27FC236}">
                <a16:creationId xmlns="" xmlns:a16="http://schemas.microsoft.com/office/drawing/2014/main" id="{9821CA91-CF3F-4BE8-8F4A-CBA3F02D5A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1219201"/>
            <a:ext cx="7772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8436" name="Line 4">
            <a:extLst>
              <a:ext uri="{FF2B5EF4-FFF2-40B4-BE49-F238E27FC236}">
                <a16:creationId xmlns="" xmlns:a16="http://schemas.microsoft.com/office/drawing/2014/main" id="{B6EC533D-9A22-4F4D-96F7-FFDBDB4D208B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6600" y="1066800"/>
            <a:ext cx="556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8" name="Text Box 6">
            <a:extLst>
              <a:ext uri="{FF2B5EF4-FFF2-40B4-BE49-F238E27FC236}">
                <a16:creationId xmlns="" xmlns:a16="http://schemas.microsoft.com/office/drawing/2014/main" id="{57B3356C-35B7-429F-88CA-3D86428495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166" y="1219201"/>
            <a:ext cx="1126822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1) Vẽ ba điểm thẳng hàng E, F, K (E nằm giữa F và K).</a:t>
            </a:r>
          </a:p>
        </p:txBody>
      </p:sp>
      <p:sp>
        <p:nvSpPr>
          <p:cNvPr id="18439" name="Text Box 7">
            <a:extLst>
              <a:ext uri="{FF2B5EF4-FFF2-40B4-BE49-F238E27FC236}">
                <a16:creationId xmlns="" xmlns:a16="http://schemas.microsoft.com/office/drawing/2014/main" id="{FBD28E6C-3DA7-4FF0-BD4D-9462E726EA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612" y="1828800"/>
            <a:ext cx="935618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2) Vẽ hai điểm M, N thẳng hàng với E.</a:t>
            </a:r>
          </a:p>
        </p:txBody>
      </p:sp>
      <p:sp>
        <p:nvSpPr>
          <p:cNvPr id="18440" name="Text Box 8">
            <a:extLst>
              <a:ext uri="{FF2B5EF4-FFF2-40B4-BE49-F238E27FC236}">
                <a16:creationId xmlns="" xmlns:a16="http://schemas.microsoft.com/office/drawing/2014/main" id="{A51B94C1-860F-47FB-A913-7E72B2654D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612" y="2436813"/>
            <a:ext cx="935618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3) Chỉ ra điểm nằm giữa hai điểm còn lại.</a:t>
            </a:r>
          </a:p>
        </p:txBody>
      </p:sp>
      <p:grpSp>
        <p:nvGrpSpPr>
          <p:cNvPr id="18454" name="Group 22">
            <a:extLst>
              <a:ext uri="{FF2B5EF4-FFF2-40B4-BE49-F238E27FC236}">
                <a16:creationId xmlns="" xmlns:a16="http://schemas.microsoft.com/office/drawing/2014/main" id="{295F2CCB-96A6-4181-95C8-015B8AB34A40}"/>
              </a:ext>
            </a:extLst>
          </p:cNvPr>
          <p:cNvGrpSpPr>
            <a:grpSpLocks/>
          </p:cNvGrpSpPr>
          <p:nvPr/>
        </p:nvGrpSpPr>
        <p:grpSpPr bwMode="auto">
          <a:xfrm>
            <a:off x="2819400" y="3733800"/>
            <a:ext cx="6553200" cy="666750"/>
            <a:chOff x="528" y="2304"/>
            <a:chExt cx="4128" cy="420"/>
          </a:xfrm>
        </p:grpSpPr>
        <p:sp>
          <p:nvSpPr>
            <p:cNvPr id="24593" name="Line 23">
              <a:extLst>
                <a:ext uri="{FF2B5EF4-FFF2-40B4-BE49-F238E27FC236}">
                  <a16:creationId xmlns="" xmlns:a16="http://schemas.microsoft.com/office/drawing/2014/main" id="{32631D05-793E-45D7-A951-6A470034BC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8" y="2640"/>
              <a:ext cx="41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4" name="Oval 24">
              <a:extLst>
                <a:ext uri="{FF2B5EF4-FFF2-40B4-BE49-F238E27FC236}">
                  <a16:creationId xmlns="" xmlns:a16="http://schemas.microsoft.com/office/drawing/2014/main" id="{5D3DE7C9-D7A9-447C-8A37-5846A08D6E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2570"/>
              <a:ext cx="144" cy="144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4595" name="Oval 25">
              <a:extLst>
                <a:ext uri="{FF2B5EF4-FFF2-40B4-BE49-F238E27FC236}">
                  <a16:creationId xmlns="" xmlns:a16="http://schemas.microsoft.com/office/drawing/2014/main" id="{AB4A71BA-FC73-45AC-A0A7-8B69D9DCA0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" y="2580"/>
              <a:ext cx="144" cy="144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4596" name="Text Box 26">
              <a:extLst>
                <a:ext uri="{FF2B5EF4-FFF2-40B4-BE49-F238E27FC236}">
                  <a16:creationId xmlns="" xmlns:a16="http://schemas.microsoft.com/office/drawing/2014/main" id="{1F500440-70B7-4F6F-8347-87E18848B8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0" y="2304"/>
              <a:ext cx="288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</a:p>
          </p:txBody>
        </p:sp>
        <p:sp>
          <p:nvSpPr>
            <p:cNvPr id="24597" name="Text Box 27">
              <a:extLst>
                <a:ext uri="{FF2B5EF4-FFF2-40B4-BE49-F238E27FC236}">
                  <a16:creationId xmlns="" xmlns:a16="http://schemas.microsoft.com/office/drawing/2014/main" id="{864181DC-7D61-41D0-9CE7-CAD4CBA4C4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2" y="2304"/>
              <a:ext cx="288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</a:p>
          </p:txBody>
        </p:sp>
        <p:sp>
          <p:nvSpPr>
            <p:cNvPr id="24598" name="Text Box 28">
              <a:extLst>
                <a:ext uri="{FF2B5EF4-FFF2-40B4-BE49-F238E27FC236}">
                  <a16:creationId xmlns="" xmlns:a16="http://schemas.microsoft.com/office/drawing/2014/main" id="{4D9C9972-5578-42B8-B7F9-6D32A32897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28" y="2304"/>
              <a:ext cx="288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</a:p>
          </p:txBody>
        </p:sp>
        <p:sp>
          <p:nvSpPr>
            <p:cNvPr id="24599" name="Oval 29">
              <a:extLst>
                <a:ext uri="{FF2B5EF4-FFF2-40B4-BE49-F238E27FC236}">
                  <a16:creationId xmlns="" xmlns:a16="http://schemas.microsoft.com/office/drawing/2014/main" id="{A36A4B12-636B-48FE-8D11-9C0238DF98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8" y="2544"/>
              <a:ext cx="144" cy="144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18462" name="Group 30">
            <a:extLst>
              <a:ext uri="{FF2B5EF4-FFF2-40B4-BE49-F238E27FC236}">
                <a16:creationId xmlns="" xmlns:a16="http://schemas.microsoft.com/office/drawing/2014/main" id="{EC854C97-9035-4A0C-9ED4-17200B6366B9}"/>
              </a:ext>
            </a:extLst>
          </p:cNvPr>
          <p:cNvGrpSpPr>
            <a:grpSpLocks/>
          </p:cNvGrpSpPr>
          <p:nvPr/>
        </p:nvGrpSpPr>
        <p:grpSpPr bwMode="auto">
          <a:xfrm>
            <a:off x="5257800" y="3048000"/>
            <a:ext cx="1981200" cy="2286000"/>
            <a:chOff x="2112" y="1920"/>
            <a:chExt cx="1248" cy="1440"/>
          </a:xfrm>
        </p:grpSpPr>
        <p:sp>
          <p:nvSpPr>
            <p:cNvPr id="24588" name="Text Box 31">
              <a:extLst>
                <a:ext uri="{FF2B5EF4-FFF2-40B4-BE49-F238E27FC236}">
                  <a16:creationId xmlns="" xmlns:a16="http://schemas.microsoft.com/office/drawing/2014/main" id="{B858DFA3-D2CF-407C-A05F-540845CF09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8" y="1920"/>
              <a:ext cx="288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</a:p>
          </p:txBody>
        </p:sp>
        <p:sp>
          <p:nvSpPr>
            <p:cNvPr id="24589" name="Text Box 32">
              <a:extLst>
                <a:ext uri="{FF2B5EF4-FFF2-40B4-BE49-F238E27FC236}">
                  <a16:creationId xmlns="" xmlns:a16="http://schemas.microsoft.com/office/drawing/2014/main" id="{42CD398A-3CED-4F20-85D1-CAFB6C744D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72" y="2976"/>
              <a:ext cx="288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</a:p>
          </p:txBody>
        </p:sp>
        <p:sp>
          <p:nvSpPr>
            <p:cNvPr id="24590" name="Line 33">
              <a:extLst>
                <a:ext uri="{FF2B5EF4-FFF2-40B4-BE49-F238E27FC236}">
                  <a16:creationId xmlns="" xmlns:a16="http://schemas.microsoft.com/office/drawing/2014/main" id="{F657C360-2195-4A02-8B2E-DD44D68C7C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2" y="2016"/>
              <a:ext cx="1056" cy="13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1" name="Oval 34">
              <a:extLst>
                <a:ext uri="{FF2B5EF4-FFF2-40B4-BE49-F238E27FC236}">
                  <a16:creationId xmlns="" xmlns:a16="http://schemas.microsoft.com/office/drawing/2014/main" id="{942587DD-D988-4CE5-8A82-D1B03EA930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8" y="3168"/>
              <a:ext cx="144" cy="144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4592" name="Oval 35">
              <a:extLst>
                <a:ext uri="{FF2B5EF4-FFF2-40B4-BE49-F238E27FC236}">
                  <a16:creationId xmlns="" xmlns:a16="http://schemas.microsoft.com/office/drawing/2014/main" id="{22410339-5BE7-418A-8DC9-9757A7997B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2016"/>
              <a:ext cx="144" cy="144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2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75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5" dur="1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18438" grpId="0"/>
      <p:bldP spid="18439" grpId="0"/>
      <p:bldP spid="1844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>
            <a:extLst>
              <a:ext uri="{FF2B5EF4-FFF2-40B4-BE49-F238E27FC236}">
                <a16:creationId xmlns="" xmlns:a16="http://schemas.microsoft.com/office/drawing/2014/main" id="{3AC2F15F-5A8D-436D-979E-85CE2D2D44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3">
            <a:extLst>
              <a:ext uri="{FF2B5EF4-FFF2-40B4-BE49-F238E27FC236}">
                <a16:creationId xmlns="" xmlns:a16="http://schemas.microsoft.com/office/drawing/2014/main" id="{0AD9D24B-2C6D-4884-8C41-3C3E5E4EBB7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50" y="-101600"/>
            <a:ext cx="1676400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4">
            <a:extLst>
              <a:ext uri="{FF2B5EF4-FFF2-40B4-BE49-F238E27FC236}">
                <a16:creationId xmlns="" xmlns:a16="http://schemas.microsoft.com/office/drawing/2014/main" id="{798C146F-4422-4835-B070-6271807EE0F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-400050"/>
            <a:ext cx="61722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5">
            <a:extLst>
              <a:ext uri="{FF2B5EF4-FFF2-40B4-BE49-F238E27FC236}">
                <a16:creationId xmlns="" xmlns:a16="http://schemas.microsoft.com/office/drawing/2014/main" id="{2905577A-6FA7-4D4F-9E2A-A744CF83A94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2706" y="5047213"/>
            <a:ext cx="1676400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6">
            <a:extLst>
              <a:ext uri="{FF2B5EF4-FFF2-40B4-BE49-F238E27FC236}">
                <a16:creationId xmlns="" xmlns:a16="http://schemas.microsoft.com/office/drawing/2014/main" id="{43DA0F03-805C-4070-AF07-9CCC9497D87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9300" y="-139700"/>
            <a:ext cx="1676400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7">
            <a:extLst>
              <a:ext uri="{FF2B5EF4-FFF2-40B4-BE49-F238E27FC236}">
                <a16:creationId xmlns="" xmlns:a16="http://schemas.microsoft.com/office/drawing/2014/main" id="{CEA2EFCD-F112-49BE-8977-350CFBBEED6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37" y="4940300"/>
            <a:ext cx="1676400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24437.mp3">
            <a:hlinkClick r:id="" action="ppaction://media"/>
            <a:extLst>
              <a:ext uri="{FF2B5EF4-FFF2-40B4-BE49-F238E27FC236}">
                <a16:creationId xmlns="" xmlns:a16="http://schemas.microsoft.com/office/drawing/2014/main" id="{309B1427-781E-45A6-9887-1F004503AD01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4548" y="21218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3" name="Picture 9">
            <a:extLst>
              <a:ext uri="{FF2B5EF4-FFF2-40B4-BE49-F238E27FC236}">
                <a16:creationId xmlns="" xmlns:a16="http://schemas.microsoft.com/office/drawing/2014/main" id="{57E863AE-4F44-4905-B81B-455522E7CC0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533400"/>
            <a:ext cx="32004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2" name="WordArt 10">
            <a:extLst>
              <a:ext uri="{FF2B5EF4-FFF2-40B4-BE49-F238E27FC236}">
                <a16:creationId xmlns="" xmlns:a16="http://schemas.microsoft.com/office/drawing/2014/main" id="{3CCC04B9-68B3-4121-8161-03A2D9BD469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648200" y="3094039"/>
            <a:ext cx="3048000" cy="6762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400" b="1" kern="10">
                <a:solidFill>
                  <a:srgbClr val="0000CC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</a:t>
            </a:r>
            <a:endParaRPr lang="en-US" sz="4400" b="1" kern="10">
              <a:solidFill>
                <a:srgbClr val="0000CC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03" name="WordArt 11">
            <a:extLst>
              <a:ext uri="{FF2B5EF4-FFF2-40B4-BE49-F238E27FC236}">
                <a16:creationId xmlns="" xmlns:a16="http://schemas.microsoft.com/office/drawing/2014/main" id="{99B0EE3E-3172-4413-B46C-3AC563E54B9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581401" y="4267200"/>
            <a:ext cx="5457825" cy="1543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4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Rung Chuông Vàng</a:t>
            </a:r>
          </a:p>
        </p:txBody>
      </p:sp>
      <p:pic>
        <p:nvPicPr>
          <p:cNvPr id="26636" name="Picture 12">
            <a:hlinkClick r:id="rId9" action="ppaction://hlinksldjump">
              <a:snd r:embed="rId10" name="push.wav"/>
            </a:hlinkClick>
            <a:extLst>
              <a:ext uri="{FF2B5EF4-FFF2-40B4-BE49-F238E27FC236}">
                <a16:creationId xmlns="" xmlns:a16="http://schemas.microsoft.com/office/drawing/2014/main" id="{E4EFD47B-9708-40D4-A926-1F07BB53BF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2176" y="6521450"/>
            <a:ext cx="8477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7" name="Picture 13">
            <a:extLst>
              <a:ext uri="{FF2B5EF4-FFF2-40B4-BE49-F238E27FC236}">
                <a16:creationId xmlns="" xmlns:a16="http://schemas.microsoft.com/office/drawing/2014/main" id="{C45740A5-A379-4F0B-B623-09405D89E8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" y="1485900"/>
            <a:ext cx="365125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8" name="Picture 14">
            <a:extLst>
              <a:ext uri="{FF2B5EF4-FFF2-40B4-BE49-F238E27FC236}">
                <a16:creationId xmlns="" xmlns:a16="http://schemas.microsoft.com/office/drawing/2014/main" id="{2115E9D9-2AD3-4A51-A4D5-43F53CD686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7437" y="1587500"/>
            <a:ext cx="365125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9" name="Picture 15">
            <a:extLst>
              <a:ext uri="{FF2B5EF4-FFF2-40B4-BE49-F238E27FC236}">
                <a16:creationId xmlns="" xmlns:a16="http://schemas.microsoft.com/office/drawing/2014/main" id="{F350CFB2-FC73-42F9-8A24-EAC2166C353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9" y="6597650"/>
            <a:ext cx="797877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13" name="WordArt 21">
            <a:extLst>
              <a:ext uri="{FF2B5EF4-FFF2-40B4-BE49-F238E27FC236}">
                <a16:creationId xmlns="" xmlns:a16="http://schemas.microsoft.com/office/drawing/2014/main" id="{0A71801B-FC29-4B4E-8254-F9B1C605955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flipH="1" flipV="1">
            <a:off x="12444413" y="5949951"/>
            <a:ext cx="250825" cy="93663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pPr algn="ctr"/>
            <a:r>
              <a:rPr lang="en-US" sz="7200" kern="10" spc="-720">
                <a:ln w="12700">
                  <a:solidFill>
                    <a:schemeClr val="bg2"/>
                  </a:solidFill>
                  <a:round/>
                  <a:headEnd/>
                  <a:tailEnd/>
                </a:ln>
                <a:blipFill dpi="0" rotWithShape="1">
                  <a:blip r:embed="rId15"/>
                  <a:srcRect/>
                  <a:tile tx="0" ty="0" sx="100000" sy="100000" flip="none" algn="tl"/>
                </a:blipFill>
                <a:effectLst>
                  <a:outerShdw dist="125724" dir="18900000" algn="ctr" rotWithShape="0">
                    <a:srgbClr val="000099"/>
                  </a:outerShdw>
                </a:effectLst>
                <a:latin typeface=".VnFree" panose="020B7200000000000000" pitchFamily="34" charset="0"/>
              </a:rPr>
              <a:t>!!!!!!!!!!!!!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20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" presetClass="emph" presetSubtype="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repeatCount="2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3" dur="5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4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200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>
            <a:extLst>
              <a:ext uri="{FF2B5EF4-FFF2-40B4-BE49-F238E27FC236}">
                <a16:creationId xmlns="" xmlns:a16="http://schemas.microsoft.com/office/drawing/2014/main" id="{92302809-949D-480E-90D3-C4D9DFDFB9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3">
            <a:extLst>
              <a:ext uri="{FF2B5EF4-FFF2-40B4-BE49-F238E27FC236}">
                <a16:creationId xmlns="" xmlns:a16="http://schemas.microsoft.com/office/drawing/2014/main" id="{980F9B8B-7FB5-4864-8014-77A4F13C0BB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506" y="-38893"/>
            <a:ext cx="1676400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4">
            <a:extLst>
              <a:ext uri="{FF2B5EF4-FFF2-40B4-BE49-F238E27FC236}">
                <a16:creationId xmlns="" xmlns:a16="http://schemas.microsoft.com/office/drawing/2014/main" id="{0E701B7D-5F2A-49F5-8282-CCA3431A947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-400050"/>
            <a:ext cx="61722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5">
            <a:extLst>
              <a:ext uri="{FF2B5EF4-FFF2-40B4-BE49-F238E27FC236}">
                <a16:creationId xmlns="" xmlns:a16="http://schemas.microsoft.com/office/drawing/2014/main" id="{AB6B2567-1C35-4073-B78B-9C321020626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6162" y="5143500"/>
            <a:ext cx="1676400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6">
            <a:extLst>
              <a:ext uri="{FF2B5EF4-FFF2-40B4-BE49-F238E27FC236}">
                <a16:creationId xmlns="" xmlns:a16="http://schemas.microsoft.com/office/drawing/2014/main" id="{105DAA95-E9AF-4D83-BD5B-52EDE24D5B1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0"/>
            <a:ext cx="1676400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7">
            <a:extLst>
              <a:ext uri="{FF2B5EF4-FFF2-40B4-BE49-F238E27FC236}">
                <a16:creationId xmlns="" xmlns:a16="http://schemas.microsoft.com/office/drawing/2014/main" id="{BF1EDDA8-21F4-4449-990F-4F855B87265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379" y="5172881"/>
            <a:ext cx="1676400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Picture 8">
            <a:extLst>
              <a:ext uri="{FF2B5EF4-FFF2-40B4-BE49-F238E27FC236}">
                <a16:creationId xmlns="" xmlns:a16="http://schemas.microsoft.com/office/drawing/2014/main" id="{D7AE0F1B-B54A-4742-8F32-541395E9F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38" y="1458620"/>
            <a:ext cx="365125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Picture 9">
            <a:extLst>
              <a:ext uri="{FF2B5EF4-FFF2-40B4-BE49-F238E27FC236}">
                <a16:creationId xmlns="" xmlns:a16="http://schemas.microsoft.com/office/drawing/2014/main" id="{618E7A91-DBEA-41BC-B2F9-F65089BB9F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4100" y="1493802"/>
            <a:ext cx="365125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8" name="Line 11">
            <a:extLst>
              <a:ext uri="{FF2B5EF4-FFF2-40B4-BE49-F238E27FC236}">
                <a16:creationId xmlns="" xmlns:a16="http://schemas.microsoft.com/office/drawing/2014/main" id="{BBE40999-CBCC-4E06-B591-9DA7B7D8355A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0" y="1600200"/>
            <a:ext cx="6019800" cy="0"/>
          </a:xfrm>
          <a:prstGeom prst="line">
            <a:avLst/>
          </a:prstGeom>
          <a:noFill/>
          <a:ln w="7620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9" name="WordArt 12">
            <a:extLst>
              <a:ext uri="{FF2B5EF4-FFF2-40B4-BE49-F238E27FC236}">
                <a16:creationId xmlns="" xmlns:a16="http://schemas.microsoft.com/office/drawing/2014/main" id="{95B9FA7A-C7F2-4A4A-ADE7-5ECABFC1BD7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719514" y="476250"/>
            <a:ext cx="4714875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Rung Chuông Vàng</a:t>
            </a:r>
          </a:p>
        </p:txBody>
      </p:sp>
      <p:sp>
        <p:nvSpPr>
          <p:cNvPr id="9229" name="AutoShape 13">
            <a:hlinkClick r:id="rId7" action="ppaction://hlinksldjump"/>
            <a:extLst>
              <a:ext uri="{FF2B5EF4-FFF2-40B4-BE49-F238E27FC236}">
                <a16:creationId xmlns="" xmlns:a16="http://schemas.microsoft.com/office/drawing/2014/main" id="{5B00EEBC-4153-4CE7-B1D4-47DA03DB69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6988" y="2205038"/>
            <a:ext cx="1524000" cy="457200"/>
          </a:xfrm>
          <a:prstGeom prst="flowChartAlternateProcess">
            <a:avLst/>
          </a:prstGeom>
          <a:solidFill>
            <a:srgbClr val="FFFF00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500" b="1">
                <a:latin typeface="Times New Roman" panose="02020603050405020304" pitchFamily="18" charset="0"/>
                <a:cs typeface="Times New Roman" panose="02020603050405020304" pitchFamily="18" charset="0"/>
              </a:rPr>
              <a:t>Câu hỏi 1</a:t>
            </a:r>
          </a:p>
        </p:txBody>
      </p:sp>
      <p:sp>
        <p:nvSpPr>
          <p:cNvPr id="9230" name="AutoShape 14">
            <a:hlinkClick r:id="rId8" action="ppaction://hlinksldjump"/>
            <a:extLst>
              <a:ext uri="{FF2B5EF4-FFF2-40B4-BE49-F238E27FC236}">
                <a16:creationId xmlns="" xmlns:a16="http://schemas.microsoft.com/office/drawing/2014/main" id="{B6CFE664-1B2D-4FDF-A9DA-F3ABE8089D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8588" y="2205038"/>
            <a:ext cx="1524000" cy="457200"/>
          </a:xfrm>
          <a:prstGeom prst="flowChartAlternateProcess">
            <a:avLst/>
          </a:prstGeom>
          <a:solidFill>
            <a:srgbClr val="FFFF00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500" b="1">
                <a:latin typeface="Times New Roman" panose="02020603050405020304" pitchFamily="18" charset="0"/>
                <a:cs typeface="Times New Roman" panose="02020603050405020304" pitchFamily="18" charset="0"/>
              </a:rPr>
              <a:t>Câu hỏi 2</a:t>
            </a:r>
          </a:p>
        </p:txBody>
      </p:sp>
      <p:sp>
        <p:nvSpPr>
          <p:cNvPr id="9231" name="AutoShape 15">
            <a:hlinkClick r:id="rId9" action="ppaction://hlinksldjump"/>
            <a:extLst>
              <a:ext uri="{FF2B5EF4-FFF2-40B4-BE49-F238E27FC236}">
                <a16:creationId xmlns="" xmlns:a16="http://schemas.microsoft.com/office/drawing/2014/main" id="{8D9B35E4-9BE1-464C-8425-BD00B314F2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37475" y="2205038"/>
            <a:ext cx="1524000" cy="457200"/>
          </a:xfrm>
          <a:prstGeom prst="flowChartAlternateProcess">
            <a:avLst/>
          </a:prstGeom>
          <a:solidFill>
            <a:srgbClr val="FFFF00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500" b="1">
                <a:latin typeface="Times New Roman" panose="02020603050405020304" pitchFamily="18" charset="0"/>
                <a:cs typeface="Times New Roman" panose="02020603050405020304" pitchFamily="18" charset="0"/>
              </a:rPr>
              <a:t>Câu hỏi 3</a:t>
            </a:r>
          </a:p>
        </p:txBody>
      </p:sp>
      <p:sp>
        <p:nvSpPr>
          <p:cNvPr id="9232" name="AutoShape 16">
            <a:hlinkClick r:id="rId10" action="ppaction://hlinksldjump"/>
            <a:extLst>
              <a:ext uri="{FF2B5EF4-FFF2-40B4-BE49-F238E27FC236}">
                <a16:creationId xmlns="" xmlns:a16="http://schemas.microsoft.com/office/drawing/2014/main" id="{B9D4E1E1-78CE-4358-8D53-068F6E173D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6988" y="3276600"/>
            <a:ext cx="1524000" cy="457200"/>
          </a:xfrm>
          <a:prstGeom prst="flowChartAlternateProcess">
            <a:avLst/>
          </a:prstGeom>
          <a:solidFill>
            <a:srgbClr val="FFFF00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500" b="1">
                <a:latin typeface="Times New Roman" panose="02020603050405020304" pitchFamily="18" charset="0"/>
                <a:cs typeface="Times New Roman" panose="02020603050405020304" pitchFamily="18" charset="0"/>
              </a:rPr>
              <a:t>Câu hỏi 4</a:t>
            </a:r>
          </a:p>
        </p:txBody>
      </p:sp>
      <p:sp>
        <p:nvSpPr>
          <p:cNvPr id="9233" name="AutoShape 17">
            <a:hlinkClick r:id="rId11" action="ppaction://hlinksldjump"/>
            <a:extLst>
              <a:ext uri="{FF2B5EF4-FFF2-40B4-BE49-F238E27FC236}">
                <a16:creationId xmlns="" xmlns:a16="http://schemas.microsoft.com/office/drawing/2014/main" id="{0D737224-E942-449C-A770-D966CA703F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0688" y="4419600"/>
            <a:ext cx="1524000" cy="457200"/>
          </a:xfrm>
          <a:prstGeom prst="flowChartAlternateProcess">
            <a:avLst/>
          </a:prstGeom>
          <a:solidFill>
            <a:srgbClr val="FFFF00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500" b="1">
                <a:latin typeface="Times New Roman" panose="02020603050405020304" pitchFamily="18" charset="0"/>
                <a:cs typeface="Times New Roman" panose="02020603050405020304" pitchFamily="18" charset="0"/>
              </a:rPr>
              <a:t>Câu hỏi 8</a:t>
            </a:r>
          </a:p>
        </p:txBody>
      </p:sp>
      <p:sp>
        <p:nvSpPr>
          <p:cNvPr id="9238" name="AutoShape 22">
            <a:hlinkClick r:id="rId12" action="ppaction://hlinksldjump"/>
            <a:extLst>
              <a:ext uri="{FF2B5EF4-FFF2-40B4-BE49-F238E27FC236}">
                <a16:creationId xmlns="" xmlns:a16="http://schemas.microsoft.com/office/drawing/2014/main" id="{C3377254-95D1-4F81-BF1F-6F0303C3C8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0300" y="4403725"/>
            <a:ext cx="1524000" cy="457200"/>
          </a:xfrm>
          <a:prstGeom prst="flowChartAlternateProcess">
            <a:avLst/>
          </a:prstGeom>
          <a:solidFill>
            <a:srgbClr val="FFFF00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500" b="1">
                <a:latin typeface="Times New Roman" panose="02020603050405020304" pitchFamily="18" charset="0"/>
                <a:cs typeface="Times New Roman" panose="02020603050405020304" pitchFamily="18" charset="0"/>
              </a:rPr>
              <a:t>Câu hỏi 7</a:t>
            </a:r>
          </a:p>
        </p:txBody>
      </p:sp>
      <p:sp>
        <p:nvSpPr>
          <p:cNvPr id="9239" name="AutoShape 23">
            <a:hlinkClick r:id="rId13" action="ppaction://hlinksldjump"/>
            <a:extLst>
              <a:ext uri="{FF2B5EF4-FFF2-40B4-BE49-F238E27FC236}">
                <a16:creationId xmlns="" xmlns:a16="http://schemas.microsoft.com/office/drawing/2014/main" id="{FEE58D8A-6E98-44B6-8651-0824F91EB4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27950" y="3344863"/>
            <a:ext cx="1524000" cy="457200"/>
          </a:xfrm>
          <a:prstGeom prst="flowChartAlternateProcess">
            <a:avLst/>
          </a:prstGeom>
          <a:solidFill>
            <a:srgbClr val="FFFF00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500" b="1">
                <a:latin typeface="Times New Roman" panose="02020603050405020304" pitchFamily="18" charset="0"/>
                <a:cs typeface="Times New Roman" panose="02020603050405020304" pitchFamily="18" charset="0"/>
              </a:rPr>
              <a:t>Câu hỏi 6</a:t>
            </a:r>
          </a:p>
        </p:txBody>
      </p:sp>
      <p:sp>
        <p:nvSpPr>
          <p:cNvPr id="9240" name="AutoShape 24">
            <a:hlinkClick r:id="rId14" action="ppaction://hlinksldjump"/>
            <a:extLst>
              <a:ext uri="{FF2B5EF4-FFF2-40B4-BE49-F238E27FC236}">
                <a16:creationId xmlns="" xmlns:a16="http://schemas.microsoft.com/office/drawing/2014/main" id="{C2112DEE-F883-4932-9EAD-437E0E49D0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4300" y="3297238"/>
            <a:ext cx="1524000" cy="457200"/>
          </a:xfrm>
          <a:prstGeom prst="flowChartAlternateProcess">
            <a:avLst/>
          </a:prstGeom>
          <a:solidFill>
            <a:srgbClr val="FFFF00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500" b="1">
                <a:latin typeface="Times New Roman" panose="02020603050405020304" pitchFamily="18" charset="0"/>
                <a:cs typeface="Times New Roman" panose="02020603050405020304" pitchFamily="18" charset="0"/>
              </a:rPr>
              <a:t>Câu hỏi 5</a:t>
            </a:r>
          </a:p>
        </p:txBody>
      </p:sp>
      <p:sp>
        <p:nvSpPr>
          <p:cNvPr id="9241" name="AutoShape 25">
            <a:hlinkClick r:id="rId15" action="ppaction://hlinksldjump"/>
            <a:extLst>
              <a:ext uri="{FF2B5EF4-FFF2-40B4-BE49-F238E27FC236}">
                <a16:creationId xmlns="" xmlns:a16="http://schemas.microsoft.com/office/drawing/2014/main" id="{89F0774E-B748-4BD3-9F59-74BD18120A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4188" y="5491163"/>
            <a:ext cx="1524000" cy="457200"/>
          </a:xfrm>
          <a:prstGeom prst="flowChartAlternateProcess">
            <a:avLst/>
          </a:prstGeom>
          <a:solidFill>
            <a:srgbClr val="FFFF00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500" b="1">
                <a:latin typeface="Times New Roman" panose="02020603050405020304" pitchFamily="18" charset="0"/>
                <a:cs typeface="Times New Roman" panose="02020603050405020304" pitchFamily="18" charset="0"/>
              </a:rPr>
              <a:t>Câu hỏi 9</a:t>
            </a:r>
          </a:p>
        </p:txBody>
      </p:sp>
      <p:sp>
        <p:nvSpPr>
          <p:cNvPr id="9244" name="AutoShape 28">
            <a:hlinkClick r:id="rId16" action="ppaction://hlinksldjump"/>
            <a:extLst>
              <a:ext uri="{FF2B5EF4-FFF2-40B4-BE49-F238E27FC236}">
                <a16:creationId xmlns="" xmlns:a16="http://schemas.microsoft.com/office/drawing/2014/main" id="{138CA72D-6E14-4B35-A1CB-C4A14CFBD8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4438" y="5480050"/>
            <a:ext cx="1524000" cy="457200"/>
          </a:xfrm>
          <a:prstGeom prst="flowChartAlternateProcess">
            <a:avLst/>
          </a:prstGeom>
          <a:solidFill>
            <a:srgbClr val="FFFF00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500" b="1">
                <a:latin typeface="Times New Roman" panose="02020603050405020304" pitchFamily="18" charset="0"/>
                <a:cs typeface="Times New Roman" panose="02020603050405020304" pitchFamily="18" charset="0"/>
              </a:rPr>
              <a:t>Câu hỏi 10</a:t>
            </a:r>
          </a:p>
        </p:txBody>
      </p:sp>
      <p:pic>
        <p:nvPicPr>
          <p:cNvPr id="27670" name="Picture 33">
            <a:extLst>
              <a:ext uri="{FF2B5EF4-FFF2-40B4-BE49-F238E27FC236}">
                <a16:creationId xmlns="" xmlns:a16="http://schemas.microsoft.com/office/drawing/2014/main" id="{A6E014C0-22A9-46C3-8193-680E503FAAF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1" y="6583363"/>
            <a:ext cx="797877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2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2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2" dur="5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3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2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8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3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2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4" dur="5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3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2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0" dur="500"/>
                                        <p:tgtEl>
                                          <p:spTgt spid="92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4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2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6" dur="500"/>
                                        <p:tgtEl>
                                          <p:spTgt spid="92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3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2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42" dur="5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3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2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48" dur="5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3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92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54" dur="500"/>
                                        <p:tgtEl>
                                          <p:spTgt spid="92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4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2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0" dur="500"/>
                                        <p:tgtEl>
                                          <p:spTgt spid="9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44"/>
                  </p:tgtEl>
                </p:cond>
              </p:nextCondLst>
            </p:seq>
          </p:childTnLst>
        </p:cTn>
      </p:par>
    </p:tnLst>
    <p:bldLst>
      <p:bldP spid="9229" grpId="0" animBg="1"/>
      <p:bldP spid="9230" grpId="0" animBg="1"/>
      <p:bldP spid="9231" grpId="0" animBg="1"/>
      <p:bldP spid="9232" grpId="0" animBg="1"/>
      <p:bldP spid="9233" grpId="0" animBg="1"/>
      <p:bldP spid="9238" grpId="0" animBg="1"/>
      <p:bldP spid="9239" grpId="0" animBg="1"/>
      <p:bldP spid="9240" grpId="0" animBg="1"/>
      <p:bldP spid="9241" grpId="0" animBg="1"/>
      <p:bldP spid="924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>
            <a:extLst>
              <a:ext uri="{FF2B5EF4-FFF2-40B4-BE49-F238E27FC236}">
                <a16:creationId xmlns="" xmlns:a16="http://schemas.microsoft.com/office/drawing/2014/main" id="{12907171-6843-4079-8926-E771F544F4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3">
            <a:extLst>
              <a:ext uri="{FF2B5EF4-FFF2-40B4-BE49-F238E27FC236}">
                <a16:creationId xmlns="" xmlns:a16="http://schemas.microsoft.com/office/drawing/2014/main" id="{063D65E6-9CFA-4BF3-B39A-E8644B0E768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676400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4">
            <a:extLst>
              <a:ext uri="{FF2B5EF4-FFF2-40B4-BE49-F238E27FC236}">
                <a16:creationId xmlns="" xmlns:a16="http://schemas.microsoft.com/office/drawing/2014/main" id="{5C46AB67-3DA0-4FDB-A911-B5ACF05B324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-400050"/>
            <a:ext cx="61722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5">
            <a:extLst>
              <a:ext uri="{FF2B5EF4-FFF2-40B4-BE49-F238E27FC236}">
                <a16:creationId xmlns="" xmlns:a16="http://schemas.microsoft.com/office/drawing/2014/main" id="{20D1999E-2156-4819-BB29-58E40E9B5D4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4926478"/>
            <a:ext cx="1676400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6">
            <a:extLst>
              <a:ext uri="{FF2B5EF4-FFF2-40B4-BE49-F238E27FC236}">
                <a16:creationId xmlns="" xmlns:a16="http://schemas.microsoft.com/office/drawing/2014/main" id="{0BF78CB1-E950-4148-9535-5584FF03624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0"/>
            <a:ext cx="1676400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7">
            <a:extLst>
              <a:ext uri="{FF2B5EF4-FFF2-40B4-BE49-F238E27FC236}">
                <a16:creationId xmlns="" xmlns:a16="http://schemas.microsoft.com/office/drawing/2014/main" id="{E0C47968-B41A-472D-98EC-C076932F0F9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2" y="5047957"/>
            <a:ext cx="1676400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Picture 8">
            <a:extLst>
              <a:ext uri="{FF2B5EF4-FFF2-40B4-BE49-F238E27FC236}">
                <a16:creationId xmlns="" xmlns:a16="http://schemas.microsoft.com/office/drawing/2014/main" id="{46427C13-A4CB-4187-9BAB-9103E9ADCB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7" y="1485900"/>
            <a:ext cx="365125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1" name="Picture 9">
            <a:extLst>
              <a:ext uri="{FF2B5EF4-FFF2-40B4-BE49-F238E27FC236}">
                <a16:creationId xmlns="" xmlns:a16="http://schemas.microsoft.com/office/drawing/2014/main" id="{A1CBCE23-BE6D-4A6B-A40A-874B04847F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8238" y="1401763"/>
            <a:ext cx="365125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2" name="Line 11">
            <a:extLst>
              <a:ext uri="{FF2B5EF4-FFF2-40B4-BE49-F238E27FC236}">
                <a16:creationId xmlns="" xmlns:a16="http://schemas.microsoft.com/office/drawing/2014/main" id="{FC5E3288-CA3C-4A3B-8534-102164D9A69B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0" y="1600200"/>
            <a:ext cx="6019800" cy="0"/>
          </a:xfrm>
          <a:prstGeom prst="line">
            <a:avLst/>
          </a:prstGeom>
          <a:noFill/>
          <a:ln w="7620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3" name="WordArt 12">
            <a:extLst>
              <a:ext uri="{FF2B5EF4-FFF2-40B4-BE49-F238E27FC236}">
                <a16:creationId xmlns="" xmlns:a16="http://schemas.microsoft.com/office/drawing/2014/main" id="{30532922-5562-4639-8460-361AD5EFCE2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719514" y="549275"/>
            <a:ext cx="4714875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Rung Chuông Vàng</a:t>
            </a:r>
          </a:p>
        </p:txBody>
      </p:sp>
      <p:sp>
        <p:nvSpPr>
          <p:cNvPr id="28684" name="WordArt 13">
            <a:extLst>
              <a:ext uri="{FF2B5EF4-FFF2-40B4-BE49-F238E27FC236}">
                <a16:creationId xmlns="" xmlns:a16="http://schemas.microsoft.com/office/drawing/2014/main" id="{68E64266-C0DA-4286-8C04-5742CEC3183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953001" y="1752601"/>
            <a:ext cx="2238375" cy="390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1</a:t>
            </a:r>
          </a:p>
        </p:txBody>
      </p:sp>
      <p:sp>
        <p:nvSpPr>
          <p:cNvPr id="10256" name="Rectangle 16">
            <a:extLst>
              <a:ext uri="{FF2B5EF4-FFF2-40B4-BE49-F238E27FC236}">
                <a16:creationId xmlns="" xmlns:a16="http://schemas.microsoft.com/office/drawing/2014/main" id="{C21931B8-4019-44A6-90DC-E75C5E3856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5867400"/>
            <a:ext cx="1371600" cy="457200"/>
          </a:xfrm>
          <a:prstGeom prst="rect">
            <a:avLst/>
          </a:prstGeom>
          <a:solidFill>
            <a:srgbClr val="CCFFCC"/>
          </a:solidFill>
          <a:ln w="38100" cap="rnd">
            <a:solidFill>
              <a:srgbClr val="0000FF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b="1" u="sng">
                <a:latin typeface="Times New Roman" panose="02020603050405020304" pitchFamily="18" charset="0"/>
              </a:rPr>
              <a:t>Đáp án</a:t>
            </a:r>
          </a:p>
        </p:txBody>
      </p:sp>
      <p:sp>
        <p:nvSpPr>
          <p:cNvPr id="10257" name="AutoShape 17">
            <a:extLst>
              <a:ext uri="{FF2B5EF4-FFF2-40B4-BE49-F238E27FC236}">
                <a16:creationId xmlns="" xmlns:a16="http://schemas.microsoft.com/office/drawing/2014/main" id="{4252CE67-30E5-49AE-8743-52818C5062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3725" y="4364038"/>
            <a:ext cx="3276600" cy="914400"/>
          </a:xfrm>
          <a:prstGeom prst="roundRect">
            <a:avLst>
              <a:gd name="adj" fmla="val 16667"/>
            </a:avLst>
          </a:prstGeom>
          <a:solidFill>
            <a:srgbClr val="C0C0C0"/>
          </a:solidFill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 B, D</a:t>
            </a:r>
          </a:p>
        </p:txBody>
      </p:sp>
      <p:sp>
        <p:nvSpPr>
          <p:cNvPr id="10258" name="Rectangle 18">
            <a:extLst>
              <a:ext uri="{FF2B5EF4-FFF2-40B4-BE49-F238E27FC236}">
                <a16:creationId xmlns="" xmlns:a16="http://schemas.microsoft.com/office/drawing/2014/main" id="{F5007E71-A78C-4877-9A01-40887502F7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5867400"/>
            <a:ext cx="1371600" cy="457200"/>
          </a:xfrm>
          <a:prstGeom prst="rect">
            <a:avLst/>
          </a:prstGeom>
          <a:solidFill>
            <a:srgbClr val="CCFFCC"/>
          </a:solidFill>
          <a:ln w="38100" cap="rnd">
            <a:solidFill>
              <a:srgbClr val="0000FF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b="1" u="sng">
                <a:latin typeface="Times New Roman" panose="02020603050405020304" pitchFamily="18" charset="0"/>
              </a:rPr>
              <a:t>Câu hỏi</a:t>
            </a:r>
          </a:p>
        </p:txBody>
      </p:sp>
      <p:pic>
        <p:nvPicPr>
          <p:cNvPr id="28688" name="Picture 19">
            <a:hlinkClick r:id="rId7" action="ppaction://hlinksldjump"/>
            <a:extLst>
              <a:ext uri="{FF2B5EF4-FFF2-40B4-BE49-F238E27FC236}">
                <a16:creationId xmlns="" xmlns:a16="http://schemas.microsoft.com/office/drawing/2014/main" id="{3678CDC0-E21F-448F-B836-090BAE3338A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6492876"/>
            <a:ext cx="914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9" name="Picture 20">
            <a:extLst>
              <a:ext uri="{FF2B5EF4-FFF2-40B4-BE49-F238E27FC236}">
                <a16:creationId xmlns="" xmlns:a16="http://schemas.microsoft.com/office/drawing/2014/main" id="{BE202315-C990-4E58-B72F-86D026D431B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1" y="6583363"/>
            <a:ext cx="797877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1" name="Picture 21">
            <a:extLst>
              <a:ext uri="{FF2B5EF4-FFF2-40B4-BE49-F238E27FC236}">
                <a16:creationId xmlns="" xmlns:a16="http://schemas.microsoft.com/office/drawing/2014/main" id="{39EFFD95-C18B-4608-A0B5-7A6577433BC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025" y="4482906"/>
            <a:ext cx="914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2" name="Picture 22">
            <a:extLst>
              <a:ext uri="{FF2B5EF4-FFF2-40B4-BE49-F238E27FC236}">
                <a16:creationId xmlns="" xmlns:a16="http://schemas.microsoft.com/office/drawing/2014/main" id="{3009A8FC-CB21-4B84-9CF0-6B96B5F922D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4483137"/>
            <a:ext cx="914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3" name="Text Box 23">
            <a:extLst>
              <a:ext uri="{FF2B5EF4-FFF2-40B4-BE49-F238E27FC236}">
                <a16:creationId xmlns="" xmlns:a16="http://schemas.microsoft.com/office/drawing/2014/main" id="{1145CA40-E4E2-4F14-B0F3-8B1334B24B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7438" y="2200276"/>
            <a:ext cx="74295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 ba điểm nào sau đây thẳng hàng?</a:t>
            </a:r>
          </a:p>
        </p:txBody>
      </p:sp>
      <p:grpSp>
        <p:nvGrpSpPr>
          <p:cNvPr id="28693" name="Group 9">
            <a:extLst>
              <a:ext uri="{FF2B5EF4-FFF2-40B4-BE49-F238E27FC236}">
                <a16:creationId xmlns="" xmlns:a16="http://schemas.microsoft.com/office/drawing/2014/main" id="{A46C6454-50E1-474C-807B-C6F7D76916A4}"/>
              </a:ext>
            </a:extLst>
          </p:cNvPr>
          <p:cNvGrpSpPr>
            <a:grpSpLocks/>
          </p:cNvGrpSpPr>
          <p:nvPr/>
        </p:nvGrpSpPr>
        <p:grpSpPr bwMode="auto">
          <a:xfrm>
            <a:off x="2743200" y="3038476"/>
            <a:ext cx="6858000" cy="771525"/>
            <a:chOff x="480" y="3572"/>
            <a:chExt cx="4320" cy="486"/>
          </a:xfrm>
        </p:grpSpPr>
        <p:sp>
          <p:nvSpPr>
            <p:cNvPr id="28696" name="Line 10">
              <a:extLst>
                <a:ext uri="{FF2B5EF4-FFF2-40B4-BE49-F238E27FC236}">
                  <a16:creationId xmlns="" xmlns:a16="http://schemas.microsoft.com/office/drawing/2014/main" id="{B6676D52-544C-4882-A95E-BC7C6B3471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0" y="3984"/>
              <a:ext cx="43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7" name="Oval 11">
              <a:extLst>
                <a:ext uri="{FF2B5EF4-FFF2-40B4-BE49-F238E27FC236}">
                  <a16:creationId xmlns="" xmlns:a16="http://schemas.microsoft.com/office/drawing/2014/main" id="{50BEE41D-B8BD-4D70-A64D-A2D691834F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2" y="3914"/>
              <a:ext cx="144" cy="144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8698" name="Oval 12">
              <a:extLst>
                <a:ext uri="{FF2B5EF4-FFF2-40B4-BE49-F238E27FC236}">
                  <a16:creationId xmlns="" xmlns:a16="http://schemas.microsoft.com/office/drawing/2014/main" id="{3210DFBB-BBFD-4B7C-9CF2-760A538562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2" y="3896"/>
              <a:ext cx="144" cy="144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8699" name="Oval 13">
              <a:extLst>
                <a:ext uri="{FF2B5EF4-FFF2-40B4-BE49-F238E27FC236}">
                  <a16:creationId xmlns="" xmlns:a16="http://schemas.microsoft.com/office/drawing/2014/main" id="{B693BABE-AA6A-466B-B319-F100E7C65D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8" y="3914"/>
              <a:ext cx="144" cy="144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8700" name="Text Box 14">
              <a:extLst>
                <a:ext uri="{FF2B5EF4-FFF2-40B4-BE49-F238E27FC236}">
                  <a16:creationId xmlns="" xmlns:a16="http://schemas.microsoft.com/office/drawing/2014/main" id="{4D497E8D-46C7-43D2-A439-C99B060F83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2" y="3600"/>
              <a:ext cx="288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28701" name="Text Box 15">
              <a:extLst>
                <a:ext uri="{FF2B5EF4-FFF2-40B4-BE49-F238E27FC236}">
                  <a16:creationId xmlns="" xmlns:a16="http://schemas.microsoft.com/office/drawing/2014/main" id="{12263614-56C4-4EDD-A9C4-6C2D8281D8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0" y="3600"/>
              <a:ext cx="288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28702" name="Text Box 16">
              <a:extLst>
                <a:ext uri="{FF2B5EF4-FFF2-40B4-BE49-F238E27FC236}">
                  <a16:creationId xmlns="" xmlns:a16="http://schemas.microsoft.com/office/drawing/2014/main" id="{5873CD93-B256-46C6-A43E-EE2B1FD73C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74" y="3572"/>
              <a:ext cx="288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</p:grpSp>
      <p:sp>
        <p:nvSpPr>
          <p:cNvPr id="28694" name="Oval 12">
            <a:extLst>
              <a:ext uri="{FF2B5EF4-FFF2-40B4-BE49-F238E27FC236}">
                <a16:creationId xmlns="" xmlns:a16="http://schemas.microsoft.com/office/drawing/2014/main" id="{32E5D78B-7A74-43CD-8A0E-D79FE3B1E6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6475" y="2928938"/>
            <a:ext cx="228600" cy="2286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8695" name="Text Box 16">
            <a:extLst>
              <a:ext uri="{FF2B5EF4-FFF2-40B4-BE49-F238E27FC236}">
                <a16:creationId xmlns="" xmlns:a16="http://schemas.microsoft.com/office/drawing/2014/main" id="{C0592A75-CD24-4BAD-A92B-6CC62B4B2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7300" y="2743200"/>
            <a:ext cx="4572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</p:spTree>
  </p:cSld>
  <p:clrMapOvr>
    <a:masterClrMapping/>
  </p:clrMapOvr>
  <p:transition>
    <p:zoom dir="in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5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2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10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58"/>
                  </p:tgtEl>
                </p:cond>
              </p:nextCondLst>
            </p:seq>
          </p:childTnLst>
        </p:cTn>
      </p:par>
    </p:tnLst>
    <p:bldLst>
      <p:bldP spid="10257" grpId="0" animBg="1"/>
      <p:bldP spid="1026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="" xmlns:a16="http://schemas.microsoft.com/office/drawing/2014/main" id="{198B8A73-971D-40AF-8FA4-43A437DFF2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9699" name="Rectangle 3">
            <a:extLst>
              <a:ext uri="{FF2B5EF4-FFF2-40B4-BE49-F238E27FC236}">
                <a16:creationId xmlns="" xmlns:a16="http://schemas.microsoft.com/office/drawing/2014/main" id="{5916ECF1-8C50-445F-A82D-09320CADDDD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29700" name="Picture 4">
            <a:extLst>
              <a:ext uri="{FF2B5EF4-FFF2-40B4-BE49-F238E27FC236}">
                <a16:creationId xmlns="" xmlns:a16="http://schemas.microsoft.com/office/drawing/2014/main" id="{9369D9EB-CD97-4621-92B3-814267C691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5">
            <a:extLst>
              <a:ext uri="{FF2B5EF4-FFF2-40B4-BE49-F238E27FC236}">
                <a16:creationId xmlns="" xmlns:a16="http://schemas.microsoft.com/office/drawing/2014/main" id="{7451D891-D569-4FCA-A676-862E14A5EA0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175" y="14287"/>
            <a:ext cx="1676400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6">
            <a:extLst>
              <a:ext uri="{FF2B5EF4-FFF2-40B4-BE49-F238E27FC236}">
                <a16:creationId xmlns="" xmlns:a16="http://schemas.microsoft.com/office/drawing/2014/main" id="{8A1B6248-6F45-41C8-B6E4-23D6A168654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-400050"/>
            <a:ext cx="61722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7">
            <a:extLst>
              <a:ext uri="{FF2B5EF4-FFF2-40B4-BE49-F238E27FC236}">
                <a16:creationId xmlns="" xmlns:a16="http://schemas.microsoft.com/office/drawing/2014/main" id="{1900325D-0799-4809-8333-8733211EA23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5963" y="4949034"/>
            <a:ext cx="1676400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Picture 8">
            <a:extLst>
              <a:ext uri="{FF2B5EF4-FFF2-40B4-BE49-F238E27FC236}">
                <a16:creationId xmlns="" xmlns:a16="http://schemas.microsoft.com/office/drawing/2014/main" id="{3B95394B-994C-4EC2-8E6D-1521A1E2111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1201" y="-42861"/>
            <a:ext cx="1676400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5" name="Picture 9">
            <a:extLst>
              <a:ext uri="{FF2B5EF4-FFF2-40B4-BE49-F238E27FC236}">
                <a16:creationId xmlns="" xmlns:a16="http://schemas.microsoft.com/office/drawing/2014/main" id="{FCA3B0EC-FC89-4A7E-92C0-AB2108F2B84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30" y="4929786"/>
            <a:ext cx="1676400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6" name="Picture 10">
            <a:extLst>
              <a:ext uri="{FF2B5EF4-FFF2-40B4-BE49-F238E27FC236}">
                <a16:creationId xmlns="" xmlns:a16="http://schemas.microsoft.com/office/drawing/2014/main" id="{E617EBB4-7A1B-407F-998D-2D9D2C306F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4" y="1461477"/>
            <a:ext cx="365125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7" name="Picture 11">
            <a:extLst>
              <a:ext uri="{FF2B5EF4-FFF2-40B4-BE49-F238E27FC236}">
                <a16:creationId xmlns="" xmlns:a16="http://schemas.microsoft.com/office/drawing/2014/main" id="{76772F11-47C9-4B2A-937D-9EE2CC8A09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2825" y="1447800"/>
            <a:ext cx="365125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8" name="Picture 12">
            <a:extLst>
              <a:ext uri="{FF2B5EF4-FFF2-40B4-BE49-F238E27FC236}">
                <a16:creationId xmlns="" xmlns:a16="http://schemas.microsoft.com/office/drawing/2014/main" id="{DD25C649-5286-4ED0-800B-9391507806B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5720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9" name="Line 13">
            <a:extLst>
              <a:ext uri="{FF2B5EF4-FFF2-40B4-BE49-F238E27FC236}">
                <a16:creationId xmlns="" xmlns:a16="http://schemas.microsoft.com/office/drawing/2014/main" id="{54DF1492-B7D1-4D61-9886-F620C6A054B3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0" y="1600200"/>
            <a:ext cx="6019800" cy="0"/>
          </a:xfrm>
          <a:prstGeom prst="line">
            <a:avLst/>
          </a:prstGeom>
          <a:noFill/>
          <a:ln w="7620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0" name="WordArt 14">
            <a:extLst>
              <a:ext uri="{FF2B5EF4-FFF2-40B4-BE49-F238E27FC236}">
                <a16:creationId xmlns="" xmlns:a16="http://schemas.microsoft.com/office/drawing/2014/main" id="{015940B4-63B3-4C2E-8630-6448D2839F0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419601" y="533400"/>
            <a:ext cx="4714875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Rung Chuông Vàng</a:t>
            </a:r>
          </a:p>
        </p:txBody>
      </p:sp>
      <p:sp>
        <p:nvSpPr>
          <p:cNvPr id="29711" name="WordArt 15">
            <a:extLst>
              <a:ext uri="{FF2B5EF4-FFF2-40B4-BE49-F238E27FC236}">
                <a16:creationId xmlns="" xmlns:a16="http://schemas.microsoft.com/office/drawing/2014/main" id="{978E2D1B-6F2C-49CB-9C3C-0BC60F30786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953001" y="1752601"/>
            <a:ext cx="2238375" cy="390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2</a:t>
            </a:r>
          </a:p>
        </p:txBody>
      </p:sp>
      <p:sp>
        <p:nvSpPr>
          <p:cNvPr id="11282" name="Text Box 18">
            <a:extLst>
              <a:ext uri="{FF2B5EF4-FFF2-40B4-BE49-F238E27FC236}">
                <a16:creationId xmlns="" xmlns:a16="http://schemas.microsoft.com/office/drawing/2014/main" id="{EC771FF0-C5BD-4764-9F00-A50067EC9E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9913" y="2254250"/>
            <a:ext cx="846455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 những bộ ba điểm không thẳng hàng.</a:t>
            </a:r>
          </a:p>
          <a:p>
            <a:pPr algn="ctr"/>
            <a:endParaRPr lang="en-US" alt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83" name="AutoShape 19">
            <a:extLst>
              <a:ext uri="{FF2B5EF4-FFF2-40B4-BE49-F238E27FC236}">
                <a16:creationId xmlns="" xmlns:a16="http://schemas.microsoft.com/office/drawing/2014/main" id="{BABB29C0-5D1B-45F3-846D-D38902E1B0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7763" y="4465639"/>
            <a:ext cx="5014912" cy="911225"/>
          </a:xfrm>
          <a:prstGeom prst="roundRect">
            <a:avLst>
              <a:gd name="adj" fmla="val 16667"/>
            </a:avLst>
          </a:prstGeom>
          <a:solidFill>
            <a:srgbClr val="C0C0C0"/>
          </a:solidFill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(B,A,C), (B,A,D), (B,C,D)</a:t>
            </a:r>
          </a:p>
        </p:txBody>
      </p:sp>
      <p:sp>
        <p:nvSpPr>
          <p:cNvPr id="11284" name="Rectangle 20">
            <a:extLst>
              <a:ext uri="{FF2B5EF4-FFF2-40B4-BE49-F238E27FC236}">
                <a16:creationId xmlns="" xmlns:a16="http://schemas.microsoft.com/office/drawing/2014/main" id="{40F80F91-8530-401B-B45D-C78B4BAC25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5867400"/>
            <a:ext cx="1371600" cy="457200"/>
          </a:xfrm>
          <a:prstGeom prst="rect">
            <a:avLst/>
          </a:prstGeom>
          <a:solidFill>
            <a:srgbClr val="CCFFCC"/>
          </a:solidFill>
          <a:ln w="38100" cap="rnd">
            <a:solidFill>
              <a:srgbClr val="0000FF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b="1" u="sng">
                <a:latin typeface="Times New Roman" panose="02020603050405020304" pitchFamily="18" charset="0"/>
              </a:rPr>
              <a:t>Đáp án</a:t>
            </a:r>
          </a:p>
        </p:txBody>
      </p:sp>
      <p:sp>
        <p:nvSpPr>
          <p:cNvPr id="11285" name="Rectangle 21">
            <a:extLst>
              <a:ext uri="{FF2B5EF4-FFF2-40B4-BE49-F238E27FC236}">
                <a16:creationId xmlns="" xmlns:a16="http://schemas.microsoft.com/office/drawing/2014/main" id="{2B333F07-9C10-4FFF-89FB-7B4FA7E9FD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5867400"/>
            <a:ext cx="1371600" cy="457200"/>
          </a:xfrm>
          <a:prstGeom prst="rect">
            <a:avLst/>
          </a:prstGeom>
          <a:solidFill>
            <a:srgbClr val="CCFFCC"/>
          </a:solidFill>
          <a:ln w="38100" cap="rnd">
            <a:solidFill>
              <a:srgbClr val="0000FF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b="1" u="sng">
                <a:latin typeface="Times New Roman" panose="02020603050405020304" pitchFamily="18" charset="0"/>
              </a:rPr>
              <a:t>Câu hỏi</a:t>
            </a:r>
          </a:p>
        </p:txBody>
      </p:sp>
      <p:pic>
        <p:nvPicPr>
          <p:cNvPr id="29716" name="Picture 22">
            <a:hlinkClick r:id="rId8" action="ppaction://hlinksldjump"/>
            <a:extLst>
              <a:ext uri="{FF2B5EF4-FFF2-40B4-BE49-F238E27FC236}">
                <a16:creationId xmlns="" xmlns:a16="http://schemas.microsoft.com/office/drawing/2014/main" id="{B88AE554-EA63-4261-8E8C-6008C5B578C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6492876"/>
            <a:ext cx="914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7" name="Picture 23">
            <a:extLst>
              <a:ext uri="{FF2B5EF4-FFF2-40B4-BE49-F238E27FC236}">
                <a16:creationId xmlns="" xmlns:a16="http://schemas.microsoft.com/office/drawing/2014/main" id="{22C74AD1-2243-4EC9-9FC2-0F6F3476299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1" y="6583363"/>
            <a:ext cx="797877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8" name="Picture 24">
            <a:extLst>
              <a:ext uri="{FF2B5EF4-FFF2-40B4-BE49-F238E27FC236}">
                <a16:creationId xmlns="" xmlns:a16="http://schemas.microsoft.com/office/drawing/2014/main" id="{AB39524F-D66B-4A86-9F45-C2D76325191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174" y="4368741"/>
            <a:ext cx="914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9" name="Picture 25">
            <a:extLst>
              <a:ext uri="{FF2B5EF4-FFF2-40B4-BE49-F238E27FC236}">
                <a16:creationId xmlns="" xmlns:a16="http://schemas.microsoft.com/office/drawing/2014/main" id="{57D2E55B-9EBC-43AB-B2A4-3C4A1BBC1B9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6316" y="4405234"/>
            <a:ext cx="914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720" name="Group 9">
            <a:extLst>
              <a:ext uri="{FF2B5EF4-FFF2-40B4-BE49-F238E27FC236}">
                <a16:creationId xmlns="" xmlns:a16="http://schemas.microsoft.com/office/drawing/2014/main" id="{4DC1497E-0782-44CF-B07A-CCB412D29A28}"/>
              </a:ext>
            </a:extLst>
          </p:cNvPr>
          <p:cNvGrpSpPr>
            <a:grpSpLocks/>
          </p:cNvGrpSpPr>
          <p:nvPr/>
        </p:nvGrpSpPr>
        <p:grpSpPr bwMode="auto">
          <a:xfrm>
            <a:off x="2395538" y="3209926"/>
            <a:ext cx="6858000" cy="771525"/>
            <a:chOff x="480" y="3572"/>
            <a:chExt cx="4320" cy="486"/>
          </a:xfrm>
        </p:grpSpPr>
        <p:sp>
          <p:nvSpPr>
            <p:cNvPr id="29723" name="Line 10">
              <a:extLst>
                <a:ext uri="{FF2B5EF4-FFF2-40B4-BE49-F238E27FC236}">
                  <a16:creationId xmlns="" xmlns:a16="http://schemas.microsoft.com/office/drawing/2014/main" id="{A50E01A7-84C9-4697-829B-CCDB046203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0" y="3984"/>
              <a:ext cx="43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24" name="Oval 11">
              <a:extLst>
                <a:ext uri="{FF2B5EF4-FFF2-40B4-BE49-F238E27FC236}">
                  <a16:creationId xmlns="" xmlns:a16="http://schemas.microsoft.com/office/drawing/2014/main" id="{2C454B15-BFE7-4872-B640-BA07501C95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2" y="3914"/>
              <a:ext cx="144" cy="144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9725" name="Oval 12">
              <a:extLst>
                <a:ext uri="{FF2B5EF4-FFF2-40B4-BE49-F238E27FC236}">
                  <a16:creationId xmlns="" xmlns:a16="http://schemas.microsoft.com/office/drawing/2014/main" id="{50CB87C1-D85C-4FC7-80AE-C225A27E5C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2" y="3896"/>
              <a:ext cx="144" cy="144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9726" name="Oval 13">
              <a:extLst>
                <a:ext uri="{FF2B5EF4-FFF2-40B4-BE49-F238E27FC236}">
                  <a16:creationId xmlns="" xmlns:a16="http://schemas.microsoft.com/office/drawing/2014/main" id="{791668AE-963B-473C-A24A-39AE6370FE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8" y="3914"/>
              <a:ext cx="144" cy="144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9727" name="Text Box 14">
              <a:extLst>
                <a:ext uri="{FF2B5EF4-FFF2-40B4-BE49-F238E27FC236}">
                  <a16:creationId xmlns="" xmlns:a16="http://schemas.microsoft.com/office/drawing/2014/main" id="{ECFE4E0F-26AC-452F-A43D-827D2B7407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2" y="3600"/>
              <a:ext cx="288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29728" name="Text Box 15">
              <a:extLst>
                <a:ext uri="{FF2B5EF4-FFF2-40B4-BE49-F238E27FC236}">
                  <a16:creationId xmlns="" xmlns:a16="http://schemas.microsoft.com/office/drawing/2014/main" id="{087379F7-23A2-45A6-8CDB-9B869EFD4E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0" y="3600"/>
              <a:ext cx="288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29729" name="Text Box 16">
              <a:extLst>
                <a:ext uri="{FF2B5EF4-FFF2-40B4-BE49-F238E27FC236}">
                  <a16:creationId xmlns="" xmlns:a16="http://schemas.microsoft.com/office/drawing/2014/main" id="{DDFFEE61-F4DF-43BB-9A50-9779D62B7B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74" y="3572"/>
              <a:ext cx="288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</p:grpSp>
      <p:sp>
        <p:nvSpPr>
          <p:cNvPr id="29721" name="Oval 12">
            <a:extLst>
              <a:ext uri="{FF2B5EF4-FFF2-40B4-BE49-F238E27FC236}">
                <a16:creationId xmlns="" xmlns:a16="http://schemas.microsoft.com/office/drawing/2014/main" id="{3AEFEBBE-40EC-42CD-A747-85A439463B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6475" y="3005138"/>
            <a:ext cx="228600" cy="2286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9722" name="Text Box 16">
            <a:extLst>
              <a:ext uri="{FF2B5EF4-FFF2-40B4-BE49-F238E27FC236}">
                <a16:creationId xmlns="" xmlns:a16="http://schemas.microsoft.com/office/drawing/2014/main" id="{05056788-BB65-4AE8-B977-14BD437745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7300" y="2859088"/>
            <a:ext cx="4572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2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1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8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2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84"/>
                  </p:tgtEl>
                </p:cond>
              </p:nextCondLst>
            </p:seq>
          </p:childTnLst>
        </p:cTn>
      </p:par>
    </p:tnLst>
    <p:bldLst>
      <p:bldP spid="11282" grpId="0"/>
      <p:bldP spid="1128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="" xmlns:a16="http://schemas.microsoft.com/office/drawing/2014/main" id="{DD2BFD72-8EDC-45ED-8A97-AC8467677D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0723" name="Rectangle 3">
            <a:extLst>
              <a:ext uri="{FF2B5EF4-FFF2-40B4-BE49-F238E27FC236}">
                <a16:creationId xmlns="" xmlns:a16="http://schemas.microsoft.com/office/drawing/2014/main" id="{706B2BD7-2F62-44FA-B8E2-CF112D7E406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30724" name="Picture 4">
            <a:extLst>
              <a:ext uri="{FF2B5EF4-FFF2-40B4-BE49-F238E27FC236}">
                <a16:creationId xmlns="" xmlns:a16="http://schemas.microsoft.com/office/drawing/2014/main" id="{4EEAC433-D657-4090-A7EC-ECE7EFEA8B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5">
            <a:extLst>
              <a:ext uri="{FF2B5EF4-FFF2-40B4-BE49-F238E27FC236}">
                <a16:creationId xmlns="" xmlns:a16="http://schemas.microsoft.com/office/drawing/2014/main" id="{8E7D1C9D-72CA-4F97-ABD3-C4D1331AAF1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623" y="-1586"/>
            <a:ext cx="1676400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6">
            <a:extLst>
              <a:ext uri="{FF2B5EF4-FFF2-40B4-BE49-F238E27FC236}">
                <a16:creationId xmlns="" xmlns:a16="http://schemas.microsoft.com/office/drawing/2014/main" id="{15EF9EA9-3BB6-4C59-ADA3-8C40A4F30C3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-400050"/>
            <a:ext cx="61722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Picture 7">
            <a:extLst>
              <a:ext uri="{FF2B5EF4-FFF2-40B4-BE49-F238E27FC236}">
                <a16:creationId xmlns="" xmlns:a16="http://schemas.microsoft.com/office/drawing/2014/main" id="{DDC4CDA0-5B0E-4509-9095-197DEC4B217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3879" y="5035549"/>
            <a:ext cx="1676400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8" name="Picture 8">
            <a:extLst>
              <a:ext uri="{FF2B5EF4-FFF2-40B4-BE49-F238E27FC236}">
                <a16:creationId xmlns="" xmlns:a16="http://schemas.microsoft.com/office/drawing/2014/main" id="{D6BD6AD4-FBA2-4CAC-9D71-AAE2E70900D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515" y="-112589"/>
            <a:ext cx="1676400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9" name="Picture 9">
            <a:extLst>
              <a:ext uri="{FF2B5EF4-FFF2-40B4-BE49-F238E27FC236}">
                <a16:creationId xmlns="" xmlns:a16="http://schemas.microsoft.com/office/drawing/2014/main" id="{D099D5A5-A534-4C0E-9614-FC6A7C3551E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4" y="5157787"/>
            <a:ext cx="1676400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0" name="Picture 10">
            <a:extLst>
              <a:ext uri="{FF2B5EF4-FFF2-40B4-BE49-F238E27FC236}">
                <a16:creationId xmlns="" xmlns:a16="http://schemas.microsoft.com/office/drawing/2014/main" id="{5885AA58-97EC-4477-9B8F-B1243F85B1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" y="1452489"/>
            <a:ext cx="365125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1" name="Picture 11">
            <a:extLst>
              <a:ext uri="{FF2B5EF4-FFF2-40B4-BE49-F238E27FC236}">
                <a16:creationId xmlns="" xmlns:a16="http://schemas.microsoft.com/office/drawing/2014/main" id="{D7A8EECB-6417-4ABE-ABC6-383061CBA8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5154" y="1489198"/>
            <a:ext cx="365125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2" name="Picture 12">
            <a:extLst>
              <a:ext uri="{FF2B5EF4-FFF2-40B4-BE49-F238E27FC236}">
                <a16:creationId xmlns="" xmlns:a16="http://schemas.microsoft.com/office/drawing/2014/main" id="{12C8C745-D682-404F-9D15-5512C2D39E1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5720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33" name="Line 13">
            <a:extLst>
              <a:ext uri="{FF2B5EF4-FFF2-40B4-BE49-F238E27FC236}">
                <a16:creationId xmlns="" xmlns:a16="http://schemas.microsoft.com/office/drawing/2014/main" id="{67735F15-FCCB-4DA7-9D85-E85B074A2E6D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0" y="1600200"/>
            <a:ext cx="6019800" cy="0"/>
          </a:xfrm>
          <a:prstGeom prst="line">
            <a:avLst/>
          </a:prstGeom>
          <a:noFill/>
          <a:ln w="7620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4" name="WordArt 14">
            <a:extLst>
              <a:ext uri="{FF2B5EF4-FFF2-40B4-BE49-F238E27FC236}">
                <a16:creationId xmlns="" xmlns:a16="http://schemas.microsoft.com/office/drawing/2014/main" id="{964805A1-7A3F-4C34-BBB0-BA64EADC5B4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419601" y="533400"/>
            <a:ext cx="4714875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Rung Chuông Vàng</a:t>
            </a:r>
          </a:p>
        </p:txBody>
      </p:sp>
      <p:sp>
        <p:nvSpPr>
          <p:cNvPr id="30735" name="WordArt 15">
            <a:extLst>
              <a:ext uri="{FF2B5EF4-FFF2-40B4-BE49-F238E27FC236}">
                <a16:creationId xmlns="" xmlns:a16="http://schemas.microsoft.com/office/drawing/2014/main" id="{508E8D16-0A65-4D41-AEF1-72BD2A50BE4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953001" y="1676401"/>
            <a:ext cx="2238375" cy="390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3</a:t>
            </a:r>
          </a:p>
        </p:txBody>
      </p:sp>
      <p:sp>
        <p:nvSpPr>
          <p:cNvPr id="12304" name="Rectangle 16">
            <a:extLst>
              <a:ext uri="{FF2B5EF4-FFF2-40B4-BE49-F238E27FC236}">
                <a16:creationId xmlns="" xmlns:a16="http://schemas.microsoft.com/office/drawing/2014/main" id="{30AC3D01-7635-4EB6-A1E9-6B48F7A1DA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5867400"/>
            <a:ext cx="1371600" cy="457200"/>
          </a:xfrm>
          <a:prstGeom prst="rect">
            <a:avLst/>
          </a:prstGeom>
          <a:solidFill>
            <a:srgbClr val="CCFFCC"/>
          </a:solidFill>
          <a:ln w="38100" cap="rnd">
            <a:solidFill>
              <a:srgbClr val="0000FF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b="1" u="sng">
                <a:latin typeface="Times New Roman" panose="02020603050405020304" pitchFamily="18" charset="0"/>
              </a:rPr>
              <a:t>Đáp án</a:t>
            </a:r>
          </a:p>
        </p:txBody>
      </p:sp>
      <p:sp>
        <p:nvSpPr>
          <p:cNvPr id="12305" name="Rectangle 17">
            <a:extLst>
              <a:ext uri="{FF2B5EF4-FFF2-40B4-BE49-F238E27FC236}">
                <a16:creationId xmlns="" xmlns:a16="http://schemas.microsoft.com/office/drawing/2014/main" id="{A5296CAF-1D53-4B17-AA8C-64D4384046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5867400"/>
            <a:ext cx="1371600" cy="457200"/>
          </a:xfrm>
          <a:prstGeom prst="rect">
            <a:avLst/>
          </a:prstGeom>
          <a:solidFill>
            <a:srgbClr val="CCFFCC"/>
          </a:solidFill>
          <a:ln w="38100" cap="rnd">
            <a:solidFill>
              <a:srgbClr val="0000FF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b="1" u="sng">
                <a:latin typeface="Times New Roman" panose="02020603050405020304" pitchFamily="18" charset="0"/>
              </a:rPr>
              <a:t>Câu hỏi</a:t>
            </a:r>
          </a:p>
        </p:txBody>
      </p:sp>
      <p:sp>
        <p:nvSpPr>
          <p:cNvPr id="12308" name="Text Box 20">
            <a:extLst>
              <a:ext uri="{FF2B5EF4-FFF2-40B4-BE49-F238E27FC236}">
                <a16:creationId xmlns="" xmlns:a16="http://schemas.microsoft.com/office/drawing/2014/main" id="{770259D6-E536-4103-BF31-8813A47452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6688" y="2209801"/>
            <a:ext cx="6481762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 các bộ ba điểm thẳng hàng.</a:t>
            </a:r>
          </a:p>
        </p:txBody>
      </p:sp>
      <p:sp>
        <p:nvSpPr>
          <p:cNvPr id="12309" name="AutoShape 21">
            <a:extLst>
              <a:ext uri="{FF2B5EF4-FFF2-40B4-BE49-F238E27FC236}">
                <a16:creationId xmlns="" xmlns:a16="http://schemas.microsoft.com/office/drawing/2014/main" id="{90601CC0-FE60-4C0A-B5C3-6EE267A5C3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9225" y="4229100"/>
            <a:ext cx="6858000" cy="914400"/>
          </a:xfrm>
          <a:prstGeom prst="roundRect">
            <a:avLst>
              <a:gd name="adj" fmla="val 16667"/>
            </a:avLst>
          </a:prstGeom>
          <a:solidFill>
            <a:srgbClr val="C0C0C0"/>
          </a:solidFill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(A,B,C), (A,B,D), (A,C,D), (B,C,D)</a:t>
            </a:r>
          </a:p>
        </p:txBody>
      </p:sp>
      <p:pic>
        <p:nvPicPr>
          <p:cNvPr id="30740" name="Picture 22">
            <a:hlinkClick r:id="rId8" action="ppaction://hlinksldjump"/>
            <a:extLst>
              <a:ext uri="{FF2B5EF4-FFF2-40B4-BE49-F238E27FC236}">
                <a16:creationId xmlns="" xmlns:a16="http://schemas.microsoft.com/office/drawing/2014/main" id="{15EB8C86-F035-44B2-9A37-222A547483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6492876"/>
            <a:ext cx="914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1" name="Picture 23">
            <a:extLst>
              <a:ext uri="{FF2B5EF4-FFF2-40B4-BE49-F238E27FC236}">
                <a16:creationId xmlns="" xmlns:a16="http://schemas.microsoft.com/office/drawing/2014/main" id="{F6A053FC-D015-4CF1-A990-768487F1410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1" y="6583363"/>
            <a:ext cx="797877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2" name="Picture 24">
            <a:extLst>
              <a:ext uri="{FF2B5EF4-FFF2-40B4-BE49-F238E27FC236}">
                <a16:creationId xmlns="" xmlns:a16="http://schemas.microsoft.com/office/drawing/2014/main" id="{8562C0FB-F181-41E7-B690-C99EE587773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077" y="4241802"/>
            <a:ext cx="914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3" name="Picture 25">
            <a:extLst>
              <a:ext uri="{FF2B5EF4-FFF2-40B4-BE49-F238E27FC236}">
                <a16:creationId xmlns="" xmlns:a16="http://schemas.microsoft.com/office/drawing/2014/main" id="{842DE70E-DCFF-4171-A3CA-8F8BAA47501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4515" y="4199327"/>
            <a:ext cx="914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44" name="Group 9">
            <a:extLst>
              <a:ext uri="{FF2B5EF4-FFF2-40B4-BE49-F238E27FC236}">
                <a16:creationId xmlns="" xmlns:a16="http://schemas.microsoft.com/office/drawing/2014/main" id="{22A0FDA8-014A-46B0-B599-BA0CCCCCD8C9}"/>
              </a:ext>
            </a:extLst>
          </p:cNvPr>
          <p:cNvGrpSpPr>
            <a:grpSpLocks/>
          </p:cNvGrpSpPr>
          <p:nvPr/>
        </p:nvGrpSpPr>
        <p:grpSpPr bwMode="auto">
          <a:xfrm>
            <a:off x="2895600" y="2849563"/>
            <a:ext cx="6858000" cy="735012"/>
            <a:chOff x="480" y="3595"/>
            <a:chExt cx="4320" cy="463"/>
          </a:xfrm>
        </p:grpSpPr>
        <p:sp>
          <p:nvSpPr>
            <p:cNvPr id="30747" name="Line 10">
              <a:extLst>
                <a:ext uri="{FF2B5EF4-FFF2-40B4-BE49-F238E27FC236}">
                  <a16:creationId xmlns="" xmlns:a16="http://schemas.microsoft.com/office/drawing/2014/main" id="{54E7A9C9-8B1C-42EC-92B5-584DB1F43E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0" y="3984"/>
              <a:ext cx="43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48" name="Oval 11">
              <a:extLst>
                <a:ext uri="{FF2B5EF4-FFF2-40B4-BE49-F238E27FC236}">
                  <a16:creationId xmlns="" xmlns:a16="http://schemas.microsoft.com/office/drawing/2014/main" id="{125E92D1-80B7-4415-BBBE-626DCC8256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2" y="3914"/>
              <a:ext cx="144" cy="144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0749" name="Oval 12">
              <a:extLst>
                <a:ext uri="{FF2B5EF4-FFF2-40B4-BE49-F238E27FC236}">
                  <a16:creationId xmlns="" xmlns:a16="http://schemas.microsoft.com/office/drawing/2014/main" id="{1D6CBE17-A1C0-4830-862C-D2FA0AC47C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2" y="3896"/>
              <a:ext cx="144" cy="144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0750" name="Oval 13">
              <a:extLst>
                <a:ext uri="{FF2B5EF4-FFF2-40B4-BE49-F238E27FC236}">
                  <a16:creationId xmlns="" xmlns:a16="http://schemas.microsoft.com/office/drawing/2014/main" id="{EA1C32B9-224E-4F9D-B4F8-19D7439D26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8" y="3914"/>
              <a:ext cx="144" cy="144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0751" name="Text Box 14">
              <a:extLst>
                <a:ext uri="{FF2B5EF4-FFF2-40B4-BE49-F238E27FC236}">
                  <a16:creationId xmlns="" xmlns:a16="http://schemas.microsoft.com/office/drawing/2014/main" id="{3718C840-35A9-408D-8BF9-3F492FE42B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2" y="3600"/>
              <a:ext cx="288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30752" name="Text Box 15">
              <a:extLst>
                <a:ext uri="{FF2B5EF4-FFF2-40B4-BE49-F238E27FC236}">
                  <a16:creationId xmlns="" xmlns:a16="http://schemas.microsoft.com/office/drawing/2014/main" id="{BA54F2DE-B3BB-4EE8-9772-92597EDDA8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0" y="3600"/>
              <a:ext cx="288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30753" name="Text Box 16">
              <a:extLst>
                <a:ext uri="{FF2B5EF4-FFF2-40B4-BE49-F238E27FC236}">
                  <a16:creationId xmlns="" xmlns:a16="http://schemas.microsoft.com/office/drawing/2014/main" id="{45BCEBE7-8F66-42D8-A3BA-C9F8DE2F0B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48" y="3595"/>
              <a:ext cx="288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</p:grpSp>
      <p:sp>
        <p:nvSpPr>
          <p:cNvPr id="30745" name="Oval 12">
            <a:extLst>
              <a:ext uri="{FF2B5EF4-FFF2-40B4-BE49-F238E27FC236}">
                <a16:creationId xmlns="" xmlns:a16="http://schemas.microsoft.com/office/drawing/2014/main" id="{5F73132D-F98B-4758-9F2B-EB7D9CCE5F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9975" y="3352800"/>
            <a:ext cx="228600" cy="2286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0746" name="Text Box 16">
            <a:extLst>
              <a:ext uri="{FF2B5EF4-FFF2-40B4-BE49-F238E27FC236}">
                <a16:creationId xmlns="" xmlns:a16="http://schemas.microsoft.com/office/drawing/2014/main" id="{B05D2672-C726-4637-B414-46BFBA2051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5675" y="2855913"/>
            <a:ext cx="4572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3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0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3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3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3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3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3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04"/>
                  </p:tgtEl>
                </p:cond>
              </p:nextCondLst>
            </p:seq>
          </p:childTnLst>
        </p:cTn>
      </p:par>
    </p:tnLst>
    <p:bldLst>
      <p:bldP spid="12308" grpId="0"/>
      <p:bldP spid="1230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L01">
            <a:extLst>
              <a:ext uri="{FF2B5EF4-FFF2-40B4-BE49-F238E27FC236}">
                <a16:creationId xmlns="" xmlns:a16="http://schemas.microsoft.com/office/drawing/2014/main" id="{774D3E38-7059-41F9-A11E-F8037DCEBC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WordArt 6">
            <a:extLst>
              <a:ext uri="{FF2B5EF4-FFF2-40B4-BE49-F238E27FC236}">
                <a16:creationId xmlns="" xmlns:a16="http://schemas.microsoft.com/office/drawing/2014/main" id="{F1FCF4A3-90A9-454C-A11C-CBB2D9702D6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714500" y="2438400"/>
            <a:ext cx="8763000" cy="1752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 ĐIỂM THẲNG HÀNG.</a:t>
            </a:r>
          </a:p>
          <a:p>
            <a:pPr algn="ctr"/>
            <a:r>
              <a:rPr lang="en-US" sz="3600" b="1" kern="1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 ĐIỂM KHÔNG THẲNG HÀNG</a:t>
            </a:r>
          </a:p>
        </p:txBody>
      </p:sp>
      <p:sp>
        <p:nvSpPr>
          <p:cNvPr id="15" name="Rectangle 3">
            <a:extLst>
              <a:ext uri="{FF2B5EF4-FFF2-40B4-BE49-F238E27FC236}">
                <a16:creationId xmlns="" xmlns:a16="http://schemas.microsoft.com/office/drawing/2014/main" id="{56785A1E-31E3-413B-B1CC-593F2C44CF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7900" y="1543343"/>
            <a:ext cx="7696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3600" b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</a:t>
            </a:r>
            <a:endParaRPr lang="en-US" sz="36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4" descr="KITTY">
            <a:extLst>
              <a:ext uri="{FF2B5EF4-FFF2-40B4-BE49-F238E27FC236}">
                <a16:creationId xmlns="" xmlns:a16="http://schemas.microsoft.com/office/drawing/2014/main" id="{AC92CCF3-C4A4-45DC-B035-C3E33CB5E46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8798" y="4969416"/>
            <a:ext cx="1524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52810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1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="" xmlns:a16="http://schemas.microsoft.com/office/drawing/2014/main" id="{D4968559-356E-4CD5-ACEC-8A9F541B2B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1747" name="Rectangle 3">
            <a:extLst>
              <a:ext uri="{FF2B5EF4-FFF2-40B4-BE49-F238E27FC236}">
                <a16:creationId xmlns="" xmlns:a16="http://schemas.microsoft.com/office/drawing/2014/main" id="{D091D8DC-2758-4ADC-8716-DA680D222AA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31748" name="Picture 4">
            <a:extLst>
              <a:ext uri="{FF2B5EF4-FFF2-40B4-BE49-F238E27FC236}">
                <a16:creationId xmlns="" xmlns:a16="http://schemas.microsoft.com/office/drawing/2014/main" id="{41815B33-0636-4587-9899-D0E9030813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5">
            <a:extLst>
              <a:ext uri="{FF2B5EF4-FFF2-40B4-BE49-F238E27FC236}">
                <a16:creationId xmlns="" xmlns:a16="http://schemas.microsoft.com/office/drawing/2014/main" id="{08A28393-97FB-4750-91E5-4B2E497AB05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794" y="-116680"/>
            <a:ext cx="1676400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6">
            <a:extLst>
              <a:ext uri="{FF2B5EF4-FFF2-40B4-BE49-F238E27FC236}">
                <a16:creationId xmlns="" xmlns:a16="http://schemas.microsoft.com/office/drawing/2014/main" id="{A43AB32B-B04D-41D9-A7D9-1527ED3C947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-400050"/>
            <a:ext cx="61722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7">
            <a:extLst>
              <a:ext uri="{FF2B5EF4-FFF2-40B4-BE49-F238E27FC236}">
                <a16:creationId xmlns="" xmlns:a16="http://schemas.microsoft.com/office/drawing/2014/main" id="{C277FA00-F2BE-4463-B80F-C23CB54986C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0" y="5073650"/>
            <a:ext cx="1676400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2" name="Picture 8">
            <a:extLst>
              <a:ext uri="{FF2B5EF4-FFF2-40B4-BE49-F238E27FC236}">
                <a16:creationId xmlns="" xmlns:a16="http://schemas.microsoft.com/office/drawing/2014/main" id="{64182B64-B266-40C3-BEDF-78E124748E3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7765" y="-45639"/>
            <a:ext cx="1676400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3" name="Picture 9">
            <a:extLst>
              <a:ext uri="{FF2B5EF4-FFF2-40B4-BE49-F238E27FC236}">
                <a16:creationId xmlns="" xmlns:a16="http://schemas.microsoft.com/office/drawing/2014/main" id="{26CECBBC-238D-479D-B42C-5D63E996299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38" y="5087938"/>
            <a:ext cx="1676400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4" name="Picture 10">
            <a:extLst>
              <a:ext uri="{FF2B5EF4-FFF2-40B4-BE49-F238E27FC236}">
                <a16:creationId xmlns="" xmlns:a16="http://schemas.microsoft.com/office/drawing/2014/main" id="{1D2BEF9B-9645-4BDC-A1BE-FEE8F52401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37" y="1371599"/>
            <a:ext cx="365125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5" name="Picture 11">
            <a:extLst>
              <a:ext uri="{FF2B5EF4-FFF2-40B4-BE49-F238E27FC236}">
                <a16:creationId xmlns="" xmlns:a16="http://schemas.microsoft.com/office/drawing/2014/main" id="{36EBEFFC-29BC-4BC1-860F-8719C417F0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7275" y="1417638"/>
            <a:ext cx="365125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6" name="Picture 12">
            <a:extLst>
              <a:ext uri="{FF2B5EF4-FFF2-40B4-BE49-F238E27FC236}">
                <a16:creationId xmlns="" xmlns:a16="http://schemas.microsoft.com/office/drawing/2014/main" id="{D1874CF1-94F0-4B77-8E29-4A296DDA874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5720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7" name="Line 13">
            <a:extLst>
              <a:ext uri="{FF2B5EF4-FFF2-40B4-BE49-F238E27FC236}">
                <a16:creationId xmlns="" xmlns:a16="http://schemas.microsoft.com/office/drawing/2014/main" id="{ECA25C49-8DD8-408A-BE14-14AFF0E4EC1E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0" y="1600200"/>
            <a:ext cx="6019800" cy="0"/>
          </a:xfrm>
          <a:prstGeom prst="line">
            <a:avLst/>
          </a:prstGeom>
          <a:noFill/>
          <a:ln w="7620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8" name="WordArt 14">
            <a:extLst>
              <a:ext uri="{FF2B5EF4-FFF2-40B4-BE49-F238E27FC236}">
                <a16:creationId xmlns="" xmlns:a16="http://schemas.microsoft.com/office/drawing/2014/main" id="{63EC854E-CF8F-4162-944F-52C12C726CF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419601" y="533400"/>
            <a:ext cx="4714875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Rung Chuông Vàng</a:t>
            </a:r>
          </a:p>
        </p:txBody>
      </p:sp>
      <p:sp>
        <p:nvSpPr>
          <p:cNvPr id="31759" name="WordArt 15">
            <a:extLst>
              <a:ext uri="{FF2B5EF4-FFF2-40B4-BE49-F238E27FC236}">
                <a16:creationId xmlns="" xmlns:a16="http://schemas.microsoft.com/office/drawing/2014/main" id="{775A3888-D2FE-472F-B1FB-A765F739233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953001" y="1676401"/>
            <a:ext cx="2238375" cy="390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4</a:t>
            </a:r>
          </a:p>
        </p:txBody>
      </p:sp>
      <p:sp>
        <p:nvSpPr>
          <p:cNvPr id="13330" name="Text Box 18">
            <a:extLst>
              <a:ext uri="{FF2B5EF4-FFF2-40B4-BE49-F238E27FC236}">
                <a16:creationId xmlns="" xmlns:a16="http://schemas.microsoft.com/office/drawing/2014/main" id="{28C2FAAD-DDBF-4E80-A84C-7D0E04C87C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2425" y="2209801"/>
            <a:ext cx="8783638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 ra các điểm nằm giữa hai điểm M và N.</a:t>
            </a:r>
          </a:p>
        </p:txBody>
      </p:sp>
      <p:sp>
        <p:nvSpPr>
          <p:cNvPr id="13331" name="Rectangle 19">
            <a:extLst>
              <a:ext uri="{FF2B5EF4-FFF2-40B4-BE49-F238E27FC236}">
                <a16:creationId xmlns="" xmlns:a16="http://schemas.microsoft.com/office/drawing/2014/main" id="{A00C3C95-7296-4154-9406-D898359EA9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5867400"/>
            <a:ext cx="1371600" cy="457200"/>
          </a:xfrm>
          <a:prstGeom prst="rect">
            <a:avLst/>
          </a:prstGeom>
          <a:solidFill>
            <a:srgbClr val="CCFFCC"/>
          </a:solidFill>
          <a:ln w="38100" cap="rnd">
            <a:solidFill>
              <a:srgbClr val="0000FF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b="1" u="sng">
                <a:latin typeface="Times New Roman" panose="02020603050405020304" pitchFamily="18" charset="0"/>
              </a:rPr>
              <a:t>Đáp án</a:t>
            </a:r>
          </a:p>
        </p:txBody>
      </p:sp>
      <p:sp>
        <p:nvSpPr>
          <p:cNvPr id="13332" name="AutoShape 20">
            <a:extLst>
              <a:ext uri="{FF2B5EF4-FFF2-40B4-BE49-F238E27FC236}">
                <a16:creationId xmlns="" xmlns:a16="http://schemas.microsoft.com/office/drawing/2014/main" id="{E6DAB6A1-8FA4-4F68-8FE4-34B4F0C0BD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4363" y="4427538"/>
            <a:ext cx="3276600" cy="914400"/>
          </a:xfrm>
          <a:prstGeom prst="roundRect">
            <a:avLst>
              <a:gd name="adj" fmla="val 16667"/>
            </a:avLst>
          </a:prstGeom>
          <a:solidFill>
            <a:srgbClr val="C0C0C0"/>
          </a:solidFill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E, F, G</a:t>
            </a:r>
          </a:p>
        </p:txBody>
      </p:sp>
      <p:sp>
        <p:nvSpPr>
          <p:cNvPr id="13333" name="Rectangle 21">
            <a:extLst>
              <a:ext uri="{FF2B5EF4-FFF2-40B4-BE49-F238E27FC236}">
                <a16:creationId xmlns="" xmlns:a16="http://schemas.microsoft.com/office/drawing/2014/main" id="{A5C91475-FB3B-4268-9878-A734E55BE9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5867400"/>
            <a:ext cx="1371600" cy="457200"/>
          </a:xfrm>
          <a:prstGeom prst="rect">
            <a:avLst/>
          </a:prstGeom>
          <a:solidFill>
            <a:srgbClr val="CCFFCC"/>
          </a:solidFill>
          <a:ln w="38100" cap="rnd">
            <a:solidFill>
              <a:srgbClr val="0000FF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b="1" u="sng">
                <a:latin typeface="Times New Roman" panose="02020603050405020304" pitchFamily="18" charset="0"/>
              </a:rPr>
              <a:t>Câu hỏi</a:t>
            </a:r>
          </a:p>
        </p:txBody>
      </p:sp>
      <p:pic>
        <p:nvPicPr>
          <p:cNvPr id="31764" name="Picture 22">
            <a:hlinkClick r:id="rId8" action="ppaction://hlinksldjump"/>
            <a:extLst>
              <a:ext uri="{FF2B5EF4-FFF2-40B4-BE49-F238E27FC236}">
                <a16:creationId xmlns="" xmlns:a16="http://schemas.microsoft.com/office/drawing/2014/main" id="{C9F71568-4604-466C-8FA0-41DE4504AD9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6492876"/>
            <a:ext cx="914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65" name="Picture 23">
            <a:extLst>
              <a:ext uri="{FF2B5EF4-FFF2-40B4-BE49-F238E27FC236}">
                <a16:creationId xmlns="" xmlns:a16="http://schemas.microsoft.com/office/drawing/2014/main" id="{F4BE6322-2FF4-449B-98E2-453F1CC5F77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1" y="6583363"/>
            <a:ext cx="797877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6" name="Picture 24">
            <a:extLst>
              <a:ext uri="{FF2B5EF4-FFF2-40B4-BE49-F238E27FC236}">
                <a16:creationId xmlns="" xmlns:a16="http://schemas.microsoft.com/office/drawing/2014/main" id="{844A3EC2-F3C0-4FD2-9E92-B0D21E0163C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326" y="4451119"/>
            <a:ext cx="914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7" name="Picture 25">
            <a:extLst>
              <a:ext uri="{FF2B5EF4-FFF2-40B4-BE49-F238E27FC236}">
                <a16:creationId xmlns="" xmlns:a16="http://schemas.microsoft.com/office/drawing/2014/main" id="{69843B73-E889-4DA2-975B-79CB5186067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6822" y="4428183"/>
            <a:ext cx="914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768" name="Group 9">
            <a:extLst>
              <a:ext uri="{FF2B5EF4-FFF2-40B4-BE49-F238E27FC236}">
                <a16:creationId xmlns="" xmlns:a16="http://schemas.microsoft.com/office/drawing/2014/main" id="{2E5176EE-A5BF-496C-AB06-5322B3C19C6A}"/>
              </a:ext>
            </a:extLst>
          </p:cNvPr>
          <p:cNvGrpSpPr>
            <a:grpSpLocks/>
          </p:cNvGrpSpPr>
          <p:nvPr/>
        </p:nvGrpSpPr>
        <p:grpSpPr bwMode="auto">
          <a:xfrm>
            <a:off x="2895600" y="2849563"/>
            <a:ext cx="6858000" cy="735012"/>
            <a:chOff x="480" y="3595"/>
            <a:chExt cx="4320" cy="463"/>
          </a:xfrm>
        </p:grpSpPr>
        <p:sp>
          <p:nvSpPr>
            <p:cNvPr id="31773" name="Line 10">
              <a:extLst>
                <a:ext uri="{FF2B5EF4-FFF2-40B4-BE49-F238E27FC236}">
                  <a16:creationId xmlns="" xmlns:a16="http://schemas.microsoft.com/office/drawing/2014/main" id="{207C98F9-3649-4109-8C54-100E42D630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0" y="3984"/>
              <a:ext cx="43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74" name="Oval 11">
              <a:extLst>
                <a:ext uri="{FF2B5EF4-FFF2-40B4-BE49-F238E27FC236}">
                  <a16:creationId xmlns="" xmlns:a16="http://schemas.microsoft.com/office/drawing/2014/main" id="{2690C5BB-B02F-4419-BB9F-1C46C84E9A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2" y="3914"/>
              <a:ext cx="144" cy="144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1775" name="Oval 12">
              <a:extLst>
                <a:ext uri="{FF2B5EF4-FFF2-40B4-BE49-F238E27FC236}">
                  <a16:creationId xmlns="" xmlns:a16="http://schemas.microsoft.com/office/drawing/2014/main" id="{3C7B6CD7-A05C-4EDF-9C5D-253F197B57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2" y="3896"/>
              <a:ext cx="144" cy="144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1776" name="Oval 13">
              <a:extLst>
                <a:ext uri="{FF2B5EF4-FFF2-40B4-BE49-F238E27FC236}">
                  <a16:creationId xmlns="" xmlns:a16="http://schemas.microsoft.com/office/drawing/2014/main" id="{E551D8A7-3547-4C98-BBB0-278E273D47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8" y="3914"/>
              <a:ext cx="144" cy="144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1777" name="Text Box 14">
              <a:extLst>
                <a:ext uri="{FF2B5EF4-FFF2-40B4-BE49-F238E27FC236}">
                  <a16:creationId xmlns="" xmlns:a16="http://schemas.microsoft.com/office/drawing/2014/main" id="{9559873B-2FC1-47AB-BDA6-AF3731DF05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2" y="3600"/>
              <a:ext cx="288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</a:p>
          </p:txBody>
        </p:sp>
        <p:sp>
          <p:nvSpPr>
            <p:cNvPr id="31778" name="Text Box 15">
              <a:extLst>
                <a:ext uri="{FF2B5EF4-FFF2-40B4-BE49-F238E27FC236}">
                  <a16:creationId xmlns="" xmlns:a16="http://schemas.microsoft.com/office/drawing/2014/main" id="{3339B6D7-3584-4020-9B1B-2BAF0D73FE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0" y="3600"/>
              <a:ext cx="288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</a:p>
          </p:txBody>
        </p:sp>
        <p:sp>
          <p:nvSpPr>
            <p:cNvPr id="31779" name="Text Box 16">
              <a:extLst>
                <a:ext uri="{FF2B5EF4-FFF2-40B4-BE49-F238E27FC236}">
                  <a16:creationId xmlns="" xmlns:a16="http://schemas.microsoft.com/office/drawing/2014/main" id="{0D0D81CC-F04C-42DC-B902-12BD170297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48" y="3595"/>
              <a:ext cx="288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</a:p>
          </p:txBody>
        </p:sp>
      </p:grpSp>
      <p:sp>
        <p:nvSpPr>
          <p:cNvPr id="31769" name="Oval 13">
            <a:extLst>
              <a:ext uri="{FF2B5EF4-FFF2-40B4-BE49-F238E27FC236}">
                <a16:creationId xmlns="" xmlns:a16="http://schemas.microsoft.com/office/drawing/2014/main" id="{21663C41-68E6-4606-9490-3376BBF13C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3352800"/>
            <a:ext cx="228600" cy="2286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1770" name="Oval 13">
            <a:extLst>
              <a:ext uri="{FF2B5EF4-FFF2-40B4-BE49-F238E27FC236}">
                <a16:creationId xmlns="" xmlns:a16="http://schemas.microsoft.com/office/drawing/2014/main" id="{BD75A9B7-412C-45AB-B555-383ADE359A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0" y="3352800"/>
            <a:ext cx="228600" cy="2286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1771" name="Text Box 15">
            <a:extLst>
              <a:ext uri="{FF2B5EF4-FFF2-40B4-BE49-F238E27FC236}">
                <a16:creationId xmlns="" xmlns:a16="http://schemas.microsoft.com/office/drawing/2014/main" id="{128809B1-62C7-4BF2-A8AA-993A97B89A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6550" y="2854325"/>
            <a:ext cx="4572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31772" name="Text Box 15">
            <a:extLst>
              <a:ext uri="{FF2B5EF4-FFF2-40B4-BE49-F238E27FC236}">
                <a16:creationId xmlns="" xmlns:a16="http://schemas.microsoft.com/office/drawing/2014/main" id="{CE99D797-E801-4FAB-A03E-1121E75F38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4675" y="2854325"/>
            <a:ext cx="4572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3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3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3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31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33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33"/>
                  </p:tgtEl>
                </p:cond>
              </p:nextCondLst>
            </p:seq>
          </p:childTnLst>
        </p:cTn>
      </p:par>
    </p:tnLst>
    <p:bldLst>
      <p:bldP spid="13330" grpId="0"/>
      <p:bldP spid="1333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="" xmlns:a16="http://schemas.microsoft.com/office/drawing/2014/main" id="{DC194B82-E594-4BFB-AC9C-49847408F8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2771" name="Rectangle 3">
            <a:extLst>
              <a:ext uri="{FF2B5EF4-FFF2-40B4-BE49-F238E27FC236}">
                <a16:creationId xmlns="" xmlns:a16="http://schemas.microsoft.com/office/drawing/2014/main" id="{95E4FCB5-66E6-4076-9AB6-9E816094216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32772" name="Picture 4">
            <a:extLst>
              <a:ext uri="{FF2B5EF4-FFF2-40B4-BE49-F238E27FC236}">
                <a16:creationId xmlns="" xmlns:a16="http://schemas.microsoft.com/office/drawing/2014/main" id="{0CBCF077-B869-47DA-B50A-11C4E927AF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5">
            <a:extLst>
              <a:ext uri="{FF2B5EF4-FFF2-40B4-BE49-F238E27FC236}">
                <a16:creationId xmlns="" xmlns:a16="http://schemas.microsoft.com/office/drawing/2014/main" id="{CE53EBF3-4E60-4E0E-BDA3-CC925F8386F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207" y="-84931"/>
            <a:ext cx="1676400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6">
            <a:extLst>
              <a:ext uri="{FF2B5EF4-FFF2-40B4-BE49-F238E27FC236}">
                <a16:creationId xmlns="" xmlns:a16="http://schemas.microsoft.com/office/drawing/2014/main" id="{A923A68C-682A-42FA-8991-49D4941ED25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-400050"/>
            <a:ext cx="61722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Picture 7">
            <a:extLst>
              <a:ext uri="{FF2B5EF4-FFF2-40B4-BE49-F238E27FC236}">
                <a16:creationId xmlns="" xmlns:a16="http://schemas.microsoft.com/office/drawing/2014/main" id="{B2616C5B-385A-43C0-A4C8-57D575F1DFA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697" y="4995862"/>
            <a:ext cx="1676400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6" name="Picture 8">
            <a:extLst>
              <a:ext uri="{FF2B5EF4-FFF2-40B4-BE49-F238E27FC236}">
                <a16:creationId xmlns="" xmlns:a16="http://schemas.microsoft.com/office/drawing/2014/main" id="{FF9ABC3C-BEDB-435F-B2CD-5C8B9957A66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4193" y="14287"/>
            <a:ext cx="1676400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7" name="Picture 9">
            <a:extLst>
              <a:ext uri="{FF2B5EF4-FFF2-40B4-BE49-F238E27FC236}">
                <a16:creationId xmlns="" xmlns:a16="http://schemas.microsoft.com/office/drawing/2014/main" id="{6EC0498B-4D8E-4CEA-BBD8-55707FBAF02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60" y="5029200"/>
            <a:ext cx="1676400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8" name="Picture 10">
            <a:extLst>
              <a:ext uri="{FF2B5EF4-FFF2-40B4-BE49-F238E27FC236}">
                <a16:creationId xmlns="" xmlns:a16="http://schemas.microsoft.com/office/drawing/2014/main" id="{79656799-A43C-4FEF-8E1D-E38EFA5F73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4" y="1587500"/>
            <a:ext cx="365125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9" name="Picture 11">
            <a:extLst>
              <a:ext uri="{FF2B5EF4-FFF2-40B4-BE49-F238E27FC236}">
                <a16:creationId xmlns="" xmlns:a16="http://schemas.microsoft.com/office/drawing/2014/main" id="{CB61319E-0665-4293-BC41-4AD39A4907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8193" y="1485900"/>
            <a:ext cx="365125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0" name="Picture 12">
            <a:extLst>
              <a:ext uri="{FF2B5EF4-FFF2-40B4-BE49-F238E27FC236}">
                <a16:creationId xmlns="" xmlns:a16="http://schemas.microsoft.com/office/drawing/2014/main" id="{B001ED12-78BE-4BC5-8A61-30718CA0D43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5720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81" name="Line 13">
            <a:extLst>
              <a:ext uri="{FF2B5EF4-FFF2-40B4-BE49-F238E27FC236}">
                <a16:creationId xmlns="" xmlns:a16="http://schemas.microsoft.com/office/drawing/2014/main" id="{13D16ED7-24EE-4143-9EA9-5B3CB6C28843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0" y="1600200"/>
            <a:ext cx="6019800" cy="0"/>
          </a:xfrm>
          <a:prstGeom prst="line">
            <a:avLst/>
          </a:prstGeom>
          <a:noFill/>
          <a:ln w="7620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2" name="WordArt 14">
            <a:extLst>
              <a:ext uri="{FF2B5EF4-FFF2-40B4-BE49-F238E27FC236}">
                <a16:creationId xmlns="" xmlns:a16="http://schemas.microsoft.com/office/drawing/2014/main" id="{B074A9CB-C825-4DB3-9279-49CBDEFBC68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419601" y="533400"/>
            <a:ext cx="4714875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Rung Chuông Vàng</a:t>
            </a:r>
          </a:p>
        </p:txBody>
      </p:sp>
      <p:sp>
        <p:nvSpPr>
          <p:cNvPr id="32783" name="WordArt 15">
            <a:extLst>
              <a:ext uri="{FF2B5EF4-FFF2-40B4-BE49-F238E27FC236}">
                <a16:creationId xmlns="" xmlns:a16="http://schemas.microsoft.com/office/drawing/2014/main" id="{08B05A0C-17ED-4D5C-8A8F-734D5F35FF2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953001" y="1752601"/>
            <a:ext cx="2238375" cy="390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5</a:t>
            </a:r>
          </a:p>
        </p:txBody>
      </p:sp>
      <p:pic>
        <p:nvPicPr>
          <p:cNvPr id="32784" name="Picture 16">
            <a:hlinkClick r:id="rId8" action="ppaction://hlinksldjump"/>
            <a:extLst>
              <a:ext uri="{FF2B5EF4-FFF2-40B4-BE49-F238E27FC236}">
                <a16:creationId xmlns="" xmlns:a16="http://schemas.microsoft.com/office/drawing/2014/main" id="{78A667B1-AB89-45F4-A26A-1AD3186C5BA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6492876"/>
            <a:ext cx="914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5" name="Picture 17">
            <a:extLst>
              <a:ext uri="{FF2B5EF4-FFF2-40B4-BE49-F238E27FC236}">
                <a16:creationId xmlns="" xmlns:a16="http://schemas.microsoft.com/office/drawing/2014/main" id="{8BC11F9F-A072-4499-B822-C52ED190FB4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1" y="6583363"/>
            <a:ext cx="797877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56" name="Text Box 20">
            <a:extLst>
              <a:ext uri="{FF2B5EF4-FFF2-40B4-BE49-F238E27FC236}">
                <a16:creationId xmlns="" xmlns:a16="http://schemas.microsoft.com/office/drawing/2014/main" id="{A4B3826D-392F-453C-A016-7E66985CD2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6901" y="2295526"/>
            <a:ext cx="820737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 ra các điểm không nằm giữa E và G.</a:t>
            </a:r>
          </a:p>
        </p:txBody>
      </p:sp>
      <p:sp>
        <p:nvSpPr>
          <p:cNvPr id="14357" name="Rectangle 21">
            <a:extLst>
              <a:ext uri="{FF2B5EF4-FFF2-40B4-BE49-F238E27FC236}">
                <a16:creationId xmlns="" xmlns:a16="http://schemas.microsoft.com/office/drawing/2014/main" id="{80F6A40A-734A-4225-BA6C-FBF4DCEC79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5867400"/>
            <a:ext cx="1371600" cy="457200"/>
          </a:xfrm>
          <a:prstGeom prst="rect">
            <a:avLst/>
          </a:prstGeom>
          <a:solidFill>
            <a:srgbClr val="CCFFCC"/>
          </a:solidFill>
          <a:ln w="38100" cap="rnd">
            <a:solidFill>
              <a:srgbClr val="0000FF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b="1" u="sng">
                <a:latin typeface="Times New Roman" panose="02020603050405020304" pitchFamily="18" charset="0"/>
              </a:rPr>
              <a:t>Đáp án</a:t>
            </a:r>
          </a:p>
        </p:txBody>
      </p:sp>
      <p:sp>
        <p:nvSpPr>
          <p:cNvPr id="14358" name="AutoShape 22">
            <a:extLst>
              <a:ext uri="{FF2B5EF4-FFF2-40B4-BE49-F238E27FC236}">
                <a16:creationId xmlns="" xmlns:a16="http://schemas.microsoft.com/office/drawing/2014/main" id="{EE93AE51-15AC-48EC-ABA6-63D81E9532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6163" y="4181475"/>
            <a:ext cx="2228850" cy="914400"/>
          </a:xfrm>
          <a:prstGeom prst="roundRect">
            <a:avLst>
              <a:gd name="adj" fmla="val 16667"/>
            </a:avLst>
          </a:prstGeom>
          <a:solidFill>
            <a:srgbClr val="C0C0C0"/>
          </a:solidFill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M, N</a:t>
            </a:r>
          </a:p>
        </p:txBody>
      </p:sp>
      <p:sp>
        <p:nvSpPr>
          <p:cNvPr id="14359" name="Rectangle 23">
            <a:extLst>
              <a:ext uri="{FF2B5EF4-FFF2-40B4-BE49-F238E27FC236}">
                <a16:creationId xmlns="" xmlns:a16="http://schemas.microsoft.com/office/drawing/2014/main" id="{29F11838-FE60-41AF-AAA4-5C166AEF33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5867400"/>
            <a:ext cx="1371600" cy="457200"/>
          </a:xfrm>
          <a:prstGeom prst="rect">
            <a:avLst/>
          </a:prstGeom>
          <a:solidFill>
            <a:srgbClr val="CCFFCC"/>
          </a:solidFill>
          <a:ln w="38100" cap="rnd">
            <a:solidFill>
              <a:srgbClr val="0000FF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b="1" u="sng">
                <a:latin typeface="Times New Roman" panose="02020603050405020304" pitchFamily="18" charset="0"/>
              </a:rPr>
              <a:t>Câu hỏi</a:t>
            </a:r>
          </a:p>
        </p:txBody>
      </p:sp>
      <p:pic>
        <p:nvPicPr>
          <p:cNvPr id="14360" name="Picture 24">
            <a:extLst>
              <a:ext uri="{FF2B5EF4-FFF2-40B4-BE49-F238E27FC236}">
                <a16:creationId xmlns="" xmlns:a16="http://schemas.microsoft.com/office/drawing/2014/main" id="{917D372C-0482-4E67-80D0-E52F5A060DF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178300"/>
            <a:ext cx="914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1" name="Picture 25">
            <a:extLst>
              <a:ext uri="{FF2B5EF4-FFF2-40B4-BE49-F238E27FC236}">
                <a16:creationId xmlns="" xmlns:a16="http://schemas.microsoft.com/office/drawing/2014/main" id="{A0F1659E-4B16-44C6-8217-1126C072B41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8838" y="4176713"/>
            <a:ext cx="914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792" name="Group 9">
            <a:extLst>
              <a:ext uri="{FF2B5EF4-FFF2-40B4-BE49-F238E27FC236}">
                <a16:creationId xmlns="" xmlns:a16="http://schemas.microsoft.com/office/drawing/2014/main" id="{D8571913-0F95-4CFE-8466-089C276A811D}"/>
              </a:ext>
            </a:extLst>
          </p:cNvPr>
          <p:cNvGrpSpPr>
            <a:grpSpLocks/>
          </p:cNvGrpSpPr>
          <p:nvPr/>
        </p:nvGrpSpPr>
        <p:grpSpPr bwMode="auto">
          <a:xfrm>
            <a:off x="2895600" y="2849563"/>
            <a:ext cx="6858000" cy="735012"/>
            <a:chOff x="480" y="3595"/>
            <a:chExt cx="4320" cy="463"/>
          </a:xfrm>
        </p:grpSpPr>
        <p:sp>
          <p:nvSpPr>
            <p:cNvPr id="32797" name="Line 10">
              <a:extLst>
                <a:ext uri="{FF2B5EF4-FFF2-40B4-BE49-F238E27FC236}">
                  <a16:creationId xmlns="" xmlns:a16="http://schemas.microsoft.com/office/drawing/2014/main" id="{E44A68CF-A269-4626-BFFA-927167A99B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0" y="3984"/>
              <a:ext cx="43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98" name="Oval 11">
              <a:extLst>
                <a:ext uri="{FF2B5EF4-FFF2-40B4-BE49-F238E27FC236}">
                  <a16:creationId xmlns="" xmlns:a16="http://schemas.microsoft.com/office/drawing/2014/main" id="{D06E6FB1-1B27-47D4-B4C7-58968920EB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2" y="3914"/>
              <a:ext cx="144" cy="144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2799" name="Oval 12">
              <a:extLst>
                <a:ext uri="{FF2B5EF4-FFF2-40B4-BE49-F238E27FC236}">
                  <a16:creationId xmlns="" xmlns:a16="http://schemas.microsoft.com/office/drawing/2014/main" id="{B0BF5606-95DB-45C5-9DFC-9B7EA66561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2" y="3896"/>
              <a:ext cx="144" cy="144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2800" name="Oval 13">
              <a:extLst>
                <a:ext uri="{FF2B5EF4-FFF2-40B4-BE49-F238E27FC236}">
                  <a16:creationId xmlns="" xmlns:a16="http://schemas.microsoft.com/office/drawing/2014/main" id="{16DBC04B-9AA3-435D-9EDF-CDC522AF11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8" y="3914"/>
              <a:ext cx="144" cy="144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2801" name="Text Box 14">
              <a:extLst>
                <a:ext uri="{FF2B5EF4-FFF2-40B4-BE49-F238E27FC236}">
                  <a16:creationId xmlns="" xmlns:a16="http://schemas.microsoft.com/office/drawing/2014/main" id="{B9C650AD-A2D5-4802-AE88-065165C2BB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2" y="3600"/>
              <a:ext cx="288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</a:p>
          </p:txBody>
        </p:sp>
        <p:sp>
          <p:nvSpPr>
            <p:cNvPr id="32802" name="Text Box 15">
              <a:extLst>
                <a:ext uri="{FF2B5EF4-FFF2-40B4-BE49-F238E27FC236}">
                  <a16:creationId xmlns="" xmlns:a16="http://schemas.microsoft.com/office/drawing/2014/main" id="{5F09A6B7-703F-4D0E-824E-998D4BD009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0" y="3600"/>
              <a:ext cx="288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</a:p>
          </p:txBody>
        </p:sp>
        <p:sp>
          <p:nvSpPr>
            <p:cNvPr id="32803" name="Text Box 16">
              <a:extLst>
                <a:ext uri="{FF2B5EF4-FFF2-40B4-BE49-F238E27FC236}">
                  <a16:creationId xmlns="" xmlns:a16="http://schemas.microsoft.com/office/drawing/2014/main" id="{F5209739-85C2-4F96-A1AF-6D8DFDDC36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48" y="3595"/>
              <a:ext cx="288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</a:p>
          </p:txBody>
        </p:sp>
      </p:grpSp>
      <p:sp>
        <p:nvSpPr>
          <p:cNvPr id="32793" name="Oval 13">
            <a:extLst>
              <a:ext uri="{FF2B5EF4-FFF2-40B4-BE49-F238E27FC236}">
                <a16:creationId xmlns="" xmlns:a16="http://schemas.microsoft.com/office/drawing/2014/main" id="{4025DC7C-FC88-403B-ABD8-20A0474F5A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3352800"/>
            <a:ext cx="228600" cy="2286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2794" name="Oval 13">
            <a:extLst>
              <a:ext uri="{FF2B5EF4-FFF2-40B4-BE49-F238E27FC236}">
                <a16:creationId xmlns="" xmlns:a16="http://schemas.microsoft.com/office/drawing/2014/main" id="{BF93B030-0B03-4653-98F9-4EB16F6FF7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0" y="3352800"/>
            <a:ext cx="228600" cy="2286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2795" name="Text Box 15">
            <a:extLst>
              <a:ext uri="{FF2B5EF4-FFF2-40B4-BE49-F238E27FC236}">
                <a16:creationId xmlns="" xmlns:a16="http://schemas.microsoft.com/office/drawing/2014/main" id="{BE677413-A62B-4B30-8EDC-3EA4FA90C8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6550" y="2854325"/>
            <a:ext cx="4572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32796" name="Text Box 15">
            <a:extLst>
              <a:ext uri="{FF2B5EF4-FFF2-40B4-BE49-F238E27FC236}">
                <a16:creationId xmlns="" xmlns:a16="http://schemas.microsoft.com/office/drawing/2014/main" id="{9A071F7B-F7C8-427B-B617-082259D9A2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4675" y="2854325"/>
            <a:ext cx="4572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3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3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3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5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43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14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59"/>
                  </p:tgtEl>
                </p:cond>
              </p:nextCondLst>
            </p:seq>
          </p:childTnLst>
        </p:cTn>
      </p:par>
    </p:tnLst>
    <p:bldLst>
      <p:bldP spid="14356" grpId="0"/>
      <p:bldP spid="1435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="" xmlns:a16="http://schemas.microsoft.com/office/drawing/2014/main" id="{96801AED-0446-462E-90F8-0C6DF8E4B0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3795" name="Rectangle 3">
            <a:extLst>
              <a:ext uri="{FF2B5EF4-FFF2-40B4-BE49-F238E27FC236}">
                <a16:creationId xmlns="" xmlns:a16="http://schemas.microsoft.com/office/drawing/2014/main" id="{FC5EDC27-6805-45BA-9B88-BE99A22D285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33796" name="Picture 4">
            <a:extLst>
              <a:ext uri="{FF2B5EF4-FFF2-40B4-BE49-F238E27FC236}">
                <a16:creationId xmlns="" xmlns:a16="http://schemas.microsoft.com/office/drawing/2014/main" id="{5B732C93-8E4D-4A4B-AE3C-BA87B6D39E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5">
            <a:extLst>
              <a:ext uri="{FF2B5EF4-FFF2-40B4-BE49-F238E27FC236}">
                <a16:creationId xmlns="" xmlns:a16="http://schemas.microsoft.com/office/drawing/2014/main" id="{9B6291A9-5B52-4B01-A506-80ACD8A2B8E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116" y="-59270"/>
            <a:ext cx="1676400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6">
            <a:extLst>
              <a:ext uri="{FF2B5EF4-FFF2-40B4-BE49-F238E27FC236}">
                <a16:creationId xmlns="" xmlns:a16="http://schemas.microsoft.com/office/drawing/2014/main" id="{CF4D58BD-0A43-4F22-99EF-E75C84405F2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-400050"/>
            <a:ext cx="61722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Picture 7">
            <a:extLst>
              <a:ext uri="{FF2B5EF4-FFF2-40B4-BE49-F238E27FC236}">
                <a16:creationId xmlns="" xmlns:a16="http://schemas.microsoft.com/office/drawing/2014/main" id="{082C41A0-FFA7-4C70-B9CB-C2ADB940F91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9046" y="5126038"/>
            <a:ext cx="1676400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0" name="Picture 8">
            <a:extLst>
              <a:ext uri="{FF2B5EF4-FFF2-40B4-BE49-F238E27FC236}">
                <a16:creationId xmlns="" xmlns:a16="http://schemas.microsoft.com/office/drawing/2014/main" id="{6D86B19E-657E-4C5C-8E77-FD46AE1E82D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000" y="-59270"/>
            <a:ext cx="1676400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1" name="Picture 9">
            <a:extLst>
              <a:ext uri="{FF2B5EF4-FFF2-40B4-BE49-F238E27FC236}">
                <a16:creationId xmlns="" xmlns:a16="http://schemas.microsoft.com/office/drawing/2014/main" id="{CB534E48-C53E-417E-923C-7034B68F87F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26" y="5085556"/>
            <a:ext cx="1676400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2" name="Picture 10">
            <a:extLst>
              <a:ext uri="{FF2B5EF4-FFF2-40B4-BE49-F238E27FC236}">
                <a16:creationId xmlns="" xmlns:a16="http://schemas.microsoft.com/office/drawing/2014/main" id="{74534F04-2366-4BD7-841B-793F5E9153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1635125"/>
            <a:ext cx="365125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3" name="Picture 11">
            <a:extLst>
              <a:ext uri="{FF2B5EF4-FFF2-40B4-BE49-F238E27FC236}">
                <a16:creationId xmlns="" xmlns:a16="http://schemas.microsoft.com/office/drawing/2014/main" id="{19C28DAB-CC8A-4107-8798-9E47AB74B0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7276" y="1600200"/>
            <a:ext cx="365125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4" name="Picture 12">
            <a:extLst>
              <a:ext uri="{FF2B5EF4-FFF2-40B4-BE49-F238E27FC236}">
                <a16:creationId xmlns="" xmlns:a16="http://schemas.microsoft.com/office/drawing/2014/main" id="{E02D45CD-A1D5-4704-84F7-66F74CBF761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5720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5" name="Line 13">
            <a:extLst>
              <a:ext uri="{FF2B5EF4-FFF2-40B4-BE49-F238E27FC236}">
                <a16:creationId xmlns="" xmlns:a16="http://schemas.microsoft.com/office/drawing/2014/main" id="{108E4B7C-3F68-4105-957B-0701F94BF43A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0" y="1600200"/>
            <a:ext cx="6019800" cy="0"/>
          </a:xfrm>
          <a:prstGeom prst="line">
            <a:avLst/>
          </a:prstGeom>
          <a:noFill/>
          <a:ln w="7620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6" name="WordArt 14">
            <a:extLst>
              <a:ext uri="{FF2B5EF4-FFF2-40B4-BE49-F238E27FC236}">
                <a16:creationId xmlns="" xmlns:a16="http://schemas.microsoft.com/office/drawing/2014/main" id="{A78097D7-6222-4494-80CC-3DF52BC81F3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419601" y="533400"/>
            <a:ext cx="4714875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Rung Chuông Vàng</a:t>
            </a:r>
          </a:p>
        </p:txBody>
      </p:sp>
      <p:sp>
        <p:nvSpPr>
          <p:cNvPr id="33807" name="WordArt 15">
            <a:extLst>
              <a:ext uri="{FF2B5EF4-FFF2-40B4-BE49-F238E27FC236}">
                <a16:creationId xmlns="" xmlns:a16="http://schemas.microsoft.com/office/drawing/2014/main" id="{A87B485D-5EDC-4C19-AED3-2F16AF6BBC1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953001" y="1752601"/>
            <a:ext cx="2238375" cy="390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6</a:t>
            </a:r>
          </a:p>
        </p:txBody>
      </p:sp>
      <p:pic>
        <p:nvPicPr>
          <p:cNvPr id="33808" name="Picture 16">
            <a:hlinkClick r:id="rId8" action="ppaction://hlinksldjump"/>
            <a:extLst>
              <a:ext uri="{FF2B5EF4-FFF2-40B4-BE49-F238E27FC236}">
                <a16:creationId xmlns="" xmlns:a16="http://schemas.microsoft.com/office/drawing/2014/main" id="{79E366A7-599F-43D9-8755-C17BC71F6FB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6492876"/>
            <a:ext cx="914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9" name="Picture 17">
            <a:extLst>
              <a:ext uri="{FF2B5EF4-FFF2-40B4-BE49-F238E27FC236}">
                <a16:creationId xmlns="" xmlns:a16="http://schemas.microsoft.com/office/drawing/2014/main" id="{6FDBF476-1C64-4BCF-8F59-0FF123F1C23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1" y="6583363"/>
            <a:ext cx="797877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8" name="Text Box 18">
            <a:extLst>
              <a:ext uri="{FF2B5EF4-FFF2-40B4-BE49-F238E27FC236}">
                <a16:creationId xmlns="" xmlns:a16="http://schemas.microsoft.com/office/drawing/2014/main" id="{2E6F888A-E90B-4E22-9681-53D2AEC6DE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1726" y="2330451"/>
            <a:ext cx="719772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 A và B nằm … đối với điểm C</a:t>
            </a:r>
          </a:p>
        </p:txBody>
      </p:sp>
      <p:sp>
        <p:nvSpPr>
          <p:cNvPr id="15379" name="Rectangle 19">
            <a:extLst>
              <a:ext uri="{FF2B5EF4-FFF2-40B4-BE49-F238E27FC236}">
                <a16:creationId xmlns="" xmlns:a16="http://schemas.microsoft.com/office/drawing/2014/main" id="{B8BD2037-5864-4B15-8017-4E950F40C7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5867400"/>
            <a:ext cx="1371600" cy="457200"/>
          </a:xfrm>
          <a:prstGeom prst="rect">
            <a:avLst/>
          </a:prstGeom>
          <a:solidFill>
            <a:srgbClr val="CCFFCC"/>
          </a:solidFill>
          <a:ln w="38100" cap="rnd">
            <a:solidFill>
              <a:srgbClr val="0000FF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b="1" u="sng">
                <a:latin typeface="Times New Roman" panose="02020603050405020304" pitchFamily="18" charset="0"/>
              </a:rPr>
              <a:t>Đáp án</a:t>
            </a:r>
          </a:p>
        </p:txBody>
      </p:sp>
      <p:sp>
        <p:nvSpPr>
          <p:cNvPr id="15380" name="AutoShape 20">
            <a:extLst>
              <a:ext uri="{FF2B5EF4-FFF2-40B4-BE49-F238E27FC236}">
                <a16:creationId xmlns="" xmlns:a16="http://schemas.microsoft.com/office/drawing/2014/main" id="{96F34F02-0536-495F-8D20-EC69AB9B55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1675" y="4546600"/>
            <a:ext cx="3276600" cy="914400"/>
          </a:xfrm>
          <a:prstGeom prst="roundRect">
            <a:avLst>
              <a:gd name="adj" fmla="val 16667"/>
            </a:avLst>
          </a:prstGeom>
          <a:solidFill>
            <a:srgbClr val="C0C0C0"/>
          </a:solidFill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 phía</a:t>
            </a:r>
          </a:p>
        </p:txBody>
      </p:sp>
      <p:sp>
        <p:nvSpPr>
          <p:cNvPr id="15381" name="Rectangle 21">
            <a:extLst>
              <a:ext uri="{FF2B5EF4-FFF2-40B4-BE49-F238E27FC236}">
                <a16:creationId xmlns="" xmlns:a16="http://schemas.microsoft.com/office/drawing/2014/main" id="{25242BE7-AA36-4627-9BD3-9ECFBE5694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5867400"/>
            <a:ext cx="1371600" cy="457200"/>
          </a:xfrm>
          <a:prstGeom prst="rect">
            <a:avLst/>
          </a:prstGeom>
          <a:solidFill>
            <a:srgbClr val="CCFFCC"/>
          </a:solidFill>
          <a:ln w="38100" cap="rnd">
            <a:solidFill>
              <a:srgbClr val="0000FF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b="1" u="sng">
                <a:latin typeface="Times New Roman" panose="02020603050405020304" pitchFamily="18" charset="0"/>
              </a:rPr>
              <a:t>Câu hỏi</a:t>
            </a:r>
          </a:p>
        </p:txBody>
      </p:sp>
      <p:pic>
        <p:nvPicPr>
          <p:cNvPr id="15382" name="Picture 22">
            <a:extLst>
              <a:ext uri="{FF2B5EF4-FFF2-40B4-BE49-F238E27FC236}">
                <a16:creationId xmlns="" xmlns:a16="http://schemas.microsoft.com/office/drawing/2014/main" id="{9DF5BFD4-CA85-4E33-8CB2-F98D0793467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301" y="4584700"/>
            <a:ext cx="914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3" name="Picture 23">
            <a:extLst>
              <a:ext uri="{FF2B5EF4-FFF2-40B4-BE49-F238E27FC236}">
                <a16:creationId xmlns="" xmlns:a16="http://schemas.microsoft.com/office/drawing/2014/main" id="{AD09FB16-DF92-4233-9E54-9BB39020822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2671" y="4576763"/>
            <a:ext cx="914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3816" name="Group 9">
            <a:extLst>
              <a:ext uri="{FF2B5EF4-FFF2-40B4-BE49-F238E27FC236}">
                <a16:creationId xmlns="" xmlns:a16="http://schemas.microsoft.com/office/drawing/2014/main" id="{0E6AD737-D11C-4CFE-893E-14FD2A7519CD}"/>
              </a:ext>
            </a:extLst>
          </p:cNvPr>
          <p:cNvGrpSpPr>
            <a:grpSpLocks/>
          </p:cNvGrpSpPr>
          <p:nvPr/>
        </p:nvGrpSpPr>
        <p:grpSpPr bwMode="auto">
          <a:xfrm>
            <a:off x="2667000" y="3074988"/>
            <a:ext cx="6858000" cy="735012"/>
            <a:chOff x="480" y="3595"/>
            <a:chExt cx="4320" cy="463"/>
          </a:xfrm>
        </p:grpSpPr>
        <p:sp>
          <p:nvSpPr>
            <p:cNvPr id="33819" name="Line 10">
              <a:extLst>
                <a:ext uri="{FF2B5EF4-FFF2-40B4-BE49-F238E27FC236}">
                  <a16:creationId xmlns="" xmlns:a16="http://schemas.microsoft.com/office/drawing/2014/main" id="{647BCB57-AA27-4BD9-8CED-01704A297E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0" y="3984"/>
              <a:ext cx="43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20" name="Oval 11">
              <a:extLst>
                <a:ext uri="{FF2B5EF4-FFF2-40B4-BE49-F238E27FC236}">
                  <a16:creationId xmlns="" xmlns:a16="http://schemas.microsoft.com/office/drawing/2014/main" id="{EFF15BC1-D3DA-40A5-BD60-4E8219EE71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2" y="3914"/>
              <a:ext cx="144" cy="144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3821" name="Oval 12">
              <a:extLst>
                <a:ext uri="{FF2B5EF4-FFF2-40B4-BE49-F238E27FC236}">
                  <a16:creationId xmlns="" xmlns:a16="http://schemas.microsoft.com/office/drawing/2014/main" id="{3BDEA2F6-8535-445C-A90A-F9D139BDBB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2" y="3896"/>
              <a:ext cx="144" cy="144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3822" name="Oval 13">
              <a:extLst>
                <a:ext uri="{FF2B5EF4-FFF2-40B4-BE49-F238E27FC236}">
                  <a16:creationId xmlns="" xmlns:a16="http://schemas.microsoft.com/office/drawing/2014/main" id="{8BED992E-9133-4E1A-8C19-AD8C236A08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8" y="3914"/>
              <a:ext cx="144" cy="144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3823" name="Text Box 14">
              <a:extLst>
                <a:ext uri="{FF2B5EF4-FFF2-40B4-BE49-F238E27FC236}">
                  <a16:creationId xmlns="" xmlns:a16="http://schemas.microsoft.com/office/drawing/2014/main" id="{81631C33-EA07-4D1E-90F1-4D4D354983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2" y="3600"/>
              <a:ext cx="288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33824" name="Text Box 15">
              <a:extLst>
                <a:ext uri="{FF2B5EF4-FFF2-40B4-BE49-F238E27FC236}">
                  <a16:creationId xmlns="" xmlns:a16="http://schemas.microsoft.com/office/drawing/2014/main" id="{358CF5E3-27D7-49D0-9166-5043253475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0" y="3600"/>
              <a:ext cx="288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33825" name="Text Box 16">
              <a:extLst>
                <a:ext uri="{FF2B5EF4-FFF2-40B4-BE49-F238E27FC236}">
                  <a16:creationId xmlns="" xmlns:a16="http://schemas.microsoft.com/office/drawing/2014/main" id="{04BEB0A5-FA3E-4B77-895F-DAE5257460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48" y="3595"/>
              <a:ext cx="288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</p:grpSp>
      <p:sp>
        <p:nvSpPr>
          <p:cNvPr id="33817" name="Oval 12">
            <a:extLst>
              <a:ext uri="{FF2B5EF4-FFF2-40B4-BE49-F238E27FC236}">
                <a16:creationId xmlns="" xmlns:a16="http://schemas.microsoft.com/office/drawing/2014/main" id="{4A6C42F0-1844-4ACE-8527-3544E46B00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1375" y="3578225"/>
            <a:ext cx="228600" cy="2286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3818" name="Text Box 16">
            <a:extLst>
              <a:ext uri="{FF2B5EF4-FFF2-40B4-BE49-F238E27FC236}">
                <a16:creationId xmlns="" xmlns:a16="http://schemas.microsoft.com/office/drawing/2014/main" id="{1A796DA6-37FB-42E4-9141-15BC6ABA8A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7075" y="3081338"/>
            <a:ext cx="4572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3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3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3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3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3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79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53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15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81"/>
                  </p:tgtEl>
                </p:cond>
              </p:nextCondLst>
            </p:seq>
          </p:childTnLst>
        </p:cTn>
      </p:par>
    </p:tnLst>
    <p:bldLst>
      <p:bldP spid="15378" grpId="0"/>
      <p:bldP spid="1538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="" xmlns:a16="http://schemas.microsoft.com/office/drawing/2014/main" id="{566BE71E-826C-439D-99FD-6DC2B3C5ED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4819" name="Rectangle 3">
            <a:extLst>
              <a:ext uri="{FF2B5EF4-FFF2-40B4-BE49-F238E27FC236}">
                <a16:creationId xmlns="" xmlns:a16="http://schemas.microsoft.com/office/drawing/2014/main" id="{E6E9DA89-3D4D-4777-BFCD-94576DFF23B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34820" name="Picture 4">
            <a:extLst>
              <a:ext uri="{FF2B5EF4-FFF2-40B4-BE49-F238E27FC236}">
                <a16:creationId xmlns="" xmlns:a16="http://schemas.microsoft.com/office/drawing/2014/main" id="{09EE6122-2CB3-4A01-BB08-D982F6799A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5">
            <a:extLst>
              <a:ext uri="{FF2B5EF4-FFF2-40B4-BE49-F238E27FC236}">
                <a16:creationId xmlns="" xmlns:a16="http://schemas.microsoft.com/office/drawing/2014/main" id="{D418B3C4-C578-499F-A006-E327349946A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215" y="-32542"/>
            <a:ext cx="1676400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6">
            <a:extLst>
              <a:ext uri="{FF2B5EF4-FFF2-40B4-BE49-F238E27FC236}">
                <a16:creationId xmlns="" xmlns:a16="http://schemas.microsoft.com/office/drawing/2014/main" id="{817C09C5-07B3-4D20-B68F-CD39459009C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-400050"/>
            <a:ext cx="61722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3" name="Picture 7">
            <a:extLst>
              <a:ext uri="{FF2B5EF4-FFF2-40B4-BE49-F238E27FC236}">
                <a16:creationId xmlns="" xmlns:a16="http://schemas.microsoft.com/office/drawing/2014/main" id="{DA89D8DA-7B69-4939-BF9A-437E9F66EEC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3275" y="5073650"/>
            <a:ext cx="1676400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4" name="Picture 8">
            <a:extLst>
              <a:ext uri="{FF2B5EF4-FFF2-40B4-BE49-F238E27FC236}">
                <a16:creationId xmlns="" xmlns:a16="http://schemas.microsoft.com/office/drawing/2014/main" id="{D1FBA8A6-7C9F-4679-8973-B394D60DDC6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3528" y="-32542"/>
            <a:ext cx="1676400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5" name="Picture 9">
            <a:extLst>
              <a:ext uri="{FF2B5EF4-FFF2-40B4-BE49-F238E27FC236}">
                <a16:creationId xmlns="" xmlns:a16="http://schemas.microsoft.com/office/drawing/2014/main" id="{A4EEA97A-F4DD-444F-9E6C-E39D8A4E0B9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5043489"/>
            <a:ext cx="1676400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6" name="Picture 10">
            <a:extLst>
              <a:ext uri="{FF2B5EF4-FFF2-40B4-BE49-F238E27FC236}">
                <a16:creationId xmlns="" xmlns:a16="http://schemas.microsoft.com/office/drawing/2014/main" id="{69FB3877-7981-47BF-B2CD-ED9D851657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6" y="1692276"/>
            <a:ext cx="365125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7" name="Picture 11">
            <a:extLst>
              <a:ext uri="{FF2B5EF4-FFF2-40B4-BE49-F238E27FC236}">
                <a16:creationId xmlns="" xmlns:a16="http://schemas.microsoft.com/office/drawing/2014/main" id="{9CF6B97C-4EA5-4A4D-9874-68EF9A1374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7113" y="1447800"/>
            <a:ext cx="365125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8" name="Picture 12">
            <a:extLst>
              <a:ext uri="{FF2B5EF4-FFF2-40B4-BE49-F238E27FC236}">
                <a16:creationId xmlns="" xmlns:a16="http://schemas.microsoft.com/office/drawing/2014/main" id="{B5BDA54C-A2DF-4C2D-ABF6-E3CA4AACEBF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5720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9" name="Line 13">
            <a:extLst>
              <a:ext uri="{FF2B5EF4-FFF2-40B4-BE49-F238E27FC236}">
                <a16:creationId xmlns="" xmlns:a16="http://schemas.microsoft.com/office/drawing/2014/main" id="{5C2BFC1E-51C7-46BA-A442-30D2A0D2DEA5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0" y="1600200"/>
            <a:ext cx="6019800" cy="0"/>
          </a:xfrm>
          <a:prstGeom prst="line">
            <a:avLst/>
          </a:prstGeom>
          <a:noFill/>
          <a:ln w="7620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30" name="WordArt 14">
            <a:extLst>
              <a:ext uri="{FF2B5EF4-FFF2-40B4-BE49-F238E27FC236}">
                <a16:creationId xmlns="" xmlns:a16="http://schemas.microsoft.com/office/drawing/2014/main" id="{CAE57A41-22FA-4921-9507-8796764776A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419601" y="533400"/>
            <a:ext cx="4714875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Rung Chuông Vàng</a:t>
            </a:r>
          </a:p>
        </p:txBody>
      </p:sp>
      <p:sp>
        <p:nvSpPr>
          <p:cNvPr id="34831" name="WordArt 15">
            <a:extLst>
              <a:ext uri="{FF2B5EF4-FFF2-40B4-BE49-F238E27FC236}">
                <a16:creationId xmlns="" xmlns:a16="http://schemas.microsoft.com/office/drawing/2014/main" id="{D655A8B5-3DA8-4FB3-8050-796CFBD39F7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953001" y="1752601"/>
            <a:ext cx="2238375" cy="390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7</a:t>
            </a:r>
          </a:p>
        </p:txBody>
      </p:sp>
      <p:pic>
        <p:nvPicPr>
          <p:cNvPr id="34832" name="Picture 16">
            <a:hlinkClick r:id="rId8" action="ppaction://hlinksldjump"/>
            <a:extLst>
              <a:ext uri="{FF2B5EF4-FFF2-40B4-BE49-F238E27FC236}">
                <a16:creationId xmlns="" xmlns:a16="http://schemas.microsoft.com/office/drawing/2014/main" id="{6D2C72CB-924B-45D9-A5D6-E052A7E52E5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6492876"/>
            <a:ext cx="914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3" name="Picture 17">
            <a:extLst>
              <a:ext uri="{FF2B5EF4-FFF2-40B4-BE49-F238E27FC236}">
                <a16:creationId xmlns="" xmlns:a16="http://schemas.microsoft.com/office/drawing/2014/main" id="{8200A02A-AAC7-4727-AB4A-F17F9E03929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1" y="6583363"/>
            <a:ext cx="797877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04" name="Text Box 20">
            <a:extLst>
              <a:ext uri="{FF2B5EF4-FFF2-40B4-BE49-F238E27FC236}">
                <a16:creationId xmlns="" xmlns:a16="http://schemas.microsoft.com/office/drawing/2014/main" id="{B65376EE-B6AB-4B69-B832-52D61F4B99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2463" y="2347913"/>
            <a:ext cx="809625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 A và … nằm cùng phía với điểm C</a:t>
            </a:r>
          </a:p>
        </p:txBody>
      </p:sp>
      <p:sp>
        <p:nvSpPr>
          <p:cNvPr id="16405" name="Rectangle 21">
            <a:extLst>
              <a:ext uri="{FF2B5EF4-FFF2-40B4-BE49-F238E27FC236}">
                <a16:creationId xmlns="" xmlns:a16="http://schemas.microsoft.com/office/drawing/2014/main" id="{359886B0-4C2D-4F24-8759-1952BB8950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5867400"/>
            <a:ext cx="1371600" cy="457200"/>
          </a:xfrm>
          <a:prstGeom prst="rect">
            <a:avLst/>
          </a:prstGeom>
          <a:solidFill>
            <a:srgbClr val="CCFFCC"/>
          </a:solidFill>
          <a:ln w="38100" cap="rnd">
            <a:solidFill>
              <a:srgbClr val="0000FF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b="1" u="sng">
                <a:latin typeface="Times New Roman" panose="02020603050405020304" pitchFamily="18" charset="0"/>
              </a:rPr>
              <a:t>Đáp án</a:t>
            </a:r>
          </a:p>
        </p:txBody>
      </p:sp>
      <p:sp>
        <p:nvSpPr>
          <p:cNvPr id="16406" name="AutoShape 22">
            <a:extLst>
              <a:ext uri="{FF2B5EF4-FFF2-40B4-BE49-F238E27FC236}">
                <a16:creationId xmlns="" xmlns:a16="http://schemas.microsoft.com/office/drawing/2014/main" id="{C51DF06E-C33F-48C6-A3FC-096CBFC37F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4225" y="4489450"/>
            <a:ext cx="3276600" cy="914400"/>
          </a:xfrm>
          <a:prstGeom prst="roundRect">
            <a:avLst>
              <a:gd name="adj" fmla="val 16667"/>
            </a:avLst>
          </a:prstGeom>
          <a:solidFill>
            <a:srgbClr val="C0C0C0"/>
          </a:solidFill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6407" name="Rectangle 23">
            <a:extLst>
              <a:ext uri="{FF2B5EF4-FFF2-40B4-BE49-F238E27FC236}">
                <a16:creationId xmlns="" xmlns:a16="http://schemas.microsoft.com/office/drawing/2014/main" id="{F9C9FA85-ACDC-40E2-87CF-106CE803DE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5867400"/>
            <a:ext cx="1371600" cy="457200"/>
          </a:xfrm>
          <a:prstGeom prst="rect">
            <a:avLst/>
          </a:prstGeom>
          <a:solidFill>
            <a:srgbClr val="CCFFCC"/>
          </a:solidFill>
          <a:ln w="38100" cap="rnd">
            <a:solidFill>
              <a:srgbClr val="0000FF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b="1" u="sng">
                <a:latin typeface="Times New Roman" panose="02020603050405020304" pitchFamily="18" charset="0"/>
              </a:rPr>
              <a:t>Câu hỏi</a:t>
            </a:r>
          </a:p>
        </p:txBody>
      </p:sp>
      <p:pic>
        <p:nvPicPr>
          <p:cNvPr id="16408" name="Picture 24">
            <a:extLst>
              <a:ext uri="{FF2B5EF4-FFF2-40B4-BE49-F238E27FC236}">
                <a16:creationId xmlns="" xmlns:a16="http://schemas.microsoft.com/office/drawing/2014/main" id="{7B1FEFAC-7853-40DA-B822-F74147CCA55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025" y="4603750"/>
            <a:ext cx="914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9" name="Picture 25">
            <a:extLst>
              <a:ext uri="{FF2B5EF4-FFF2-40B4-BE49-F238E27FC236}">
                <a16:creationId xmlns="" xmlns:a16="http://schemas.microsoft.com/office/drawing/2014/main" id="{8ECF0202-2445-4328-BA2E-818F4336D5C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0888" y="4572000"/>
            <a:ext cx="914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4840" name="Group 9">
            <a:extLst>
              <a:ext uri="{FF2B5EF4-FFF2-40B4-BE49-F238E27FC236}">
                <a16:creationId xmlns="" xmlns:a16="http://schemas.microsoft.com/office/drawing/2014/main" id="{C9FFCA19-F2EE-4B58-B617-1B33E4E4A0F7}"/>
              </a:ext>
            </a:extLst>
          </p:cNvPr>
          <p:cNvGrpSpPr>
            <a:grpSpLocks/>
          </p:cNvGrpSpPr>
          <p:nvPr/>
        </p:nvGrpSpPr>
        <p:grpSpPr bwMode="auto">
          <a:xfrm>
            <a:off x="2459038" y="3214688"/>
            <a:ext cx="6858000" cy="735012"/>
            <a:chOff x="480" y="3595"/>
            <a:chExt cx="4320" cy="463"/>
          </a:xfrm>
        </p:grpSpPr>
        <p:sp>
          <p:nvSpPr>
            <p:cNvPr id="34843" name="Line 10">
              <a:extLst>
                <a:ext uri="{FF2B5EF4-FFF2-40B4-BE49-F238E27FC236}">
                  <a16:creationId xmlns="" xmlns:a16="http://schemas.microsoft.com/office/drawing/2014/main" id="{65E970D3-DA3B-4192-A1C9-17B3B9FD2F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0" y="3984"/>
              <a:ext cx="43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44" name="Oval 11">
              <a:extLst>
                <a:ext uri="{FF2B5EF4-FFF2-40B4-BE49-F238E27FC236}">
                  <a16:creationId xmlns="" xmlns:a16="http://schemas.microsoft.com/office/drawing/2014/main" id="{11D9A239-B75C-4F2A-BC36-8FAB79C41A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2" y="3914"/>
              <a:ext cx="144" cy="144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4845" name="Oval 12">
              <a:extLst>
                <a:ext uri="{FF2B5EF4-FFF2-40B4-BE49-F238E27FC236}">
                  <a16:creationId xmlns="" xmlns:a16="http://schemas.microsoft.com/office/drawing/2014/main" id="{771BB51B-6BD3-4494-855E-AD08824113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2" y="3896"/>
              <a:ext cx="144" cy="144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4846" name="Oval 13">
              <a:extLst>
                <a:ext uri="{FF2B5EF4-FFF2-40B4-BE49-F238E27FC236}">
                  <a16:creationId xmlns="" xmlns:a16="http://schemas.microsoft.com/office/drawing/2014/main" id="{28970A49-E072-4B41-9945-9DFF2EC7D1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8" y="3914"/>
              <a:ext cx="144" cy="144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4847" name="Text Box 14">
              <a:extLst>
                <a:ext uri="{FF2B5EF4-FFF2-40B4-BE49-F238E27FC236}">
                  <a16:creationId xmlns="" xmlns:a16="http://schemas.microsoft.com/office/drawing/2014/main" id="{06BACF83-5A0E-4DD9-B00D-8B4907CB58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2" y="3600"/>
              <a:ext cx="288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34848" name="Text Box 15">
              <a:extLst>
                <a:ext uri="{FF2B5EF4-FFF2-40B4-BE49-F238E27FC236}">
                  <a16:creationId xmlns="" xmlns:a16="http://schemas.microsoft.com/office/drawing/2014/main" id="{8D1E6EB9-0E36-4B94-93D6-304B01314F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0" y="3600"/>
              <a:ext cx="288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34849" name="Text Box 16">
              <a:extLst>
                <a:ext uri="{FF2B5EF4-FFF2-40B4-BE49-F238E27FC236}">
                  <a16:creationId xmlns="" xmlns:a16="http://schemas.microsoft.com/office/drawing/2014/main" id="{D6FFAD8E-93E7-41F3-91D7-39BDFC6C30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48" y="3595"/>
              <a:ext cx="288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</p:grpSp>
      <p:sp>
        <p:nvSpPr>
          <p:cNvPr id="34841" name="Oval 12">
            <a:extLst>
              <a:ext uri="{FF2B5EF4-FFF2-40B4-BE49-F238E27FC236}">
                <a16:creationId xmlns="" xmlns:a16="http://schemas.microsoft.com/office/drawing/2014/main" id="{C6B127FC-896E-44F7-8E95-B574C1E036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3413" y="3717925"/>
            <a:ext cx="228600" cy="2286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4842" name="Text Box 16">
            <a:extLst>
              <a:ext uri="{FF2B5EF4-FFF2-40B4-BE49-F238E27FC236}">
                <a16:creationId xmlns="" xmlns:a16="http://schemas.microsoft.com/office/drawing/2014/main" id="{35FF0D78-D33F-47DE-B36D-A60C3E1F01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9113" y="3221038"/>
            <a:ext cx="4572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4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4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4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0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64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16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07"/>
                  </p:tgtEl>
                </p:cond>
              </p:nextCondLst>
            </p:seq>
          </p:childTnLst>
        </p:cTn>
      </p:par>
    </p:tnLst>
    <p:bldLst>
      <p:bldP spid="16404" grpId="0"/>
      <p:bldP spid="1640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="" xmlns:a16="http://schemas.microsoft.com/office/drawing/2014/main" id="{33D3CEB2-8F49-4483-87B4-00E365D19A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5843" name="Rectangle 3">
            <a:extLst>
              <a:ext uri="{FF2B5EF4-FFF2-40B4-BE49-F238E27FC236}">
                <a16:creationId xmlns="" xmlns:a16="http://schemas.microsoft.com/office/drawing/2014/main" id="{3D6B6DCC-4190-4F85-A90D-9A78B481475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35844" name="Picture 4">
            <a:extLst>
              <a:ext uri="{FF2B5EF4-FFF2-40B4-BE49-F238E27FC236}">
                <a16:creationId xmlns="" xmlns:a16="http://schemas.microsoft.com/office/drawing/2014/main" id="{45BF2DF2-E277-4CBB-A2B3-7319269EB1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5">
            <a:extLst>
              <a:ext uri="{FF2B5EF4-FFF2-40B4-BE49-F238E27FC236}">
                <a16:creationId xmlns="" xmlns:a16="http://schemas.microsoft.com/office/drawing/2014/main" id="{6468A977-9354-46A6-A279-C934BF98951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381" y="42595"/>
            <a:ext cx="1676400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6">
            <a:extLst>
              <a:ext uri="{FF2B5EF4-FFF2-40B4-BE49-F238E27FC236}">
                <a16:creationId xmlns="" xmlns:a16="http://schemas.microsoft.com/office/drawing/2014/main" id="{C66413EA-C172-4C2B-B4AB-711F4374FC2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-400050"/>
            <a:ext cx="61722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Picture 7">
            <a:extLst>
              <a:ext uri="{FF2B5EF4-FFF2-40B4-BE49-F238E27FC236}">
                <a16:creationId xmlns="" xmlns:a16="http://schemas.microsoft.com/office/drawing/2014/main" id="{80887F67-1F9F-4E29-A201-C768B81121B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2648" y="4948434"/>
            <a:ext cx="1676400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8" name="Picture 8">
            <a:extLst>
              <a:ext uri="{FF2B5EF4-FFF2-40B4-BE49-F238E27FC236}">
                <a16:creationId xmlns="" xmlns:a16="http://schemas.microsoft.com/office/drawing/2014/main" id="{6C2EC3FA-86FA-4DCB-A7F2-625625F67C7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3618" y="-14287"/>
            <a:ext cx="1676400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9" name="Picture 9">
            <a:extLst>
              <a:ext uri="{FF2B5EF4-FFF2-40B4-BE49-F238E27FC236}">
                <a16:creationId xmlns="" xmlns:a16="http://schemas.microsoft.com/office/drawing/2014/main" id="{F0C7DD40-7449-4BE0-8FB2-42283D87843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064" y="5058568"/>
            <a:ext cx="1676400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0" name="Picture 10">
            <a:extLst>
              <a:ext uri="{FF2B5EF4-FFF2-40B4-BE49-F238E27FC236}">
                <a16:creationId xmlns="" xmlns:a16="http://schemas.microsoft.com/office/drawing/2014/main" id="{C9183349-629F-4FAD-92F0-46A2B1070F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37" y="1600200"/>
            <a:ext cx="365125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1" name="Picture 11">
            <a:extLst>
              <a:ext uri="{FF2B5EF4-FFF2-40B4-BE49-F238E27FC236}">
                <a16:creationId xmlns="" xmlns:a16="http://schemas.microsoft.com/office/drawing/2014/main" id="{3B6A4E8D-A107-4CCB-BE97-069CFDD955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3950" y="1525588"/>
            <a:ext cx="365125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2" name="Picture 12">
            <a:extLst>
              <a:ext uri="{FF2B5EF4-FFF2-40B4-BE49-F238E27FC236}">
                <a16:creationId xmlns="" xmlns:a16="http://schemas.microsoft.com/office/drawing/2014/main" id="{4485D730-1559-4208-9FA8-216D2DE1229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5720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53" name="Line 13">
            <a:extLst>
              <a:ext uri="{FF2B5EF4-FFF2-40B4-BE49-F238E27FC236}">
                <a16:creationId xmlns="" xmlns:a16="http://schemas.microsoft.com/office/drawing/2014/main" id="{4CD39C70-7525-4CF8-B338-2D5744C9C56E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0" y="1600200"/>
            <a:ext cx="6019800" cy="0"/>
          </a:xfrm>
          <a:prstGeom prst="line">
            <a:avLst/>
          </a:prstGeom>
          <a:noFill/>
          <a:ln w="7620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4" name="WordArt 14">
            <a:extLst>
              <a:ext uri="{FF2B5EF4-FFF2-40B4-BE49-F238E27FC236}">
                <a16:creationId xmlns="" xmlns:a16="http://schemas.microsoft.com/office/drawing/2014/main" id="{EC966287-A1DC-4350-8164-2F96AFCF49C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419601" y="533400"/>
            <a:ext cx="4714875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Rung Chuông Vàng</a:t>
            </a:r>
          </a:p>
        </p:txBody>
      </p:sp>
      <p:sp>
        <p:nvSpPr>
          <p:cNvPr id="35855" name="WordArt 15">
            <a:extLst>
              <a:ext uri="{FF2B5EF4-FFF2-40B4-BE49-F238E27FC236}">
                <a16:creationId xmlns="" xmlns:a16="http://schemas.microsoft.com/office/drawing/2014/main" id="{5DB6BB95-E15E-43F4-93F6-15B10DD39D8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953001" y="1752601"/>
            <a:ext cx="2238375" cy="390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8</a:t>
            </a:r>
          </a:p>
        </p:txBody>
      </p:sp>
      <p:pic>
        <p:nvPicPr>
          <p:cNvPr id="35856" name="Picture 16">
            <a:hlinkClick r:id="rId8" action="ppaction://hlinksldjump"/>
            <a:extLst>
              <a:ext uri="{FF2B5EF4-FFF2-40B4-BE49-F238E27FC236}">
                <a16:creationId xmlns="" xmlns:a16="http://schemas.microsoft.com/office/drawing/2014/main" id="{60F4E8CE-0D93-4C18-9181-F200002F787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6492876"/>
            <a:ext cx="914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7" name="Picture 17">
            <a:extLst>
              <a:ext uri="{FF2B5EF4-FFF2-40B4-BE49-F238E27FC236}">
                <a16:creationId xmlns="" xmlns:a16="http://schemas.microsoft.com/office/drawing/2014/main" id="{733F84FA-40AD-4695-B97C-28E3D0F4F3A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1" y="6583363"/>
            <a:ext cx="797877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8" name="Text Box 20">
            <a:extLst>
              <a:ext uri="{FF2B5EF4-FFF2-40B4-BE49-F238E27FC236}">
                <a16:creationId xmlns="" xmlns:a16="http://schemas.microsoft.com/office/drawing/2014/main" id="{3E72E673-F28D-442F-9299-083C892191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1101" y="2438401"/>
            <a:ext cx="724852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 B và D nằm … đối với điểm C</a:t>
            </a:r>
          </a:p>
        </p:txBody>
      </p:sp>
      <p:sp>
        <p:nvSpPr>
          <p:cNvPr id="17429" name="Rectangle 21">
            <a:extLst>
              <a:ext uri="{FF2B5EF4-FFF2-40B4-BE49-F238E27FC236}">
                <a16:creationId xmlns="" xmlns:a16="http://schemas.microsoft.com/office/drawing/2014/main" id="{B8D69E51-CDB8-4BC7-B9DF-8396E6D853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5867400"/>
            <a:ext cx="1371600" cy="457200"/>
          </a:xfrm>
          <a:prstGeom prst="rect">
            <a:avLst/>
          </a:prstGeom>
          <a:solidFill>
            <a:srgbClr val="CCFFCC"/>
          </a:solidFill>
          <a:ln w="38100" cap="rnd">
            <a:solidFill>
              <a:srgbClr val="0000FF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b="1" u="sng">
                <a:latin typeface="Times New Roman" panose="02020603050405020304" pitchFamily="18" charset="0"/>
              </a:rPr>
              <a:t>Đáp án</a:t>
            </a:r>
          </a:p>
        </p:txBody>
      </p:sp>
      <p:sp>
        <p:nvSpPr>
          <p:cNvPr id="17430" name="AutoShape 22">
            <a:extLst>
              <a:ext uri="{FF2B5EF4-FFF2-40B4-BE49-F238E27FC236}">
                <a16:creationId xmlns="" xmlns:a16="http://schemas.microsoft.com/office/drawing/2014/main" id="{A163666B-CAC4-4372-BCE1-80860D396E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1500" y="4410075"/>
            <a:ext cx="3276600" cy="914400"/>
          </a:xfrm>
          <a:prstGeom prst="roundRect">
            <a:avLst>
              <a:gd name="adj" fmla="val 16667"/>
            </a:avLst>
          </a:prstGeom>
          <a:solidFill>
            <a:srgbClr val="C0C0C0"/>
          </a:solidFill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 phía</a:t>
            </a:r>
          </a:p>
        </p:txBody>
      </p:sp>
      <p:sp>
        <p:nvSpPr>
          <p:cNvPr id="17431" name="Rectangle 23">
            <a:extLst>
              <a:ext uri="{FF2B5EF4-FFF2-40B4-BE49-F238E27FC236}">
                <a16:creationId xmlns="" xmlns:a16="http://schemas.microsoft.com/office/drawing/2014/main" id="{D7567CB0-029F-462B-848E-419AA73662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5867400"/>
            <a:ext cx="1371600" cy="457200"/>
          </a:xfrm>
          <a:prstGeom prst="rect">
            <a:avLst/>
          </a:prstGeom>
          <a:solidFill>
            <a:srgbClr val="CCFFCC"/>
          </a:solidFill>
          <a:ln w="38100" cap="rnd">
            <a:solidFill>
              <a:srgbClr val="0000FF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b="1" u="sng">
                <a:latin typeface="Times New Roman" panose="02020603050405020304" pitchFamily="18" charset="0"/>
              </a:rPr>
              <a:t>Câu hỏi</a:t>
            </a:r>
          </a:p>
        </p:txBody>
      </p:sp>
      <p:pic>
        <p:nvPicPr>
          <p:cNvPr id="17432" name="Picture 24">
            <a:extLst>
              <a:ext uri="{FF2B5EF4-FFF2-40B4-BE49-F238E27FC236}">
                <a16:creationId xmlns="" xmlns:a16="http://schemas.microsoft.com/office/drawing/2014/main" id="{9212C354-4415-44FD-A13A-B7C9F16EFE4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488" y="4419600"/>
            <a:ext cx="914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3" name="Picture 25">
            <a:extLst>
              <a:ext uri="{FF2B5EF4-FFF2-40B4-BE49-F238E27FC236}">
                <a16:creationId xmlns="" xmlns:a16="http://schemas.microsoft.com/office/drawing/2014/main" id="{5429C7CA-3D68-4C2C-B907-0C02AF0D8B8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7238" y="4410075"/>
            <a:ext cx="914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5864" name="Group 9">
            <a:extLst>
              <a:ext uri="{FF2B5EF4-FFF2-40B4-BE49-F238E27FC236}">
                <a16:creationId xmlns="" xmlns:a16="http://schemas.microsoft.com/office/drawing/2014/main" id="{BA222D1E-552F-4685-BB71-50290D3B2115}"/>
              </a:ext>
            </a:extLst>
          </p:cNvPr>
          <p:cNvGrpSpPr>
            <a:grpSpLocks/>
          </p:cNvGrpSpPr>
          <p:nvPr/>
        </p:nvGrpSpPr>
        <p:grpSpPr bwMode="auto">
          <a:xfrm>
            <a:off x="2667000" y="3074988"/>
            <a:ext cx="6858000" cy="735012"/>
            <a:chOff x="480" y="3595"/>
            <a:chExt cx="4320" cy="463"/>
          </a:xfrm>
        </p:grpSpPr>
        <p:sp>
          <p:nvSpPr>
            <p:cNvPr id="35867" name="Line 10">
              <a:extLst>
                <a:ext uri="{FF2B5EF4-FFF2-40B4-BE49-F238E27FC236}">
                  <a16:creationId xmlns="" xmlns:a16="http://schemas.microsoft.com/office/drawing/2014/main" id="{2B26B0AE-FB4E-427F-B500-81B96DE07E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0" y="3984"/>
              <a:ext cx="43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68" name="Oval 11">
              <a:extLst>
                <a:ext uri="{FF2B5EF4-FFF2-40B4-BE49-F238E27FC236}">
                  <a16:creationId xmlns="" xmlns:a16="http://schemas.microsoft.com/office/drawing/2014/main" id="{68EF1036-C0CD-4169-BF16-C02FDE7D74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2" y="3914"/>
              <a:ext cx="144" cy="144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5869" name="Oval 12">
              <a:extLst>
                <a:ext uri="{FF2B5EF4-FFF2-40B4-BE49-F238E27FC236}">
                  <a16:creationId xmlns="" xmlns:a16="http://schemas.microsoft.com/office/drawing/2014/main" id="{9D2B3735-DF8D-4A0B-8F5C-8FCF5A72EF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2" y="3896"/>
              <a:ext cx="144" cy="144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5870" name="Oval 13">
              <a:extLst>
                <a:ext uri="{FF2B5EF4-FFF2-40B4-BE49-F238E27FC236}">
                  <a16:creationId xmlns="" xmlns:a16="http://schemas.microsoft.com/office/drawing/2014/main" id="{A7B678E0-760B-4498-A9B4-DB8E9C815B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8" y="3914"/>
              <a:ext cx="144" cy="144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5871" name="Text Box 14">
              <a:extLst>
                <a:ext uri="{FF2B5EF4-FFF2-40B4-BE49-F238E27FC236}">
                  <a16:creationId xmlns="" xmlns:a16="http://schemas.microsoft.com/office/drawing/2014/main" id="{57501476-EA37-49BF-8350-0730FEE7FA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2" y="3600"/>
              <a:ext cx="288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35872" name="Text Box 15">
              <a:extLst>
                <a:ext uri="{FF2B5EF4-FFF2-40B4-BE49-F238E27FC236}">
                  <a16:creationId xmlns="" xmlns:a16="http://schemas.microsoft.com/office/drawing/2014/main" id="{77CAE836-8354-4F37-AC18-B0CA880ECC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0" y="3600"/>
              <a:ext cx="288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35873" name="Text Box 16">
              <a:extLst>
                <a:ext uri="{FF2B5EF4-FFF2-40B4-BE49-F238E27FC236}">
                  <a16:creationId xmlns="" xmlns:a16="http://schemas.microsoft.com/office/drawing/2014/main" id="{8D7CB50B-9C8E-47C4-BC2C-15BE676523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48" y="3595"/>
              <a:ext cx="288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</p:grpSp>
      <p:sp>
        <p:nvSpPr>
          <p:cNvPr id="35865" name="Oval 12">
            <a:extLst>
              <a:ext uri="{FF2B5EF4-FFF2-40B4-BE49-F238E27FC236}">
                <a16:creationId xmlns="" xmlns:a16="http://schemas.microsoft.com/office/drawing/2014/main" id="{BA31DEEE-3D46-4D33-8D78-7758A986EA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1375" y="3578225"/>
            <a:ext cx="228600" cy="2286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5866" name="Text Box 16">
            <a:extLst>
              <a:ext uri="{FF2B5EF4-FFF2-40B4-BE49-F238E27FC236}">
                <a16:creationId xmlns="" xmlns:a16="http://schemas.microsoft.com/office/drawing/2014/main" id="{78DE1DB6-175D-45AB-B59F-9480E53937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7075" y="3081338"/>
            <a:ext cx="4572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4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4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4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29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74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17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31"/>
                  </p:tgtEl>
                </p:cond>
              </p:nextCondLst>
            </p:seq>
          </p:childTnLst>
        </p:cTn>
      </p:par>
    </p:tnLst>
    <p:bldLst>
      <p:bldP spid="17428" grpId="0"/>
      <p:bldP spid="1743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="" xmlns:a16="http://schemas.microsoft.com/office/drawing/2014/main" id="{FDFF5A1F-0B26-4C07-9215-7E06743E1B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6867" name="Rectangle 3">
            <a:extLst>
              <a:ext uri="{FF2B5EF4-FFF2-40B4-BE49-F238E27FC236}">
                <a16:creationId xmlns="" xmlns:a16="http://schemas.microsoft.com/office/drawing/2014/main" id="{FD4597F9-235A-4C66-8386-D0C774A10BD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36868" name="Picture 4">
            <a:extLst>
              <a:ext uri="{FF2B5EF4-FFF2-40B4-BE49-F238E27FC236}">
                <a16:creationId xmlns="" xmlns:a16="http://schemas.microsoft.com/office/drawing/2014/main" id="{BAF25316-95F5-40E3-B4EB-A4F25DF2B5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5">
            <a:extLst>
              <a:ext uri="{FF2B5EF4-FFF2-40B4-BE49-F238E27FC236}">
                <a16:creationId xmlns="" xmlns:a16="http://schemas.microsoft.com/office/drawing/2014/main" id="{72A672FD-97E0-4CFD-9BFE-1D622A66E88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170" y="-69850"/>
            <a:ext cx="1676400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6">
            <a:extLst>
              <a:ext uri="{FF2B5EF4-FFF2-40B4-BE49-F238E27FC236}">
                <a16:creationId xmlns="" xmlns:a16="http://schemas.microsoft.com/office/drawing/2014/main" id="{723D07F4-3903-4F5A-A835-10864421729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-400050"/>
            <a:ext cx="61722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Picture 7">
            <a:extLst>
              <a:ext uri="{FF2B5EF4-FFF2-40B4-BE49-F238E27FC236}">
                <a16:creationId xmlns="" xmlns:a16="http://schemas.microsoft.com/office/drawing/2014/main" id="{14297073-D6CB-46AD-922C-780FF8FF322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9232" y="5048483"/>
            <a:ext cx="1676400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2" name="Picture 8">
            <a:extLst>
              <a:ext uri="{FF2B5EF4-FFF2-40B4-BE49-F238E27FC236}">
                <a16:creationId xmlns="" xmlns:a16="http://schemas.microsoft.com/office/drawing/2014/main" id="{CAC8BCCE-B560-4232-AD5D-4CE88C8EECB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9312" y="0"/>
            <a:ext cx="1676400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3" name="Picture 9">
            <a:extLst>
              <a:ext uri="{FF2B5EF4-FFF2-40B4-BE49-F238E27FC236}">
                <a16:creationId xmlns="" xmlns:a16="http://schemas.microsoft.com/office/drawing/2014/main" id="{F52ED56E-EEC0-41BB-941B-6905D733F6A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980" y="5048483"/>
            <a:ext cx="1676400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4" name="Picture 10">
            <a:extLst>
              <a:ext uri="{FF2B5EF4-FFF2-40B4-BE49-F238E27FC236}">
                <a16:creationId xmlns="" xmlns:a16="http://schemas.microsoft.com/office/drawing/2014/main" id="{65C3D9BD-F523-4FE1-BBFF-0DC86150C9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16" y="1524000"/>
            <a:ext cx="365125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5" name="Picture 11">
            <a:extLst>
              <a:ext uri="{FF2B5EF4-FFF2-40B4-BE49-F238E27FC236}">
                <a16:creationId xmlns="" xmlns:a16="http://schemas.microsoft.com/office/drawing/2014/main" id="{53CE610F-2511-4C45-8C30-0B80BFFDB1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9837" y="1524000"/>
            <a:ext cx="365125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6" name="Picture 12">
            <a:extLst>
              <a:ext uri="{FF2B5EF4-FFF2-40B4-BE49-F238E27FC236}">
                <a16:creationId xmlns="" xmlns:a16="http://schemas.microsoft.com/office/drawing/2014/main" id="{321329C4-3D34-4AC1-A867-BD954262D1B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5720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7" name="Line 13">
            <a:extLst>
              <a:ext uri="{FF2B5EF4-FFF2-40B4-BE49-F238E27FC236}">
                <a16:creationId xmlns="" xmlns:a16="http://schemas.microsoft.com/office/drawing/2014/main" id="{6C4EE0D9-70F3-4E42-AD83-C4510A7DBE4F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0" y="1600200"/>
            <a:ext cx="6019800" cy="0"/>
          </a:xfrm>
          <a:prstGeom prst="line">
            <a:avLst/>
          </a:prstGeom>
          <a:noFill/>
          <a:ln w="7620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78" name="WordArt 14">
            <a:extLst>
              <a:ext uri="{FF2B5EF4-FFF2-40B4-BE49-F238E27FC236}">
                <a16:creationId xmlns="" xmlns:a16="http://schemas.microsoft.com/office/drawing/2014/main" id="{D02C5572-FC88-43F9-B918-00CB815E4EC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419601" y="533400"/>
            <a:ext cx="4714875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Rung Chuông Vàng</a:t>
            </a:r>
          </a:p>
        </p:txBody>
      </p:sp>
      <p:sp>
        <p:nvSpPr>
          <p:cNvPr id="36879" name="WordArt 15">
            <a:extLst>
              <a:ext uri="{FF2B5EF4-FFF2-40B4-BE49-F238E27FC236}">
                <a16:creationId xmlns="" xmlns:a16="http://schemas.microsoft.com/office/drawing/2014/main" id="{8043065E-5377-4049-8953-B89543294F0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953001" y="1752601"/>
            <a:ext cx="2238375" cy="390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9</a:t>
            </a:r>
          </a:p>
        </p:txBody>
      </p:sp>
      <p:pic>
        <p:nvPicPr>
          <p:cNvPr id="36880" name="Picture 16">
            <a:hlinkClick r:id="rId8" action="ppaction://hlinksldjump"/>
            <a:extLst>
              <a:ext uri="{FF2B5EF4-FFF2-40B4-BE49-F238E27FC236}">
                <a16:creationId xmlns="" xmlns:a16="http://schemas.microsoft.com/office/drawing/2014/main" id="{07CC8CDF-24E3-456A-B833-E3F4F55F278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6492876"/>
            <a:ext cx="914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1" name="Picture 17">
            <a:extLst>
              <a:ext uri="{FF2B5EF4-FFF2-40B4-BE49-F238E27FC236}">
                <a16:creationId xmlns="" xmlns:a16="http://schemas.microsoft.com/office/drawing/2014/main" id="{F02A1471-C240-4382-8C36-CC8CEE5B6C7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1" y="6583363"/>
            <a:ext cx="797877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52" name="Text Box 20">
            <a:extLst>
              <a:ext uri="{FF2B5EF4-FFF2-40B4-BE49-F238E27FC236}">
                <a16:creationId xmlns="" xmlns:a16="http://schemas.microsoft.com/office/drawing/2014/main" id="{AFD4D76B-8B71-4499-8DBD-C834DBF2F3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3700" y="2336800"/>
            <a:ext cx="719818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 A và D nằm … đối với điểm B</a:t>
            </a:r>
          </a:p>
        </p:txBody>
      </p:sp>
      <p:sp>
        <p:nvSpPr>
          <p:cNvPr id="18453" name="Rectangle 21">
            <a:extLst>
              <a:ext uri="{FF2B5EF4-FFF2-40B4-BE49-F238E27FC236}">
                <a16:creationId xmlns="" xmlns:a16="http://schemas.microsoft.com/office/drawing/2014/main" id="{BAE60282-3DF1-4D02-9D77-CEFF548DFC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5867400"/>
            <a:ext cx="1371600" cy="457200"/>
          </a:xfrm>
          <a:prstGeom prst="rect">
            <a:avLst/>
          </a:prstGeom>
          <a:solidFill>
            <a:srgbClr val="CCFFCC"/>
          </a:solidFill>
          <a:ln w="38100" cap="rnd">
            <a:solidFill>
              <a:srgbClr val="0000FF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b="1" u="sng">
                <a:latin typeface="Times New Roman" panose="02020603050405020304" pitchFamily="18" charset="0"/>
              </a:rPr>
              <a:t>Đáp án</a:t>
            </a:r>
          </a:p>
        </p:txBody>
      </p:sp>
      <p:sp>
        <p:nvSpPr>
          <p:cNvPr id="18454" name="AutoShape 22">
            <a:extLst>
              <a:ext uri="{FF2B5EF4-FFF2-40B4-BE49-F238E27FC236}">
                <a16:creationId xmlns="" xmlns:a16="http://schemas.microsoft.com/office/drawing/2014/main" id="{6AF02D76-3997-400E-832B-CE84D89652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1500" y="4405313"/>
            <a:ext cx="3276600" cy="914400"/>
          </a:xfrm>
          <a:prstGeom prst="roundRect">
            <a:avLst>
              <a:gd name="adj" fmla="val 16667"/>
            </a:avLst>
          </a:prstGeom>
          <a:solidFill>
            <a:srgbClr val="C0C0C0"/>
          </a:solidFill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 phía</a:t>
            </a:r>
          </a:p>
        </p:txBody>
      </p:sp>
      <p:sp>
        <p:nvSpPr>
          <p:cNvPr id="18455" name="Rectangle 23">
            <a:extLst>
              <a:ext uri="{FF2B5EF4-FFF2-40B4-BE49-F238E27FC236}">
                <a16:creationId xmlns="" xmlns:a16="http://schemas.microsoft.com/office/drawing/2014/main" id="{E88FD0A0-6C49-4513-A2B3-EEBC5A39B6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5867400"/>
            <a:ext cx="1371600" cy="457200"/>
          </a:xfrm>
          <a:prstGeom prst="rect">
            <a:avLst/>
          </a:prstGeom>
          <a:solidFill>
            <a:srgbClr val="CCFFCC"/>
          </a:solidFill>
          <a:ln w="38100" cap="rnd">
            <a:solidFill>
              <a:srgbClr val="0000FF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b="1" u="sng">
                <a:latin typeface="Times New Roman" panose="02020603050405020304" pitchFamily="18" charset="0"/>
              </a:rPr>
              <a:t>Câu hỏi</a:t>
            </a:r>
          </a:p>
        </p:txBody>
      </p:sp>
      <p:pic>
        <p:nvPicPr>
          <p:cNvPr id="18456" name="Picture 24">
            <a:extLst>
              <a:ext uri="{FF2B5EF4-FFF2-40B4-BE49-F238E27FC236}">
                <a16:creationId xmlns="" xmlns:a16="http://schemas.microsoft.com/office/drawing/2014/main" id="{88CCE3FE-B606-4169-BFCE-3B6D7F37107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6824" y="4389427"/>
            <a:ext cx="914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7" name="Picture 25">
            <a:extLst>
              <a:ext uri="{FF2B5EF4-FFF2-40B4-BE49-F238E27FC236}">
                <a16:creationId xmlns="" xmlns:a16="http://schemas.microsoft.com/office/drawing/2014/main" id="{034464E7-0C80-4BE9-B2C5-1D739C636A1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8719" y="4405313"/>
            <a:ext cx="914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6888" name="Group 9">
            <a:extLst>
              <a:ext uri="{FF2B5EF4-FFF2-40B4-BE49-F238E27FC236}">
                <a16:creationId xmlns="" xmlns:a16="http://schemas.microsoft.com/office/drawing/2014/main" id="{BF1A8074-9C62-4963-A80A-F9B98D00F2F4}"/>
              </a:ext>
            </a:extLst>
          </p:cNvPr>
          <p:cNvGrpSpPr>
            <a:grpSpLocks/>
          </p:cNvGrpSpPr>
          <p:nvPr/>
        </p:nvGrpSpPr>
        <p:grpSpPr bwMode="auto">
          <a:xfrm>
            <a:off x="2667000" y="3074988"/>
            <a:ext cx="6858000" cy="735012"/>
            <a:chOff x="480" y="3595"/>
            <a:chExt cx="4320" cy="463"/>
          </a:xfrm>
        </p:grpSpPr>
        <p:sp>
          <p:nvSpPr>
            <p:cNvPr id="36891" name="Line 10">
              <a:extLst>
                <a:ext uri="{FF2B5EF4-FFF2-40B4-BE49-F238E27FC236}">
                  <a16:creationId xmlns="" xmlns:a16="http://schemas.microsoft.com/office/drawing/2014/main" id="{45C334B2-B836-42CB-90B2-EE11EED30C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0" y="3984"/>
              <a:ext cx="43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92" name="Oval 11">
              <a:extLst>
                <a:ext uri="{FF2B5EF4-FFF2-40B4-BE49-F238E27FC236}">
                  <a16:creationId xmlns="" xmlns:a16="http://schemas.microsoft.com/office/drawing/2014/main" id="{4277371C-3808-4F6A-9A5B-7F8CB3E1A7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2" y="3914"/>
              <a:ext cx="144" cy="144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6893" name="Oval 12">
              <a:extLst>
                <a:ext uri="{FF2B5EF4-FFF2-40B4-BE49-F238E27FC236}">
                  <a16:creationId xmlns="" xmlns:a16="http://schemas.microsoft.com/office/drawing/2014/main" id="{2EE7C4FA-78D3-4000-8BD3-D3C7959911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2" y="3896"/>
              <a:ext cx="144" cy="144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6894" name="Oval 13">
              <a:extLst>
                <a:ext uri="{FF2B5EF4-FFF2-40B4-BE49-F238E27FC236}">
                  <a16:creationId xmlns="" xmlns:a16="http://schemas.microsoft.com/office/drawing/2014/main" id="{FCF35E36-AF55-4394-A226-FA9C8541E9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8" y="3914"/>
              <a:ext cx="144" cy="144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6895" name="Text Box 14">
              <a:extLst>
                <a:ext uri="{FF2B5EF4-FFF2-40B4-BE49-F238E27FC236}">
                  <a16:creationId xmlns="" xmlns:a16="http://schemas.microsoft.com/office/drawing/2014/main" id="{90304B13-BFA2-4F7E-98B2-6CA2F93EA8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2" y="3600"/>
              <a:ext cx="288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36896" name="Text Box 15">
              <a:extLst>
                <a:ext uri="{FF2B5EF4-FFF2-40B4-BE49-F238E27FC236}">
                  <a16:creationId xmlns="" xmlns:a16="http://schemas.microsoft.com/office/drawing/2014/main" id="{FE475D04-2089-4621-BFD0-C28FE4D04B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0" y="3600"/>
              <a:ext cx="288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36897" name="Text Box 16">
              <a:extLst>
                <a:ext uri="{FF2B5EF4-FFF2-40B4-BE49-F238E27FC236}">
                  <a16:creationId xmlns="" xmlns:a16="http://schemas.microsoft.com/office/drawing/2014/main" id="{5703B955-C804-404A-96EE-D245927E55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48" y="3595"/>
              <a:ext cx="288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</p:grpSp>
      <p:sp>
        <p:nvSpPr>
          <p:cNvPr id="36889" name="Oval 12">
            <a:extLst>
              <a:ext uri="{FF2B5EF4-FFF2-40B4-BE49-F238E27FC236}">
                <a16:creationId xmlns="" xmlns:a16="http://schemas.microsoft.com/office/drawing/2014/main" id="{153DD7C8-99B5-4895-8923-C006B1B757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1375" y="3578225"/>
            <a:ext cx="228600" cy="2286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6890" name="Text Box 16">
            <a:extLst>
              <a:ext uri="{FF2B5EF4-FFF2-40B4-BE49-F238E27FC236}">
                <a16:creationId xmlns="" xmlns:a16="http://schemas.microsoft.com/office/drawing/2014/main" id="{DD6EB326-A863-4BC9-AF26-6C4DADD426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7075" y="3081338"/>
            <a:ext cx="4572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4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4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5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84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4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4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18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55"/>
                  </p:tgtEl>
                </p:cond>
              </p:nextCondLst>
            </p:seq>
          </p:childTnLst>
        </p:cTn>
      </p:par>
    </p:tnLst>
    <p:bldLst>
      <p:bldP spid="18452" grpId="0"/>
      <p:bldP spid="1845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="" xmlns:a16="http://schemas.microsoft.com/office/drawing/2014/main" id="{63F694BC-87A5-4103-84F9-B18D3E2FC9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7891" name="Rectangle 3">
            <a:extLst>
              <a:ext uri="{FF2B5EF4-FFF2-40B4-BE49-F238E27FC236}">
                <a16:creationId xmlns="" xmlns:a16="http://schemas.microsoft.com/office/drawing/2014/main" id="{34BC326E-0A08-4A3E-90B9-869635354A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37892" name="Picture 4">
            <a:extLst>
              <a:ext uri="{FF2B5EF4-FFF2-40B4-BE49-F238E27FC236}">
                <a16:creationId xmlns="" xmlns:a16="http://schemas.microsoft.com/office/drawing/2014/main" id="{F1856C9D-6ED3-40E7-9E38-736B8844E1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5">
            <a:extLst>
              <a:ext uri="{FF2B5EF4-FFF2-40B4-BE49-F238E27FC236}">
                <a16:creationId xmlns="" xmlns:a16="http://schemas.microsoft.com/office/drawing/2014/main" id="{38451769-C236-4641-B749-50F620A05A5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234" y="53976"/>
            <a:ext cx="1676400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Picture 6">
            <a:extLst>
              <a:ext uri="{FF2B5EF4-FFF2-40B4-BE49-F238E27FC236}">
                <a16:creationId xmlns="" xmlns:a16="http://schemas.microsoft.com/office/drawing/2014/main" id="{4B15E0A4-90D7-4E45-95B6-ED19AB13ED9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-400050"/>
            <a:ext cx="61722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5" name="Picture 7">
            <a:extLst>
              <a:ext uri="{FF2B5EF4-FFF2-40B4-BE49-F238E27FC236}">
                <a16:creationId xmlns="" xmlns:a16="http://schemas.microsoft.com/office/drawing/2014/main" id="{2B0371DE-3F41-4FED-AF3F-B3E2DE3B06D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6099" y="4995862"/>
            <a:ext cx="1676400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6" name="Picture 8">
            <a:extLst>
              <a:ext uri="{FF2B5EF4-FFF2-40B4-BE49-F238E27FC236}">
                <a16:creationId xmlns="" xmlns:a16="http://schemas.microsoft.com/office/drawing/2014/main" id="{FB582AC0-BB2F-4CC3-B382-5D9A37AB8B3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7917" y="-63499"/>
            <a:ext cx="1676400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7" name="Picture 9">
            <a:extLst>
              <a:ext uri="{FF2B5EF4-FFF2-40B4-BE49-F238E27FC236}">
                <a16:creationId xmlns="" xmlns:a16="http://schemas.microsoft.com/office/drawing/2014/main" id="{4EA3BD29-91BD-427E-8D5C-0F8B4BF5AE7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25" y="5154675"/>
            <a:ext cx="1676400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8" name="Picture 10">
            <a:extLst>
              <a:ext uri="{FF2B5EF4-FFF2-40B4-BE49-F238E27FC236}">
                <a16:creationId xmlns="" xmlns:a16="http://schemas.microsoft.com/office/drawing/2014/main" id="{7D89A5CB-9A39-4D52-B727-FA9EA49E1D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53" y="1638300"/>
            <a:ext cx="365125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9" name="Picture 11">
            <a:extLst>
              <a:ext uri="{FF2B5EF4-FFF2-40B4-BE49-F238E27FC236}">
                <a16:creationId xmlns="" xmlns:a16="http://schemas.microsoft.com/office/drawing/2014/main" id="{5AB339C1-719F-4B5F-8592-B5522B5D8F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5401" y="1364142"/>
            <a:ext cx="365125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0" name="Picture 12">
            <a:extLst>
              <a:ext uri="{FF2B5EF4-FFF2-40B4-BE49-F238E27FC236}">
                <a16:creationId xmlns="" xmlns:a16="http://schemas.microsoft.com/office/drawing/2014/main" id="{B18D5F3A-9E0E-43F6-AAAA-627048DA521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5720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901" name="Line 13">
            <a:extLst>
              <a:ext uri="{FF2B5EF4-FFF2-40B4-BE49-F238E27FC236}">
                <a16:creationId xmlns="" xmlns:a16="http://schemas.microsoft.com/office/drawing/2014/main" id="{D870992B-4129-4E53-9586-6A9FDCD53D28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0" y="1600200"/>
            <a:ext cx="6019800" cy="0"/>
          </a:xfrm>
          <a:prstGeom prst="line">
            <a:avLst/>
          </a:prstGeom>
          <a:noFill/>
          <a:ln w="7620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02" name="WordArt 14">
            <a:extLst>
              <a:ext uri="{FF2B5EF4-FFF2-40B4-BE49-F238E27FC236}">
                <a16:creationId xmlns="" xmlns:a16="http://schemas.microsoft.com/office/drawing/2014/main" id="{6FCB9565-52D3-4CAB-9E00-391E1C3DF5E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419601" y="533400"/>
            <a:ext cx="4714875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Rung Chuông Vàng</a:t>
            </a:r>
          </a:p>
        </p:txBody>
      </p:sp>
      <p:sp>
        <p:nvSpPr>
          <p:cNvPr id="37903" name="WordArt 15">
            <a:extLst>
              <a:ext uri="{FF2B5EF4-FFF2-40B4-BE49-F238E27FC236}">
                <a16:creationId xmlns="" xmlns:a16="http://schemas.microsoft.com/office/drawing/2014/main" id="{AC3141DD-ADA1-444C-ADEA-A49748F22EA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953001" y="1676401"/>
            <a:ext cx="2238375" cy="390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10</a:t>
            </a:r>
          </a:p>
        </p:txBody>
      </p:sp>
      <p:pic>
        <p:nvPicPr>
          <p:cNvPr id="37904" name="Picture 16">
            <a:hlinkClick r:id="rId8" action="ppaction://hlinksldjump"/>
            <a:extLst>
              <a:ext uri="{FF2B5EF4-FFF2-40B4-BE49-F238E27FC236}">
                <a16:creationId xmlns="" xmlns:a16="http://schemas.microsoft.com/office/drawing/2014/main" id="{8BEC81A8-46C8-43EE-83A7-88F9BB78646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6492876"/>
            <a:ext cx="914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5" name="Picture 17">
            <a:extLst>
              <a:ext uri="{FF2B5EF4-FFF2-40B4-BE49-F238E27FC236}">
                <a16:creationId xmlns="" xmlns:a16="http://schemas.microsoft.com/office/drawing/2014/main" id="{BBEE6471-1C42-4672-A224-D9E9F7E6F26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1" y="6583363"/>
            <a:ext cx="797877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76" name="Text Box 20">
            <a:extLst>
              <a:ext uri="{FF2B5EF4-FFF2-40B4-BE49-F238E27FC236}">
                <a16:creationId xmlns="" xmlns:a16="http://schemas.microsoft.com/office/drawing/2014/main" id="{194315AB-D01E-4BF7-939A-DCA38ADC16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4725" y="2228850"/>
            <a:ext cx="1024254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 những cặp điểm nằm khác phía đối với điểm C</a:t>
            </a:r>
          </a:p>
        </p:txBody>
      </p:sp>
      <p:sp>
        <p:nvSpPr>
          <p:cNvPr id="19477" name="Rectangle 21">
            <a:extLst>
              <a:ext uri="{FF2B5EF4-FFF2-40B4-BE49-F238E27FC236}">
                <a16:creationId xmlns="" xmlns:a16="http://schemas.microsoft.com/office/drawing/2014/main" id="{D2A174E6-92E2-4C7D-84FC-B24F52DAC0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5867400"/>
            <a:ext cx="1371600" cy="457200"/>
          </a:xfrm>
          <a:prstGeom prst="rect">
            <a:avLst/>
          </a:prstGeom>
          <a:solidFill>
            <a:srgbClr val="CCFFCC"/>
          </a:solidFill>
          <a:ln w="38100" cap="rnd">
            <a:solidFill>
              <a:srgbClr val="0000FF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b="1" u="sng">
                <a:latin typeface="Times New Roman" panose="02020603050405020304" pitchFamily="18" charset="0"/>
              </a:rPr>
              <a:t>Đáp án</a:t>
            </a:r>
          </a:p>
        </p:txBody>
      </p:sp>
      <p:sp>
        <p:nvSpPr>
          <p:cNvPr id="19478" name="AutoShape 22">
            <a:extLst>
              <a:ext uri="{FF2B5EF4-FFF2-40B4-BE49-F238E27FC236}">
                <a16:creationId xmlns="" xmlns:a16="http://schemas.microsoft.com/office/drawing/2014/main" id="{0BD46764-5D86-4904-8FA6-24465CDBD1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1326" y="4648200"/>
            <a:ext cx="3597275" cy="914400"/>
          </a:xfrm>
          <a:prstGeom prst="roundRect">
            <a:avLst>
              <a:gd name="adj" fmla="val 16667"/>
            </a:avLst>
          </a:prstGeom>
          <a:solidFill>
            <a:srgbClr val="C0C0C0"/>
          </a:solidFill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 và D), (B và D)</a:t>
            </a:r>
          </a:p>
        </p:txBody>
      </p:sp>
      <p:sp>
        <p:nvSpPr>
          <p:cNvPr id="19479" name="Rectangle 23">
            <a:extLst>
              <a:ext uri="{FF2B5EF4-FFF2-40B4-BE49-F238E27FC236}">
                <a16:creationId xmlns="" xmlns:a16="http://schemas.microsoft.com/office/drawing/2014/main" id="{27FD6738-4ED6-4108-B626-AB5783DE47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5867400"/>
            <a:ext cx="1371600" cy="457200"/>
          </a:xfrm>
          <a:prstGeom prst="rect">
            <a:avLst/>
          </a:prstGeom>
          <a:solidFill>
            <a:srgbClr val="CCFFCC"/>
          </a:solidFill>
          <a:ln w="38100" cap="rnd">
            <a:solidFill>
              <a:srgbClr val="0000FF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b="1" u="sng">
                <a:latin typeface="Times New Roman" panose="02020603050405020304" pitchFamily="18" charset="0"/>
              </a:rPr>
              <a:t>Câu hỏi</a:t>
            </a:r>
          </a:p>
        </p:txBody>
      </p:sp>
      <p:pic>
        <p:nvPicPr>
          <p:cNvPr id="19480" name="Picture 24">
            <a:extLst>
              <a:ext uri="{FF2B5EF4-FFF2-40B4-BE49-F238E27FC236}">
                <a16:creationId xmlns="" xmlns:a16="http://schemas.microsoft.com/office/drawing/2014/main" id="{5B03E79C-7D6E-4F1E-B520-43EB0E7AFBC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325" y="4661095"/>
            <a:ext cx="914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81" name="Picture 25">
            <a:extLst>
              <a:ext uri="{FF2B5EF4-FFF2-40B4-BE49-F238E27FC236}">
                <a16:creationId xmlns="" xmlns:a16="http://schemas.microsoft.com/office/drawing/2014/main" id="{A343B996-533A-40A3-90A8-FC087B85F66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6449" y="4686300"/>
            <a:ext cx="914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7912" name="Group 9">
            <a:extLst>
              <a:ext uri="{FF2B5EF4-FFF2-40B4-BE49-F238E27FC236}">
                <a16:creationId xmlns="" xmlns:a16="http://schemas.microsoft.com/office/drawing/2014/main" id="{EE41AAF5-6214-4158-A9DD-A669A11652F8}"/>
              </a:ext>
            </a:extLst>
          </p:cNvPr>
          <p:cNvGrpSpPr>
            <a:grpSpLocks/>
          </p:cNvGrpSpPr>
          <p:nvPr/>
        </p:nvGrpSpPr>
        <p:grpSpPr bwMode="auto">
          <a:xfrm>
            <a:off x="2286000" y="3532188"/>
            <a:ext cx="6858000" cy="735012"/>
            <a:chOff x="480" y="3595"/>
            <a:chExt cx="4320" cy="463"/>
          </a:xfrm>
        </p:grpSpPr>
        <p:sp>
          <p:nvSpPr>
            <p:cNvPr id="37915" name="Line 10">
              <a:extLst>
                <a:ext uri="{FF2B5EF4-FFF2-40B4-BE49-F238E27FC236}">
                  <a16:creationId xmlns="" xmlns:a16="http://schemas.microsoft.com/office/drawing/2014/main" id="{DF160DC6-78A0-45D6-8896-4BE2E83029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0" y="3984"/>
              <a:ext cx="43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16" name="Oval 11">
              <a:extLst>
                <a:ext uri="{FF2B5EF4-FFF2-40B4-BE49-F238E27FC236}">
                  <a16:creationId xmlns="" xmlns:a16="http://schemas.microsoft.com/office/drawing/2014/main" id="{21EEB356-1E7B-4503-9F5C-25F4017DFC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2" y="3914"/>
              <a:ext cx="144" cy="144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7917" name="Oval 12">
              <a:extLst>
                <a:ext uri="{FF2B5EF4-FFF2-40B4-BE49-F238E27FC236}">
                  <a16:creationId xmlns="" xmlns:a16="http://schemas.microsoft.com/office/drawing/2014/main" id="{9223D618-7781-4429-A309-4C41E51551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2" y="3896"/>
              <a:ext cx="144" cy="144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7918" name="Oval 13">
              <a:extLst>
                <a:ext uri="{FF2B5EF4-FFF2-40B4-BE49-F238E27FC236}">
                  <a16:creationId xmlns="" xmlns:a16="http://schemas.microsoft.com/office/drawing/2014/main" id="{EAFC180E-0AFA-48EF-83D8-2776CD2BF8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8" y="3914"/>
              <a:ext cx="144" cy="144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7919" name="Text Box 14">
              <a:extLst>
                <a:ext uri="{FF2B5EF4-FFF2-40B4-BE49-F238E27FC236}">
                  <a16:creationId xmlns="" xmlns:a16="http://schemas.microsoft.com/office/drawing/2014/main" id="{C3F2EE37-302B-4A9D-AE49-3AC8D5E949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2" y="3600"/>
              <a:ext cx="288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37920" name="Text Box 15">
              <a:extLst>
                <a:ext uri="{FF2B5EF4-FFF2-40B4-BE49-F238E27FC236}">
                  <a16:creationId xmlns="" xmlns:a16="http://schemas.microsoft.com/office/drawing/2014/main" id="{677325A0-256C-484F-A3B0-F2B3E8A071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0" y="3600"/>
              <a:ext cx="288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37921" name="Text Box 16">
              <a:extLst>
                <a:ext uri="{FF2B5EF4-FFF2-40B4-BE49-F238E27FC236}">
                  <a16:creationId xmlns="" xmlns:a16="http://schemas.microsoft.com/office/drawing/2014/main" id="{D037A50D-A85B-4D40-881A-90E4D3E290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48" y="3595"/>
              <a:ext cx="288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</p:grpSp>
      <p:sp>
        <p:nvSpPr>
          <p:cNvPr id="37913" name="Oval 12">
            <a:extLst>
              <a:ext uri="{FF2B5EF4-FFF2-40B4-BE49-F238E27FC236}">
                <a16:creationId xmlns="" xmlns:a16="http://schemas.microsoft.com/office/drawing/2014/main" id="{C9A24970-37D2-42F0-A68B-E849BDD3DE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0375" y="4035425"/>
            <a:ext cx="228600" cy="2286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7914" name="Text Box 16">
            <a:extLst>
              <a:ext uri="{FF2B5EF4-FFF2-40B4-BE49-F238E27FC236}">
                <a16:creationId xmlns="" xmlns:a16="http://schemas.microsoft.com/office/drawing/2014/main" id="{4E921205-FB21-4FBC-ABE7-7C5E9B01DC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6075" y="3538538"/>
            <a:ext cx="4572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4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4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4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4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4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4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4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7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94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19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79"/>
                  </p:tgtEl>
                </p:cond>
              </p:nextCondLst>
            </p:seq>
          </p:childTnLst>
        </p:cTn>
      </p:par>
    </p:tnLst>
    <p:bldLst>
      <p:bldP spid="19476" grpId="0"/>
      <p:bldP spid="1947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>
            <a:extLst>
              <a:ext uri="{FF2B5EF4-FFF2-40B4-BE49-F238E27FC236}">
                <a16:creationId xmlns="" xmlns:a16="http://schemas.microsoft.com/office/drawing/2014/main" id="{BCAE2A78-38DE-434D-B4FF-C447428F17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5" name="Picture 3">
            <a:extLst>
              <a:ext uri="{FF2B5EF4-FFF2-40B4-BE49-F238E27FC236}">
                <a16:creationId xmlns="" xmlns:a16="http://schemas.microsoft.com/office/drawing/2014/main" id="{CBCCE345-1940-4D05-AFDC-6AF799E3BB6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676400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Picture 4">
            <a:extLst>
              <a:ext uri="{FF2B5EF4-FFF2-40B4-BE49-F238E27FC236}">
                <a16:creationId xmlns="" xmlns:a16="http://schemas.microsoft.com/office/drawing/2014/main" id="{73389096-5578-43FC-B931-B92582429F1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-400050"/>
            <a:ext cx="61722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5">
            <a:extLst>
              <a:ext uri="{FF2B5EF4-FFF2-40B4-BE49-F238E27FC236}">
                <a16:creationId xmlns="" xmlns:a16="http://schemas.microsoft.com/office/drawing/2014/main" id="{BA7E2518-A566-4F24-8717-8CE4FEDB47C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5029200"/>
            <a:ext cx="1676400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Picture 6">
            <a:extLst>
              <a:ext uri="{FF2B5EF4-FFF2-40B4-BE49-F238E27FC236}">
                <a16:creationId xmlns="" xmlns:a16="http://schemas.microsoft.com/office/drawing/2014/main" id="{165DA454-DDCD-4E23-BDC6-A03D6BE56FD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0"/>
            <a:ext cx="1676400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9" name="Picture 7">
            <a:extLst>
              <a:ext uri="{FF2B5EF4-FFF2-40B4-BE49-F238E27FC236}">
                <a16:creationId xmlns="" xmlns:a16="http://schemas.microsoft.com/office/drawing/2014/main" id="{D74C6EBB-7CB2-49C2-AF27-00703D99199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029200"/>
            <a:ext cx="1676400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0" name="Picture 8">
            <a:extLst>
              <a:ext uri="{FF2B5EF4-FFF2-40B4-BE49-F238E27FC236}">
                <a16:creationId xmlns="" xmlns:a16="http://schemas.microsoft.com/office/drawing/2014/main" id="{C93F9439-76EB-489A-9FE1-87FDB810DA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87" y="1628775"/>
            <a:ext cx="365125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1" name="Picture 9">
            <a:extLst>
              <a:ext uri="{FF2B5EF4-FFF2-40B4-BE49-F238E27FC236}">
                <a16:creationId xmlns="" xmlns:a16="http://schemas.microsoft.com/office/drawing/2014/main" id="{4916A9E2-4044-4EEC-AE5A-91FA9EC961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7437" y="1524000"/>
            <a:ext cx="365125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2" name="Picture 10">
            <a:extLst>
              <a:ext uri="{FF2B5EF4-FFF2-40B4-BE49-F238E27FC236}">
                <a16:creationId xmlns="" xmlns:a16="http://schemas.microsoft.com/office/drawing/2014/main" id="{DB6153A7-13AB-41ED-9805-B96E755DEBD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775" y="981075"/>
            <a:ext cx="29718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3" name="Picture 11">
            <a:extLst>
              <a:ext uri="{FF2B5EF4-FFF2-40B4-BE49-F238E27FC236}">
                <a16:creationId xmlns="" xmlns:a16="http://schemas.microsoft.com/office/drawing/2014/main" id="{694B642B-1689-458E-9B2C-C510A3F3ED0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1" y="6583363"/>
            <a:ext cx="797877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8" name="WordArt 12">
            <a:extLst>
              <a:ext uri="{FF2B5EF4-FFF2-40B4-BE49-F238E27FC236}">
                <a16:creationId xmlns="" xmlns:a16="http://schemas.microsoft.com/office/drawing/2014/main" id="{B306CB70-4A04-4B8B-A241-B684393C82F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962401" y="3733800"/>
            <a:ext cx="4714875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Rung Chuông Vàng</a:t>
            </a:r>
          </a:p>
        </p:txBody>
      </p:sp>
      <p:pic>
        <p:nvPicPr>
          <p:cNvPr id="38925" name="Picture 16">
            <a:extLst>
              <a:ext uri="{FF2B5EF4-FFF2-40B4-BE49-F238E27FC236}">
                <a16:creationId xmlns="" xmlns:a16="http://schemas.microsoft.com/office/drawing/2014/main" id="{99D5B89F-4AAB-43FA-B721-CC63C8DD4FE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1916113"/>
            <a:ext cx="8001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6" name="Picture 17">
            <a:extLst>
              <a:ext uri="{FF2B5EF4-FFF2-40B4-BE49-F238E27FC236}">
                <a16:creationId xmlns="" xmlns:a16="http://schemas.microsoft.com/office/drawing/2014/main" id="{27705CD6-E586-4FFE-A3DD-4C0E6B865B6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763" y="1916113"/>
            <a:ext cx="8001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7" name="Picture 18">
            <a:hlinkClick r:id="" action="ppaction://noaction"/>
            <a:extLst>
              <a:ext uri="{FF2B5EF4-FFF2-40B4-BE49-F238E27FC236}">
                <a16:creationId xmlns="" xmlns:a16="http://schemas.microsoft.com/office/drawing/2014/main" id="{B0BF3E52-AF43-4401-B8D0-72D9AB548E2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64008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5" name="24437.mp3">
            <a:hlinkClick r:id="" action="ppaction://media"/>
            <a:extLst>
              <a:ext uri="{FF2B5EF4-FFF2-40B4-BE49-F238E27FC236}">
                <a16:creationId xmlns="" xmlns:a16="http://schemas.microsoft.com/office/drawing/2014/main" id="{4D72EF9C-8B7C-4518-A92E-C28CDC7414E8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6" dur="50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8553" fill="hold"/>
                                        <p:tgtEl>
                                          <p:spTgt spid="297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715"/>
                </p:tgtEl>
              </p:cMediaNode>
            </p:audio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Box 4"/>
          <p:cNvSpPr txBox="1">
            <a:spLocks noChangeArrowheads="1"/>
          </p:cNvSpPr>
          <p:nvPr/>
        </p:nvSpPr>
        <p:spPr bwMode="auto">
          <a:xfrm>
            <a:off x="1484312" y="152401"/>
            <a:ext cx="91646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ảnh các điểm thẳng hàng trong thực tế.</a:t>
            </a:r>
          </a:p>
        </p:txBody>
      </p:sp>
      <p:pic>
        <p:nvPicPr>
          <p:cNvPr id="3" name="BADIEMTHANGHANG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914400"/>
            <a:ext cx="7467600" cy="560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25447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>
            <a:extLst>
              <a:ext uri="{FF2B5EF4-FFF2-40B4-BE49-F238E27FC236}">
                <a16:creationId xmlns="" xmlns:a16="http://schemas.microsoft.com/office/drawing/2014/main" id="{45216BDE-605B-4ED8-910D-98C5193643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9526"/>
            <a:ext cx="8229600" cy="563563"/>
          </a:xfrm>
        </p:spPr>
        <p:txBody>
          <a:bodyPr/>
          <a:lstStyle/>
          <a:p>
            <a:r>
              <a:rPr lang="en-US" altLang="en-US" sz="2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HÌNH ẢNH THẲNG HÀNG TRONG THỰC TẾ</a:t>
            </a:r>
          </a:p>
        </p:txBody>
      </p:sp>
      <p:pic>
        <p:nvPicPr>
          <p:cNvPr id="39939" name="Picture 2" descr="Cọc tiêu giao thông - Định nghĩa, phân loại và báo giá - Công Ty TNHH TM XD  Công Trình Đồng Tâm">
            <a:extLst>
              <a:ext uri="{FF2B5EF4-FFF2-40B4-BE49-F238E27FC236}">
                <a16:creationId xmlns="" xmlns:a16="http://schemas.microsoft.com/office/drawing/2014/main" id="{E2D97E8D-C646-43DC-A1B8-15905CB10D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73"/>
          <a:stretch>
            <a:fillRect/>
          </a:stretch>
        </p:blipFill>
        <p:spPr bwMode="auto">
          <a:xfrm>
            <a:off x="0" y="471813"/>
            <a:ext cx="12191999" cy="637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="" xmlns:a16="http://schemas.microsoft.com/office/drawing/2014/main" id="{1E20C44E-AD04-40C1-99B8-0E97A6F96CE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9370351"/>
              </p:ext>
            </p:extLst>
          </p:nvPr>
        </p:nvGraphicFramePr>
        <p:xfrm>
          <a:off x="3200399" y="838200"/>
          <a:ext cx="8447649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123" name="TextBox 1">
            <a:extLst>
              <a:ext uri="{FF2B5EF4-FFF2-40B4-BE49-F238E27FC236}">
                <a16:creationId xmlns="" xmlns:a16="http://schemas.microsoft.com/office/drawing/2014/main" id="{7B0F873E-D4D2-4A31-97E2-C8A6395E9B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1075" y="1401764"/>
            <a:ext cx="5715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000" b="1">
                <a:cs typeface="Arial" panose="020B0604020202020204" pitchFamily="34" charset="0"/>
              </a:rPr>
              <a:t>1</a:t>
            </a:r>
          </a:p>
        </p:txBody>
      </p:sp>
      <p:sp>
        <p:nvSpPr>
          <p:cNvPr id="5124" name="TextBox 4">
            <a:extLst>
              <a:ext uri="{FF2B5EF4-FFF2-40B4-BE49-F238E27FC236}">
                <a16:creationId xmlns="" xmlns:a16="http://schemas.microsoft.com/office/drawing/2014/main" id="{25F2F342-9811-46F6-8733-54CF849D84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4788" y="2587625"/>
            <a:ext cx="5715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000" b="1">
                <a:cs typeface="Arial" panose="020B0604020202020204" pitchFamily="34" charset="0"/>
              </a:rPr>
              <a:t>2</a:t>
            </a:r>
          </a:p>
        </p:txBody>
      </p:sp>
      <p:sp>
        <p:nvSpPr>
          <p:cNvPr id="5125" name="TextBox 5">
            <a:extLst>
              <a:ext uri="{FF2B5EF4-FFF2-40B4-BE49-F238E27FC236}">
                <a16:creationId xmlns="" xmlns:a16="http://schemas.microsoft.com/office/drawing/2014/main" id="{6FB24CA5-79CB-4592-B802-C879B79DA1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7175" y="3841750"/>
            <a:ext cx="5715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000" b="1">
                <a:cs typeface="Arial" panose="020B0604020202020204" pitchFamily="34" charset="0"/>
              </a:rPr>
              <a:t>3</a:t>
            </a:r>
          </a:p>
        </p:txBody>
      </p:sp>
      <p:sp>
        <p:nvSpPr>
          <p:cNvPr id="5126" name="TextBox 8">
            <a:extLst>
              <a:ext uri="{FF2B5EF4-FFF2-40B4-BE49-F238E27FC236}">
                <a16:creationId xmlns="" xmlns:a16="http://schemas.microsoft.com/office/drawing/2014/main" id="{F2F33712-93CA-4664-8592-7EC47272E6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1075" y="5060950"/>
            <a:ext cx="5715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000" b="1">
                <a:cs typeface="Arial" panose="020B0604020202020204" pitchFamily="34" charset="0"/>
              </a:rPr>
              <a:t>4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4AC72B1-0B23-455E-99D1-BB8DA27017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6" y="2434431"/>
            <a:ext cx="2373313" cy="214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>
            <a:extLst>
              <a:ext uri="{FF2B5EF4-FFF2-40B4-BE49-F238E27FC236}">
                <a16:creationId xmlns="" xmlns:a16="http://schemas.microsoft.com/office/drawing/2014/main" id="{45216BDE-605B-4ED8-910D-98C5193643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9526"/>
            <a:ext cx="8229600" cy="563563"/>
          </a:xfrm>
        </p:spPr>
        <p:txBody>
          <a:bodyPr/>
          <a:lstStyle/>
          <a:p>
            <a:r>
              <a:rPr lang="en-US" altLang="en-US" sz="2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HÌNH ẢNH THẲNG HÀNG TRONG THỰC TẾ</a:t>
            </a:r>
          </a:p>
        </p:txBody>
      </p:sp>
      <p:pic>
        <p:nvPicPr>
          <p:cNvPr id="39940" name="Picture 4" descr="Những hàng cây xanh mướt thẳng tắp ở đầu cầu Thanh Trì">
            <a:extLst>
              <a:ext uri="{FF2B5EF4-FFF2-40B4-BE49-F238E27FC236}">
                <a16:creationId xmlns="" xmlns:a16="http://schemas.microsoft.com/office/drawing/2014/main" id="{1C80490A-8B85-478A-8AEC-AD4618AF7A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797"/>
            <a:ext cx="12192000" cy="6198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70355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>
            <a:extLst>
              <a:ext uri="{FF2B5EF4-FFF2-40B4-BE49-F238E27FC236}">
                <a16:creationId xmlns="" xmlns:a16="http://schemas.microsoft.com/office/drawing/2014/main" id="{45216BDE-605B-4ED8-910D-98C5193643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9526"/>
            <a:ext cx="8229600" cy="563563"/>
          </a:xfrm>
        </p:spPr>
        <p:txBody>
          <a:bodyPr/>
          <a:lstStyle/>
          <a:p>
            <a:r>
              <a:rPr lang="en-US" altLang="en-US" sz="2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HÌNH ẢNH THẲNG HÀNG TRONG THỰC TẾ</a:t>
            </a:r>
          </a:p>
        </p:txBody>
      </p:sp>
      <p:pic>
        <p:nvPicPr>
          <p:cNvPr id="39942" name="Picture 8" descr="Hàng trăm người xem cảnh rước dâu bằng 100 xe máy Dream thắt nơ đỏ -  VietNamNet">
            <a:extLst>
              <a:ext uri="{FF2B5EF4-FFF2-40B4-BE49-F238E27FC236}">
                <a16:creationId xmlns="" xmlns:a16="http://schemas.microsoft.com/office/drawing/2014/main" id="{CF859424-83BA-4F40-B625-4A9A930C4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0774"/>
            <a:ext cx="12192000" cy="6250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36440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Title 1">
            <a:extLst>
              <a:ext uri="{FF2B5EF4-FFF2-40B4-BE49-F238E27FC236}">
                <a16:creationId xmlns="" xmlns:a16="http://schemas.microsoft.com/office/drawing/2014/main" id="{A126E7D5-1E46-46A7-AE7E-D11DBFCE9D82}"/>
              </a:ext>
            </a:extLst>
          </p:cNvPr>
          <p:cNvSpPr txBox="1">
            <a:spLocks/>
          </p:cNvSpPr>
          <p:nvPr/>
        </p:nvSpPr>
        <p:spPr bwMode="auto">
          <a:xfrm>
            <a:off x="1981200" y="9526"/>
            <a:ext cx="8229600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HÌNH ẢNH THẲNG HÀNG TRONG THỰC TẾ</a:t>
            </a:r>
          </a:p>
        </p:txBody>
      </p:sp>
      <p:pic>
        <p:nvPicPr>
          <p:cNvPr id="40965" name="Picture 6" descr="Lệnh&amp;quot; của Thủ tướng Việt Nam - Sputnik Việt Nam">
            <a:extLst>
              <a:ext uri="{FF2B5EF4-FFF2-40B4-BE49-F238E27FC236}">
                <a16:creationId xmlns="" xmlns:a16="http://schemas.microsoft.com/office/drawing/2014/main" id="{4FB34B78-11D9-4769-86A4-7A57B54021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71" y="571499"/>
            <a:ext cx="12157529" cy="629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Title 1">
            <a:extLst>
              <a:ext uri="{FF2B5EF4-FFF2-40B4-BE49-F238E27FC236}">
                <a16:creationId xmlns="" xmlns:a16="http://schemas.microsoft.com/office/drawing/2014/main" id="{A126E7D5-1E46-46A7-AE7E-D11DBFCE9D82}"/>
              </a:ext>
            </a:extLst>
          </p:cNvPr>
          <p:cNvSpPr txBox="1">
            <a:spLocks/>
          </p:cNvSpPr>
          <p:nvPr/>
        </p:nvSpPr>
        <p:spPr bwMode="auto">
          <a:xfrm>
            <a:off x="1981200" y="9526"/>
            <a:ext cx="8229600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HÌNH ẢNH THẲNG HÀNG TRONG THỰC TẾ</a:t>
            </a:r>
          </a:p>
        </p:txBody>
      </p:sp>
      <p:pic>
        <p:nvPicPr>
          <p:cNvPr id="40964" name="Picture 4" descr="Vui, khoẻ với múa dân vũ">
            <a:extLst>
              <a:ext uri="{FF2B5EF4-FFF2-40B4-BE49-F238E27FC236}">
                <a16:creationId xmlns="" xmlns:a16="http://schemas.microsoft.com/office/drawing/2014/main" id="{FE27341B-71C6-40C3-AAB9-678FD4945E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3089"/>
            <a:ext cx="12192000" cy="6275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60909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>
            <a:extLst>
              <a:ext uri="{FF2B5EF4-FFF2-40B4-BE49-F238E27FC236}">
                <a16:creationId xmlns="" xmlns:a16="http://schemas.microsoft.com/office/drawing/2014/main" id="{C6A0ADC8-6B4B-4095-84FB-8FFE44F38B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28601"/>
            <a:ext cx="9144000" cy="7016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VỀ NHÀ</a:t>
            </a:r>
          </a:p>
        </p:txBody>
      </p:sp>
      <p:sp>
        <p:nvSpPr>
          <p:cNvPr id="19459" name="Text Box 3">
            <a:extLst>
              <a:ext uri="{FF2B5EF4-FFF2-40B4-BE49-F238E27FC236}">
                <a16:creationId xmlns="" xmlns:a16="http://schemas.microsoft.com/office/drawing/2014/main" id="{CFB406C6-1ECB-4116-A0A1-1F675D7475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1757364"/>
            <a:ext cx="7010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Ôn lại kiến thức trong bài.</a:t>
            </a:r>
          </a:p>
        </p:txBody>
      </p:sp>
      <p:sp>
        <p:nvSpPr>
          <p:cNvPr id="19460" name="Text Box 4">
            <a:extLst>
              <a:ext uri="{FF2B5EF4-FFF2-40B4-BE49-F238E27FC236}">
                <a16:creationId xmlns="" xmlns:a16="http://schemas.microsoft.com/office/drawing/2014/main" id="{CFDA3119-01CC-4F36-8ABF-A7E2D2A7A2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2438401"/>
            <a:ext cx="7010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1, 2, 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76 SGK. </a:t>
            </a:r>
          </a:p>
        </p:txBody>
      </p:sp>
      <p:pic>
        <p:nvPicPr>
          <p:cNvPr id="19462" name="Picture 6">
            <a:extLst>
              <a:ext uri="{FF2B5EF4-FFF2-40B4-BE49-F238E27FC236}">
                <a16:creationId xmlns="" xmlns:a16="http://schemas.microsoft.com/office/drawing/2014/main" id="{EFA3616F-D2F9-4369-ABA7-B1CB7B4EE7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066800"/>
            <a:ext cx="5410200" cy="9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10" descr="Hình ảnh bé trai đang ngồi học bài - PNG">
            <a:extLst>
              <a:ext uri="{FF2B5EF4-FFF2-40B4-BE49-F238E27FC236}">
                <a16:creationId xmlns="" xmlns:a16="http://schemas.microsoft.com/office/drawing/2014/main" id="{359AD764-D32D-479F-AB34-28494D0C65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827" y="4195836"/>
            <a:ext cx="198120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4">
            <a:extLst>
              <a:ext uri="{FF2B5EF4-FFF2-40B4-BE49-F238E27FC236}">
                <a16:creationId xmlns="" xmlns:a16="http://schemas.microsoft.com/office/drawing/2014/main" id="{CFDA3119-01CC-4F36-8ABF-A7E2D2A7A2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3230481"/>
            <a:ext cx="70104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3: ‘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song 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Tia”</a:t>
            </a:r>
            <a:endParaRPr lang="en-US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autoUpdateAnimBg="0"/>
      <p:bldP spid="19459" grpId="0" autoUpdateAnimBg="0"/>
      <p:bldP spid="19460" grpId="0" autoUpdateAnimBg="0"/>
      <p:bldP spid="8" grpId="0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5" descr="JERRY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26627" name="AutoShape 7" descr="Những chú chuột nổi tiếng trên phim - Báo Long An Online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>
              <a:latin typeface="Arial" panose="020B0604020202020204" pitchFamily="34" charset="0"/>
            </a:endParaRPr>
          </a:p>
        </p:txBody>
      </p:sp>
      <p:pic>
        <p:nvPicPr>
          <p:cNvPr id="26628" name="Picture 11" descr="Hình nền powerpoint đơn giản mà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7938"/>
            <a:ext cx="9026525" cy="685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764851" y="2771250"/>
            <a:ext cx="6544823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</a:rPr>
              <a:t>CHÚC CÁC EM </a:t>
            </a:r>
          </a:p>
          <a:p>
            <a:pPr algn="ctr" eaLnBrk="1" hangingPunct="1">
              <a:defRPr/>
            </a:pP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</a:rPr>
              <a:t>CHĂM NGOAN, HỌC GIỎI</a:t>
            </a:r>
          </a:p>
        </p:txBody>
      </p:sp>
    </p:spTree>
    <p:extLst>
      <p:ext uri="{BB962C8B-B14F-4D97-AF65-F5344CB8AC3E}">
        <p14:creationId xmlns:p14="http://schemas.microsoft.com/office/powerpoint/2010/main" val="11675485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3">
            <a:extLst>
              <a:ext uri="{FF2B5EF4-FFF2-40B4-BE49-F238E27FC236}">
                <a16:creationId xmlns="" xmlns:a16="http://schemas.microsoft.com/office/drawing/2014/main" id="{304DADB9-F5DC-4366-8E50-9AA79668B4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200" y="347662"/>
            <a:ext cx="80772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36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 điểm thẳng hàng:</a:t>
            </a:r>
          </a:p>
        </p:txBody>
      </p:sp>
      <p:sp>
        <p:nvSpPr>
          <p:cNvPr id="6149" name="Text Box 5">
            <a:extLst>
              <a:ext uri="{FF2B5EF4-FFF2-40B4-BE49-F238E27FC236}">
                <a16:creationId xmlns="" xmlns:a16="http://schemas.microsoft.com/office/drawing/2014/main" id="{4E1A62F5-8ABF-4314-AE4B-8587A3B1B7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200" y="993775"/>
            <a:ext cx="10923172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Ba điểm phân biệt A, B, C cùng thuộc một đường thẳng được gọi là ba điểm thẳng hàng.</a:t>
            </a:r>
          </a:p>
        </p:txBody>
      </p:sp>
      <p:grpSp>
        <p:nvGrpSpPr>
          <p:cNvPr id="6150" name="Group 6">
            <a:extLst>
              <a:ext uri="{FF2B5EF4-FFF2-40B4-BE49-F238E27FC236}">
                <a16:creationId xmlns="" xmlns:a16="http://schemas.microsoft.com/office/drawing/2014/main" id="{3D8BB2F0-0A93-4F69-A60A-56DD1F7E8CED}"/>
              </a:ext>
            </a:extLst>
          </p:cNvPr>
          <p:cNvGrpSpPr>
            <a:grpSpLocks/>
          </p:cNvGrpSpPr>
          <p:nvPr/>
        </p:nvGrpSpPr>
        <p:grpSpPr bwMode="auto">
          <a:xfrm>
            <a:off x="2870200" y="2408238"/>
            <a:ext cx="5791200" cy="812800"/>
            <a:chOff x="816" y="1776"/>
            <a:chExt cx="3648" cy="512"/>
          </a:xfrm>
        </p:grpSpPr>
        <p:sp>
          <p:nvSpPr>
            <p:cNvPr id="6158" name="Line 7">
              <a:extLst>
                <a:ext uri="{FF2B5EF4-FFF2-40B4-BE49-F238E27FC236}">
                  <a16:creationId xmlns="" xmlns:a16="http://schemas.microsoft.com/office/drawing/2014/main" id="{8CE26AAF-9FB7-4A1E-B882-FAA07AA2DB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6" y="1872"/>
              <a:ext cx="36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" name="Oval 8">
              <a:extLst>
                <a:ext uri="{FF2B5EF4-FFF2-40B4-BE49-F238E27FC236}">
                  <a16:creationId xmlns="" xmlns:a16="http://schemas.microsoft.com/office/drawing/2014/main" id="{DA4AD692-0F22-47B3-BE67-A5E302614D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6" y="1776"/>
              <a:ext cx="144" cy="144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160" name="Oval 9">
              <a:extLst>
                <a:ext uri="{FF2B5EF4-FFF2-40B4-BE49-F238E27FC236}">
                  <a16:creationId xmlns="" xmlns:a16="http://schemas.microsoft.com/office/drawing/2014/main" id="{80A6A8EA-3E3D-4A43-ACBF-5645BA5157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6" y="1776"/>
              <a:ext cx="144" cy="144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161" name="Oval 10">
              <a:extLst>
                <a:ext uri="{FF2B5EF4-FFF2-40B4-BE49-F238E27FC236}">
                  <a16:creationId xmlns="" xmlns:a16="http://schemas.microsoft.com/office/drawing/2014/main" id="{2445A1E1-BED5-44D0-81ED-F518EC2086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6" y="1776"/>
              <a:ext cx="144" cy="144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162" name="Text Box 11">
              <a:extLst>
                <a:ext uri="{FF2B5EF4-FFF2-40B4-BE49-F238E27FC236}">
                  <a16:creationId xmlns="" xmlns:a16="http://schemas.microsoft.com/office/drawing/2014/main" id="{D712884D-FF96-48B8-A868-06AECBF59A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0" y="1920"/>
              <a:ext cx="384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6163" name="Text Box 12">
              <a:extLst>
                <a:ext uri="{FF2B5EF4-FFF2-40B4-BE49-F238E27FC236}">
                  <a16:creationId xmlns="" xmlns:a16="http://schemas.microsoft.com/office/drawing/2014/main" id="{2152D234-0D09-44A7-A53A-B37910FEAE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48" y="1920"/>
              <a:ext cx="384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6164" name="Text Box 13">
              <a:extLst>
                <a:ext uri="{FF2B5EF4-FFF2-40B4-BE49-F238E27FC236}">
                  <a16:creationId xmlns="" xmlns:a16="http://schemas.microsoft.com/office/drawing/2014/main" id="{85C91B2C-4B8D-4500-BFA5-DF46C457FB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0" y="1920"/>
              <a:ext cx="384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</p:grpSp>
      <p:grpSp>
        <p:nvGrpSpPr>
          <p:cNvPr id="6159" name="Group 15">
            <a:extLst>
              <a:ext uri="{FF2B5EF4-FFF2-40B4-BE49-F238E27FC236}">
                <a16:creationId xmlns="" xmlns:a16="http://schemas.microsoft.com/office/drawing/2014/main" id="{5EB153AD-C692-4777-8611-72079B5EB6D1}"/>
              </a:ext>
            </a:extLst>
          </p:cNvPr>
          <p:cNvGrpSpPr>
            <a:grpSpLocks/>
          </p:cNvGrpSpPr>
          <p:nvPr/>
        </p:nvGrpSpPr>
        <p:grpSpPr bwMode="auto">
          <a:xfrm>
            <a:off x="2870200" y="4805363"/>
            <a:ext cx="5791200" cy="1498600"/>
            <a:chOff x="816" y="2640"/>
            <a:chExt cx="3648" cy="944"/>
          </a:xfrm>
        </p:grpSpPr>
        <p:sp>
          <p:nvSpPr>
            <p:cNvPr id="6151" name="Line 16">
              <a:extLst>
                <a:ext uri="{FF2B5EF4-FFF2-40B4-BE49-F238E27FC236}">
                  <a16:creationId xmlns="" xmlns:a16="http://schemas.microsoft.com/office/drawing/2014/main" id="{17B956DE-77E5-42EE-A5D9-CE5AD4D9F8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6" y="3168"/>
              <a:ext cx="36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2" name="Oval 17">
              <a:extLst>
                <a:ext uri="{FF2B5EF4-FFF2-40B4-BE49-F238E27FC236}">
                  <a16:creationId xmlns="" xmlns:a16="http://schemas.microsoft.com/office/drawing/2014/main" id="{DE15A6A3-98BD-46FC-98EA-A2E559BBD2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6" y="3072"/>
              <a:ext cx="144" cy="144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153" name="Oval 18">
              <a:extLst>
                <a:ext uri="{FF2B5EF4-FFF2-40B4-BE49-F238E27FC236}">
                  <a16:creationId xmlns="" xmlns:a16="http://schemas.microsoft.com/office/drawing/2014/main" id="{0FD87C6D-A878-42A8-81EE-C63D49EEF2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2" y="2736"/>
              <a:ext cx="144" cy="144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154" name="Oval 19">
              <a:extLst>
                <a:ext uri="{FF2B5EF4-FFF2-40B4-BE49-F238E27FC236}">
                  <a16:creationId xmlns="" xmlns:a16="http://schemas.microsoft.com/office/drawing/2014/main" id="{C04B6643-8BE7-4B34-BAAE-AAB8FE7FAF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6" y="3072"/>
              <a:ext cx="144" cy="144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155" name="Text Box 20">
              <a:extLst>
                <a:ext uri="{FF2B5EF4-FFF2-40B4-BE49-F238E27FC236}">
                  <a16:creationId xmlns="" xmlns:a16="http://schemas.microsoft.com/office/drawing/2014/main" id="{C86FB4CF-1807-432C-97C7-B9595944D1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0" y="3216"/>
              <a:ext cx="384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</a:p>
          </p:txBody>
        </p:sp>
        <p:sp>
          <p:nvSpPr>
            <p:cNvPr id="6156" name="Text Box 21">
              <a:extLst>
                <a:ext uri="{FF2B5EF4-FFF2-40B4-BE49-F238E27FC236}">
                  <a16:creationId xmlns="" xmlns:a16="http://schemas.microsoft.com/office/drawing/2014/main" id="{620743DA-6FEA-4DC2-9B96-56F8E5E584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44" y="2640"/>
              <a:ext cx="384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  <p:sp>
          <p:nvSpPr>
            <p:cNvPr id="6157" name="Text Box 22">
              <a:extLst>
                <a:ext uri="{FF2B5EF4-FFF2-40B4-BE49-F238E27FC236}">
                  <a16:creationId xmlns="" xmlns:a16="http://schemas.microsoft.com/office/drawing/2014/main" id="{1EC0992E-79A0-4EFD-A278-91C8D1BA7B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48" y="3216"/>
              <a:ext cx="384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</a:p>
          </p:txBody>
        </p:sp>
      </p:grpSp>
      <p:sp>
        <p:nvSpPr>
          <p:cNvPr id="6167" name="Text Box 23">
            <a:extLst>
              <a:ext uri="{FF2B5EF4-FFF2-40B4-BE49-F238E27FC236}">
                <a16:creationId xmlns="" xmlns:a16="http://schemas.microsoft.com/office/drawing/2014/main" id="{475D2BA3-EF5C-4591-8D40-11DB9BCB23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317" y="3371851"/>
            <a:ext cx="10818055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D, E, F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616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/>
      <p:bldP spid="6149" grpId="0"/>
      <p:bldP spid="616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>
            <a:extLst>
              <a:ext uri="{FF2B5EF4-FFF2-40B4-BE49-F238E27FC236}">
                <a16:creationId xmlns="" xmlns:a16="http://schemas.microsoft.com/office/drawing/2014/main" id="{C2606FB0-F071-4092-B580-3522998F0C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685801"/>
            <a:ext cx="7772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172" name="Text Box 4">
            <a:extLst>
              <a:ext uri="{FF2B5EF4-FFF2-40B4-BE49-F238E27FC236}">
                <a16:creationId xmlns="" xmlns:a16="http://schemas.microsoft.com/office/drawing/2014/main" id="{69698DDD-5C2A-4F9D-937D-E6794DD47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113" y="38100"/>
            <a:ext cx="11197883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9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vẽ ba điểm thẳng hàng, ta nên làm như thế nào?</a:t>
            </a:r>
          </a:p>
        </p:txBody>
      </p:sp>
      <p:grpSp>
        <p:nvGrpSpPr>
          <p:cNvPr id="7173" name="Group 5">
            <a:extLst>
              <a:ext uri="{FF2B5EF4-FFF2-40B4-BE49-F238E27FC236}">
                <a16:creationId xmlns="" xmlns:a16="http://schemas.microsoft.com/office/drawing/2014/main" id="{E0A321F2-82FF-4EF9-BC53-EE97615305BD}"/>
              </a:ext>
            </a:extLst>
          </p:cNvPr>
          <p:cNvGrpSpPr>
            <a:grpSpLocks/>
          </p:cNvGrpSpPr>
          <p:nvPr/>
        </p:nvGrpSpPr>
        <p:grpSpPr bwMode="auto">
          <a:xfrm>
            <a:off x="2743200" y="1685930"/>
            <a:ext cx="6324600" cy="2733680"/>
            <a:chOff x="768" y="2166"/>
            <a:chExt cx="3984" cy="1722"/>
          </a:xfrm>
        </p:grpSpPr>
        <p:sp>
          <p:nvSpPr>
            <p:cNvPr id="7183" name="Line 6">
              <a:extLst>
                <a:ext uri="{FF2B5EF4-FFF2-40B4-BE49-F238E27FC236}">
                  <a16:creationId xmlns="" xmlns:a16="http://schemas.microsoft.com/office/drawing/2014/main" id="{BD827EDD-8904-4F80-A9A4-EDBC7FFDBE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8" y="2448"/>
              <a:ext cx="3984" cy="14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4" name="Text Box 7">
              <a:extLst>
                <a:ext uri="{FF2B5EF4-FFF2-40B4-BE49-F238E27FC236}">
                  <a16:creationId xmlns="" xmlns:a16="http://schemas.microsoft.com/office/drawing/2014/main" id="{40925CF3-F8B8-46B4-A4DB-47B13AE697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4" y="2166"/>
              <a:ext cx="432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</p:grpSp>
      <p:grpSp>
        <p:nvGrpSpPr>
          <p:cNvPr id="7176" name="Group 8">
            <a:extLst>
              <a:ext uri="{FF2B5EF4-FFF2-40B4-BE49-F238E27FC236}">
                <a16:creationId xmlns="" xmlns:a16="http://schemas.microsoft.com/office/drawing/2014/main" id="{5083CF2A-5FE6-404D-B65C-59EE28F81BEC}"/>
              </a:ext>
            </a:extLst>
          </p:cNvPr>
          <p:cNvGrpSpPr>
            <a:grpSpLocks/>
          </p:cNvGrpSpPr>
          <p:nvPr/>
        </p:nvGrpSpPr>
        <p:grpSpPr bwMode="auto">
          <a:xfrm>
            <a:off x="6248400" y="3352800"/>
            <a:ext cx="609600" cy="889000"/>
            <a:chOff x="2976" y="3216"/>
            <a:chExt cx="384" cy="560"/>
          </a:xfrm>
        </p:grpSpPr>
        <p:sp>
          <p:nvSpPr>
            <p:cNvPr id="7181" name="Oval 9">
              <a:extLst>
                <a:ext uri="{FF2B5EF4-FFF2-40B4-BE49-F238E27FC236}">
                  <a16:creationId xmlns="" xmlns:a16="http://schemas.microsoft.com/office/drawing/2014/main" id="{C6F82FCA-23E7-46AD-9ACA-4794B2302C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4" y="3216"/>
              <a:ext cx="144" cy="144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rgbClr val="00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 b="1">
                <a:solidFill>
                  <a:srgbClr val="0000CC"/>
                </a:solidFill>
              </a:endParaRPr>
            </a:p>
          </p:txBody>
        </p:sp>
        <p:sp>
          <p:nvSpPr>
            <p:cNvPr id="2" name="Text Box 10">
              <a:extLst>
                <a:ext uri="{FF2B5EF4-FFF2-40B4-BE49-F238E27FC236}">
                  <a16:creationId xmlns="" xmlns:a16="http://schemas.microsoft.com/office/drawing/2014/main" id="{CF86CDBE-D034-430B-8DA7-9B2C80DDA4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6" y="3408"/>
              <a:ext cx="384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</a:p>
          </p:txBody>
        </p:sp>
      </p:grpSp>
      <p:grpSp>
        <p:nvGrpSpPr>
          <p:cNvPr id="7179" name="Group 11">
            <a:extLst>
              <a:ext uri="{FF2B5EF4-FFF2-40B4-BE49-F238E27FC236}">
                <a16:creationId xmlns="" xmlns:a16="http://schemas.microsoft.com/office/drawing/2014/main" id="{BFA4E0D9-3E7B-496D-8528-FCBCA407EAFA}"/>
              </a:ext>
            </a:extLst>
          </p:cNvPr>
          <p:cNvGrpSpPr>
            <a:grpSpLocks/>
          </p:cNvGrpSpPr>
          <p:nvPr/>
        </p:nvGrpSpPr>
        <p:grpSpPr bwMode="auto">
          <a:xfrm>
            <a:off x="4495800" y="2214575"/>
            <a:ext cx="609600" cy="757240"/>
            <a:chOff x="1872" y="2499"/>
            <a:chExt cx="384" cy="477"/>
          </a:xfrm>
        </p:grpSpPr>
        <p:sp>
          <p:nvSpPr>
            <p:cNvPr id="3" name="Oval 12">
              <a:extLst>
                <a:ext uri="{FF2B5EF4-FFF2-40B4-BE49-F238E27FC236}">
                  <a16:creationId xmlns="" xmlns:a16="http://schemas.microsoft.com/office/drawing/2014/main" id="{D653A496-97E9-451D-A962-5BF7740EA3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0" y="2832"/>
              <a:ext cx="144" cy="144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rgbClr val="00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 b="1">
                <a:solidFill>
                  <a:srgbClr val="0000CC"/>
                </a:solidFill>
              </a:endParaRPr>
            </a:p>
          </p:txBody>
        </p:sp>
        <p:sp>
          <p:nvSpPr>
            <p:cNvPr id="7180" name="Text Box 13">
              <a:extLst>
                <a:ext uri="{FF2B5EF4-FFF2-40B4-BE49-F238E27FC236}">
                  <a16:creationId xmlns="" xmlns:a16="http://schemas.microsoft.com/office/drawing/2014/main" id="{6FE2BA2E-C508-45E8-8D33-6F907D67FA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499"/>
              <a:ext cx="384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</p:grpSp>
      <p:grpSp>
        <p:nvGrpSpPr>
          <p:cNvPr id="7182" name="Group 14">
            <a:extLst>
              <a:ext uri="{FF2B5EF4-FFF2-40B4-BE49-F238E27FC236}">
                <a16:creationId xmlns="" xmlns:a16="http://schemas.microsoft.com/office/drawing/2014/main" id="{2DD60E58-4764-472B-AEFC-24312F24A0A1}"/>
              </a:ext>
            </a:extLst>
          </p:cNvPr>
          <p:cNvGrpSpPr>
            <a:grpSpLocks/>
          </p:cNvGrpSpPr>
          <p:nvPr/>
        </p:nvGrpSpPr>
        <p:grpSpPr bwMode="auto">
          <a:xfrm>
            <a:off x="5410200" y="2514600"/>
            <a:ext cx="685800" cy="762000"/>
            <a:chOff x="2448" y="2688"/>
            <a:chExt cx="432" cy="480"/>
          </a:xfrm>
        </p:grpSpPr>
        <p:sp>
          <p:nvSpPr>
            <p:cNvPr id="7177" name="Oval 15">
              <a:extLst>
                <a:ext uri="{FF2B5EF4-FFF2-40B4-BE49-F238E27FC236}">
                  <a16:creationId xmlns="" xmlns:a16="http://schemas.microsoft.com/office/drawing/2014/main" id="{B7703635-31E9-456C-AC15-413A22E691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8" y="3024"/>
              <a:ext cx="144" cy="144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rgbClr val="00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 b="1">
                <a:solidFill>
                  <a:srgbClr val="0000CC"/>
                </a:solidFill>
              </a:endParaRPr>
            </a:p>
          </p:txBody>
        </p:sp>
        <p:sp>
          <p:nvSpPr>
            <p:cNvPr id="7178" name="Text Box 16">
              <a:extLst>
                <a:ext uri="{FF2B5EF4-FFF2-40B4-BE49-F238E27FC236}">
                  <a16:creationId xmlns="" xmlns:a16="http://schemas.microsoft.com/office/drawing/2014/main" id="{5734229E-B21D-45CB-9485-4A2425D45D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6" y="2688"/>
              <a:ext cx="384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</p:grpSp>
      <p:sp>
        <p:nvSpPr>
          <p:cNvPr id="7185" name="Text Box 17">
            <a:extLst>
              <a:ext uri="{FF2B5EF4-FFF2-40B4-BE49-F238E27FC236}">
                <a16:creationId xmlns="" xmlns:a16="http://schemas.microsoft.com/office/drawing/2014/main" id="{B7379462-2DBF-4810-94E0-1CE706C57A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114" y="5029200"/>
            <a:ext cx="10888394" cy="1138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3400" b="1">
                <a:latin typeface="Times New Roman" panose="02020603050405020304" pitchFamily="18" charset="0"/>
                <a:cs typeface="Times New Roman" panose="02020603050405020304" pitchFamily="18" charset="0"/>
              </a:rPr>
              <a:t>Vẽ ba điểm thẳng hàng: vẽ đường thẳng rồi lấy 3 điểm thuộc đường thẳng đó.</a:t>
            </a: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  <p:bldP spid="718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>
            <a:extLst>
              <a:ext uri="{FF2B5EF4-FFF2-40B4-BE49-F238E27FC236}">
                <a16:creationId xmlns="" xmlns:a16="http://schemas.microsoft.com/office/drawing/2014/main" id="{764E8FF3-B037-417D-A10D-D5A6324463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685801"/>
            <a:ext cx="7772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196" name="Text Box 4">
            <a:extLst>
              <a:ext uri="{FF2B5EF4-FFF2-40B4-BE49-F238E27FC236}">
                <a16:creationId xmlns="" xmlns:a16="http://schemas.microsoft.com/office/drawing/2014/main" id="{92CDFC25-77AB-412E-8AAC-ABCC5309CA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57" y="68264"/>
            <a:ext cx="11451101" cy="160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9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vẽ ba điểm không thẳng hàng, ta nên làm như thế nào?</a:t>
            </a:r>
          </a:p>
        </p:txBody>
      </p:sp>
      <p:grpSp>
        <p:nvGrpSpPr>
          <p:cNvPr id="8197" name="Group 5">
            <a:extLst>
              <a:ext uri="{FF2B5EF4-FFF2-40B4-BE49-F238E27FC236}">
                <a16:creationId xmlns="" xmlns:a16="http://schemas.microsoft.com/office/drawing/2014/main" id="{A8BCBEFE-E5A0-4717-9F4A-E93E7463B80D}"/>
              </a:ext>
            </a:extLst>
          </p:cNvPr>
          <p:cNvGrpSpPr>
            <a:grpSpLocks/>
          </p:cNvGrpSpPr>
          <p:nvPr/>
        </p:nvGrpSpPr>
        <p:grpSpPr bwMode="auto">
          <a:xfrm>
            <a:off x="2743200" y="1674813"/>
            <a:ext cx="6324600" cy="2744788"/>
            <a:chOff x="768" y="2159"/>
            <a:chExt cx="3984" cy="1729"/>
          </a:xfrm>
        </p:grpSpPr>
        <p:sp>
          <p:nvSpPr>
            <p:cNvPr id="8207" name="Line 6">
              <a:extLst>
                <a:ext uri="{FF2B5EF4-FFF2-40B4-BE49-F238E27FC236}">
                  <a16:creationId xmlns="" xmlns:a16="http://schemas.microsoft.com/office/drawing/2014/main" id="{60D032D9-2E21-43E8-95E8-C1EDD38771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8" y="2448"/>
              <a:ext cx="3984" cy="14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8" name="Text Box 7">
              <a:extLst>
                <a:ext uri="{FF2B5EF4-FFF2-40B4-BE49-F238E27FC236}">
                  <a16:creationId xmlns="" xmlns:a16="http://schemas.microsoft.com/office/drawing/2014/main" id="{698C5671-7294-4811-A845-0AECC5FB57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8" y="2159"/>
              <a:ext cx="432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</p:grpSp>
      <p:grpSp>
        <p:nvGrpSpPr>
          <p:cNvPr id="8200" name="Group 8">
            <a:extLst>
              <a:ext uri="{FF2B5EF4-FFF2-40B4-BE49-F238E27FC236}">
                <a16:creationId xmlns="" xmlns:a16="http://schemas.microsoft.com/office/drawing/2014/main" id="{0C6059BB-7BAE-4602-9C50-E456273EDB71}"/>
              </a:ext>
            </a:extLst>
          </p:cNvPr>
          <p:cNvGrpSpPr>
            <a:grpSpLocks/>
          </p:cNvGrpSpPr>
          <p:nvPr/>
        </p:nvGrpSpPr>
        <p:grpSpPr bwMode="auto">
          <a:xfrm>
            <a:off x="6248400" y="3352800"/>
            <a:ext cx="609600" cy="889000"/>
            <a:chOff x="2976" y="3216"/>
            <a:chExt cx="384" cy="560"/>
          </a:xfrm>
        </p:grpSpPr>
        <p:sp>
          <p:nvSpPr>
            <p:cNvPr id="8205" name="Oval 9">
              <a:extLst>
                <a:ext uri="{FF2B5EF4-FFF2-40B4-BE49-F238E27FC236}">
                  <a16:creationId xmlns="" xmlns:a16="http://schemas.microsoft.com/office/drawing/2014/main" id="{7735279E-1B2C-43F4-8CE2-9936A346DE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4" y="3216"/>
              <a:ext cx="144" cy="144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rgbClr val="00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 b="1">
                <a:solidFill>
                  <a:srgbClr val="0000CC"/>
                </a:solidFill>
              </a:endParaRPr>
            </a:p>
          </p:txBody>
        </p:sp>
        <p:sp>
          <p:nvSpPr>
            <p:cNvPr id="2" name="Text Box 10">
              <a:extLst>
                <a:ext uri="{FF2B5EF4-FFF2-40B4-BE49-F238E27FC236}">
                  <a16:creationId xmlns="" xmlns:a16="http://schemas.microsoft.com/office/drawing/2014/main" id="{5210C31C-8465-4FFB-AAA5-2BE293941C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6" y="3408"/>
              <a:ext cx="384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</a:p>
          </p:txBody>
        </p:sp>
      </p:grpSp>
      <p:grpSp>
        <p:nvGrpSpPr>
          <p:cNvPr id="8203" name="Group 11">
            <a:extLst>
              <a:ext uri="{FF2B5EF4-FFF2-40B4-BE49-F238E27FC236}">
                <a16:creationId xmlns="" xmlns:a16="http://schemas.microsoft.com/office/drawing/2014/main" id="{BD658FAA-B65C-454D-8390-59684E288D2D}"/>
              </a:ext>
            </a:extLst>
          </p:cNvPr>
          <p:cNvGrpSpPr>
            <a:grpSpLocks/>
          </p:cNvGrpSpPr>
          <p:nvPr/>
        </p:nvGrpSpPr>
        <p:grpSpPr bwMode="auto">
          <a:xfrm>
            <a:off x="4495800" y="2200275"/>
            <a:ext cx="609600" cy="771525"/>
            <a:chOff x="1872" y="2490"/>
            <a:chExt cx="384" cy="486"/>
          </a:xfrm>
        </p:grpSpPr>
        <p:sp>
          <p:nvSpPr>
            <p:cNvPr id="3" name="Oval 12">
              <a:extLst>
                <a:ext uri="{FF2B5EF4-FFF2-40B4-BE49-F238E27FC236}">
                  <a16:creationId xmlns="" xmlns:a16="http://schemas.microsoft.com/office/drawing/2014/main" id="{53F9159B-6255-4D45-9BB6-7D884EC6B2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0" y="2832"/>
              <a:ext cx="144" cy="144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rgbClr val="00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 b="1">
                <a:solidFill>
                  <a:srgbClr val="0000CC"/>
                </a:solidFill>
              </a:endParaRPr>
            </a:p>
          </p:txBody>
        </p:sp>
        <p:sp>
          <p:nvSpPr>
            <p:cNvPr id="8204" name="Text Box 13">
              <a:extLst>
                <a:ext uri="{FF2B5EF4-FFF2-40B4-BE49-F238E27FC236}">
                  <a16:creationId xmlns="" xmlns:a16="http://schemas.microsoft.com/office/drawing/2014/main" id="{1394CB30-3DFB-4E36-9E46-2E510D06A9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490"/>
              <a:ext cx="384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</p:grpSp>
      <p:grpSp>
        <p:nvGrpSpPr>
          <p:cNvPr id="8206" name="Group 14">
            <a:extLst>
              <a:ext uri="{FF2B5EF4-FFF2-40B4-BE49-F238E27FC236}">
                <a16:creationId xmlns="" xmlns:a16="http://schemas.microsoft.com/office/drawing/2014/main" id="{ECBE57A1-F392-4FFA-8BDE-0897298E27C7}"/>
              </a:ext>
            </a:extLst>
          </p:cNvPr>
          <p:cNvGrpSpPr>
            <a:grpSpLocks/>
          </p:cNvGrpSpPr>
          <p:nvPr/>
        </p:nvGrpSpPr>
        <p:grpSpPr bwMode="auto">
          <a:xfrm>
            <a:off x="4953000" y="3657600"/>
            <a:ext cx="685800" cy="762000"/>
            <a:chOff x="2448" y="2688"/>
            <a:chExt cx="432" cy="480"/>
          </a:xfrm>
        </p:grpSpPr>
        <p:sp>
          <p:nvSpPr>
            <p:cNvPr id="8201" name="Oval 15">
              <a:extLst>
                <a:ext uri="{FF2B5EF4-FFF2-40B4-BE49-F238E27FC236}">
                  <a16:creationId xmlns="" xmlns:a16="http://schemas.microsoft.com/office/drawing/2014/main" id="{64774B69-6282-44BD-8D32-CF441F0D1E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8" y="3024"/>
              <a:ext cx="144" cy="144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rgbClr val="00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 b="1">
                <a:solidFill>
                  <a:srgbClr val="0000CC"/>
                </a:solidFill>
              </a:endParaRPr>
            </a:p>
          </p:txBody>
        </p:sp>
        <p:sp>
          <p:nvSpPr>
            <p:cNvPr id="8202" name="Text Box 16">
              <a:extLst>
                <a:ext uri="{FF2B5EF4-FFF2-40B4-BE49-F238E27FC236}">
                  <a16:creationId xmlns="" xmlns:a16="http://schemas.microsoft.com/office/drawing/2014/main" id="{EAFFC65F-A4CE-4BA4-99AF-3D6C1C4660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6" y="2688"/>
              <a:ext cx="384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</p:grpSp>
      <p:sp>
        <p:nvSpPr>
          <p:cNvPr id="8209" name="Text Box 17">
            <a:extLst>
              <a:ext uri="{FF2B5EF4-FFF2-40B4-BE49-F238E27FC236}">
                <a16:creationId xmlns="" xmlns:a16="http://schemas.microsoft.com/office/drawing/2014/main" id="{CDD56F38-D826-4C3E-9DEE-3C544E1B8F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437" y="5008563"/>
            <a:ext cx="11071274" cy="166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3400" b="1">
                <a:latin typeface="Times New Roman" panose="02020603050405020304" pitchFamily="18" charset="0"/>
                <a:cs typeface="Times New Roman" panose="02020603050405020304" pitchFamily="18" charset="0"/>
              </a:rPr>
              <a:t>Vẽ ba điểm không thẳng hàng: vẽ đường thẳng trước; rồi lấy 2 điểm thuộc đường thẳng; 1 điểm không thuộc đường thẳng đó</a:t>
            </a:r>
            <a:r>
              <a:rPr lang="en-US" altLang="en-US" sz="3400" b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.</a:t>
            </a: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/>
      <p:bldP spid="820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>
            <a:extLst>
              <a:ext uri="{FF2B5EF4-FFF2-40B4-BE49-F238E27FC236}">
                <a16:creationId xmlns="" xmlns:a16="http://schemas.microsoft.com/office/drawing/2014/main" id="{5205D9CF-0E08-4790-9781-29B55E48CC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692" y="0"/>
            <a:ext cx="11507373" cy="134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100" b="1">
                <a:solidFill>
                  <a:srgbClr val="FF0000"/>
                </a:solidFill>
                <a:latin typeface="VNI-Times" pitchFamily="2" charset="0"/>
              </a:rPr>
              <a:t>Ñeå nhaän bieát 3 ñieåm cho tröôùc coù thaúng haøng hay khoâng ta laøm theá naøo?</a:t>
            </a:r>
          </a:p>
        </p:txBody>
      </p:sp>
      <p:grpSp>
        <p:nvGrpSpPr>
          <p:cNvPr id="9219" name="Group 3">
            <a:extLst>
              <a:ext uri="{FF2B5EF4-FFF2-40B4-BE49-F238E27FC236}">
                <a16:creationId xmlns="" xmlns:a16="http://schemas.microsoft.com/office/drawing/2014/main" id="{3F2A194B-6ACC-4740-8B85-3F9769C03A89}"/>
              </a:ext>
            </a:extLst>
          </p:cNvPr>
          <p:cNvGrpSpPr>
            <a:grpSpLocks/>
          </p:cNvGrpSpPr>
          <p:nvPr/>
        </p:nvGrpSpPr>
        <p:grpSpPr bwMode="auto">
          <a:xfrm>
            <a:off x="7810500" y="2006600"/>
            <a:ext cx="723900" cy="584200"/>
            <a:chOff x="3528" y="976"/>
            <a:chExt cx="456" cy="368"/>
          </a:xfrm>
        </p:grpSpPr>
        <p:sp>
          <p:nvSpPr>
            <p:cNvPr id="9227" name="Oval 4">
              <a:extLst>
                <a:ext uri="{FF2B5EF4-FFF2-40B4-BE49-F238E27FC236}">
                  <a16:creationId xmlns="" xmlns:a16="http://schemas.microsoft.com/office/drawing/2014/main" id="{393570B6-CAB6-4140-81A1-4487A97FB4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1200"/>
              <a:ext cx="144" cy="144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rgbClr val="00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 b="1">
                <a:solidFill>
                  <a:srgbClr val="0000CC"/>
                </a:solidFill>
              </a:endParaRPr>
            </a:p>
          </p:txBody>
        </p:sp>
        <p:sp>
          <p:nvSpPr>
            <p:cNvPr id="2" name="Text Box 5">
              <a:extLst>
                <a:ext uri="{FF2B5EF4-FFF2-40B4-BE49-F238E27FC236}">
                  <a16:creationId xmlns="" xmlns:a16="http://schemas.microsoft.com/office/drawing/2014/main" id="{12E7A8FB-853D-4C34-81B9-31B23367BA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28" y="976"/>
              <a:ext cx="384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</a:p>
          </p:txBody>
        </p:sp>
      </p:grpSp>
      <p:grpSp>
        <p:nvGrpSpPr>
          <p:cNvPr id="9222" name="Group 6">
            <a:extLst>
              <a:ext uri="{FF2B5EF4-FFF2-40B4-BE49-F238E27FC236}">
                <a16:creationId xmlns="" xmlns:a16="http://schemas.microsoft.com/office/drawing/2014/main" id="{9C2D09DA-3DFD-4AFC-97B8-27653EB04902}"/>
              </a:ext>
            </a:extLst>
          </p:cNvPr>
          <p:cNvGrpSpPr>
            <a:grpSpLocks/>
          </p:cNvGrpSpPr>
          <p:nvPr/>
        </p:nvGrpSpPr>
        <p:grpSpPr bwMode="auto">
          <a:xfrm>
            <a:off x="5858995" y="3509549"/>
            <a:ext cx="609600" cy="771525"/>
            <a:chOff x="1734" y="2490"/>
            <a:chExt cx="384" cy="486"/>
          </a:xfrm>
        </p:grpSpPr>
        <p:sp>
          <p:nvSpPr>
            <p:cNvPr id="3" name="Oval 7">
              <a:extLst>
                <a:ext uri="{FF2B5EF4-FFF2-40B4-BE49-F238E27FC236}">
                  <a16:creationId xmlns="" xmlns:a16="http://schemas.microsoft.com/office/drawing/2014/main" id="{149A98D6-9906-4B46-97C9-D2300CC043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0" y="2832"/>
              <a:ext cx="144" cy="144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rgbClr val="00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 b="1">
                <a:solidFill>
                  <a:srgbClr val="0000CC"/>
                </a:solidFill>
              </a:endParaRPr>
            </a:p>
          </p:txBody>
        </p:sp>
        <p:sp>
          <p:nvSpPr>
            <p:cNvPr id="9226" name="Text Box 8">
              <a:extLst>
                <a:ext uri="{FF2B5EF4-FFF2-40B4-BE49-F238E27FC236}">
                  <a16:creationId xmlns="" xmlns:a16="http://schemas.microsoft.com/office/drawing/2014/main" id="{B9B38127-DC2F-49C2-ACC2-30ACA01DAF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34" y="2490"/>
              <a:ext cx="384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</p:grpSp>
      <p:grpSp>
        <p:nvGrpSpPr>
          <p:cNvPr id="9225" name="Group 9">
            <a:extLst>
              <a:ext uri="{FF2B5EF4-FFF2-40B4-BE49-F238E27FC236}">
                <a16:creationId xmlns="" xmlns:a16="http://schemas.microsoft.com/office/drawing/2014/main" id="{3294BAB9-0A60-4004-8C2C-39DFA0E19F29}"/>
              </a:ext>
            </a:extLst>
          </p:cNvPr>
          <p:cNvGrpSpPr>
            <a:grpSpLocks/>
          </p:cNvGrpSpPr>
          <p:nvPr/>
        </p:nvGrpSpPr>
        <p:grpSpPr bwMode="auto">
          <a:xfrm>
            <a:off x="3752675" y="5218199"/>
            <a:ext cx="609600" cy="812800"/>
            <a:chOff x="2328" y="2656"/>
            <a:chExt cx="384" cy="512"/>
          </a:xfrm>
        </p:grpSpPr>
        <p:sp>
          <p:nvSpPr>
            <p:cNvPr id="9223" name="Oval 10">
              <a:extLst>
                <a:ext uri="{FF2B5EF4-FFF2-40B4-BE49-F238E27FC236}">
                  <a16:creationId xmlns="" xmlns:a16="http://schemas.microsoft.com/office/drawing/2014/main" id="{14F5410B-2466-4EDF-BAC9-450DD1CE58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8" y="3024"/>
              <a:ext cx="144" cy="144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rgbClr val="00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 b="1">
                <a:solidFill>
                  <a:srgbClr val="0000CC"/>
                </a:solidFill>
              </a:endParaRPr>
            </a:p>
          </p:txBody>
        </p:sp>
        <p:sp>
          <p:nvSpPr>
            <p:cNvPr id="9224" name="Text Box 11">
              <a:extLst>
                <a:ext uri="{FF2B5EF4-FFF2-40B4-BE49-F238E27FC236}">
                  <a16:creationId xmlns="" xmlns:a16="http://schemas.microsoft.com/office/drawing/2014/main" id="{7A6A6D18-6A13-4D4F-998D-BB83E237F1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28" y="2656"/>
              <a:ext cx="384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</p:grpSp>
      <p:grpSp>
        <p:nvGrpSpPr>
          <p:cNvPr id="13" name="Group 37"/>
          <p:cNvGrpSpPr>
            <a:grpSpLocks/>
          </p:cNvGrpSpPr>
          <p:nvPr/>
        </p:nvGrpSpPr>
        <p:grpSpPr bwMode="auto">
          <a:xfrm rot="19263792">
            <a:off x="2755902" y="3943350"/>
            <a:ext cx="8001000" cy="914400"/>
            <a:chOff x="576" y="816"/>
            <a:chExt cx="5040" cy="576"/>
          </a:xfrm>
        </p:grpSpPr>
        <p:sp>
          <p:nvSpPr>
            <p:cNvPr id="14" name="Rectangle 38"/>
            <p:cNvSpPr>
              <a:spLocks noChangeArrowheads="1"/>
            </p:cNvSpPr>
            <p:nvPr/>
          </p:nvSpPr>
          <p:spPr bwMode="auto">
            <a:xfrm>
              <a:off x="576" y="816"/>
              <a:ext cx="4992" cy="576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CA"/>
            </a:p>
          </p:txBody>
        </p:sp>
        <p:sp>
          <p:nvSpPr>
            <p:cNvPr id="15" name="Line 39"/>
            <p:cNvSpPr>
              <a:spLocks noChangeShapeType="1"/>
            </p:cNvSpPr>
            <p:nvPr/>
          </p:nvSpPr>
          <p:spPr bwMode="auto">
            <a:xfrm>
              <a:off x="672" y="81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40"/>
            <p:cNvSpPr>
              <a:spLocks noChangeShapeType="1"/>
            </p:cNvSpPr>
            <p:nvPr/>
          </p:nvSpPr>
          <p:spPr bwMode="auto">
            <a:xfrm>
              <a:off x="720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41"/>
            <p:cNvSpPr>
              <a:spLocks noChangeShapeType="1"/>
            </p:cNvSpPr>
            <p:nvPr/>
          </p:nvSpPr>
          <p:spPr bwMode="auto">
            <a:xfrm>
              <a:off x="768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42"/>
            <p:cNvSpPr>
              <a:spLocks noChangeShapeType="1"/>
            </p:cNvSpPr>
            <p:nvPr/>
          </p:nvSpPr>
          <p:spPr bwMode="auto">
            <a:xfrm>
              <a:off x="816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43"/>
            <p:cNvSpPr>
              <a:spLocks noChangeShapeType="1"/>
            </p:cNvSpPr>
            <p:nvPr/>
          </p:nvSpPr>
          <p:spPr bwMode="auto">
            <a:xfrm>
              <a:off x="864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44"/>
            <p:cNvSpPr>
              <a:spLocks noChangeShapeType="1"/>
            </p:cNvSpPr>
            <p:nvPr/>
          </p:nvSpPr>
          <p:spPr bwMode="auto">
            <a:xfrm>
              <a:off x="912" y="81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45"/>
            <p:cNvSpPr>
              <a:spLocks noChangeShapeType="1"/>
            </p:cNvSpPr>
            <p:nvPr/>
          </p:nvSpPr>
          <p:spPr bwMode="auto">
            <a:xfrm>
              <a:off x="960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46"/>
            <p:cNvSpPr>
              <a:spLocks noChangeShapeType="1"/>
            </p:cNvSpPr>
            <p:nvPr/>
          </p:nvSpPr>
          <p:spPr bwMode="auto">
            <a:xfrm>
              <a:off x="1008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47"/>
            <p:cNvSpPr>
              <a:spLocks noChangeShapeType="1"/>
            </p:cNvSpPr>
            <p:nvPr/>
          </p:nvSpPr>
          <p:spPr bwMode="auto">
            <a:xfrm>
              <a:off x="1056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48"/>
            <p:cNvSpPr>
              <a:spLocks noChangeShapeType="1"/>
            </p:cNvSpPr>
            <p:nvPr/>
          </p:nvSpPr>
          <p:spPr bwMode="auto">
            <a:xfrm>
              <a:off x="1104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49"/>
            <p:cNvSpPr>
              <a:spLocks noChangeShapeType="1"/>
            </p:cNvSpPr>
            <p:nvPr/>
          </p:nvSpPr>
          <p:spPr bwMode="auto">
            <a:xfrm>
              <a:off x="1200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50"/>
            <p:cNvSpPr>
              <a:spLocks noChangeShapeType="1"/>
            </p:cNvSpPr>
            <p:nvPr/>
          </p:nvSpPr>
          <p:spPr bwMode="auto">
            <a:xfrm>
              <a:off x="1248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51"/>
            <p:cNvSpPr>
              <a:spLocks noChangeShapeType="1"/>
            </p:cNvSpPr>
            <p:nvPr/>
          </p:nvSpPr>
          <p:spPr bwMode="auto">
            <a:xfrm>
              <a:off x="1296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52"/>
            <p:cNvSpPr>
              <a:spLocks noChangeShapeType="1"/>
            </p:cNvSpPr>
            <p:nvPr/>
          </p:nvSpPr>
          <p:spPr bwMode="auto">
            <a:xfrm>
              <a:off x="1344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53"/>
            <p:cNvSpPr>
              <a:spLocks noChangeShapeType="1"/>
            </p:cNvSpPr>
            <p:nvPr/>
          </p:nvSpPr>
          <p:spPr bwMode="auto">
            <a:xfrm>
              <a:off x="1440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54"/>
            <p:cNvSpPr>
              <a:spLocks noChangeShapeType="1"/>
            </p:cNvSpPr>
            <p:nvPr/>
          </p:nvSpPr>
          <p:spPr bwMode="auto">
            <a:xfrm>
              <a:off x="1488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55"/>
            <p:cNvSpPr>
              <a:spLocks noChangeShapeType="1"/>
            </p:cNvSpPr>
            <p:nvPr/>
          </p:nvSpPr>
          <p:spPr bwMode="auto">
            <a:xfrm>
              <a:off x="1536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56"/>
            <p:cNvSpPr>
              <a:spLocks noChangeShapeType="1"/>
            </p:cNvSpPr>
            <p:nvPr/>
          </p:nvSpPr>
          <p:spPr bwMode="auto">
            <a:xfrm>
              <a:off x="1584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57"/>
            <p:cNvSpPr>
              <a:spLocks noChangeShapeType="1"/>
            </p:cNvSpPr>
            <p:nvPr/>
          </p:nvSpPr>
          <p:spPr bwMode="auto">
            <a:xfrm>
              <a:off x="1680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58"/>
            <p:cNvSpPr>
              <a:spLocks noChangeShapeType="1"/>
            </p:cNvSpPr>
            <p:nvPr/>
          </p:nvSpPr>
          <p:spPr bwMode="auto">
            <a:xfrm>
              <a:off x="1728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59"/>
            <p:cNvSpPr>
              <a:spLocks noChangeShapeType="1"/>
            </p:cNvSpPr>
            <p:nvPr/>
          </p:nvSpPr>
          <p:spPr bwMode="auto">
            <a:xfrm>
              <a:off x="1776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60"/>
            <p:cNvSpPr>
              <a:spLocks noChangeShapeType="1"/>
            </p:cNvSpPr>
            <p:nvPr/>
          </p:nvSpPr>
          <p:spPr bwMode="auto">
            <a:xfrm>
              <a:off x="1824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61"/>
            <p:cNvSpPr>
              <a:spLocks noChangeShapeType="1"/>
            </p:cNvSpPr>
            <p:nvPr/>
          </p:nvSpPr>
          <p:spPr bwMode="auto">
            <a:xfrm>
              <a:off x="1920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62"/>
            <p:cNvSpPr>
              <a:spLocks noChangeShapeType="1"/>
            </p:cNvSpPr>
            <p:nvPr/>
          </p:nvSpPr>
          <p:spPr bwMode="auto">
            <a:xfrm>
              <a:off x="1968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63"/>
            <p:cNvSpPr>
              <a:spLocks noChangeShapeType="1"/>
            </p:cNvSpPr>
            <p:nvPr/>
          </p:nvSpPr>
          <p:spPr bwMode="auto">
            <a:xfrm>
              <a:off x="2016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64"/>
            <p:cNvSpPr>
              <a:spLocks noChangeShapeType="1"/>
            </p:cNvSpPr>
            <p:nvPr/>
          </p:nvSpPr>
          <p:spPr bwMode="auto">
            <a:xfrm>
              <a:off x="2064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Line 65"/>
            <p:cNvSpPr>
              <a:spLocks noChangeShapeType="1"/>
            </p:cNvSpPr>
            <p:nvPr/>
          </p:nvSpPr>
          <p:spPr bwMode="auto">
            <a:xfrm>
              <a:off x="2160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Line 66"/>
            <p:cNvSpPr>
              <a:spLocks noChangeShapeType="1"/>
            </p:cNvSpPr>
            <p:nvPr/>
          </p:nvSpPr>
          <p:spPr bwMode="auto">
            <a:xfrm>
              <a:off x="2208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67"/>
            <p:cNvSpPr>
              <a:spLocks noChangeShapeType="1"/>
            </p:cNvSpPr>
            <p:nvPr/>
          </p:nvSpPr>
          <p:spPr bwMode="auto">
            <a:xfrm>
              <a:off x="2256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Line 68"/>
            <p:cNvSpPr>
              <a:spLocks noChangeShapeType="1"/>
            </p:cNvSpPr>
            <p:nvPr/>
          </p:nvSpPr>
          <p:spPr bwMode="auto">
            <a:xfrm>
              <a:off x="2304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Line 69"/>
            <p:cNvSpPr>
              <a:spLocks noChangeShapeType="1"/>
            </p:cNvSpPr>
            <p:nvPr/>
          </p:nvSpPr>
          <p:spPr bwMode="auto">
            <a:xfrm>
              <a:off x="2400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Line 70"/>
            <p:cNvSpPr>
              <a:spLocks noChangeShapeType="1"/>
            </p:cNvSpPr>
            <p:nvPr/>
          </p:nvSpPr>
          <p:spPr bwMode="auto">
            <a:xfrm>
              <a:off x="2448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Line 71"/>
            <p:cNvSpPr>
              <a:spLocks noChangeShapeType="1"/>
            </p:cNvSpPr>
            <p:nvPr/>
          </p:nvSpPr>
          <p:spPr bwMode="auto">
            <a:xfrm>
              <a:off x="2496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Line 72"/>
            <p:cNvSpPr>
              <a:spLocks noChangeShapeType="1"/>
            </p:cNvSpPr>
            <p:nvPr/>
          </p:nvSpPr>
          <p:spPr bwMode="auto">
            <a:xfrm>
              <a:off x="2544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Line 73"/>
            <p:cNvSpPr>
              <a:spLocks noChangeShapeType="1"/>
            </p:cNvSpPr>
            <p:nvPr/>
          </p:nvSpPr>
          <p:spPr bwMode="auto">
            <a:xfrm>
              <a:off x="2640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Line 74"/>
            <p:cNvSpPr>
              <a:spLocks noChangeShapeType="1"/>
            </p:cNvSpPr>
            <p:nvPr/>
          </p:nvSpPr>
          <p:spPr bwMode="auto">
            <a:xfrm>
              <a:off x="2688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Line 75"/>
            <p:cNvSpPr>
              <a:spLocks noChangeShapeType="1"/>
            </p:cNvSpPr>
            <p:nvPr/>
          </p:nvSpPr>
          <p:spPr bwMode="auto">
            <a:xfrm>
              <a:off x="2736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Line 76"/>
            <p:cNvSpPr>
              <a:spLocks noChangeShapeType="1"/>
            </p:cNvSpPr>
            <p:nvPr/>
          </p:nvSpPr>
          <p:spPr bwMode="auto">
            <a:xfrm>
              <a:off x="2784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Line 77"/>
            <p:cNvSpPr>
              <a:spLocks noChangeShapeType="1"/>
            </p:cNvSpPr>
            <p:nvPr/>
          </p:nvSpPr>
          <p:spPr bwMode="auto">
            <a:xfrm>
              <a:off x="2880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Line 78"/>
            <p:cNvSpPr>
              <a:spLocks noChangeShapeType="1"/>
            </p:cNvSpPr>
            <p:nvPr/>
          </p:nvSpPr>
          <p:spPr bwMode="auto">
            <a:xfrm>
              <a:off x="2928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Line 79"/>
            <p:cNvSpPr>
              <a:spLocks noChangeShapeType="1"/>
            </p:cNvSpPr>
            <p:nvPr/>
          </p:nvSpPr>
          <p:spPr bwMode="auto">
            <a:xfrm>
              <a:off x="2976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Line 80"/>
            <p:cNvSpPr>
              <a:spLocks noChangeShapeType="1"/>
            </p:cNvSpPr>
            <p:nvPr/>
          </p:nvSpPr>
          <p:spPr bwMode="auto">
            <a:xfrm>
              <a:off x="3024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Line 81"/>
            <p:cNvSpPr>
              <a:spLocks noChangeShapeType="1"/>
            </p:cNvSpPr>
            <p:nvPr/>
          </p:nvSpPr>
          <p:spPr bwMode="auto">
            <a:xfrm>
              <a:off x="3120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Line 82"/>
            <p:cNvSpPr>
              <a:spLocks noChangeShapeType="1"/>
            </p:cNvSpPr>
            <p:nvPr/>
          </p:nvSpPr>
          <p:spPr bwMode="auto">
            <a:xfrm>
              <a:off x="3168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Line 83"/>
            <p:cNvSpPr>
              <a:spLocks noChangeShapeType="1"/>
            </p:cNvSpPr>
            <p:nvPr/>
          </p:nvSpPr>
          <p:spPr bwMode="auto">
            <a:xfrm>
              <a:off x="3216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Line 84"/>
            <p:cNvSpPr>
              <a:spLocks noChangeShapeType="1"/>
            </p:cNvSpPr>
            <p:nvPr/>
          </p:nvSpPr>
          <p:spPr bwMode="auto">
            <a:xfrm>
              <a:off x="3264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Line 85"/>
            <p:cNvSpPr>
              <a:spLocks noChangeShapeType="1"/>
            </p:cNvSpPr>
            <p:nvPr/>
          </p:nvSpPr>
          <p:spPr bwMode="auto">
            <a:xfrm>
              <a:off x="3360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Line 86"/>
            <p:cNvSpPr>
              <a:spLocks noChangeShapeType="1"/>
            </p:cNvSpPr>
            <p:nvPr/>
          </p:nvSpPr>
          <p:spPr bwMode="auto">
            <a:xfrm>
              <a:off x="3408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Line 87"/>
            <p:cNvSpPr>
              <a:spLocks noChangeShapeType="1"/>
            </p:cNvSpPr>
            <p:nvPr/>
          </p:nvSpPr>
          <p:spPr bwMode="auto">
            <a:xfrm>
              <a:off x="3456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Line 88"/>
            <p:cNvSpPr>
              <a:spLocks noChangeShapeType="1"/>
            </p:cNvSpPr>
            <p:nvPr/>
          </p:nvSpPr>
          <p:spPr bwMode="auto">
            <a:xfrm>
              <a:off x="3504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Line 89"/>
            <p:cNvSpPr>
              <a:spLocks noChangeShapeType="1"/>
            </p:cNvSpPr>
            <p:nvPr/>
          </p:nvSpPr>
          <p:spPr bwMode="auto">
            <a:xfrm>
              <a:off x="3600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Line 90"/>
            <p:cNvSpPr>
              <a:spLocks noChangeShapeType="1"/>
            </p:cNvSpPr>
            <p:nvPr/>
          </p:nvSpPr>
          <p:spPr bwMode="auto">
            <a:xfrm>
              <a:off x="3648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Line 91"/>
            <p:cNvSpPr>
              <a:spLocks noChangeShapeType="1"/>
            </p:cNvSpPr>
            <p:nvPr/>
          </p:nvSpPr>
          <p:spPr bwMode="auto">
            <a:xfrm>
              <a:off x="3696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Line 92"/>
            <p:cNvSpPr>
              <a:spLocks noChangeShapeType="1"/>
            </p:cNvSpPr>
            <p:nvPr/>
          </p:nvSpPr>
          <p:spPr bwMode="auto">
            <a:xfrm>
              <a:off x="3744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Line 93"/>
            <p:cNvSpPr>
              <a:spLocks noChangeShapeType="1"/>
            </p:cNvSpPr>
            <p:nvPr/>
          </p:nvSpPr>
          <p:spPr bwMode="auto">
            <a:xfrm>
              <a:off x="3840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Line 94"/>
            <p:cNvSpPr>
              <a:spLocks noChangeShapeType="1"/>
            </p:cNvSpPr>
            <p:nvPr/>
          </p:nvSpPr>
          <p:spPr bwMode="auto">
            <a:xfrm>
              <a:off x="3888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Line 95"/>
            <p:cNvSpPr>
              <a:spLocks noChangeShapeType="1"/>
            </p:cNvSpPr>
            <p:nvPr/>
          </p:nvSpPr>
          <p:spPr bwMode="auto">
            <a:xfrm>
              <a:off x="3936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Line 96"/>
            <p:cNvSpPr>
              <a:spLocks noChangeShapeType="1"/>
            </p:cNvSpPr>
            <p:nvPr/>
          </p:nvSpPr>
          <p:spPr bwMode="auto">
            <a:xfrm>
              <a:off x="3984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Line 97"/>
            <p:cNvSpPr>
              <a:spLocks noChangeShapeType="1"/>
            </p:cNvSpPr>
            <p:nvPr/>
          </p:nvSpPr>
          <p:spPr bwMode="auto">
            <a:xfrm>
              <a:off x="4080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Line 98"/>
            <p:cNvSpPr>
              <a:spLocks noChangeShapeType="1"/>
            </p:cNvSpPr>
            <p:nvPr/>
          </p:nvSpPr>
          <p:spPr bwMode="auto">
            <a:xfrm>
              <a:off x="4128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Line 99"/>
            <p:cNvSpPr>
              <a:spLocks noChangeShapeType="1"/>
            </p:cNvSpPr>
            <p:nvPr/>
          </p:nvSpPr>
          <p:spPr bwMode="auto">
            <a:xfrm>
              <a:off x="4176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Line 100"/>
            <p:cNvSpPr>
              <a:spLocks noChangeShapeType="1"/>
            </p:cNvSpPr>
            <p:nvPr/>
          </p:nvSpPr>
          <p:spPr bwMode="auto">
            <a:xfrm>
              <a:off x="4224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Line 101"/>
            <p:cNvSpPr>
              <a:spLocks noChangeShapeType="1"/>
            </p:cNvSpPr>
            <p:nvPr/>
          </p:nvSpPr>
          <p:spPr bwMode="auto">
            <a:xfrm>
              <a:off x="4320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Line 102"/>
            <p:cNvSpPr>
              <a:spLocks noChangeShapeType="1"/>
            </p:cNvSpPr>
            <p:nvPr/>
          </p:nvSpPr>
          <p:spPr bwMode="auto">
            <a:xfrm>
              <a:off x="4368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Line 103"/>
            <p:cNvSpPr>
              <a:spLocks noChangeShapeType="1"/>
            </p:cNvSpPr>
            <p:nvPr/>
          </p:nvSpPr>
          <p:spPr bwMode="auto">
            <a:xfrm>
              <a:off x="4416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Line 104"/>
            <p:cNvSpPr>
              <a:spLocks noChangeShapeType="1"/>
            </p:cNvSpPr>
            <p:nvPr/>
          </p:nvSpPr>
          <p:spPr bwMode="auto">
            <a:xfrm>
              <a:off x="4464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Line 105"/>
            <p:cNvSpPr>
              <a:spLocks noChangeShapeType="1"/>
            </p:cNvSpPr>
            <p:nvPr/>
          </p:nvSpPr>
          <p:spPr bwMode="auto">
            <a:xfrm>
              <a:off x="4560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Line 106"/>
            <p:cNvSpPr>
              <a:spLocks noChangeShapeType="1"/>
            </p:cNvSpPr>
            <p:nvPr/>
          </p:nvSpPr>
          <p:spPr bwMode="auto">
            <a:xfrm>
              <a:off x="4608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Line 107"/>
            <p:cNvSpPr>
              <a:spLocks noChangeShapeType="1"/>
            </p:cNvSpPr>
            <p:nvPr/>
          </p:nvSpPr>
          <p:spPr bwMode="auto">
            <a:xfrm>
              <a:off x="4656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Line 108"/>
            <p:cNvSpPr>
              <a:spLocks noChangeShapeType="1"/>
            </p:cNvSpPr>
            <p:nvPr/>
          </p:nvSpPr>
          <p:spPr bwMode="auto">
            <a:xfrm>
              <a:off x="4704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Line 109"/>
            <p:cNvSpPr>
              <a:spLocks noChangeShapeType="1"/>
            </p:cNvSpPr>
            <p:nvPr/>
          </p:nvSpPr>
          <p:spPr bwMode="auto">
            <a:xfrm>
              <a:off x="4800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Line 110"/>
            <p:cNvSpPr>
              <a:spLocks noChangeShapeType="1"/>
            </p:cNvSpPr>
            <p:nvPr/>
          </p:nvSpPr>
          <p:spPr bwMode="auto">
            <a:xfrm>
              <a:off x="4848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Line 111"/>
            <p:cNvSpPr>
              <a:spLocks noChangeShapeType="1"/>
            </p:cNvSpPr>
            <p:nvPr/>
          </p:nvSpPr>
          <p:spPr bwMode="auto">
            <a:xfrm>
              <a:off x="4896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Line 112"/>
            <p:cNvSpPr>
              <a:spLocks noChangeShapeType="1"/>
            </p:cNvSpPr>
            <p:nvPr/>
          </p:nvSpPr>
          <p:spPr bwMode="auto">
            <a:xfrm>
              <a:off x="4944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Line 113"/>
            <p:cNvSpPr>
              <a:spLocks noChangeShapeType="1"/>
            </p:cNvSpPr>
            <p:nvPr/>
          </p:nvSpPr>
          <p:spPr bwMode="auto">
            <a:xfrm>
              <a:off x="5040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Line 114"/>
            <p:cNvSpPr>
              <a:spLocks noChangeShapeType="1"/>
            </p:cNvSpPr>
            <p:nvPr/>
          </p:nvSpPr>
          <p:spPr bwMode="auto">
            <a:xfrm>
              <a:off x="5088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Line 115"/>
            <p:cNvSpPr>
              <a:spLocks noChangeShapeType="1"/>
            </p:cNvSpPr>
            <p:nvPr/>
          </p:nvSpPr>
          <p:spPr bwMode="auto">
            <a:xfrm>
              <a:off x="1152" y="81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Line 116"/>
            <p:cNvSpPr>
              <a:spLocks noChangeShapeType="1"/>
            </p:cNvSpPr>
            <p:nvPr/>
          </p:nvSpPr>
          <p:spPr bwMode="auto">
            <a:xfrm>
              <a:off x="1632" y="81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Line 117"/>
            <p:cNvSpPr>
              <a:spLocks noChangeShapeType="1"/>
            </p:cNvSpPr>
            <p:nvPr/>
          </p:nvSpPr>
          <p:spPr bwMode="auto">
            <a:xfrm>
              <a:off x="2112" y="81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Line 118"/>
            <p:cNvSpPr>
              <a:spLocks noChangeShapeType="1"/>
            </p:cNvSpPr>
            <p:nvPr/>
          </p:nvSpPr>
          <p:spPr bwMode="auto">
            <a:xfrm>
              <a:off x="2592" y="81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Line 119"/>
            <p:cNvSpPr>
              <a:spLocks noChangeShapeType="1"/>
            </p:cNvSpPr>
            <p:nvPr/>
          </p:nvSpPr>
          <p:spPr bwMode="auto">
            <a:xfrm>
              <a:off x="3072" y="81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Line 120"/>
            <p:cNvSpPr>
              <a:spLocks noChangeShapeType="1"/>
            </p:cNvSpPr>
            <p:nvPr/>
          </p:nvSpPr>
          <p:spPr bwMode="auto">
            <a:xfrm>
              <a:off x="3552" y="81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Line 121"/>
            <p:cNvSpPr>
              <a:spLocks noChangeShapeType="1"/>
            </p:cNvSpPr>
            <p:nvPr/>
          </p:nvSpPr>
          <p:spPr bwMode="auto">
            <a:xfrm>
              <a:off x="4032" y="81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Line 122"/>
            <p:cNvSpPr>
              <a:spLocks noChangeShapeType="1"/>
            </p:cNvSpPr>
            <p:nvPr/>
          </p:nvSpPr>
          <p:spPr bwMode="auto">
            <a:xfrm>
              <a:off x="4512" y="81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Line 123"/>
            <p:cNvSpPr>
              <a:spLocks noChangeShapeType="1"/>
            </p:cNvSpPr>
            <p:nvPr/>
          </p:nvSpPr>
          <p:spPr bwMode="auto">
            <a:xfrm>
              <a:off x="4992" y="81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Line 124"/>
            <p:cNvSpPr>
              <a:spLocks noChangeShapeType="1"/>
            </p:cNvSpPr>
            <p:nvPr/>
          </p:nvSpPr>
          <p:spPr bwMode="auto">
            <a:xfrm>
              <a:off x="1392" y="81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Line 125"/>
            <p:cNvSpPr>
              <a:spLocks noChangeShapeType="1"/>
            </p:cNvSpPr>
            <p:nvPr/>
          </p:nvSpPr>
          <p:spPr bwMode="auto">
            <a:xfrm>
              <a:off x="1872" y="81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Line 126"/>
            <p:cNvSpPr>
              <a:spLocks noChangeShapeType="1"/>
            </p:cNvSpPr>
            <p:nvPr/>
          </p:nvSpPr>
          <p:spPr bwMode="auto">
            <a:xfrm>
              <a:off x="2352" y="81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Line 127"/>
            <p:cNvSpPr>
              <a:spLocks noChangeShapeType="1"/>
            </p:cNvSpPr>
            <p:nvPr/>
          </p:nvSpPr>
          <p:spPr bwMode="auto">
            <a:xfrm>
              <a:off x="2832" y="81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Line 128"/>
            <p:cNvSpPr>
              <a:spLocks noChangeShapeType="1"/>
            </p:cNvSpPr>
            <p:nvPr/>
          </p:nvSpPr>
          <p:spPr bwMode="auto">
            <a:xfrm>
              <a:off x="3312" y="81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Line 129"/>
            <p:cNvSpPr>
              <a:spLocks noChangeShapeType="1"/>
            </p:cNvSpPr>
            <p:nvPr/>
          </p:nvSpPr>
          <p:spPr bwMode="auto">
            <a:xfrm>
              <a:off x="3792" y="81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Line 130"/>
            <p:cNvSpPr>
              <a:spLocks noChangeShapeType="1"/>
            </p:cNvSpPr>
            <p:nvPr/>
          </p:nvSpPr>
          <p:spPr bwMode="auto">
            <a:xfrm>
              <a:off x="4272" y="81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Line 131"/>
            <p:cNvSpPr>
              <a:spLocks noChangeShapeType="1"/>
            </p:cNvSpPr>
            <p:nvPr/>
          </p:nvSpPr>
          <p:spPr bwMode="auto">
            <a:xfrm>
              <a:off x="4752" y="81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Text Box 132"/>
            <p:cNvSpPr txBox="1">
              <a:spLocks noChangeArrowheads="1"/>
            </p:cNvSpPr>
            <p:nvPr/>
          </p:nvSpPr>
          <p:spPr bwMode="auto">
            <a:xfrm>
              <a:off x="576" y="969"/>
              <a:ext cx="46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>
                  <a:cs typeface="Arial" panose="020B0604020202020204" pitchFamily="34" charset="0"/>
                </a:rPr>
                <a:t>0 Cm</a:t>
              </a:r>
            </a:p>
          </p:txBody>
        </p:sp>
        <p:sp>
          <p:nvSpPr>
            <p:cNvPr id="109" name="Text Box 133"/>
            <p:cNvSpPr txBox="1">
              <a:spLocks noChangeArrowheads="1"/>
            </p:cNvSpPr>
            <p:nvPr/>
          </p:nvSpPr>
          <p:spPr bwMode="auto">
            <a:xfrm>
              <a:off x="1056" y="969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10" name="Text Box 134"/>
            <p:cNvSpPr txBox="1">
              <a:spLocks noChangeArrowheads="1"/>
            </p:cNvSpPr>
            <p:nvPr/>
          </p:nvSpPr>
          <p:spPr bwMode="auto">
            <a:xfrm>
              <a:off x="1536" y="969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111" name="Text Box 135"/>
            <p:cNvSpPr txBox="1">
              <a:spLocks noChangeArrowheads="1"/>
            </p:cNvSpPr>
            <p:nvPr/>
          </p:nvSpPr>
          <p:spPr bwMode="auto">
            <a:xfrm>
              <a:off x="2016" y="969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112" name="Text Box 136"/>
            <p:cNvSpPr txBox="1">
              <a:spLocks noChangeArrowheads="1"/>
            </p:cNvSpPr>
            <p:nvPr/>
          </p:nvSpPr>
          <p:spPr bwMode="auto">
            <a:xfrm>
              <a:off x="2496" y="969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113" name="Text Box 137"/>
            <p:cNvSpPr txBox="1">
              <a:spLocks noChangeArrowheads="1"/>
            </p:cNvSpPr>
            <p:nvPr/>
          </p:nvSpPr>
          <p:spPr bwMode="auto">
            <a:xfrm>
              <a:off x="2972" y="969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114" name="Text Box 138"/>
            <p:cNvSpPr txBox="1">
              <a:spLocks noChangeArrowheads="1"/>
            </p:cNvSpPr>
            <p:nvPr/>
          </p:nvSpPr>
          <p:spPr bwMode="auto">
            <a:xfrm>
              <a:off x="3452" y="969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115" name="Text Box 139"/>
            <p:cNvSpPr txBox="1">
              <a:spLocks noChangeArrowheads="1"/>
            </p:cNvSpPr>
            <p:nvPr/>
          </p:nvSpPr>
          <p:spPr bwMode="auto">
            <a:xfrm>
              <a:off x="3932" y="969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116" name="Text Box 140"/>
            <p:cNvSpPr txBox="1">
              <a:spLocks noChangeArrowheads="1"/>
            </p:cNvSpPr>
            <p:nvPr/>
          </p:nvSpPr>
          <p:spPr bwMode="auto">
            <a:xfrm>
              <a:off x="4412" y="969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117" name="Text Box 141"/>
            <p:cNvSpPr txBox="1">
              <a:spLocks noChangeArrowheads="1"/>
            </p:cNvSpPr>
            <p:nvPr/>
          </p:nvSpPr>
          <p:spPr bwMode="auto">
            <a:xfrm>
              <a:off x="4892" y="969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>
                  <a:cs typeface="Arial" panose="020B0604020202020204" pitchFamily="34" charset="0"/>
                </a:rPr>
                <a:t>9</a:t>
              </a:r>
            </a:p>
          </p:txBody>
        </p:sp>
        <p:sp>
          <p:nvSpPr>
            <p:cNvPr id="118" name="Line 142"/>
            <p:cNvSpPr>
              <a:spLocks noChangeShapeType="1"/>
            </p:cNvSpPr>
            <p:nvPr/>
          </p:nvSpPr>
          <p:spPr bwMode="auto">
            <a:xfrm>
              <a:off x="5136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Line 143"/>
            <p:cNvSpPr>
              <a:spLocks noChangeShapeType="1"/>
            </p:cNvSpPr>
            <p:nvPr/>
          </p:nvSpPr>
          <p:spPr bwMode="auto">
            <a:xfrm>
              <a:off x="5184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Line 144"/>
            <p:cNvSpPr>
              <a:spLocks noChangeShapeType="1"/>
            </p:cNvSpPr>
            <p:nvPr/>
          </p:nvSpPr>
          <p:spPr bwMode="auto">
            <a:xfrm>
              <a:off x="5280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Line 145"/>
            <p:cNvSpPr>
              <a:spLocks noChangeShapeType="1"/>
            </p:cNvSpPr>
            <p:nvPr/>
          </p:nvSpPr>
          <p:spPr bwMode="auto">
            <a:xfrm>
              <a:off x="5328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Line 146"/>
            <p:cNvSpPr>
              <a:spLocks noChangeShapeType="1"/>
            </p:cNvSpPr>
            <p:nvPr/>
          </p:nvSpPr>
          <p:spPr bwMode="auto">
            <a:xfrm>
              <a:off x="5376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Line 147"/>
            <p:cNvSpPr>
              <a:spLocks noChangeShapeType="1"/>
            </p:cNvSpPr>
            <p:nvPr/>
          </p:nvSpPr>
          <p:spPr bwMode="auto">
            <a:xfrm>
              <a:off x="5424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" name="Line 148"/>
            <p:cNvSpPr>
              <a:spLocks noChangeShapeType="1"/>
            </p:cNvSpPr>
            <p:nvPr/>
          </p:nvSpPr>
          <p:spPr bwMode="auto">
            <a:xfrm>
              <a:off x="5232" y="81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Line 149"/>
            <p:cNvSpPr>
              <a:spLocks noChangeShapeType="1"/>
            </p:cNvSpPr>
            <p:nvPr/>
          </p:nvSpPr>
          <p:spPr bwMode="auto">
            <a:xfrm>
              <a:off x="5472" y="81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" name="Text Box 150"/>
            <p:cNvSpPr txBox="1">
              <a:spLocks noChangeArrowheads="1"/>
            </p:cNvSpPr>
            <p:nvPr/>
          </p:nvSpPr>
          <p:spPr bwMode="auto">
            <a:xfrm>
              <a:off x="5340" y="969"/>
              <a:ext cx="27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>
                  <a:cs typeface="Arial" panose="020B0604020202020204" pitchFamily="34" charset="0"/>
                </a:rPr>
                <a:t>10</a:t>
              </a:r>
            </a:p>
          </p:txBody>
        </p:sp>
        <p:sp>
          <p:nvSpPr>
            <p:cNvPr id="127" name="Text Box 151"/>
            <p:cNvSpPr txBox="1">
              <a:spLocks noChangeArrowheads="1"/>
            </p:cNvSpPr>
            <p:nvPr/>
          </p:nvSpPr>
          <p:spPr bwMode="auto">
            <a:xfrm>
              <a:off x="4920" y="1192"/>
              <a:ext cx="11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CA" sz="1000">
                <a:cs typeface="Arial" panose="020B0604020202020204" pitchFamily="34" charset="0"/>
              </a:endParaRPr>
            </a:p>
          </p:txBody>
        </p:sp>
        <p:sp>
          <p:nvSpPr>
            <p:cNvPr id="128" name="Line 152"/>
            <p:cNvSpPr>
              <a:spLocks noChangeShapeType="1"/>
            </p:cNvSpPr>
            <p:nvPr/>
          </p:nvSpPr>
          <p:spPr bwMode="auto">
            <a:xfrm>
              <a:off x="576" y="1392"/>
              <a:ext cx="49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" name="Line 153"/>
            <p:cNvSpPr>
              <a:spLocks noChangeShapeType="1"/>
            </p:cNvSpPr>
            <p:nvPr/>
          </p:nvSpPr>
          <p:spPr bwMode="auto">
            <a:xfrm>
              <a:off x="576" y="816"/>
              <a:ext cx="0" cy="57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="" xmlns:a16="http://schemas.microsoft.com/office/drawing/2014/main" id="{1C56FE4A-E46C-4FA1-A95E-9EB1949E55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874389041"/>
</p:tagLst>
</file>

<file path=ppt/theme/theme1.xml><?xml version="1.0" encoding="utf-8"?>
<a:theme xmlns:a="http://schemas.openxmlformats.org/drawingml/2006/main" name="Theme1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heme1" id="{E4F2FE4D-A3D2-4DB7-84C2-67AECF5B1795}" vid="{1DEC1C10-87CC-47D4-85A9-C140EEEFC0C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1619</TotalTime>
  <Words>1397</Words>
  <Application>Microsoft Office PowerPoint</Application>
  <PresentationFormat>Widescreen</PresentationFormat>
  <Paragraphs>447</Paragraphs>
  <Slides>45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4" baseType="lpstr">
      <vt:lpstr>.VnFree</vt:lpstr>
      <vt:lpstr>Arial</vt:lpstr>
      <vt:lpstr>Arial Black</vt:lpstr>
      <vt:lpstr>Calibri</vt:lpstr>
      <vt:lpstr>Symbol</vt:lpstr>
      <vt:lpstr>Times New Roman</vt:lpstr>
      <vt:lpstr>UTM Azuki</vt:lpstr>
      <vt:lpstr>VNI-Times</vt:lpstr>
      <vt:lpstr>Theme1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TẬP CỦNG CỐ 1</vt:lpstr>
      <vt:lpstr>PowerPoint Presentation</vt:lpstr>
      <vt:lpstr>BÀI TẬP CỦNG CỐ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MỘT SỐ HÌNH ẢNH THẲNG HÀNG TRONG THỰC TẾ</vt:lpstr>
      <vt:lpstr>MỘT SỐ HÌNH ẢNH THẲNG HÀNG TRONG THỰC TẾ</vt:lpstr>
      <vt:lpstr>MỘT SỐ HÌNH ẢNH THẲNG HÀNG TRONG THỰC TẾ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Hau Trinh Xuan</dc:creator>
  <cp:lastModifiedBy>MATHTEACH</cp:lastModifiedBy>
  <cp:revision>101</cp:revision>
  <dcterms:created xsi:type="dcterms:W3CDTF">2018-03-13T07:52:57Z</dcterms:created>
  <dcterms:modified xsi:type="dcterms:W3CDTF">2022-03-11T03:50:21Z</dcterms:modified>
</cp:coreProperties>
</file>