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1" r:id="rId1"/>
  </p:sldMasterIdLst>
  <p:notesMasterIdLst>
    <p:notesMasterId r:id="rId25"/>
  </p:notesMasterIdLst>
  <p:sldIdLst>
    <p:sldId id="321" r:id="rId2"/>
    <p:sldId id="322" r:id="rId3"/>
    <p:sldId id="261" r:id="rId4"/>
    <p:sldId id="292" r:id="rId5"/>
    <p:sldId id="290" r:id="rId6"/>
    <p:sldId id="266" r:id="rId7"/>
    <p:sldId id="293" r:id="rId8"/>
    <p:sldId id="294" r:id="rId9"/>
    <p:sldId id="295" r:id="rId10"/>
    <p:sldId id="316" r:id="rId11"/>
    <p:sldId id="270" r:id="rId12"/>
    <p:sldId id="296" r:id="rId13"/>
    <p:sldId id="302" r:id="rId14"/>
    <p:sldId id="301" r:id="rId15"/>
    <p:sldId id="303" r:id="rId16"/>
    <p:sldId id="318" r:id="rId17"/>
    <p:sldId id="309" r:id="rId18"/>
    <p:sldId id="304" r:id="rId19"/>
    <p:sldId id="278" r:id="rId20"/>
    <p:sldId id="307" r:id="rId21"/>
    <p:sldId id="319" r:id="rId22"/>
    <p:sldId id="281" r:id="rId23"/>
    <p:sldId id="317" r:id="rId24"/>
  </p:sldIdLst>
  <p:sldSz cx="9144000" cy="6858000" type="screen4x3"/>
  <p:notesSz cx="6858000" cy="9144000"/>
  <p:embeddedFontLst>
    <p:embeddedFont>
      <p:font typeface=".VnTime" panose="020B7200000000000000" pitchFamily="34" charset="0"/>
      <p:regular r:id="rId26"/>
      <p:bold r:id="rId27"/>
      <p:italic r:id="rId28"/>
      <p:boldItalic r:id="rId29"/>
    </p:embeddedFont>
    <p:embeddedFont>
      <p:font typeface="VNI-Meli" panose="020B0604020202020204" pitchFamily="2" charset="0"/>
      <p:regular r:id="rId30"/>
      <p:bold r:id="rId31"/>
      <p:italic r:id="rId32"/>
      <p:boldItalic r:id="rId33"/>
    </p:embeddedFont>
    <p:embeddedFont>
      <p:font typeface="VNI-Times" pitchFamily="2" charset="0"/>
      <p:regular r:id="rId34"/>
      <p:bold r:id="rId35"/>
      <p:italic r:id="rId36"/>
      <p:boldItalic r:id="rId37"/>
    </p:embeddedFont>
  </p:embeddedFontLst>
  <p:defaultTextStyle>
    <a:defPPr>
      <a:defRPr lang="en-US"/>
    </a:defPPr>
    <a:lvl1pPr algn="l" rtl="0" eaLnBrk="0" fontAlgn="base" hangingPunct="0">
      <a:spcBef>
        <a:spcPct val="0"/>
      </a:spcBef>
      <a:spcAft>
        <a:spcPct val="0"/>
      </a:spcAft>
      <a:defRPr sz="4000" b="1" kern="1200">
        <a:solidFill>
          <a:schemeClr val="tx1"/>
        </a:solidFill>
        <a:latin typeface=".VnTime" panose="020B7200000000000000" pitchFamily="34" charset="0"/>
        <a:ea typeface="+mn-ea"/>
        <a:cs typeface="+mn-cs"/>
      </a:defRPr>
    </a:lvl1pPr>
    <a:lvl2pPr marL="457200" algn="l" rtl="0" eaLnBrk="0" fontAlgn="base" hangingPunct="0">
      <a:spcBef>
        <a:spcPct val="0"/>
      </a:spcBef>
      <a:spcAft>
        <a:spcPct val="0"/>
      </a:spcAft>
      <a:defRPr sz="4000" b="1" kern="1200">
        <a:solidFill>
          <a:schemeClr val="tx1"/>
        </a:solidFill>
        <a:latin typeface=".VnTime" panose="020B7200000000000000" pitchFamily="34" charset="0"/>
        <a:ea typeface="+mn-ea"/>
        <a:cs typeface="+mn-cs"/>
      </a:defRPr>
    </a:lvl2pPr>
    <a:lvl3pPr marL="914400" algn="l" rtl="0" eaLnBrk="0" fontAlgn="base" hangingPunct="0">
      <a:spcBef>
        <a:spcPct val="0"/>
      </a:spcBef>
      <a:spcAft>
        <a:spcPct val="0"/>
      </a:spcAft>
      <a:defRPr sz="4000" b="1" kern="1200">
        <a:solidFill>
          <a:schemeClr val="tx1"/>
        </a:solidFill>
        <a:latin typeface=".VnTime" panose="020B7200000000000000" pitchFamily="34" charset="0"/>
        <a:ea typeface="+mn-ea"/>
        <a:cs typeface="+mn-cs"/>
      </a:defRPr>
    </a:lvl3pPr>
    <a:lvl4pPr marL="1371600" algn="l" rtl="0" eaLnBrk="0" fontAlgn="base" hangingPunct="0">
      <a:spcBef>
        <a:spcPct val="0"/>
      </a:spcBef>
      <a:spcAft>
        <a:spcPct val="0"/>
      </a:spcAft>
      <a:defRPr sz="4000" b="1" kern="1200">
        <a:solidFill>
          <a:schemeClr val="tx1"/>
        </a:solidFill>
        <a:latin typeface=".VnTime" panose="020B7200000000000000" pitchFamily="34" charset="0"/>
        <a:ea typeface="+mn-ea"/>
        <a:cs typeface="+mn-cs"/>
      </a:defRPr>
    </a:lvl4pPr>
    <a:lvl5pPr marL="1828800" algn="l" rtl="0" eaLnBrk="0" fontAlgn="base" hangingPunct="0">
      <a:spcBef>
        <a:spcPct val="0"/>
      </a:spcBef>
      <a:spcAft>
        <a:spcPct val="0"/>
      </a:spcAft>
      <a:defRPr sz="4000" b="1" kern="1200">
        <a:solidFill>
          <a:schemeClr val="tx1"/>
        </a:solidFill>
        <a:latin typeface=".VnTime" panose="020B7200000000000000" pitchFamily="34" charset="0"/>
        <a:ea typeface="+mn-ea"/>
        <a:cs typeface="+mn-cs"/>
      </a:defRPr>
    </a:lvl5pPr>
    <a:lvl6pPr marL="2286000" algn="l" defTabSz="914400" rtl="0" eaLnBrk="1" latinLnBrk="0" hangingPunct="1">
      <a:defRPr sz="4000" b="1" kern="1200">
        <a:solidFill>
          <a:schemeClr val="tx1"/>
        </a:solidFill>
        <a:latin typeface=".VnTime" panose="020B7200000000000000" pitchFamily="34" charset="0"/>
        <a:ea typeface="+mn-ea"/>
        <a:cs typeface="+mn-cs"/>
      </a:defRPr>
    </a:lvl6pPr>
    <a:lvl7pPr marL="2743200" algn="l" defTabSz="914400" rtl="0" eaLnBrk="1" latinLnBrk="0" hangingPunct="1">
      <a:defRPr sz="4000" b="1" kern="1200">
        <a:solidFill>
          <a:schemeClr val="tx1"/>
        </a:solidFill>
        <a:latin typeface=".VnTime" panose="020B7200000000000000" pitchFamily="34" charset="0"/>
        <a:ea typeface="+mn-ea"/>
        <a:cs typeface="+mn-cs"/>
      </a:defRPr>
    </a:lvl7pPr>
    <a:lvl8pPr marL="3200400" algn="l" defTabSz="914400" rtl="0" eaLnBrk="1" latinLnBrk="0" hangingPunct="1">
      <a:defRPr sz="4000" b="1" kern="1200">
        <a:solidFill>
          <a:schemeClr val="tx1"/>
        </a:solidFill>
        <a:latin typeface=".VnTime" panose="020B7200000000000000" pitchFamily="34" charset="0"/>
        <a:ea typeface="+mn-ea"/>
        <a:cs typeface="+mn-cs"/>
      </a:defRPr>
    </a:lvl8pPr>
    <a:lvl9pPr marL="3657600" algn="l" defTabSz="914400" rtl="0" eaLnBrk="1" latinLnBrk="0" hangingPunct="1">
      <a:defRPr sz="4000" b="1"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33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33CC33"/>
    <a:srgbClr val="EE7700"/>
    <a:srgbClr val="6F03C9"/>
    <a:srgbClr val="FFB9FF"/>
    <a:srgbClr val="CC00CC"/>
    <a:srgbClr val="CC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39" autoAdjust="0"/>
    <p:restoredTop sz="94189" autoAdjust="0"/>
  </p:normalViewPr>
  <p:slideViewPr>
    <p:cSldViewPr>
      <p:cViewPr varScale="1">
        <p:scale>
          <a:sx n="113" d="100"/>
          <a:sy n="113" d="100"/>
        </p:scale>
        <p:origin x="3294" y="96"/>
      </p:cViewPr>
      <p:guideLst>
        <p:guide orient="horz" pos="3360"/>
        <p:guide pos="2880"/>
      </p:guideLst>
    </p:cSldViewPr>
  </p:slideViewPr>
  <p:notesTextViewPr>
    <p:cViewPr>
      <p:scale>
        <a:sx n="100" d="100"/>
        <a:sy n="100" d="100"/>
      </p:scale>
      <p:origin x="0" y="0"/>
    </p:cViewPr>
  </p:notesTextViewPr>
  <p:sorterViewPr>
    <p:cViewPr>
      <p:scale>
        <a:sx n="66" d="100"/>
        <a:sy n="66" d="100"/>
      </p:scale>
      <p:origin x="0" y="67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5" Type="http://schemas.openxmlformats.org/officeDocument/2006/relationships/image" Target="../media/image23.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0641F292-68A4-4BC2-B1FF-744FB42B581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ltLang="en-US"/>
          </a:p>
        </p:txBody>
      </p:sp>
      <p:sp>
        <p:nvSpPr>
          <p:cNvPr id="4099" name="Rectangle 3">
            <a:extLst>
              <a:ext uri="{FF2B5EF4-FFF2-40B4-BE49-F238E27FC236}">
                <a16:creationId xmlns:a16="http://schemas.microsoft.com/office/drawing/2014/main" id="{913AE004-2BE9-4BA2-8956-103CC49BECEF}"/>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ltLang="en-US"/>
          </a:p>
        </p:txBody>
      </p:sp>
      <p:sp>
        <p:nvSpPr>
          <p:cNvPr id="27652" name="Rectangle 4">
            <a:extLst>
              <a:ext uri="{FF2B5EF4-FFF2-40B4-BE49-F238E27FC236}">
                <a16:creationId xmlns:a16="http://schemas.microsoft.com/office/drawing/2014/main" id="{786EABD4-3CD8-405B-983C-759A804499EA}"/>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6094869E-9F5F-4F8E-B7EA-8D58F56519C3}"/>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102" name="Rectangle 6">
            <a:extLst>
              <a:ext uri="{FF2B5EF4-FFF2-40B4-BE49-F238E27FC236}">
                <a16:creationId xmlns:a16="http://schemas.microsoft.com/office/drawing/2014/main" id="{D23D4800-8D20-47FB-A80D-446AB533CBA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endParaRPr lang="en-US" altLang="en-US"/>
          </a:p>
        </p:txBody>
      </p:sp>
      <p:sp>
        <p:nvSpPr>
          <p:cNvPr id="4103" name="Rectangle 7">
            <a:extLst>
              <a:ext uri="{FF2B5EF4-FFF2-40B4-BE49-F238E27FC236}">
                <a16:creationId xmlns:a16="http://schemas.microsoft.com/office/drawing/2014/main" id="{9B55719A-8475-464B-825C-4DD4F5E15DE8}"/>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fld id="{7D6B907A-1474-4DA1-9AC6-F17BB09AEEB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2A2D929-C526-4F03-AAAC-C7A7E52BEFC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8038F01F-DB0A-486A-AD8C-3C210BC8327F}" type="slidenum">
              <a:rPr lang="en-US" altLang="en-US" sz="1200" b="0">
                <a:latin typeface="Arial" panose="020B0604020202020204" pitchFamily="34" charset="0"/>
              </a:rPr>
              <a:pPr/>
              <a:t>3</a:t>
            </a:fld>
            <a:endParaRPr lang="en-US" altLang="en-US" sz="1200" b="0">
              <a:latin typeface="Arial" panose="020B0604020202020204" pitchFamily="34" charset="0"/>
            </a:endParaRPr>
          </a:p>
        </p:txBody>
      </p:sp>
      <p:sp>
        <p:nvSpPr>
          <p:cNvPr id="29699" name="Rectangle 2">
            <a:extLst>
              <a:ext uri="{FF2B5EF4-FFF2-40B4-BE49-F238E27FC236}">
                <a16:creationId xmlns:a16="http://schemas.microsoft.com/office/drawing/2014/main" id="{7E571B6D-4422-413E-BD40-B46837E381CA}"/>
              </a:ext>
            </a:extLst>
          </p:cNvPr>
          <p:cNvSpPr>
            <a:spLocks noRot="1" noChangeArrowheads="1" noTextEdit="1"/>
          </p:cNvSpPr>
          <p:nvPr>
            <p:ph type="sldImg"/>
          </p:nvPr>
        </p:nvSpPr>
        <p:spPr>
          <a:ln/>
        </p:spPr>
      </p:sp>
      <p:sp>
        <p:nvSpPr>
          <p:cNvPr id="29700" name="Rectangle 3">
            <a:extLst>
              <a:ext uri="{FF2B5EF4-FFF2-40B4-BE49-F238E27FC236}">
                <a16:creationId xmlns:a16="http://schemas.microsoft.com/office/drawing/2014/main" id="{759750CC-A862-40BA-97F2-34F9ACDB9DF3}"/>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600">
                <a:latin typeface="VNI-Times" pitchFamily="2" charset="0"/>
              </a:rPr>
              <a:t>Phần I: ĐƯA THỪA SỐ RA NGOAÌ DẤU CĂN </a:t>
            </a:r>
          </a:p>
          <a:p>
            <a:pPr eaLnBrk="1" hangingPunct="1">
              <a:buFontTx/>
              <a:buChar char="•"/>
            </a:pPr>
            <a:r>
              <a:rPr lang="en-US" altLang="en-US" sz="1600">
                <a:latin typeface="VNI-Times" pitchFamily="2" charset="0"/>
              </a:rPr>
              <a:t>GV hướng dẩn học sinh chứng minh đẳng thức ở bài tập ?1 ( vừa hướng dẫn vừa bấm máy khớp với bài dạy ) HS nhận xét kết quả , GV bấm máy ( Đẳng thức đã được CM )</a:t>
            </a:r>
          </a:p>
          <a:p>
            <a:pPr eaLnBrk="1" hangingPunct="1">
              <a:buFontTx/>
              <a:buChar char="•"/>
            </a:pPr>
            <a:r>
              <a:rPr lang="en-US" altLang="en-US" sz="1600">
                <a:latin typeface="VNI-Times" pitchFamily="2" charset="0"/>
              </a:rPr>
              <a:t>Sau khi CM xong Gv cho HS nhận xét thừa số a ở 2 vế của đẳng thức như thế nào đối với dấu căn . GV bấm máy chữ a đổi màu </a:t>
            </a:r>
          </a:p>
          <a:p>
            <a:pPr eaLnBrk="1" hangingPunct="1">
              <a:buFontTx/>
              <a:buChar char="•"/>
            </a:pPr>
            <a:r>
              <a:rPr lang="en-US" altLang="en-US" sz="1600">
                <a:latin typeface="VNI-Times" pitchFamily="2" charset="0"/>
              </a:rPr>
              <a:t>HS trả lời   ( GV : Thì đây chính là phép đưa TSRNDC ). </a:t>
            </a:r>
          </a:p>
          <a:p>
            <a:pPr eaLnBrk="1" hangingPunct="1">
              <a:buFontTx/>
              <a:buChar char="•"/>
            </a:pPr>
            <a:r>
              <a:rPr lang="en-US" altLang="en-US" sz="1600">
                <a:latin typeface="VNI-Times" pitchFamily="2" charset="0"/>
              </a:rPr>
              <a:t>Tại sao thừa số a được đưa ra ngoài dấu căn mà thừa số b không đưa ra được  , HS trả lời .GV nhấn mạnh chỉ có những thừa số có dạng 1 bình phương mới được đưa ra ngoài dấu căn </a:t>
            </a:r>
          </a:p>
          <a:p>
            <a:pPr eaLnBrk="1" hangingPunct="1">
              <a:buFontTx/>
              <a:buChar char="•"/>
            </a:pPr>
            <a:r>
              <a:rPr lang="en-US" altLang="en-US" sz="1600">
                <a:latin typeface="VNI-Times" pitchFamily="2" charset="0"/>
              </a:rPr>
              <a:t>Bây giờ chúng ta sẽ áp dụng đẳng thức để làm 1 số BT</a:t>
            </a:r>
          </a:p>
          <a:p>
            <a:pPr eaLnBrk="1" hangingPunct="1">
              <a:buFontTx/>
              <a:buChar char="•"/>
            </a:pPr>
            <a:r>
              <a:rPr lang="en-US" altLang="en-US" sz="1600">
                <a:latin typeface="VNI-Times" pitchFamily="2" charset="0"/>
              </a:rPr>
              <a:t>Nhấn chuột để chuyển sang slide 6</a:t>
            </a:r>
            <a:r>
              <a:rPr lang="en-US" altLang="en-US">
                <a:latin typeface="Arial" panose="020B0604020202020204" pitchFamily="34" charset="0"/>
              </a:rPr>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3F02F8C-736A-435C-90AA-C369A40513A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39BE3640-0777-49ED-8BBA-44C7D7A62F7B}" type="slidenum">
              <a:rPr lang="en-US" altLang="en-US" sz="1200" b="0">
                <a:latin typeface="Arial" panose="020B0604020202020204" pitchFamily="34" charset="0"/>
              </a:rPr>
              <a:pPr/>
              <a:t>12</a:t>
            </a:fld>
            <a:endParaRPr lang="en-US" altLang="en-US" sz="1200" b="0">
              <a:latin typeface="Arial" panose="020B0604020202020204" pitchFamily="34" charset="0"/>
            </a:endParaRPr>
          </a:p>
        </p:txBody>
      </p:sp>
      <p:sp>
        <p:nvSpPr>
          <p:cNvPr id="38915" name="Rectangle 2">
            <a:extLst>
              <a:ext uri="{FF2B5EF4-FFF2-40B4-BE49-F238E27FC236}">
                <a16:creationId xmlns:a16="http://schemas.microsoft.com/office/drawing/2014/main" id="{CD4771C7-01F2-4AE0-A109-8AECC250B307}"/>
              </a:ext>
            </a:extLst>
          </p:cNvPr>
          <p:cNvSpPr>
            <a:spLocks noRot="1" noChangeArrowheads="1" noTextEdit="1"/>
          </p:cNvSpPr>
          <p:nvPr>
            <p:ph type="sldImg"/>
          </p:nvPr>
        </p:nvSpPr>
        <p:spPr>
          <a:ln/>
        </p:spPr>
      </p:sp>
      <p:sp>
        <p:nvSpPr>
          <p:cNvPr id="38916" name="Rectangle 3">
            <a:extLst>
              <a:ext uri="{FF2B5EF4-FFF2-40B4-BE49-F238E27FC236}">
                <a16:creationId xmlns:a16="http://schemas.microsoft.com/office/drawing/2014/main" id="{40115937-A261-41AB-AEF7-1D55DD4A602F}"/>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Phần II ĐƯA THỪA SỐ VÀO TRONG DẤU CĂN </a:t>
            </a:r>
          </a:p>
          <a:p>
            <a:pPr eaLnBrk="1" hangingPunct="1"/>
            <a:r>
              <a:rPr lang="en-US" altLang="en-US">
                <a:latin typeface="Arial" panose="020B0604020202020204" pitchFamily="34" charset="0"/>
              </a:rPr>
              <a:t>GV bấm máy để nhắc lại đẳng thức .</a:t>
            </a:r>
          </a:p>
          <a:p>
            <a:pPr eaLnBrk="1" hangingPunct="1"/>
            <a:r>
              <a:rPr lang="en-US" altLang="en-US">
                <a:latin typeface="Arial" panose="020B0604020202020204" pitchFamily="34" charset="0"/>
              </a:rPr>
              <a:t>Sau đây chúng ta quan sát trên màn hình xem các bài tập ở VD4 được thực hiện như thế naò </a:t>
            </a:r>
          </a:p>
          <a:p>
            <a:pPr eaLnBrk="1" hangingPunct="1"/>
            <a:r>
              <a:rPr lang="en-US" altLang="en-US">
                <a:latin typeface="Arial" panose="020B0604020202020204" pitchFamily="34" charset="0"/>
              </a:rPr>
              <a:t>GV bấm máy qua slide 16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950F0C4D-F811-4268-9AE1-A4175DDF4E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20116BB8-D476-4653-9303-EA8A46C0950F}" type="slidenum">
              <a:rPr lang="en-US" altLang="en-US" sz="1200" b="0">
                <a:latin typeface="Arial" panose="020B0604020202020204" pitchFamily="34" charset="0"/>
              </a:rPr>
              <a:pPr/>
              <a:t>13</a:t>
            </a:fld>
            <a:endParaRPr lang="en-US" altLang="en-US" sz="1200" b="0">
              <a:latin typeface="Arial" panose="020B0604020202020204" pitchFamily="34" charset="0"/>
            </a:endParaRPr>
          </a:p>
        </p:txBody>
      </p:sp>
      <p:sp>
        <p:nvSpPr>
          <p:cNvPr id="39939" name="Rectangle 2">
            <a:extLst>
              <a:ext uri="{FF2B5EF4-FFF2-40B4-BE49-F238E27FC236}">
                <a16:creationId xmlns:a16="http://schemas.microsoft.com/office/drawing/2014/main" id="{0278F144-70A4-4C46-94E5-10007C090065}"/>
              </a:ext>
            </a:extLst>
          </p:cNvPr>
          <p:cNvSpPr>
            <a:spLocks noRot="1" noChangeArrowheads="1" noTextEdit="1"/>
          </p:cNvSpPr>
          <p:nvPr>
            <p:ph type="sldImg"/>
          </p:nvPr>
        </p:nvSpPr>
        <p:spPr>
          <a:ln/>
        </p:spPr>
      </p:sp>
      <p:sp>
        <p:nvSpPr>
          <p:cNvPr id="39940" name="Rectangle 3">
            <a:extLst>
              <a:ext uri="{FF2B5EF4-FFF2-40B4-BE49-F238E27FC236}">
                <a16:creationId xmlns:a16="http://schemas.microsoft.com/office/drawing/2014/main" id="{687EDA94-4751-4307-900D-C994C5A7259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VÍ DỤ 4</a:t>
            </a:r>
          </a:p>
          <a:p>
            <a:pPr eaLnBrk="1" hangingPunct="1"/>
            <a:r>
              <a:rPr lang="en-US" altLang="en-US">
                <a:latin typeface="Arial" panose="020B0604020202020204" pitchFamily="34" charset="0"/>
              </a:rPr>
              <a:t>Bấm máy ra bài a . Thừa số nào nằm ngoài dấu căn , HS trả lời . GV : Các em quan sát trên màn hình để xem thừa số 3 sẽ được đưa vaò dấu căn như thế naò  mà giá trị biểu thức không thay đổi  , GV bấm máy </a:t>
            </a:r>
          </a:p>
          <a:p>
            <a:pPr eaLnBrk="1" hangingPunct="1"/>
            <a:r>
              <a:rPr lang="en-US" altLang="en-US">
                <a:latin typeface="Arial" panose="020B0604020202020204" pitchFamily="34" charset="0"/>
              </a:rPr>
              <a:t>Bấm máy bài b , GV: có 2 HS thực hiện , nhưng cô không biết HS naò làm đúng , các em quan sát cách làm cuả 2 HS này và cho cô biết HS nào làm bài đúng , và giải thích tại sao sai ?</a:t>
            </a:r>
          </a:p>
          <a:p>
            <a:pPr eaLnBrk="1" hangingPunct="1"/>
            <a:r>
              <a:rPr lang="en-US" altLang="en-US">
                <a:latin typeface="Arial" panose="020B0604020202020204" pitchFamily="34" charset="0"/>
              </a:rPr>
              <a:t>GV bấm máy , và nói từng cách làm cuả 2 HS , cho HS nhận xét ,HS chọn đúng thì GV bấm máy hiện ra kết quả đúng </a:t>
            </a:r>
          </a:p>
          <a:p>
            <a:pPr eaLnBrk="1" hangingPunct="1"/>
            <a:r>
              <a:rPr lang="en-US" altLang="en-US">
                <a:latin typeface="Arial" panose="020B0604020202020204" pitchFamily="34" charset="0"/>
              </a:rPr>
              <a:t>GV cho HS rút ra tổng quát đối với biểu thức âm đưa vào dấu căn như thế naò để giá trị biểu thức không dổi </a:t>
            </a:r>
          </a:p>
          <a:p>
            <a:pPr eaLnBrk="1" hangingPunct="1"/>
            <a:r>
              <a:rPr lang="en-US" altLang="en-US">
                <a:latin typeface="Arial" panose="020B0604020202020204" pitchFamily="34" charset="0"/>
              </a:rPr>
              <a:t>GV bấm máy qua slide 17</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50A77F0C-3081-4806-AF4E-5768E633B33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116E5802-E31D-4423-96A1-D57463C6CEFE}" type="slidenum">
              <a:rPr lang="en-US" altLang="en-US" sz="1200" b="0">
                <a:latin typeface="Arial" panose="020B0604020202020204" pitchFamily="34" charset="0"/>
              </a:rPr>
              <a:pPr/>
              <a:t>14</a:t>
            </a:fld>
            <a:endParaRPr lang="en-US" altLang="en-US" sz="1200" b="0">
              <a:latin typeface="Arial" panose="020B0604020202020204" pitchFamily="34" charset="0"/>
            </a:endParaRPr>
          </a:p>
        </p:txBody>
      </p:sp>
      <p:sp>
        <p:nvSpPr>
          <p:cNvPr id="40963" name="Rectangle 2">
            <a:extLst>
              <a:ext uri="{FF2B5EF4-FFF2-40B4-BE49-F238E27FC236}">
                <a16:creationId xmlns:a16="http://schemas.microsoft.com/office/drawing/2014/main" id="{E5288CD4-B1FA-4C0E-BE75-1C6F2D54ECAC}"/>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1CE27F9C-981C-4FAD-8582-4C248EDB71A8}"/>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GV nhấn mạnh đối với A&lt;0 , khi đưa vào dấu căn phải đặt dấu – trước dấu căn . </a:t>
            </a:r>
          </a:p>
          <a:p>
            <a:pPr eaLnBrk="1" hangingPunct="1"/>
            <a:r>
              <a:rPr lang="en-US" altLang="en-US">
                <a:latin typeface="Arial" panose="020B0604020202020204" pitchFamily="34" charset="0"/>
              </a:rPr>
              <a:t>Bây giờ các em quan sát bài d cuả VD4.( VD4c xem SGK )</a:t>
            </a:r>
          </a:p>
          <a:p>
            <a:pPr eaLnBrk="1" hangingPunct="1"/>
            <a:r>
              <a:rPr lang="en-US" altLang="en-US">
                <a:latin typeface="Arial" panose="020B0604020202020204" pitchFamily="34" charset="0"/>
              </a:rPr>
              <a:t>GV bấm maý qua slide 18</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8B07ABB0-853E-4912-B6B8-C5B13A5396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3F82E083-76E7-4BCC-BB6B-2FFAC070C4E0}" type="slidenum">
              <a:rPr lang="en-US" altLang="en-US" sz="1200" b="0">
                <a:latin typeface="Arial" panose="020B0604020202020204" pitchFamily="34" charset="0"/>
              </a:rPr>
              <a:pPr/>
              <a:t>15</a:t>
            </a:fld>
            <a:endParaRPr lang="en-US" altLang="en-US" sz="1200" b="0">
              <a:latin typeface="Arial" panose="020B0604020202020204" pitchFamily="34" charset="0"/>
            </a:endParaRPr>
          </a:p>
        </p:txBody>
      </p:sp>
      <p:sp>
        <p:nvSpPr>
          <p:cNvPr id="41987" name="Rectangle 2">
            <a:extLst>
              <a:ext uri="{FF2B5EF4-FFF2-40B4-BE49-F238E27FC236}">
                <a16:creationId xmlns:a16="http://schemas.microsoft.com/office/drawing/2014/main" id="{69DCF561-9ADB-46B9-B8A9-77ECDF2FD629}"/>
              </a:ext>
            </a:extLst>
          </p:cNvPr>
          <p:cNvSpPr>
            <a:spLocks noRot="1" noChangeArrowheads="1" noTextEdit="1"/>
          </p:cNvSpPr>
          <p:nvPr>
            <p:ph type="sldImg"/>
          </p:nvPr>
        </p:nvSpPr>
        <p:spPr>
          <a:ln/>
        </p:spPr>
      </p:sp>
      <p:sp>
        <p:nvSpPr>
          <p:cNvPr id="41988" name="Rectangle 3">
            <a:extLst>
              <a:ext uri="{FF2B5EF4-FFF2-40B4-BE49-F238E27FC236}">
                <a16:creationId xmlns:a16="http://schemas.microsoft.com/office/drawing/2014/main" id="{EDC4CA0C-DBA7-4FB7-B740-CEC751F6D0F2}"/>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VÍ DỤ 4d </a:t>
            </a:r>
          </a:p>
          <a:p>
            <a:pPr eaLnBrk="1" hangingPunct="1"/>
            <a:r>
              <a:rPr lang="en-US" altLang="en-US">
                <a:latin typeface="Arial" panose="020B0604020202020204" pitchFamily="34" charset="0"/>
              </a:rPr>
              <a:t>Thừa số nào đưa vào dấu căn , GV đặt câu hỏi  hướng dẩn  và bấm máy, HS đứng tại chổ trả lời .</a:t>
            </a:r>
          </a:p>
          <a:p>
            <a:pPr eaLnBrk="1" hangingPunct="1"/>
            <a:r>
              <a:rPr lang="en-US" altLang="en-US">
                <a:latin typeface="Arial" panose="020B0604020202020204" pitchFamily="34" charset="0"/>
              </a:rPr>
              <a:t>GV bấm máy qua slide 19</a:t>
            </a:r>
          </a:p>
          <a:p>
            <a:pPr eaLnBrk="1" hangingPunct="1"/>
            <a:r>
              <a:rPr lang="en-US" altLang="en-US">
                <a:latin typeface="Arial" panose="020B0604020202020204" pitchFamily="34" charset="0"/>
              </a:rPr>
              <a:t>GV yêu cầu HS đọc tổng quát trong SGK ,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F74A5A6-21F5-428E-9C6E-F7D32F1E443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79CA1552-4DA3-4962-8CC9-6E2A65353786}" type="slidenum">
              <a:rPr lang="en-US" altLang="en-US" sz="1200" b="0">
                <a:latin typeface="Arial" panose="020B0604020202020204" pitchFamily="34" charset="0"/>
              </a:rPr>
              <a:pPr/>
              <a:t>16</a:t>
            </a:fld>
            <a:endParaRPr lang="en-US" altLang="en-US" sz="1200" b="0">
              <a:latin typeface="Arial" panose="020B0604020202020204" pitchFamily="34" charset="0"/>
            </a:endParaRPr>
          </a:p>
        </p:txBody>
      </p:sp>
      <p:sp>
        <p:nvSpPr>
          <p:cNvPr id="43011" name="Rectangle 2">
            <a:extLst>
              <a:ext uri="{FF2B5EF4-FFF2-40B4-BE49-F238E27FC236}">
                <a16:creationId xmlns:a16="http://schemas.microsoft.com/office/drawing/2014/main" id="{F504D422-787B-4128-99EE-264E378B869D}"/>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EB5209DD-2A83-42EA-AD47-20D460D3968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Phần II ĐƯA THỪA SỐ VÀO TRONG DẤU CĂN </a:t>
            </a:r>
          </a:p>
          <a:p>
            <a:pPr eaLnBrk="1" hangingPunct="1"/>
            <a:r>
              <a:rPr lang="en-US" altLang="en-US">
                <a:latin typeface="Arial" panose="020B0604020202020204" pitchFamily="34" charset="0"/>
              </a:rPr>
              <a:t>GV bấm máy để nhắc lại đẳng thức .</a:t>
            </a:r>
          </a:p>
          <a:p>
            <a:pPr eaLnBrk="1" hangingPunct="1"/>
            <a:r>
              <a:rPr lang="en-US" altLang="en-US">
                <a:latin typeface="Arial" panose="020B0604020202020204" pitchFamily="34" charset="0"/>
              </a:rPr>
              <a:t>Sau đây chúng ta quan sát trên màn hình xem các bài tập ở VD4 được thực hiện như thế naò </a:t>
            </a:r>
          </a:p>
          <a:p>
            <a:pPr eaLnBrk="1" hangingPunct="1"/>
            <a:r>
              <a:rPr lang="en-US" altLang="en-US">
                <a:latin typeface="Arial" panose="020B0604020202020204" pitchFamily="34" charset="0"/>
              </a:rPr>
              <a:t>GV bấm máy qua slide 16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5FC8A315-AE67-4346-BD1D-122C7D2563C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64CF0E3D-0166-4536-9CB0-96030FA33F56}" type="slidenum">
              <a:rPr lang="en-US" altLang="en-US" sz="1200" b="0">
                <a:latin typeface="Arial" panose="020B0604020202020204" pitchFamily="34" charset="0"/>
              </a:rPr>
              <a:pPr/>
              <a:t>17</a:t>
            </a:fld>
            <a:endParaRPr lang="en-US" altLang="en-US" sz="1200" b="0">
              <a:latin typeface="Arial" panose="020B0604020202020204" pitchFamily="34" charset="0"/>
            </a:endParaRPr>
          </a:p>
        </p:txBody>
      </p:sp>
      <p:sp>
        <p:nvSpPr>
          <p:cNvPr id="44035" name="Rectangle 2">
            <a:extLst>
              <a:ext uri="{FF2B5EF4-FFF2-40B4-BE49-F238E27FC236}">
                <a16:creationId xmlns:a16="http://schemas.microsoft.com/office/drawing/2014/main" id="{3BA9B510-7756-4405-9A2C-BB0891FCC32C}"/>
              </a:ext>
            </a:extLst>
          </p:cNvPr>
          <p:cNvSpPr>
            <a:spLocks noRot="1" noChangeArrowheads="1" noTextEdit="1"/>
          </p:cNvSpPr>
          <p:nvPr>
            <p:ph type="sldImg"/>
          </p:nvPr>
        </p:nvSpPr>
        <p:spPr>
          <a:ln/>
        </p:spPr>
      </p:sp>
      <p:sp>
        <p:nvSpPr>
          <p:cNvPr id="44036" name="Rectangle 3">
            <a:extLst>
              <a:ext uri="{FF2B5EF4-FFF2-40B4-BE49-F238E27FC236}">
                <a16:creationId xmlns:a16="http://schemas.microsoft.com/office/drawing/2014/main" id="{0311DA9E-84B4-467C-B944-82BA5A2C613B}"/>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TỔNG QUÁT </a:t>
            </a:r>
          </a:p>
          <a:p>
            <a:pPr eaLnBrk="1" hangingPunct="1"/>
            <a:r>
              <a:rPr lang="en-US" altLang="en-US">
                <a:latin typeface="Arial" panose="020B0604020202020204" pitchFamily="34" charset="0"/>
              </a:rPr>
              <a:t>GV nhấn mạnh đối với A&lt;0 , khi đưa vào dấu căn phải đặt dấu – trước dấu căn . </a:t>
            </a:r>
          </a:p>
          <a:p>
            <a:pPr eaLnBrk="1" hangingPunct="1"/>
            <a:r>
              <a:rPr lang="en-US" altLang="en-US">
                <a:latin typeface="Arial" panose="020B0604020202020204" pitchFamily="34" charset="0"/>
              </a:rPr>
              <a:t>Bây giờ các em làm bài ?4d. bài ?4a ; b ; c . Về nhà làm </a:t>
            </a:r>
          </a:p>
          <a:p>
            <a:pPr eaLnBrk="1" hangingPunct="1"/>
            <a:r>
              <a:rPr lang="en-US" altLang="en-US">
                <a:latin typeface="Arial" panose="020B0604020202020204" pitchFamily="34" charset="0"/>
              </a:rPr>
              <a:t>GV bấm maý qua slide 20</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01F3919C-D912-4F02-8066-A2580F9A0D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50D210CE-9F48-4FEE-8292-CBA62DF10D46}" type="slidenum">
              <a:rPr lang="en-US" altLang="en-US" sz="1200" b="0">
                <a:latin typeface="Arial" panose="020B0604020202020204" pitchFamily="34" charset="0"/>
              </a:rPr>
              <a:pPr/>
              <a:t>18</a:t>
            </a:fld>
            <a:endParaRPr lang="en-US" altLang="en-US" sz="1200" b="0">
              <a:latin typeface="Arial" panose="020B0604020202020204" pitchFamily="34" charset="0"/>
            </a:endParaRPr>
          </a:p>
        </p:txBody>
      </p:sp>
      <p:sp>
        <p:nvSpPr>
          <p:cNvPr id="45059" name="Rectangle 2">
            <a:extLst>
              <a:ext uri="{FF2B5EF4-FFF2-40B4-BE49-F238E27FC236}">
                <a16:creationId xmlns:a16="http://schemas.microsoft.com/office/drawing/2014/main" id="{56997E50-93DF-4F0E-B646-CCF62CC5C5E8}"/>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F9D34467-7914-4CDE-B7A0-CA9867102A6D}"/>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BT áp dụng : so sánh 2 số </a:t>
            </a:r>
          </a:p>
          <a:p>
            <a:pPr eaLnBrk="1" hangingPunct="1"/>
            <a:r>
              <a:rPr lang="en-US" altLang="en-US">
                <a:latin typeface="Arial" panose="020B0604020202020204" pitchFamily="34" charset="0"/>
              </a:rPr>
              <a:t>1 HS lên bảng làm , 1 HS nêu cách làm , cả lớp làm trong tập.</a:t>
            </a:r>
          </a:p>
          <a:p>
            <a:pPr eaLnBrk="1" hangingPunct="1"/>
            <a:r>
              <a:rPr lang="en-US" altLang="en-US">
                <a:latin typeface="Arial" panose="020B0604020202020204" pitchFamily="34" charset="0"/>
              </a:rPr>
              <a:t>GV yêu cầu HS quan sát trên màn hình , GV bấm máy . HS nhận xét bài trên bảng </a:t>
            </a:r>
          </a:p>
          <a:p>
            <a:pPr eaLnBrk="1" hangingPunct="1"/>
            <a:r>
              <a:rPr lang="en-US" altLang="en-US">
                <a:latin typeface="Arial" panose="020B0604020202020204" pitchFamily="34" charset="0"/>
              </a:rPr>
              <a:t>GV bấm máy qua slide 22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E99BAAEE-4C8B-4A2C-914E-A63BF79615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F861B994-B217-4B40-B8A0-7504DCD5A39F}" type="slidenum">
              <a:rPr lang="en-US" altLang="en-US" sz="1200" b="0">
                <a:latin typeface="Arial" panose="020B0604020202020204" pitchFamily="34" charset="0"/>
              </a:rPr>
              <a:pPr/>
              <a:t>19</a:t>
            </a:fld>
            <a:endParaRPr lang="en-US" altLang="en-US" sz="1200" b="0">
              <a:latin typeface="Arial" panose="020B0604020202020204" pitchFamily="34" charset="0"/>
            </a:endParaRPr>
          </a:p>
        </p:txBody>
      </p:sp>
      <p:sp>
        <p:nvSpPr>
          <p:cNvPr id="46083" name="Rectangle 2">
            <a:extLst>
              <a:ext uri="{FF2B5EF4-FFF2-40B4-BE49-F238E27FC236}">
                <a16:creationId xmlns:a16="http://schemas.microsoft.com/office/drawing/2014/main" id="{ECBA2747-16B5-490B-8912-7A5100502589}"/>
              </a:ext>
            </a:extLst>
          </p:cNvPr>
          <p:cNvSpPr>
            <a:spLocks noRot="1" noChangeArrowheads="1" noTextEdit="1"/>
          </p:cNvSpPr>
          <p:nvPr>
            <p:ph type="sldImg"/>
          </p:nvPr>
        </p:nvSpPr>
        <p:spPr>
          <a:ln/>
        </p:spPr>
      </p:sp>
      <p:sp>
        <p:nvSpPr>
          <p:cNvPr id="46084" name="Rectangle 3">
            <a:extLst>
              <a:ext uri="{FF2B5EF4-FFF2-40B4-BE49-F238E27FC236}">
                <a16:creationId xmlns:a16="http://schemas.microsoft.com/office/drawing/2014/main" id="{BE8750DA-03B4-4344-8F64-608A7BBA29BC}"/>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Hãy so sánh </a:t>
            </a:r>
          </a:p>
          <a:p>
            <a:pPr eaLnBrk="1" hangingPunct="1"/>
            <a:r>
              <a:rPr lang="en-US" altLang="en-US">
                <a:latin typeface="Arial" panose="020B0604020202020204" pitchFamily="34" charset="0"/>
              </a:rPr>
              <a:t>GV bấm máy ra đề bài , HS thực hiện theo nhóm trên bảng phụ, có bao nhiêu cách làm . GV nhận 3 nhóm làm trước còn 3 nhóm còn lại nhận xét .</a:t>
            </a:r>
          </a:p>
          <a:p>
            <a:pPr eaLnBrk="1" hangingPunct="1"/>
            <a:r>
              <a:rPr lang="en-US" altLang="en-US">
                <a:latin typeface="Arial" panose="020B0604020202020204" pitchFamily="34" charset="0"/>
              </a:rPr>
              <a:t> HS nhận xét bài làm cuả từng nhóm , GV kết luận và cho điểm .</a:t>
            </a:r>
          </a:p>
          <a:p>
            <a:pPr eaLnBrk="1" hangingPunct="1"/>
            <a:r>
              <a:rPr lang="en-US" altLang="en-US">
                <a:latin typeface="Arial" panose="020B0604020202020204" pitchFamily="34" charset="0"/>
              </a:rPr>
              <a:t> GV nhấn mạnh dù làm cách naò đều có kết quả giống nhau. GV bấm máy ra kết quả .</a:t>
            </a:r>
          </a:p>
          <a:p>
            <a:pPr eaLnBrk="1" hangingPunct="1"/>
            <a:r>
              <a:rPr lang="en-US" altLang="en-US">
                <a:latin typeface="Arial" panose="020B0604020202020204" pitchFamily="34" charset="0"/>
              </a:rPr>
              <a:t>Như vậy qua tiết học này các em đã biết được 2 phép biến đổI đơn giản biểu thức chứa căn thức bậc hai , vậy em hãy cho biết ứng dụng cuả 2 phép biến đổi này .</a:t>
            </a:r>
          </a:p>
          <a:p>
            <a:pPr eaLnBrk="1" hangingPunct="1"/>
            <a:r>
              <a:rPr lang="en-US" altLang="en-US">
                <a:latin typeface="Arial" panose="020B0604020202020204" pitchFamily="34" charset="0"/>
              </a:rPr>
              <a:t>GV bấm qua slide 23 .</a:t>
            </a:r>
          </a:p>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FEBA0B2-5C06-48DB-A22C-3E5B1F65E18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9D48ADF1-FD30-41C4-879E-23B1ECEF1A0E}" type="slidenum">
              <a:rPr lang="en-US" altLang="en-US" sz="1200" b="0">
                <a:latin typeface="Arial" panose="020B0604020202020204" pitchFamily="34" charset="0"/>
              </a:rPr>
              <a:pPr/>
              <a:t>20</a:t>
            </a:fld>
            <a:endParaRPr lang="en-US" altLang="en-US" sz="1200" b="0">
              <a:latin typeface="Arial" panose="020B0604020202020204" pitchFamily="34" charset="0"/>
            </a:endParaRPr>
          </a:p>
        </p:txBody>
      </p:sp>
      <p:sp>
        <p:nvSpPr>
          <p:cNvPr id="47107" name="Rectangle 2">
            <a:extLst>
              <a:ext uri="{FF2B5EF4-FFF2-40B4-BE49-F238E27FC236}">
                <a16:creationId xmlns:a16="http://schemas.microsoft.com/office/drawing/2014/main" id="{761557AF-7645-4D2E-862B-DCC5FCB6BBDD}"/>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6F06A60A-0C00-4310-8F2A-1E9C83E5C7C3}"/>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BÀI TẬP VỀ NHÀ </a:t>
            </a:r>
          </a:p>
          <a:p>
            <a:pPr eaLnBrk="1" hangingPunct="1"/>
            <a:r>
              <a:rPr lang="en-US" altLang="en-US">
                <a:latin typeface="Arial" panose="020B0604020202020204" pitchFamily="34" charset="0"/>
              </a:rPr>
              <a:t>Bây giờ cô cho các em 2 BT về nhà các em xem làm thế nào để rút gọn 2 biểu thức này và nêu cách làm .</a:t>
            </a:r>
          </a:p>
          <a:p>
            <a:pPr eaLnBrk="1" hangingPunct="1"/>
            <a:r>
              <a:rPr lang="en-US" altLang="en-US">
                <a:latin typeface="Arial" panose="020B0604020202020204" pitchFamily="34" charset="0"/>
              </a:rPr>
              <a:t>GV bấm máy  để hiện ra 2 BT. Sau đó GV bấm qua slide 26 để hướng dẫn bài về nhà làm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EE62B3C1-7B21-4376-BC98-5C294C4567A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FE1CE26B-53B9-46DB-A68C-94DFEB7CD705}" type="slidenum">
              <a:rPr lang="en-US" altLang="en-US" sz="1200" b="0">
                <a:latin typeface="Arial" panose="020B0604020202020204" pitchFamily="34" charset="0"/>
              </a:rPr>
              <a:pPr/>
              <a:t>21</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CDC80461-E52A-4E87-8AFF-B252C3401C1A}"/>
              </a:ext>
            </a:extLst>
          </p:cNvPr>
          <p:cNvSpPr>
            <a:spLocks noRot="1" noChangeArrowheads="1" noTextEdit="1"/>
          </p:cNvSpPr>
          <p:nvPr>
            <p:ph type="sldImg"/>
          </p:nvPr>
        </p:nvSpPr>
        <p:spPr>
          <a:ln/>
        </p:spPr>
      </p:sp>
      <p:sp>
        <p:nvSpPr>
          <p:cNvPr id="48132" name="Rectangle 3">
            <a:extLst>
              <a:ext uri="{FF2B5EF4-FFF2-40B4-BE49-F238E27FC236}">
                <a16:creationId xmlns:a16="http://schemas.microsoft.com/office/drawing/2014/main" id="{40170447-F80C-4DC8-89D3-9A769092A839}"/>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TỔNG QUÁT </a:t>
            </a:r>
          </a:p>
          <a:p>
            <a:pPr eaLnBrk="1" hangingPunct="1"/>
            <a:r>
              <a:rPr lang="en-US" altLang="en-US">
                <a:latin typeface="Arial" panose="020B0604020202020204" pitchFamily="34" charset="0"/>
              </a:rPr>
              <a:t>GV nhấn mạnh đối với A&lt;0 , khi đưa vào dấu căn phải đặt dấu – trước dấu căn . </a:t>
            </a:r>
          </a:p>
          <a:p>
            <a:pPr eaLnBrk="1" hangingPunct="1"/>
            <a:r>
              <a:rPr lang="en-US" altLang="en-US">
                <a:latin typeface="Arial" panose="020B0604020202020204" pitchFamily="34" charset="0"/>
              </a:rPr>
              <a:t>Bây giờ các em làm bài ?4d. bài ?4a ; b ; c . Về nhà làm </a:t>
            </a:r>
          </a:p>
          <a:p>
            <a:pPr eaLnBrk="1" hangingPunct="1"/>
            <a:r>
              <a:rPr lang="en-US" altLang="en-US">
                <a:latin typeface="Arial" panose="020B0604020202020204" pitchFamily="34" charset="0"/>
              </a:rPr>
              <a:t>GV bấm maý qua slide 20</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5374651E-0AD8-49EA-A33A-4A88BFFBA51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AEB0D092-61CA-44F3-B790-090CE64EC511}" type="slidenum">
              <a:rPr lang="en-US" altLang="en-US" sz="1200" b="0">
                <a:latin typeface="Arial" panose="020B0604020202020204" pitchFamily="34" charset="0"/>
              </a:rPr>
              <a:pPr/>
              <a:t>4</a:t>
            </a:fld>
            <a:endParaRPr lang="en-US" altLang="en-US" sz="1200" b="0">
              <a:latin typeface="Arial" panose="020B0604020202020204" pitchFamily="34" charset="0"/>
            </a:endParaRPr>
          </a:p>
        </p:txBody>
      </p:sp>
      <p:sp>
        <p:nvSpPr>
          <p:cNvPr id="30723" name="Rectangle 2">
            <a:extLst>
              <a:ext uri="{FF2B5EF4-FFF2-40B4-BE49-F238E27FC236}">
                <a16:creationId xmlns:a16="http://schemas.microsoft.com/office/drawing/2014/main" id="{2CC5A05F-86BE-4EA6-A04B-6EFBB6C8E9B0}"/>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85BFAFB0-5A54-4776-ADAD-1EC5F07DDEEA}"/>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GV cho HS nhận xét các hạng tử  trong biểu thức, làm thế nào để rút gọn biểu thức ? HS nói cách làm </a:t>
            </a:r>
          </a:p>
          <a:p>
            <a:pPr eaLnBrk="1" hangingPunct="1"/>
            <a:r>
              <a:rPr lang="en-US" altLang="en-US">
                <a:latin typeface="Arial" panose="020B0604020202020204" pitchFamily="34" charset="0"/>
              </a:rPr>
              <a:t>GV bấm máy cho ra đến kết quả .</a:t>
            </a:r>
          </a:p>
          <a:p>
            <a:pPr eaLnBrk="1" hangingPunct="1"/>
            <a:r>
              <a:rPr lang="en-US" altLang="en-US">
                <a:latin typeface="Arial" panose="020B0604020202020204" pitchFamily="34" charset="0"/>
              </a:rPr>
              <a:t>GV giới thiệu căn thức đồng dạng </a:t>
            </a:r>
          </a:p>
          <a:p>
            <a:pPr eaLnBrk="1" hangingPunct="1"/>
            <a:r>
              <a:rPr lang="en-US" altLang="en-US">
                <a:latin typeface="Arial" panose="020B0604020202020204" pitchFamily="34" charset="0"/>
              </a:rPr>
              <a:t>Bây giờ các em hãy làm BT1 cho về nhà ở tiết trước, GV bấm máy qua slide 8</a:t>
            </a:r>
          </a:p>
          <a:p>
            <a:pPr eaLnBrk="1" hangingPunct="1"/>
            <a:r>
              <a:rPr lang="en-US" altLang="en-US">
                <a:latin typeface="Arial" panose="020B0604020202020204" pitchFamily="34" charset="0"/>
              </a:rPr>
              <a: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46AC97E-C052-4DE0-B409-3E6B451830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929175AF-E485-451B-9A30-03F36C566088}" type="slidenum">
              <a:rPr lang="en-US" altLang="en-US" sz="1200" b="0">
                <a:latin typeface="Arial" panose="020B0604020202020204" pitchFamily="34" charset="0"/>
              </a:rPr>
              <a:pPr/>
              <a:t>22</a:t>
            </a:fld>
            <a:endParaRPr lang="en-US" altLang="en-US" sz="1200" b="0">
              <a:latin typeface="Arial" panose="020B0604020202020204" pitchFamily="34" charset="0"/>
            </a:endParaRPr>
          </a:p>
        </p:txBody>
      </p:sp>
      <p:sp>
        <p:nvSpPr>
          <p:cNvPr id="49155" name="Rectangle 2">
            <a:extLst>
              <a:ext uri="{FF2B5EF4-FFF2-40B4-BE49-F238E27FC236}">
                <a16:creationId xmlns:a16="http://schemas.microsoft.com/office/drawing/2014/main" id="{5E3C6F79-C682-4377-9411-BDB08C221C8C}"/>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3F544762-4DAA-419B-A930-54F6C30496D1}"/>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Tiết học hết . GV bấm máy qua slide 27</a:t>
            </a:r>
          </a:p>
          <a:p>
            <a:pPr eaLnBrk="1" hangingPunct="1"/>
            <a:r>
              <a:rPr lang="en-US" altLang="en-US">
                <a:latin typeface="Arial" panose="020B0604020202020204" pitchFamily="34" charset="0"/>
              </a:rPr>
              <a:t>GV nhận xét tiết học .</a:t>
            </a:r>
            <a:endParaRPr lang="vi-VN"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E424BD5A-0CDD-4BB4-880D-FC1EFE119B6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0E5242D9-C7CB-49B6-AE91-921B29129B62}" type="slidenum">
              <a:rPr lang="en-US" altLang="en-US" sz="1200" b="0">
                <a:latin typeface="Arial" panose="020B0604020202020204" pitchFamily="34" charset="0"/>
              </a:rPr>
              <a:pPr/>
              <a:t>5</a:t>
            </a:fld>
            <a:endParaRPr lang="en-US" altLang="en-US" sz="1200" b="0">
              <a:latin typeface="Arial" panose="020B0604020202020204" pitchFamily="34" charset="0"/>
            </a:endParaRPr>
          </a:p>
        </p:txBody>
      </p:sp>
      <p:sp>
        <p:nvSpPr>
          <p:cNvPr id="31747" name="Rectangle 2">
            <a:extLst>
              <a:ext uri="{FF2B5EF4-FFF2-40B4-BE49-F238E27FC236}">
                <a16:creationId xmlns:a16="http://schemas.microsoft.com/office/drawing/2014/main" id="{37D78853-6DDE-4B2B-9C1E-E9A30DE18A3D}"/>
              </a:ext>
            </a:extLst>
          </p:cNvPr>
          <p:cNvSpPr>
            <a:spLocks noRot="1" noChangeArrowheads="1" noTextEdit="1"/>
          </p:cNvSpPr>
          <p:nvPr>
            <p:ph type="sldImg"/>
          </p:nvPr>
        </p:nvSpPr>
        <p:spPr>
          <a:ln/>
        </p:spPr>
      </p:sp>
      <p:sp>
        <p:nvSpPr>
          <p:cNvPr id="31748" name="Rectangle 3">
            <a:extLst>
              <a:ext uri="{FF2B5EF4-FFF2-40B4-BE49-F238E27FC236}">
                <a16:creationId xmlns:a16="http://schemas.microsoft.com/office/drawing/2014/main" id="{C1F17A22-3869-4D0E-AF19-5F0CA04DCDD6}"/>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GV bấm máy , hiện ra đề bài và goị  1 HS lên bảng làm và cả lớp làm trong tập , sau đó cho 1 HS nói cách làm , GV bấm máy hướng dẩn ra đến kết quả, Cho 1 HS nhận xét  kết quả bài  làm trên bảng ( nếu sai cho 1HS lên sửa )</a:t>
            </a:r>
          </a:p>
          <a:p>
            <a:pPr eaLnBrk="1" hangingPunct="1"/>
            <a:r>
              <a:rPr lang="en-US" altLang="en-US">
                <a:latin typeface="Arial" panose="020B0604020202020204" pitchFamily="34" charset="0"/>
              </a:rPr>
              <a:t>GV yêu cầu HS về nhà làm BT ?2 bài a </a:t>
            </a:r>
          </a:p>
          <a:p>
            <a:pPr eaLnBrk="1" hangingPunct="1"/>
            <a:r>
              <a:rPr lang="en-US" altLang="en-US">
                <a:latin typeface="Arial" panose="020B0604020202020204" pitchFamily="34" charset="0"/>
              </a:rPr>
              <a:t>Gọi 1 HS lên bảng làm bài b , GV bấm máy qua slide 9 , hiện ra đề bài , GV yêu cầu cả lớp cùng làm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948C852-364F-4456-AE8E-4C5AB9A6E8D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C3CC7D1A-A51B-453B-8E02-06551DF32B89}" type="slidenum">
              <a:rPr lang="en-US" altLang="en-US" sz="1200" b="0">
                <a:latin typeface="Arial" panose="020B0604020202020204" pitchFamily="34" charset="0"/>
              </a:rPr>
              <a:pPr/>
              <a:t>6</a:t>
            </a:fld>
            <a:endParaRPr lang="en-US" altLang="en-US" sz="1200" b="0">
              <a:latin typeface="Arial" panose="020B0604020202020204" pitchFamily="34" charset="0"/>
            </a:endParaRPr>
          </a:p>
        </p:txBody>
      </p:sp>
      <p:sp>
        <p:nvSpPr>
          <p:cNvPr id="32771" name="Rectangle 2">
            <a:extLst>
              <a:ext uri="{FF2B5EF4-FFF2-40B4-BE49-F238E27FC236}">
                <a16:creationId xmlns:a16="http://schemas.microsoft.com/office/drawing/2014/main" id="{38D531F0-5C04-48D3-9042-E56EC7709C74}"/>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2D66BFF9-DBBF-4FDC-9604-E72F4CCA64DB}"/>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Cho HS đọc tổng quát trong SGK ,  sau đó GV vưà hỏi HS và bấm máy khớp lời hướng dẫn , cho đến hết bài .</a:t>
            </a:r>
          </a:p>
          <a:p>
            <a:pPr eaLnBrk="1" hangingPunct="1"/>
            <a:r>
              <a:rPr lang="en-US" altLang="en-US">
                <a:latin typeface="Arial" panose="020B0604020202020204" pitchFamily="34" charset="0"/>
              </a:rPr>
              <a:t>GV : Trong các VD trên đều là các căn số , bây giờ chúng ta quan sát trên màn hình xem đối với CTBH phép biến đổi này được thực hiện như thế naò .GV bấm máy qua slide11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11E6B246-0516-45E1-AA18-58E7CE9942D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5CD0DD73-1C54-49F1-BC19-B7ADEA92E6E2}" type="slidenum">
              <a:rPr lang="en-US" altLang="en-US" sz="1200" b="0">
                <a:latin typeface="Arial" panose="020B0604020202020204" pitchFamily="34" charset="0"/>
              </a:rPr>
              <a:pPr/>
              <a:t>7</a:t>
            </a:fld>
            <a:endParaRPr lang="en-US" altLang="en-US" sz="1200" b="0">
              <a:latin typeface="Arial" panose="020B0604020202020204" pitchFamily="34" charset="0"/>
            </a:endParaRPr>
          </a:p>
        </p:txBody>
      </p:sp>
      <p:sp>
        <p:nvSpPr>
          <p:cNvPr id="33795" name="Rectangle 2">
            <a:extLst>
              <a:ext uri="{FF2B5EF4-FFF2-40B4-BE49-F238E27FC236}">
                <a16:creationId xmlns:a16="http://schemas.microsoft.com/office/drawing/2014/main" id="{8C2A41D6-A4BD-463F-83BC-742144DD772A}"/>
              </a:ext>
            </a:extLst>
          </p:cNvPr>
          <p:cNvSpPr>
            <a:spLocks noRot="1" noChangeArrowheads="1" noTextEdit="1"/>
          </p:cNvSpPr>
          <p:nvPr>
            <p:ph type="sldImg"/>
          </p:nvPr>
        </p:nvSpPr>
        <p:spPr>
          <a:ln/>
        </p:spPr>
      </p:sp>
      <p:sp>
        <p:nvSpPr>
          <p:cNvPr id="33796" name="Rectangle 3">
            <a:extLst>
              <a:ext uri="{FF2B5EF4-FFF2-40B4-BE49-F238E27FC236}">
                <a16:creationId xmlns:a16="http://schemas.microsoft.com/office/drawing/2014/main" id="{7A58C076-F9CB-48BC-9775-7D358C5D98F5}"/>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VÍ DỤ 3 a</a:t>
            </a:r>
          </a:p>
          <a:p>
            <a:pPr eaLnBrk="1" hangingPunct="1"/>
            <a:r>
              <a:rPr lang="en-US" altLang="en-US">
                <a:latin typeface="Arial" panose="020B0604020202020204" pitchFamily="34" charset="0"/>
              </a:rPr>
              <a:t>GV đặt câu hỏi , HS trả lời đúng thì GV bấm maý , cho hết bài .</a:t>
            </a:r>
          </a:p>
          <a:p>
            <a:pPr eaLnBrk="1" hangingPunct="1"/>
            <a:r>
              <a:rPr lang="en-US" altLang="en-US">
                <a:latin typeface="Arial" panose="020B0604020202020204" pitchFamily="34" charset="0"/>
              </a:rPr>
              <a:t>GV bấm máy qua slide 12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D1144C21-CB30-4976-A6A0-2638F662FFB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6DE0D5FE-B12D-459B-BA48-3967500A2D8E}" type="slidenum">
              <a:rPr lang="en-US" altLang="en-US" sz="1200" b="0">
                <a:latin typeface="Arial" panose="020B0604020202020204" pitchFamily="34" charset="0"/>
              </a:rPr>
              <a:pPr/>
              <a:t>8</a:t>
            </a:fld>
            <a:endParaRPr lang="en-US" altLang="en-US" sz="1200" b="0">
              <a:latin typeface="Arial" panose="020B0604020202020204" pitchFamily="34" charset="0"/>
            </a:endParaRPr>
          </a:p>
        </p:txBody>
      </p:sp>
      <p:sp>
        <p:nvSpPr>
          <p:cNvPr id="34819" name="Rectangle 2">
            <a:extLst>
              <a:ext uri="{FF2B5EF4-FFF2-40B4-BE49-F238E27FC236}">
                <a16:creationId xmlns:a16="http://schemas.microsoft.com/office/drawing/2014/main" id="{22D8D3F0-1557-49B6-9BFC-773B29577697}"/>
              </a:ext>
            </a:extLst>
          </p:cNvPr>
          <p:cNvSpPr>
            <a:spLocks noRot="1" noChangeArrowheads="1" noTextEdit="1"/>
          </p:cNvSpPr>
          <p:nvPr>
            <p:ph type="sldImg"/>
          </p:nvPr>
        </p:nvSpPr>
        <p:spPr>
          <a:ln/>
        </p:spPr>
      </p:sp>
      <p:sp>
        <p:nvSpPr>
          <p:cNvPr id="34820" name="Rectangle 3">
            <a:extLst>
              <a:ext uri="{FF2B5EF4-FFF2-40B4-BE49-F238E27FC236}">
                <a16:creationId xmlns:a16="http://schemas.microsoft.com/office/drawing/2014/main" id="{2CC5E96C-70FA-42EE-887E-04A9725AB944}"/>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VÍ DỤ 3b</a:t>
            </a:r>
          </a:p>
          <a:p>
            <a:pPr eaLnBrk="1" hangingPunct="1"/>
            <a:r>
              <a:rPr lang="en-US" altLang="en-US">
                <a:latin typeface="Arial" panose="020B0604020202020204" pitchFamily="34" charset="0"/>
              </a:rPr>
              <a:t>GV bấm máy xuất hiện đề bài ĐK. GV đặt câu hỏi </a:t>
            </a:r>
          </a:p>
          <a:p>
            <a:pPr eaLnBrk="1" hangingPunct="1"/>
            <a:r>
              <a:rPr lang="en-US" altLang="en-US">
                <a:latin typeface="Arial" panose="020B0604020202020204" pitchFamily="34" charset="0"/>
              </a:rPr>
              <a:t>Nhận xét trong căn thức thừa số nào có thể đưa ra ngoài dấu căn. GV bấm máy, đặt câu hỏi hướng dẩn và bấm máy cho đến kết quả .</a:t>
            </a:r>
          </a:p>
          <a:p>
            <a:pPr eaLnBrk="1" hangingPunct="1"/>
            <a:r>
              <a:rPr lang="en-US" altLang="en-US">
                <a:latin typeface="Arial" panose="020B0604020202020204" pitchFamily="34" charset="0"/>
              </a:rPr>
              <a:t>Gv cho HS làm BT?3 bài a về nhà làm </a:t>
            </a:r>
          </a:p>
          <a:p>
            <a:pPr eaLnBrk="1" hangingPunct="1"/>
            <a:r>
              <a:rPr lang="en-US" altLang="en-US">
                <a:latin typeface="Arial" panose="020B0604020202020204" pitchFamily="34" charset="0"/>
              </a:rPr>
              <a:t>Bấm máy  qua slide 13 hiện ra tựa bài b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D3E75CF5-0A70-4200-B839-FB0A93027B1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C0A7DEC9-DE6C-4112-8269-4E281574BA03}" type="slidenum">
              <a:rPr lang="en-US" altLang="en-US" sz="1200" b="0">
                <a:latin typeface="Arial" panose="020B0604020202020204" pitchFamily="34" charset="0"/>
              </a:rPr>
              <a:pPr/>
              <a:t>9</a:t>
            </a:fld>
            <a:endParaRPr lang="en-US" altLang="en-US" sz="1200" b="0">
              <a:latin typeface="Arial" panose="020B0604020202020204" pitchFamily="34" charset="0"/>
            </a:endParaRPr>
          </a:p>
        </p:txBody>
      </p:sp>
      <p:sp>
        <p:nvSpPr>
          <p:cNvPr id="35843" name="Rectangle 2">
            <a:extLst>
              <a:ext uri="{FF2B5EF4-FFF2-40B4-BE49-F238E27FC236}">
                <a16:creationId xmlns:a16="http://schemas.microsoft.com/office/drawing/2014/main" id="{1DDCCE77-309A-4B20-97A5-4230A868C3D6}"/>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B8491525-8286-4D4D-8B62-2E9848D3E29F}"/>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Bài ?3a về nhà làm , GV yêu cầu HS làm ?3b</a:t>
            </a:r>
          </a:p>
          <a:p>
            <a:pPr eaLnBrk="1" hangingPunct="1"/>
            <a:r>
              <a:rPr lang="en-US" altLang="en-US">
                <a:latin typeface="Arial" panose="020B0604020202020204" pitchFamily="34" charset="0"/>
              </a:rPr>
              <a:t>Bấm máy ra đề bài , lưu ý ĐK của để bài .b</a:t>
            </a:r>
          </a:p>
          <a:p>
            <a:pPr eaLnBrk="1" hangingPunct="1"/>
            <a:r>
              <a:rPr lang="en-US" altLang="en-US">
                <a:latin typeface="Arial" panose="020B0604020202020204" pitchFamily="34" charset="0"/>
              </a:rPr>
              <a:t>1 HS làm bài  trên bảng, cả lớp cùng làm . Sau đó GV yêu cầu HS quan sát trên màn hình GV bấm máy</a:t>
            </a:r>
          </a:p>
          <a:p>
            <a:pPr eaLnBrk="1" hangingPunct="1"/>
            <a:r>
              <a:rPr lang="en-US" altLang="en-US">
                <a:latin typeface="Arial" panose="020B0604020202020204" pitchFamily="34" charset="0"/>
              </a:rPr>
              <a:t>GV yêu cầu HS kiểm tra bài trên bảng ( nếu có sai sửa sai )</a:t>
            </a:r>
          </a:p>
          <a:p>
            <a:pPr eaLnBrk="1" hangingPunct="1"/>
            <a:r>
              <a:rPr lang="en-US" altLang="en-US">
                <a:latin typeface="Arial" panose="020B0604020202020204" pitchFamily="34" charset="0"/>
              </a:rPr>
              <a:t>Sau đó GV gút lại,qua các BT trên ta có thể rút gọn các biểu thức nhờ phép biến đổI đưa thừa số ra ngoài dấu căn, bây giờ cô kiểm tra kiến thức các em vừa học .</a:t>
            </a:r>
          </a:p>
          <a:p>
            <a:pPr eaLnBrk="1" hangingPunct="1"/>
            <a:r>
              <a:rPr lang="en-US" altLang="en-US">
                <a:latin typeface="Arial" panose="020B0604020202020204" pitchFamily="34" charset="0"/>
              </a:rPr>
              <a:t>GV bấm máy qua slide 14</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B8D969D-2885-48A5-9A31-2CA62298D2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E5D6FAFF-0236-4143-9572-1E67080E5AEC}" type="slidenum">
              <a:rPr lang="en-US" altLang="en-US" sz="1200" b="0">
                <a:latin typeface="Arial" panose="020B0604020202020204" pitchFamily="34" charset="0"/>
              </a:rPr>
              <a:pPr/>
              <a:t>10</a:t>
            </a:fld>
            <a:endParaRPr lang="en-US" altLang="en-US" sz="1200" b="0">
              <a:latin typeface="Arial" panose="020B0604020202020204" pitchFamily="34" charset="0"/>
            </a:endParaRPr>
          </a:p>
        </p:txBody>
      </p:sp>
      <p:sp>
        <p:nvSpPr>
          <p:cNvPr id="36867" name="Rectangle 2">
            <a:extLst>
              <a:ext uri="{FF2B5EF4-FFF2-40B4-BE49-F238E27FC236}">
                <a16:creationId xmlns:a16="http://schemas.microsoft.com/office/drawing/2014/main" id="{8D069E67-A326-476B-94C4-BA447FD3E38A}"/>
              </a:ext>
            </a:extLst>
          </p:cNvPr>
          <p:cNvSpPr>
            <a:spLocks noRot="1" noChangeArrowheads="1" noTextEdit="1"/>
          </p:cNvSpPr>
          <p:nvPr>
            <p:ph type="sldImg"/>
          </p:nvPr>
        </p:nvSpPr>
        <p:spPr>
          <a:ln/>
        </p:spPr>
      </p:sp>
      <p:sp>
        <p:nvSpPr>
          <p:cNvPr id="36868" name="Rectangle 3">
            <a:extLst>
              <a:ext uri="{FF2B5EF4-FFF2-40B4-BE49-F238E27FC236}">
                <a16:creationId xmlns:a16="http://schemas.microsoft.com/office/drawing/2014/main" id="{0D44CF04-963E-4B43-969C-E52DF76292F5}"/>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GV cho HS nhận xét các hạng tử  trong biểu thức, làm thế nào để rút gọn biểu thức ? HS nói cách làm </a:t>
            </a:r>
          </a:p>
          <a:p>
            <a:pPr eaLnBrk="1" hangingPunct="1"/>
            <a:r>
              <a:rPr lang="en-US" altLang="en-US">
                <a:latin typeface="Arial" panose="020B0604020202020204" pitchFamily="34" charset="0"/>
              </a:rPr>
              <a:t>GV bấm máy cho ra đến kết quả .</a:t>
            </a:r>
          </a:p>
          <a:p>
            <a:pPr eaLnBrk="1" hangingPunct="1"/>
            <a:r>
              <a:rPr lang="en-US" altLang="en-US">
                <a:latin typeface="Arial" panose="020B0604020202020204" pitchFamily="34" charset="0"/>
              </a:rPr>
              <a:t>GV giới thiệu căn thức đồng dạng </a:t>
            </a:r>
          </a:p>
          <a:p>
            <a:pPr eaLnBrk="1" hangingPunct="1"/>
            <a:r>
              <a:rPr lang="en-US" altLang="en-US">
                <a:latin typeface="Arial" panose="020B0604020202020204" pitchFamily="34" charset="0"/>
              </a:rPr>
              <a:t>Bây giờ các em hãy làm BT1 cho về nhà ở tiết trước, GV bấm máy qua slide 8</a:t>
            </a:r>
          </a:p>
          <a:p>
            <a:pPr eaLnBrk="1" hangingPunct="1"/>
            <a:r>
              <a:rPr lang="en-US" altLang="en-US">
                <a:latin typeface="Arial" panose="020B0604020202020204" pitchFamily="34" charset="0"/>
              </a:rPr>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E3EFF4AE-81FA-4013-B02F-1915D1AED72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fld id="{10FBE3AF-0A8D-4286-BCF6-4D612BB42957}" type="slidenum">
              <a:rPr lang="en-US" altLang="en-US" sz="1200" b="0">
                <a:latin typeface="Arial" panose="020B0604020202020204" pitchFamily="34" charset="0"/>
              </a:rPr>
              <a:pPr/>
              <a:t>11</a:t>
            </a:fld>
            <a:endParaRPr lang="en-US" altLang="en-US" sz="1200" b="0">
              <a:latin typeface="Arial" panose="020B0604020202020204" pitchFamily="34" charset="0"/>
            </a:endParaRPr>
          </a:p>
        </p:txBody>
      </p:sp>
      <p:sp>
        <p:nvSpPr>
          <p:cNvPr id="37891" name="Rectangle 2">
            <a:extLst>
              <a:ext uri="{FF2B5EF4-FFF2-40B4-BE49-F238E27FC236}">
                <a16:creationId xmlns:a16="http://schemas.microsoft.com/office/drawing/2014/main" id="{AB224630-A43E-42EE-B41A-7655A4E78290}"/>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7A5646B1-E283-4316-A3F0-89CF4E234FE9}"/>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GV nêu câu hỏi và bấm máy . HS trả lời , GV bấm máy . </a:t>
            </a:r>
          </a:p>
          <a:p>
            <a:pPr eaLnBrk="1" hangingPunct="1"/>
            <a:r>
              <a:rPr lang="en-US" altLang="en-US">
                <a:latin typeface="Arial" panose="020B0604020202020204" pitchFamily="34" charset="0"/>
              </a:rPr>
              <a:t>GV đặt câu hỏi tiếp theo và yêu cầu HS trả lời   . ( Nhận xét biểu thức A ở 2 vế đẳng thức như thế naò đối với dấu căn ). Đây là phép đưa thừa số vaò trong dấu căn </a:t>
            </a:r>
          </a:p>
          <a:p>
            <a:pPr eaLnBrk="1" hangingPunct="1"/>
            <a:r>
              <a:rPr lang="en-US" altLang="en-US">
                <a:latin typeface="Arial" panose="020B0604020202020204" pitchFamily="34" charset="0"/>
              </a:rPr>
              <a:t>Sau đó GV yêu cầu HS quan sát trên màn hình xem biểu thức A được đưa vaò trong dấu căn như thế nào mà giá trị biểu thức không thay đổi.GV bấm máy.</a:t>
            </a:r>
          </a:p>
          <a:p>
            <a:pPr eaLnBrk="1" hangingPunct="1"/>
            <a:r>
              <a:rPr lang="en-US" altLang="en-US">
                <a:latin typeface="Arial" panose="020B0604020202020204" pitchFamily="34" charset="0"/>
              </a:rPr>
              <a:t>GV giới thiệu đây là phép biến đổi ngược với phép đưa thừa số ra ngoài dấu căn.</a:t>
            </a:r>
          </a:p>
          <a:p>
            <a:pPr eaLnBrk="1" hangingPunct="1"/>
            <a:r>
              <a:rPr lang="en-US" altLang="en-US">
                <a:latin typeface="Arial" panose="020B0604020202020204" pitchFamily="34" charset="0"/>
              </a:rPr>
              <a:t>GV bấm máy để thấy sự di chuyển cuả 2 biểu thức .</a:t>
            </a:r>
          </a:p>
          <a:p>
            <a:pPr eaLnBrk="1" hangingPunct="1"/>
            <a:r>
              <a:rPr lang="en-US" altLang="en-US">
                <a:latin typeface="Arial" panose="020B0604020202020204" pitchFamily="34" charset="0"/>
              </a:rPr>
              <a:t>Bây giờ chúng ta qua phần II </a:t>
            </a:r>
          </a:p>
          <a:p>
            <a:pPr eaLnBrk="1" hangingPunct="1"/>
            <a:r>
              <a:rPr lang="en-US" altLang="en-US">
                <a:latin typeface="Arial" panose="020B0604020202020204" pitchFamily="34" charset="0"/>
              </a:rPr>
              <a:t>GV bấm máy qua slide15</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544BEF8-A2FE-47D8-B860-D3216BF87AFB}"/>
              </a:ext>
            </a:extLst>
          </p:cNvPr>
          <p:cNvGrpSpPr>
            <a:grpSpLocks/>
          </p:cNvGrpSpPr>
          <p:nvPr/>
        </p:nvGrpSpPr>
        <p:grpSpPr bwMode="auto">
          <a:xfrm>
            <a:off x="1658938" y="1600200"/>
            <a:ext cx="6837362" cy="3200400"/>
            <a:chOff x="1045" y="1008"/>
            <a:chExt cx="4307" cy="2016"/>
          </a:xfrm>
        </p:grpSpPr>
        <p:sp>
          <p:nvSpPr>
            <p:cNvPr id="5" name="Oval 3">
              <a:extLst>
                <a:ext uri="{FF2B5EF4-FFF2-40B4-BE49-F238E27FC236}">
                  <a16:creationId xmlns:a16="http://schemas.microsoft.com/office/drawing/2014/main" id="{6E7B9AD8-A96F-4BC1-8C01-B741A2665840}"/>
                </a:ext>
              </a:extLst>
            </p:cNvPr>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altLang="en-US" sz="2400" b="0">
                <a:latin typeface="Times New Roman" pitchFamily="18" charset="0"/>
              </a:endParaRPr>
            </a:p>
          </p:txBody>
        </p:sp>
        <p:sp>
          <p:nvSpPr>
            <p:cNvPr id="6" name="Oval 4">
              <a:extLst>
                <a:ext uri="{FF2B5EF4-FFF2-40B4-BE49-F238E27FC236}">
                  <a16:creationId xmlns:a16="http://schemas.microsoft.com/office/drawing/2014/main" id="{6ED5EE77-B8DF-461E-A40A-97D5D90833F2}"/>
                </a:ext>
              </a:extLst>
            </p:cNvPr>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altLang="en-US" sz="2400" b="0">
                <a:latin typeface="Times New Roman" pitchFamily="18" charset="0"/>
              </a:endParaRPr>
            </a:p>
          </p:txBody>
        </p:sp>
        <p:sp>
          <p:nvSpPr>
            <p:cNvPr id="7" name="Oval 5">
              <a:extLst>
                <a:ext uri="{FF2B5EF4-FFF2-40B4-BE49-F238E27FC236}">
                  <a16:creationId xmlns:a16="http://schemas.microsoft.com/office/drawing/2014/main" id="{447B0534-54F3-464F-85B9-D8AD02E60206}"/>
                </a:ext>
              </a:extLst>
            </p:cNvPr>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altLang="en-US" sz="2400" b="0">
                <a:latin typeface="Times New Roman" pitchFamily="18" charset="0"/>
              </a:endParaRPr>
            </a:p>
          </p:txBody>
        </p:sp>
        <p:sp>
          <p:nvSpPr>
            <p:cNvPr id="8" name="Oval 6">
              <a:extLst>
                <a:ext uri="{FF2B5EF4-FFF2-40B4-BE49-F238E27FC236}">
                  <a16:creationId xmlns:a16="http://schemas.microsoft.com/office/drawing/2014/main" id="{F7CD633D-803E-4A35-B1A1-809438DA9C2F}"/>
                </a:ext>
              </a:extLst>
            </p:cNvPr>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eaLnBrk="1" hangingPunct="1">
                <a:defRPr/>
              </a:pPr>
              <a:endParaRPr lang="en-US" altLang="en-US" sz="2400" b="0">
                <a:latin typeface="Times New Roman" pitchFamily="18" charset="0"/>
              </a:endParaRPr>
            </a:p>
          </p:txBody>
        </p:sp>
        <p:sp>
          <p:nvSpPr>
            <p:cNvPr id="9" name="Oval 7">
              <a:extLst>
                <a:ext uri="{FF2B5EF4-FFF2-40B4-BE49-F238E27FC236}">
                  <a16:creationId xmlns:a16="http://schemas.microsoft.com/office/drawing/2014/main" id="{204F4C9D-F87F-4A5C-92E0-CE75B3E3B270}"/>
                </a:ext>
              </a:extLst>
            </p:cNvPr>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eaLnBrk="1" hangingPunct="1">
                <a:defRPr/>
              </a:pPr>
              <a:endParaRPr lang="en-US" altLang="en-US" sz="2400" b="0">
                <a:latin typeface="Times New Roman" pitchFamily="18" charset="0"/>
              </a:endParaRPr>
            </a:p>
          </p:txBody>
        </p:sp>
        <p:sp>
          <p:nvSpPr>
            <p:cNvPr id="10" name="Oval 8">
              <a:extLst>
                <a:ext uri="{FF2B5EF4-FFF2-40B4-BE49-F238E27FC236}">
                  <a16:creationId xmlns:a16="http://schemas.microsoft.com/office/drawing/2014/main" id="{ADEAFF12-B16F-4533-8C82-A02F307696E4}"/>
                </a:ext>
              </a:extLst>
            </p:cNvPr>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eaLnBrk="1" hangingPunct="1">
                <a:defRPr/>
              </a:pPr>
              <a:endParaRPr lang="en-US" altLang="en-US" sz="2400" b="0">
                <a:latin typeface="Times New Roman" pitchFamily="18" charset="0"/>
              </a:endParaRPr>
            </a:p>
          </p:txBody>
        </p:sp>
      </p:grpSp>
      <p:sp>
        <p:nvSpPr>
          <p:cNvPr id="231436" name="Rectangle 12"/>
          <p:cNvSpPr>
            <a:spLocks noGrp="1" noChangeArrowheads="1"/>
          </p:cNvSpPr>
          <p:nvPr>
            <p:ph type="ctrTitle"/>
          </p:nvPr>
        </p:nvSpPr>
        <p:spPr>
          <a:xfrm>
            <a:off x="685800" y="1219200"/>
            <a:ext cx="7772400" cy="1933575"/>
          </a:xfrm>
        </p:spPr>
        <p:txBody>
          <a:bodyPr anchor="b"/>
          <a:lstStyle>
            <a:lvl1pPr algn="r">
              <a:defRPr sz="4400"/>
            </a:lvl1pPr>
          </a:lstStyle>
          <a:p>
            <a:pPr lvl="0"/>
            <a:r>
              <a:rPr lang="en-US" altLang="en-US" noProof="0"/>
              <a:t>Click to edit Master title style</a:t>
            </a:r>
          </a:p>
        </p:txBody>
      </p:sp>
      <p:sp>
        <p:nvSpPr>
          <p:cNvPr id="231437"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pPr lvl="0"/>
            <a:r>
              <a:rPr lang="en-US" altLang="en-US" noProof="0"/>
              <a:t>Click to edit Master subtitle style</a:t>
            </a:r>
          </a:p>
        </p:txBody>
      </p:sp>
      <p:sp>
        <p:nvSpPr>
          <p:cNvPr id="11" name="Rectangle 9">
            <a:extLst>
              <a:ext uri="{FF2B5EF4-FFF2-40B4-BE49-F238E27FC236}">
                <a16:creationId xmlns:a16="http://schemas.microsoft.com/office/drawing/2014/main" id="{35A6BF24-588D-4C57-A32A-E75AFA5519F3}"/>
              </a:ext>
            </a:extLst>
          </p:cNvPr>
          <p:cNvSpPr>
            <a:spLocks noGrp="1" noChangeArrowheads="1"/>
          </p:cNvSpPr>
          <p:nvPr>
            <p:ph type="dt" sz="half" idx="10"/>
          </p:nvPr>
        </p:nvSpPr>
        <p:spPr/>
        <p:txBody>
          <a:bodyPr/>
          <a:lstStyle>
            <a:lvl1pPr>
              <a:defRPr/>
            </a:lvl1pPr>
          </a:lstStyle>
          <a:p>
            <a:pPr>
              <a:defRPr/>
            </a:pPr>
            <a:endParaRPr lang="en-US" altLang="en-US"/>
          </a:p>
        </p:txBody>
      </p:sp>
      <p:sp>
        <p:nvSpPr>
          <p:cNvPr id="12" name="Rectangle 10">
            <a:extLst>
              <a:ext uri="{FF2B5EF4-FFF2-40B4-BE49-F238E27FC236}">
                <a16:creationId xmlns:a16="http://schemas.microsoft.com/office/drawing/2014/main" id="{98672279-97F3-44AF-B056-180B2088775C}"/>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13" name="Rectangle 11">
            <a:extLst>
              <a:ext uri="{FF2B5EF4-FFF2-40B4-BE49-F238E27FC236}">
                <a16:creationId xmlns:a16="http://schemas.microsoft.com/office/drawing/2014/main" id="{02290F57-F476-4B4B-A2DC-519A670559EF}"/>
              </a:ext>
            </a:extLst>
          </p:cNvPr>
          <p:cNvSpPr>
            <a:spLocks noGrp="1" noChangeArrowheads="1"/>
          </p:cNvSpPr>
          <p:nvPr>
            <p:ph type="sldNum" sz="quarter" idx="12"/>
          </p:nvPr>
        </p:nvSpPr>
        <p:spPr/>
        <p:txBody>
          <a:bodyPr/>
          <a:lstStyle>
            <a:lvl1pPr>
              <a:defRPr/>
            </a:lvl1pPr>
          </a:lstStyle>
          <a:p>
            <a:fld id="{860CE087-310B-419C-AF6E-1DE27E5B7401}" type="slidenum">
              <a:rPr lang="en-US" altLang="en-US"/>
              <a:pPr/>
              <a:t>‹#›</a:t>
            </a:fld>
            <a:endParaRPr lang="en-US" altLang="en-US"/>
          </a:p>
        </p:txBody>
      </p:sp>
    </p:spTree>
    <p:extLst>
      <p:ext uri="{BB962C8B-B14F-4D97-AF65-F5344CB8AC3E}">
        <p14:creationId xmlns:p14="http://schemas.microsoft.com/office/powerpoint/2010/main" val="2861700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A53ABF2F-CC40-4F09-A5CE-C1A71195A3B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706A25B5-92D5-44D7-BEE5-DCD550187C1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312ED7A7-D7D0-4E96-9AD0-FD225A7063AE}"/>
              </a:ext>
            </a:extLst>
          </p:cNvPr>
          <p:cNvSpPr>
            <a:spLocks noGrp="1" noChangeArrowheads="1"/>
          </p:cNvSpPr>
          <p:nvPr>
            <p:ph type="sldNum" sz="quarter" idx="12"/>
          </p:nvPr>
        </p:nvSpPr>
        <p:spPr>
          <a:ln/>
        </p:spPr>
        <p:txBody>
          <a:bodyPr/>
          <a:lstStyle>
            <a:lvl1pPr>
              <a:defRPr/>
            </a:lvl1pPr>
          </a:lstStyle>
          <a:p>
            <a:fld id="{C3A60EBF-439D-4F96-ADC2-4436E41A4704}" type="slidenum">
              <a:rPr lang="en-US" altLang="en-US"/>
              <a:pPr/>
              <a:t>‹#›</a:t>
            </a:fld>
            <a:endParaRPr lang="en-US" altLang="en-US"/>
          </a:p>
        </p:txBody>
      </p:sp>
    </p:spTree>
    <p:extLst>
      <p:ext uri="{BB962C8B-B14F-4D97-AF65-F5344CB8AC3E}">
        <p14:creationId xmlns:p14="http://schemas.microsoft.com/office/powerpoint/2010/main" val="382733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2D2F7F9A-54EF-425B-A939-8AB6594960E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24C5E283-DC89-40C1-A2FB-2F6D4618239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840B220B-7E84-4DC4-87A5-896896308B3E}"/>
              </a:ext>
            </a:extLst>
          </p:cNvPr>
          <p:cNvSpPr>
            <a:spLocks noGrp="1" noChangeArrowheads="1"/>
          </p:cNvSpPr>
          <p:nvPr>
            <p:ph type="sldNum" sz="quarter" idx="12"/>
          </p:nvPr>
        </p:nvSpPr>
        <p:spPr>
          <a:ln/>
        </p:spPr>
        <p:txBody>
          <a:bodyPr/>
          <a:lstStyle>
            <a:lvl1pPr>
              <a:defRPr/>
            </a:lvl1pPr>
          </a:lstStyle>
          <a:p>
            <a:fld id="{C8FB2E33-A9BF-4CDC-B725-95AEF4FD903C}" type="slidenum">
              <a:rPr lang="en-US" altLang="en-US"/>
              <a:pPr/>
              <a:t>‹#›</a:t>
            </a:fld>
            <a:endParaRPr lang="en-US" altLang="en-US"/>
          </a:p>
        </p:txBody>
      </p:sp>
    </p:spTree>
    <p:extLst>
      <p:ext uri="{BB962C8B-B14F-4D97-AF65-F5344CB8AC3E}">
        <p14:creationId xmlns:p14="http://schemas.microsoft.com/office/powerpoint/2010/main" val="3034575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62F29202-60E8-4640-9119-0FA0BE854B5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a:extLst>
              <a:ext uri="{FF2B5EF4-FFF2-40B4-BE49-F238E27FC236}">
                <a16:creationId xmlns:a16="http://schemas.microsoft.com/office/drawing/2014/main" id="{030E0450-EC54-414A-9068-F4ACC176EA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a:extLst>
              <a:ext uri="{FF2B5EF4-FFF2-40B4-BE49-F238E27FC236}">
                <a16:creationId xmlns:a16="http://schemas.microsoft.com/office/drawing/2014/main" id="{5E8032B8-8F03-4E4F-9E6F-026E5ADCF8CF}"/>
              </a:ext>
            </a:extLst>
          </p:cNvPr>
          <p:cNvSpPr>
            <a:spLocks noGrp="1" noChangeArrowheads="1"/>
          </p:cNvSpPr>
          <p:nvPr>
            <p:ph type="sldNum" sz="quarter" idx="12"/>
          </p:nvPr>
        </p:nvSpPr>
        <p:spPr>
          <a:ln/>
        </p:spPr>
        <p:txBody>
          <a:bodyPr/>
          <a:lstStyle>
            <a:lvl1pPr>
              <a:defRPr/>
            </a:lvl1pPr>
          </a:lstStyle>
          <a:p>
            <a:fld id="{345D50E6-B391-4C73-B30E-A34618555950}" type="slidenum">
              <a:rPr lang="en-US" altLang="en-US"/>
              <a:pPr/>
              <a:t>‹#›</a:t>
            </a:fld>
            <a:endParaRPr lang="en-US" altLang="en-US"/>
          </a:p>
        </p:txBody>
      </p:sp>
    </p:spTree>
    <p:extLst>
      <p:ext uri="{BB962C8B-B14F-4D97-AF65-F5344CB8AC3E}">
        <p14:creationId xmlns:p14="http://schemas.microsoft.com/office/powerpoint/2010/main" val="3060083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a:extLst>
              <a:ext uri="{FF2B5EF4-FFF2-40B4-BE49-F238E27FC236}">
                <a16:creationId xmlns:a16="http://schemas.microsoft.com/office/drawing/2014/main" id="{E7DCC339-039F-4CD0-B48E-D6C50AB0DBD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88D38032-18C4-441C-9294-B926C59E200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782A8105-5D67-48C1-A438-62B03571DE78}"/>
              </a:ext>
            </a:extLst>
          </p:cNvPr>
          <p:cNvSpPr>
            <a:spLocks noGrp="1" noChangeArrowheads="1"/>
          </p:cNvSpPr>
          <p:nvPr>
            <p:ph type="sldNum" sz="quarter" idx="12"/>
          </p:nvPr>
        </p:nvSpPr>
        <p:spPr>
          <a:ln/>
        </p:spPr>
        <p:txBody>
          <a:bodyPr/>
          <a:lstStyle>
            <a:lvl1pPr>
              <a:defRPr/>
            </a:lvl1pPr>
          </a:lstStyle>
          <a:p>
            <a:fld id="{61BC29FD-CC91-47DC-BD2B-0809975E93D3}" type="slidenum">
              <a:rPr lang="en-US" altLang="en-US"/>
              <a:pPr/>
              <a:t>‹#›</a:t>
            </a:fld>
            <a:endParaRPr lang="en-US" altLang="en-US"/>
          </a:p>
        </p:txBody>
      </p:sp>
    </p:spTree>
    <p:extLst>
      <p:ext uri="{BB962C8B-B14F-4D97-AF65-F5344CB8AC3E}">
        <p14:creationId xmlns:p14="http://schemas.microsoft.com/office/powerpoint/2010/main" val="93156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a:extLst>
              <a:ext uri="{FF2B5EF4-FFF2-40B4-BE49-F238E27FC236}">
                <a16:creationId xmlns:a16="http://schemas.microsoft.com/office/drawing/2014/main" id="{BC0D621E-5CE7-4099-B59E-950852513E4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10">
            <a:extLst>
              <a:ext uri="{FF2B5EF4-FFF2-40B4-BE49-F238E27FC236}">
                <a16:creationId xmlns:a16="http://schemas.microsoft.com/office/drawing/2014/main" id="{9D8ABEA2-4B8F-4229-8A71-AB92F114AF5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11">
            <a:extLst>
              <a:ext uri="{FF2B5EF4-FFF2-40B4-BE49-F238E27FC236}">
                <a16:creationId xmlns:a16="http://schemas.microsoft.com/office/drawing/2014/main" id="{5356C108-895B-4356-824F-F768AE09ECD2}"/>
              </a:ext>
            </a:extLst>
          </p:cNvPr>
          <p:cNvSpPr>
            <a:spLocks noGrp="1" noChangeArrowheads="1"/>
          </p:cNvSpPr>
          <p:nvPr>
            <p:ph type="sldNum" sz="quarter" idx="12"/>
          </p:nvPr>
        </p:nvSpPr>
        <p:spPr>
          <a:ln/>
        </p:spPr>
        <p:txBody>
          <a:bodyPr/>
          <a:lstStyle>
            <a:lvl1pPr>
              <a:defRPr/>
            </a:lvl1pPr>
          </a:lstStyle>
          <a:p>
            <a:fld id="{EE3C09FF-9245-4797-B0F4-CC4A1295F206}" type="slidenum">
              <a:rPr lang="en-US" altLang="en-US"/>
              <a:pPr/>
              <a:t>‹#›</a:t>
            </a:fld>
            <a:endParaRPr lang="en-US" altLang="en-US"/>
          </a:p>
        </p:txBody>
      </p:sp>
    </p:spTree>
    <p:extLst>
      <p:ext uri="{BB962C8B-B14F-4D97-AF65-F5344CB8AC3E}">
        <p14:creationId xmlns:p14="http://schemas.microsoft.com/office/powerpoint/2010/main" val="707795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a:extLst>
              <a:ext uri="{FF2B5EF4-FFF2-40B4-BE49-F238E27FC236}">
                <a16:creationId xmlns:a16="http://schemas.microsoft.com/office/drawing/2014/main" id="{BCF4502B-4BD3-47CE-ACC4-CFAC9D206BB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EBA2B4B8-33BC-44BD-8AA8-E4AD18A47AD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C603424C-8C36-47BF-B0CF-2F979BCE87F6}"/>
              </a:ext>
            </a:extLst>
          </p:cNvPr>
          <p:cNvSpPr>
            <a:spLocks noGrp="1" noChangeArrowheads="1"/>
          </p:cNvSpPr>
          <p:nvPr>
            <p:ph type="sldNum" sz="quarter" idx="12"/>
          </p:nvPr>
        </p:nvSpPr>
        <p:spPr>
          <a:ln/>
        </p:spPr>
        <p:txBody>
          <a:bodyPr/>
          <a:lstStyle>
            <a:lvl1pPr>
              <a:defRPr/>
            </a:lvl1pPr>
          </a:lstStyle>
          <a:p>
            <a:fld id="{A6213D85-013C-4456-A81D-198011998210}" type="slidenum">
              <a:rPr lang="en-US" altLang="en-US"/>
              <a:pPr/>
              <a:t>‹#›</a:t>
            </a:fld>
            <a:endParaRPr lang="en-US" altLang="en-US"/>
          </a:p>
        </p:txBody>
      </p:sp>
    </p:spTree>
    <p:extLst>
      <p:ext uri="{BB962C8B-B14F-4D97-AF65-F5344CB8AC3E}">
        <p14:creationId xmlns:p14="http://schemas.microsoft.com/office/powerpoint/2010/main" val="212596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a:extLst>
              <a:ext uri="{FF2B5EF4-FFF2-40B4-BE49-F238E27FC236}">
                <a16:creationId xmlns:a16="http://schemas.microsoft.com/office/drawing/2014/main" id="{33AF3207-F4F7-4003-8310-29A218CBD8F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10">
            <a:extLst>
              <a:ext uri="{FF2B5EF4-FFF2-40B4-BE49-F238E27FC236}">
                <a16:creationId xmlns:a16="http://schemas.microsoft.com/office/drawing/2014/main" id="{D6F502B9-1A29-4FC0-9F46-A1125A28722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11">
            <a:extLst>
              <a:ext uri="{FF2B5EF4-FFF2-40B4-BE49-F238E27FC236}">
                <a16:creationId xmlns:a16="http://schemas.microsoft.com/office/drawing/2014/main" id="{627FB942-3646-4A7C-8641-50316A2F1382}"/>
              </a:ext>
            </a:extLst>
          </p:cNvPr>
          <p:cNvSpPr>
            <a:spLocks noGrp="1" noChangeArrowheads="1"/>
          </p:cNvSpPr>
          <p:nvPr>
            <p:ph type="sldNum" sz="quarter" idx="12"/>
          </p:nvPr>
        </p:nvSpPr>
        <p:spPr>
          <a:ln/>
        </p:spPr>
        <p:txBody>
          <a:bodyPr/>
          <a:lstStyle>
            <a:lvl1pPr>
              <a:defRPr/>
            </a:lvl1pPr>
          </a:lstStyle>
          <a:p>
            <a:fld id="{F740BBCC-146B-4C5C-A239-05EE4FB91872}" type="slidenum">
              <a:rPr lang="en-US" altLang="en-US"/>
              <a:pPr/>
              <a:t>‹#›</a:t>
            </a:fld>
            <a:endParaRPr lang="en-US" altLang="en-US"/>
          </a:p>
        </p:txBody>
      </p:sp>
    </p:spTree>
    <p:extLst>
      <p:ext uri="{BB962C8B-B14F-4D97-AF65-F5344CB8AC3E}">
        <p14:creationId xmlns:p14="http://schemas.microsoft.com/office/powerpoint/2010/main" val="155660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a:extLst>
              <a:ext uri="{FF2B5EF4-FFF2-40B4-BE49-F238E27FC236}">
                <a16:creationId xmlns:a16="http://schemas.microsoft.com/office/drawing/2014/main" id="{AA19780B-8FA6-42CC-96DB-6D0D82A4BD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10">
            <a:extLst>
              <a:ext uri="{FF2B5EF4-FFF2-40B4-BE49-F238E27FC236}">
                <a16:creationId xmlns:a16="http://schemas.microsoft.com/office/drawing/2014/main" id="{FFEB3385-6792-423E-A391-0A42EC212D1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11">
            <a:extLst>
              <a:ext uri="{FF2B5EF4-FFF2-40B4-BE49-F238E27FC236}">
                <a16:creationId xmlns:a16="http://schemas.microsoft.com/office/drawing/2014/main" id="{76CCB811-14BB-4758-BF19-8C2A1E65B74B}"/>
              </a:ext>
            </a:extLst>
          </p:cNvPr>
          <p:cNvSpPr>
            <a:spLocks noGrp="1" noChangeArrowheads="1"/>
          </p:cNvSpPr>
          <p:nvPr>
            <p:ph type="sldNum" sz="quarter" idx="12"/>
          </p:nvPr>
        </p:nvSpPr>
        <p:spPr>
          <a:ln/>
        </p:spPr>
        <p:txBody>
          <a:bodyPr/>
          <a:lstStyle>
            <a:lvl1pPr>
              <a:defRPr/>
            </a:lvl1pPr>
          </a:lstStyle>
          <a:p>
            <a:fld id="{06854239-9F2C-4DE0-A1CA-9C8164F4CF39}" type="slidenum">
              <a:rPr lang="en-US" altLang="en-US"/>
              <a:pPr/>
              <a:t>‹#›</a:t>
            </a:fld>
            <a:endParaRPr lang="en-US" altLang="en-US"/>
          </a:p>
        </p:txBody>
      </p:sp>
    </p:spTree>
    <p:extLst>
      <p:ext uri="{BB962C8B-B14F-4D97-AF65-F5344CB8AC3E}">
        <p14:creationId xmlns:p14="http://schemas.microsoft.com/office/powerpoint/2010/main" val="383243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3B9F62E-C077-42D0-A7ED-919DD5AE7CF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10">
            <a:extLst>
              <a:ext uri="{FF2B5EF4-FFF2-40B4-BE49-F238E27FC236}">
                <a16:creationId xmlns:a16="http://schemas.microsoft.com/office/drawing/2014/main" id="{7D968284-21B4-4E04-BE01-1A1081EA2E7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11">
            <a:extLst>
              <a:ext uri="{FF2B5EF4-FFF2-40B4-BE49-F238E27FC236}">
                <a16:creationId xmlns:a16="http://schemas.microsoft.com/office/drawing/2014/main" id="{49264187-39FC-4CB9-91DC-891E1C01FFA7}"/>
              </a:ext>
            </a:extLst>
          </p:cNvPr>
          <p:cNvSpPr>
            <a:spLocks noGrp="1" noChangeArrowheads="1"/>
          </p:cNvSpPr>
          <p:nvPr>
            <p:ph type="sldNum" sz="quarter" idx="12"/>
          </p:nvPr>
        </p:nvSpPr>
        <p:spPr>
          <a:ln/>
        </p:spPr>
        <p:txBody>
          <a:bodyPr/>
          <a:lstStyle>
            <a:lvl1pPr>
              <a:defRPr/>
            </a:lvl1pPr>
          </a:lstStyle>
          <a:p>
            <a:fld id="{24790D2E-91BC-411A-94B0-F2A20262CA83}" type="slidenum">
              <a:rPr lang="en-US" altLang="en-US"/>
              <a:pPr/>
              <a:t>‹#›</a:t>
            </a:fld>
            <a:endParaRPr lang="en-US" altLang="en-US"/>
          </a:p>
        </p:txBody>
      </p:sp>
    </p:spTree>
    <p:extLst>
      <p:ext uri="{BB962C8B-B14F-4D97-AF65-F5344CB8AC3E}">
        <p14:creationId xmlns:p14="http://schemas.microsoft.com/office/powerpoint/2010/main" val="260351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3900EE6C-8865-4F8E-9434-1135D8054F5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391FF4D5-C227-46EA-978F-FBA36FA66BE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08D423AB-4A1E-462F-8970-903187325BD6}"/>
              </a:ext>
            </a:extLst>
          </p:cNvPr>
          <p:cNvSpPr>
            <a:spLocks noGrp="1" noChangeArrowheads="1"/>
          </p:cNvSpPr>
          <p:nvPr>
            <p:ph type="sldNum" sz="quarter" idx="12"/>
          </p:nvPr>
        </p:nvSpPr>
        <p:spPr>
          <a:ln/>
        </p:spPr>
        <p:txBody>
          <a:bodyPr/>
          <a:lstStyle>
            <a:lvl1pPr>
              <a:defRPr/>
            </a:lvl1pPr>
          </a:lstStyle>
          <a:p>
            <a:fld id="{BFB2F570-8D4D-42E3-AA6F-0BDEB0FB4EAE}" type="slidenum">
              <a:rPr lang="en-US" altLang="en-US"/>
              <a:pPr/>
              <a:t>‹#›</a:t>
            </a:fld>
            <a:endParaRPr lang="en-US" altLang="en-US"/>
          </a:p>
        </p:txBody>
      </p:sp>
    </p:spTree>
    <p:extLst>
      <p:ext uri="{BB962C8B-B14F-4D97-AF65-F5344CB8AC3E}">
        <p14:creationId xmlns:p14="http://schemas.microsoft.com/office/powerpoint/2010/main" val="825664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a:extLst>
              <a:ext uri="{FF2B5EF4-FFF2-40B4-BE49-F238E27FC236}">
                <a16:creationId xmlns:a16="http://schemas.microsoft.com/office/drawing/2014/main" id="{C81D1220-165B-466D-8598-B082E576ED2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10">
            <a:extLst>
              <a:ext uri="{FF2B5EF4-FFF2-40B4-BE49-F238E27FC236}">
                <a16:creationId xmlns:a16="http://schemas.microsoft.com/office/drawing/2014/main" id="{F88F2ABA-ED07-405C-99CD-AFB09B93F96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11">
            <a:extLst>
              <a:ext uri="{FF2B5EF4-FFF2-40B4-BE49-F238E27FC236}">
                <a16:creationId xmlns:a16="http://schemas.microsoft.com/office/drawing/2014/main" id="{587E67DC-36E7-436E-895A-E5C9FCA64965}"/>
              </a:ext>
            </a:extLst>
          </p:cNvPr>
          <p:cNvSpPr>
            <a:spLocks noGrp="1" noChangeArrowheads="1"/>
          </p:cNvSpPr>
          <p:nvPr>
            <p:ph type="sldNum" sz="quarter" idx="12"/>
          </p:nvPr>
        </p:nvSpPr>
        <p:spPr>
          <a:ln/>
        </p:spPr>
        <p:txBody>
          <a:bodyPr/>
          <a:lstStyle>
            <a:lvl1pPr>
              <a:defRPr/>
            </a:lvl1pPr>
          </a:lstStyle>
          <a:p>
            <a:fld id="{BF6A103B-31AF-44AA-B99A-7AC792C13EB9}" type="slidenum">
              <a:rPr lang="en-US" altLang="en-US"/>
              <a:pPr/>
              <a:t>‹#›</a:t>
            </a:fld>
            <a:endParaRPr lang="en-US" altLang="en-US"/>
          </a:p>
        </p:txBody>
      </p:sp>
    </p:spTree>
    <p:extLst>
      <p:ext uri="{BB962C8B-B14F-4D97-AF65-F5344CB8AC3E}">
        <p14:creationId xmlns:p14="http://schemas.microsoft.com/office/powerpoint/2010/main" val="250016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218" name="Group 2">
            <a:extLst>
              <a:ext uri="{FF2B5EF4-FFF2-40B4-BE49-F238E27FC236}">
                <a16:creationId xmlns:a16="http://schemas.microsoft.com/office/drawing/2014/main" id="{9F9A987F-7605-48AA-9BE1-0687CE720893}"/>
              </a:ext>
            </a:extLst>
          </p:cNvPr>
          <p:cNvGrpSpPr>
            <a:grpSpLocks/>
          </p:cNvGrpSpPr>
          <p:nvPr/>
        </p:nvGrpSpPr>
        <p:grpSpPr bwMode="auto">
          <a:xfrm>
            <a:off x="1071563" y="304800"/>
            <a:ext cx="7615237" cy="1106488"/>
            <a:chOff x="675" y="192"/>
            <a:chExt cx="4797" cy="697"/>
          </a:xfrm>
        </p:grpSpPr>
        <p:sp>
          <p:nvSpPr>
            <p:cNvPr id="1032" name="Oval 3">
              <a:extLst>
                <a:ext uri="{FF2B5EF4-FFF2-40B4-BE49-F238E27FC236}">
                  <a16:creationId xmlns:a16="http://schemas.microsoft.com/office/drawing/2014/main" id="{62CEC1C1-AFC6-40E6-A5D7-C0149B69496F}"/>
                </a:ext>
              </a:extLst>
            </p:cNvPr>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eaLnBrk="1" hangingPunct="1">
                <a:defRPr/>
              </a:pPr>
              <a:endParaRPr lang="en-US" altLang="en-US" sz="2400" b="0">
                <a:latin typeface="Times New Roman" pitchFamily="18" charset="0"/>
              </a:endParaRPr>
            </a:p>
          </p:txBody>
        </p:sp>
        <p:sp>
          <p:nvSpPr>
            <p:cNvPr id="1033" name="Oval 4">
              <a:extLst>
                <a:ext uri="{FF2B5EF4-FFF2-40B4-BE49-F238E27FC236}">
                  <a16:creationId xmlns:a16="http://schemas.microsoft.com/office/drawing/2014/main" id="{16495F4F-BC21-4B9E-99BB-95E0C222A81A}"/>
                </a:ext>
              </a:extLst>
            </p:cNvPr>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altLang="en-US" sz="2400" b="0">
                <a:latin typeface="Times New Roman" pitchFamily="18" charset="0"/>
              </a:endParaRPr>
            </a:p>
          </p:txBody>
        </p:sp>
        <p:sp>
          <p:nvSpPr>
            <p:cNvPr id="1034" name="Oval 5">
              <a:extLst>
                <a:ext uri="{FF2B5EF4-FFF2-40B4-BE49-F238E27FC236}">
                  <a16:creationId xmlns:a16="http://schemas.microsoft.com/office/drawing/2014/main" id="{650E989D-8F70-4AFE-99F3-D44B7E5E6893}"/>
                </a:ext>
              </a:extLst>
            </p:cNvPr>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eaLnBrk="1" hangingPunct="1">
                <a:defRPr/>
              </a:pPr>
              <a:endParaRPr lang="en-US" altLang="en-US" sz="2400" b="0">
                <a:latin typeface="Times New Roman" pitchFamily="18" charset="0"/>
              </a:endParaRPr>
            </a:p>
          </p:txBody>
        </p:sp>
        <p:sp>
          <p:nvSpPr>
            <p:cNvPr id="1035" name="Oval 6">
              <a:extLst>
                <a:ext uri="{FF2B5EF4-FFF2-40B4-BE49-F238E27FC236}">
                  <a16:creationId xmlns:a16="http://schemas.microsoft.com/office/drawing/2014/main" id="{104E8600-F6B4-433B-808E-C26CFA37E6E8}"/>
                </a:ext>
              </a:extLst>
            </p:cNvPr>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altLang="en-US" sz="2400" b="0">
                <a:latin typeface="Times New Roman" pitchFamily="18" charset="0"/>
              </a:endParaRPr>
            </a:p>
          </p:txBody>
        </p:sp>
        <p:sp>
          <p:nvSpPr>
            <p:cNvPr id="1036" name="Oval 7">
              <a:extLst>
                <a:ext uri="{FF2B5EF4-FFF2-40B4-BE49-F238E27FC236}">
                  <a16:creationId xmlns:a16="http://schemas.microsoft.com/office/drawing/2014/main" id="{3EEDA6DC-99AA-4256-B006-D05324C57A67}"/>
                </a:ext>
              </a:extLst>
            </p:cNvPr>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eaLnBrk="1" hangingPunct="1">
                <a:defRPr/>
              </a:pPr>
              <a:endParaRPr lang="en-US" altLang="en-US" sz="2400" b="0">
                <a:latin typeface="Times New Roman" pitchFamily="18" charset="0"/>
              </a:endParaRPr>
            </a:p>
          </p:txBody>
        </p:sp>
      </p:grpSp>
      <p:sp>
        <p:nvSpPr>
          <p:cNvPr id="9219" name="Rectangle 8">
            <a:extLst>
              <a:ext uri="{FF2B5EF4-FFF2-40B4-BE49-F238E27FC236}">
                <a16:creationId xmlns:a16="http://schemas.microsoft.com/office/drawing/2014/main" id="{88182EBF-1E73-4608-9E7E-09532B6DCD1F}"/>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30409" name="Rectangle 9">
            <a:extLst>
              <a:ext uri="{FF2B5EF4-FFF2-40B4-BE49-F238E27FC236}">
                <a16:creationId xmlns:a16="http://schemas.microsoft.com/office/drawing/2014/main" id="{40DD7146-6F16-4AEA-B650-7833B7B5BB39}"/>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b="0">
                <a:latin typeface="+mn-lt"/>
              </a:defRPr>
            </a:lvl1pPr>
          </a:lstStyle>
          <a:p>
            <a:pPr>
              <a:defRPr/>
            </a:pPr>
            <a:endParaRPr lang="en-US" altLang="en-US"/>
          </a:p>
        </p:txBody>
      </p:sp>
      <p:sp>
        <p:nvSpPr>
          <p:cNvPr id="230410" name="Rectangle 10">
            <a:extLst>
              <a:ext uri="{FF2B5EF4-FFF2-40B4-BE49-F238E27FC236}">
                <a16:creationId xmlns:a16="http://schemas.microsoft.com/office/drawing/2014/main" id="{19A7117F-EF3C-4C87-A435-BFF905D0C41E}"/>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b="0">
                <a:latin typeface="+mn-lt"/>
              </a:defRPr>
            </a:lvl1pPr>
          </a:lstStyle>
          <a:p>
            <a:pPr>
              <a:defRPr/>
            </a:pPr>
            <a:endParaRPr lang="en-US" altLang="en-US"/>
          </a:p>
        </p:txBody>
      </p:sp>
      <p:sp>
        <p:nvSpPr>
          <p:cNvPr id="230411" name="Rectangle 11">
            <a:extLst>
              <a:ext uri="{FF2B5EF4-FFF2-40B4-BE49-F238E27FC236}">
                <a16:creationId xmlns:a16="http://schemas.microsoft.com/office/drawing/2014/main" id="{B79E3FD9-0078-4653-95D7-424D4CCDC0F7}"/>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b="0">
                <a:latin typeface="Arial" panose="020B0604020202020204" pitchFamily="34" charset="0"/>
              </a:defRPr>
            </a:lvl1pPr>
          </a:lstStyle>
          <a:p>
            <a:fld id="{94129CBB-BB64-4FB4-8334-80D118D11872}" type="slidenum">
              <a:rPr lang="en-US" altLang="en-US"/>
              <a:pPr/>
              <a:t>‹#›</a:t>
            </a:fld>
            <a:endParaRPr lang="en-US" altLang="en-US"/>
          </a:p>
        </p:txBody>
      </p:sp>
      <p:sp>
        <p:nvSpPr>
          <p:cNvPr id="9223" name="Rectangle 12">
            <a:extLst>
              <a:ext uri="{FF2B5EF4-FFF2-40B4-BE49-F238E27FC236}">
                <a16:creationId xmlns:a16="http://schemas.microsoft.com/office/drawing/2014/main" id="{1DCB6CFF-F2E7-4F1B-9EDE-52A76A6CBDC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89"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Font typeface="Wingdings" panose="05000000000000000000"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700">
          <a:solidFill>
            <a:schemeClr val="tx1"/>
          </a:solidFill>
          <a:latin typeface="+mn-lt"/>
        </a:defRPr>
      </a:lvl2pPr>
      <a:lvl3pPr marL="1143000" indent="-228600" algn="l" rtl="0" eaLnBrk="0" fontAlgn="base" hangingPunct="0">
        <a:spcBef>
          <a:spcPct val="20000"/>
        </a:spcBef>
        <a:spcAft>
          <a:spcPct val="0"/>
        </a:spcAft>
        <a:buClr>
          <a:schemeClr val="accent1"/>
        </a:buClr>
        <a:buFont typeface="Wingdings" panose="05000000000000000000" pitchFamily="2" charset="2"/>
        <a:buChar char="l"/>
        <a:defRPr sz="2300">
          <a:solidFill>
            <a:schemeClr val="tx1"/>
          </a:solidFill>
          <a:latin typeface="+mn-lt"/>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image" Target="../media/image3.gif"/><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5.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audio" Target="../media/audio6.wav"/></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audio" Target="../media/audio5.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audio" Target="../media/audio3.wav"/></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4.wmf"/><Relationship Id="rId3" Type="http://schemas.openxmlformats.org/officeDocument/2006/relationships/notesSlide" Target="../notesSlides/notesSlide13.xml"/><Relationship Id="rId7" Type="http://schemas.openxmlformats.org/officeDocument/2006/relationships/image" Target="../media/image11.wmf"/><Relationship Id="rId12"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13.wmf"/><Relationship Id="rId5" Type="http://schemas.openxmlformats.org/officeDocument/2006/relationships/image" Target="../media/image7.jpeg"/><Relationship Id="rId10" Type="http://schemas.openxmlformats.org/officeDocument/2006/relationships/oleObject" Target="../embeddings/oleObject8.bin"/><Relationship Id="rId4" Type="http://schemas.openxmlformats.org/officeDocument/2006/relationships/audio" Target="../media/audio5.wav"/><Relationship Id="rId9" Type="http://schemas.openxmlformats.org/officeDocument/2006/relationships/image" Target="../media/image12.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0.bin"/><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7.jpeg"/><Relationship Id="rId4" Type="http://schemas.openxmlformats.org/officeDocument/2006/relationships/audio" Target="../media/audio4.wav"/></Relationships>
</file>

<file path=ppt/slides/_rels/slide19.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6.gif"/><Relationship Id="rId3" Type="http://schemas.openxmlformats.org/officeDocument/2006/relationships/notesSlide" Target="../notesSlides/notesSlide17.xml"/><Relationship Id="rId7" Type="http://schemas.openxmlformats.org/officeDocument/2006/relationships/audio" Target="../media/audio3.wav"/><Relationship Id="rId12" Type="http://schemas.openxmlformats.org/officeDocument/2006/relationships/image" Target="../media/image17.wmf"/><Relationship Id="rId2" Type="http://schemas.openxmlformats.org/officeDocument/2006/relationships/slideLayout" Target="../slideLayouts/slideLayout7.xml"/><Relationship Id="rId16" Type="http://schemas.openxmlformats.org/officeDocument/2006/relationships/image" Target="../media/image18.gif"/><Relationship Id="rId1" Type="http://schemas.openxmlformats.org/officeDocument/2006/relationships/vmlDrawing" Target="../drawings/vmlDrawing6.vml"/><Relationship Id="rId6" Type="http://schemas.openxmlformats.org/officeDocument/2006/relationships/audio" Target="../media/audio10.wav"/><Relationship Id="rId11" Type="http://schemas.openxmlformats.org/officeDocument/2006/relationships/oleObject" Target="../embeddings/oleObject12.bin"/><Relationship Id="rId5" Type="http://schemas.openxmlformats.org/officeDocument/2006/relationships/audio" Target="../media/audio9.wav"/><Relationship Id="rId15" Type="http://schemas.openxmlformats.org/officeDocument/2006/relationships/oleObject" Target="../embeddings/oleObject14.bin"/><Relationship Id="rId10" Type="http://schemas.openxmlformats.org/officeDocument/2006/relationships/image" Target="../media/image16.wmf"/><Relationship Id="rId4" Type="http://schemas.openxmlformats.org/officeDocument/2006/relationships/audio" Target="../media/audio1.wav"/><Relationship Id="rId9" Type="http://schemas.openxmlformats.org/officeDocument/2006/relationships/oleObject" Target="../embeddings/oleObject11.bin"/><Relationship Id="rId1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19.bin"/><Relationship Id="rId3" Type="http://schemas.openxmlformats.org/officeDocument/2006/relationships/notesSlide" Target="../notesSlides/notesSlide18.xml"/><Relationship Id="rId7" Type="http://schemas.openxmlformats.org/officeDocument/2006/relationships/oleObject" Target="../embeddings/oleObject16.bin"/><Relationship Id="rId12"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9.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1.wmf"/><Relationship Id="rId4" Type="http://schemas.openxmlformats.org/officeDocument/2006/relationships/audio" Target="../media/audio1.wav"/><Relationship Id="rId9" Type="http://schemas.openxmlformats.org/officeDocument/2006/relationships/oleObject" Target="../embeddings/oleObject17.bin"/><Relationship Id="rId14" Type="http://schemas.openxmlformats.org/officeDocument/2006/relationships/image" Target="../media/image23.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20.bin"/><Relationship Id="rId7" Type="http://schemas.openxmlformats.org/officeDocument/2006/relationships/oleObject" Target="../embeddings/oleObject23.bin"/><Relationship Id="rId12" Type="http://schemas.openxmlformats.org/officeDocument/2006/relationships/image" Target="../media/image27.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22.bin"/><Relationship Id="rId11" Type="http://schemas.openxmlformats.org/officeDocument/2006/relationships/oleObject" Target="../embeddings/oleObject25.bin"/><Relationship Id="rId5" Type="http://schemas.openxmlformats.org/officeDocument/2006/relationships/oleObject" Target="../embeddings/oleObject21.bin"/><Relationship Id="rId10" Type="http://schemas.openxmlformats.org/officeDocument/2006/relationships/image" Target="../media/image26.wmf"/><Relationship Id="rId4" Type="http://schemas.openxmlformats.org/officeDocument/2006/relationships/image" Target="../media/image24.wmf"/><Relationship Id="rId9"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4.wav"/><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audio" Target="../media/audio6.wav"/><Relationship Id="rId4" Type="http://schemas.openxmlformats.org/officeDocument/2006/relationships/audio" Target="../media/audio5.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audio" Target="../media/audio3.wav"/><Relationship Id="rId4" Type="http://schemas.openxmlformats.org/officeDocument/2006/relationships/audio" Target="../media/audio7.wav"/></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audio" Target="../media/audio5.wav"/><Relationship Id="rId4" Type="http://schemas.openxmlformats.org/officeDocument/2006/relationships/audio" Target="../media/audio1.wav"/></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audio" Target="../media/audio5.wav"/></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audio" Target="../media/audio6.wav"/></Relationships>
</file>

<file path=ppt/slides/_rels/slide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7.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audio" Target="../media/audio5.wav"/><Relationship Id="rId10" Type="http://schemas.openxmlformats.org/officeDocument/2006/relationships/image" Target="../media/image9.wmf"/><Relationship Id="rId4" Type="http://schemas.openxmlformats.org/officeDocument/2006/relationships/audio" Target="../media/audio8.wav"/><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2" descr="Picture16">
            <a:extLst>
              <a:ext uri="{FF2B5EF4-FFF2-40B4-BE49-F238E27FC236}">
                <a16:creationId xmlns:a16="http://schemas.microsoft.com/office/drawing/2014/main" id="{B079338B-7189-4427-909A-46E8FC827BE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81500" y="-4381500"/>
            <a:ext cx="381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3" descr="Picture16">
            <a:extLst>
              <a:ext uri="{FF2B5EF4-FFF2-40B4-BE49-F238E27FC236}">
                <a16:creationId xmlns:a16="http://schemas.microsoft.com/office/drawing/2014/main" id="{9982DCC8-27EF-4F55-A55C-032B82085B4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381500" y="2095500"/>
            <a:ext cx="381000"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AutoShape 4">
            <a:extLst>
              <a:ext uri="{FF2B5EF4-FFF2-40B4-BE49-F238E27FC236}">
                <a16:creationId xmlns:a16="http://schemas.microsoft.com/office/drawing/2014/main" id="{17A29DB3-A2C0-455D-93D4-3C19C2E33CC5}"/>
              </a:ext>
            </a:extLst>
          </p:cNvPr>
          <p:cNvSpPr>
            <a:spLocks noChangeArrowheads="1"/>
          </p:cNvSpPr>
          <p:nvPr/>
        </p:nvSpPr>
        <p:spPr bwMode="auto">
          <a:xfrm>
            <a:off x="685800" y="381000"/>
            <a:ext cx="7848600" cy="914400"/>
          </a:xfrm>
          <a:prstGeom prst="horizontalScroll">
            <a:avLst>
              <a:gd name="adj" fmla="val 12500"/>
            </a:avLst>
          </a:prstGeom>
          <a:solidFill>
            <a:schemeClr val="accent1"/>
          </a:solidFill>
          <a:ln w="9525">
            <a:solidFill>
              <a:schemeClr val="tx1"/>
            </a:solidFill>
            <a:round/>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r>
              <a:rPr lang="en-US" altLang="en-US" sz="4400">
                <a:solidFill>
                  <a:srgbClr val="3333FF"/>
                </a:solidFill>
                <a:latin typeface="Times New Roman" panose="02020603050405020304" pitchFamily="18" charset="0"/>
              </a:rPr>
              <a:t>KIỂM TRA BÀI CŨ</a:t>
            </a:r>
          </a:p>
        </p:txBody>
      </p:sp>
      <p:sp>
        <p:nvSpPr>
          <p:cNvPr id="246789" name="Text Box 5">
            <a:extLst>
              <a:ext uri="{FF2B5EF4-FFF2-40B4-BE49-F238E27FC236}">
                <a16:creationId xmlns:a16="http://schemas.microsoft.com/office/drawing/2014/main" id="{E586485A-7623-48BB-A86E-DFD046130E00}"/>
              </a:ext>
            </a:extLst>
          </p:cNvPr>
          <p:cNvSpPr txBox="1">
            <a:spLocks noChangeArrowheads="1"/>
          </p:cNvSpPr>
          <p:nvPr/>
        </p:nvSpPr>
        <p:spPr bwMode="auto">
          <a:xfrm>
            <a:off x="533400" y="1584325"/>
            <a:ext cx="342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just" eaLnBrk="1" hangingPunct="1">
              <a:spcBef>
                <a:spcPct val="50000"/>
              </a:spcBef>
            </a:pPr>
            <a:r>
              <a:rPr lang="en-US" altLang="en-US" sz="3000" b="0">
                <a:solidFill>
                  <a:srgbClr val="000000"/>
                </a:solidFill>
                <a:latin typeface="Times New Roman" panose="02020603050405020304" pitchFamily="18" charset="0"/>
              </a:rPr>
              <a:t>Rút gọn biểu thức</a:t>
            </a:r>
          </a:p>
        </p:txBody>
      </p:sp>
      <p:pic>
        <p:nvPicPr>
          <p:cNvPr id="1032" name="Picture 7" descr="BONGCH~1">
            <a:extLst>
              <a:ext uri="{FF2B5EF4-FFF2-40B4-BE49-F238E27FC236}">
                <a16:creationId xmlns:a16="http://schemas.microsoft.com/office/drawing/2014/main" id="{53FCB236-D566-462C-87E0-C521440D98B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0" y="552450"/>
            <a:ext cx="7848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94" name="Text Box 10">
            <a:extLst>
              <a:ext uri="{FF2B5EF4-FFF2-40B4-BE49-F238E27FC236}">
                <a16:creationId xmlns:a16="http://schemas.microsoft.com/office/drawing/2014/main" id="{945DC3D1-1734-44CB-80DB-89DD89EFAC6F}"/>
              </a:ext>
            </a:extLst>
          </p:cNvPr>
          <p:cNvSpPr txBox="1">
            <a:spLocks noChangeArrowheads="1"/>
          </p:cNvSpPr>
          <p:nvPr/>
        </p:nvSpPr>
        <p:spPr bwMode="auto">
          <a:xfrm>
            <a:off x="2667000" y="4487863"/>
            <a:ext cx="152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000" b="0">
                <a:solidFill>
                  <a:srgbClr val="008000"/>
                </a:solidFill>
                <a:latin typeface="Times New Roman" panose="02020603050405020304" pitchFamily="18" charset="0"/>
              </a:rPr>
              <a:t>Đáp án:</a:t>
            </a:r>
          </a:p>
        </p:txBody>
      </p:sp>
      <p:graphicFrame>
        <p:nvGraphicFramePr>
          <p:cNvPr id="246795" name="Object 11">
            <a:extLst>
              <a:ext uri="{FF2B5EF4-FFF2-40B4-BE49-F238E27FC236}">
                <a16:creationId xmlns:a16="http://schemas.microsoft.com/office/drawing/2014/main" id="{14117014-336C-42C2-B188-6B92D7DE133F}"/>
              </a:ext>
            </a:extLst>
          </p:cNvPr>
          <p:cNvGraphicFramePr>
            <a:graphicFrameLocks noChangeAspect="1"/>
          </p:cNvGraphicFramePr>
          <p:nvPr/>
        </p:nvGraphicFramePr>
        <p:xfrm>
          <a:off x="4076700" y="4267200"/>
          <a:ext cx="1397000" cy="1082675"/>
        </p:xfrm>
        <a:graphic>
          <a:graphicData uri="http://schemas.openxmlformats.org/presentationml/2006/ole">
            <mc:AlternateContent xmlns:mc="http://schemas.openxmlformats.org/markup-compatibility/2006">
              <mc:Choice xmlns:v="urn:schemas-microsoft-com:vml" Requires="v">
                <p:oleObj spid="_x0000_s1034" name="Equation" r:id="rId5" imgW="495341" imgH="380876" progId="Equation.3">
                  <p:embed/>
                </p:oleObj>
              </mc:Choice>
              <mc:Fallback>
                <p:oleObj name="Equation" r:id="rId5" imgW="495341" imgH="380876" progId="Equation.3">
                  <p:embed/>
                  <p:pic>
                    <p:nvPicPr>
                      <p:cNvPr id="0"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4267200"/>
                        <a:ext cx="1397000"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46798" name="Object 14">
            <a:extLst>
              <a:ext uri="{FF2B5EF4-FFF2-40B4-BE49-F238E27FC236}">
                <a16:creationId xmlns:a16="http://schemas.microsoft.com/office/drawing/2014/main" id="{D312A092-809D-441C-BAF1-ECB82AEC561B}"/>
              </a:ext>
            </a:extLst>
          </p:cNvPr>
          <p:cNvGraphicFramePr>
            <a:graphicFrameLocks noChangeAspect="1"/>
          </p:cNvGraphicFramePr>
          <p:nvPr/>
        </p:nvGraphicFramePr>
        <p:xfrm>
          <a:off x="2209800" y="2514600"/>
          <a:ext cx="3497263" cy="1271588"/>
        </p:xfrm>
        <a:graphic>
          <a:graphicData uri="http://schemas.openxmlformats.org/presentationml/2006/ole">
            <mc:AlternateContent xmlns:mc="http://schemas.openxmlformats.org/markup-compatibility/2006">
              <mc:Choice xmlns:v="urn:schemas-microsoft-com:vml" Requires="v">
                <p:oleObj spid="_x0000_s1035" name="Equation" r:id="rId7" imgW="1257300" imgH="457200" progId="Equation.DSMT4">
                  <p:embed/>
                </p:oleObj>
              </mc:Choice>
              <mc:Fallback>
                <p:oleObj name="Equation" r:id="rId7" imgW="1257300" imgH="457200" progId="Equation.DSMT4">
                  <p:embed/>
                  <p:pic>
                    <p:nvPicPr>
                      <p:cNvPr id="0" name="Object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9800" y="2514600"/>
                        <a:ext cx="3497263" cy="1271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46789"/>
                                        </p:tgtEl>
                                        <p:attrNameLst>
                                          <p:attrName>style.visibility</p:attrName>
                                        </p:attrNameLst>
                                      </p:cBhvr>
                                      <p:to>
                                        <p:strVal val="visible"/>
                                      </p:to>
                                    </p:set>
                                    <p:animEffect transition="in" filter="dissolve">
                                      <p:cBhvr>
                                        <p:cTn id="7" dur="500"/>
                                        <p:tgtEl>
                                          <p:spTgt spid="2467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nodeType="clickEffect">
                                  <p:stCondLst>
                                    <p:cond delay="0"/>
                                  </p:stCondLst>
                                  <p:childTnLst>
                                    <p:set>
                                      <p:cBhvr>
                                        <p:cTn id="11" dur="1" fill="hold">
                                          <p:stCondLst>
                                            <p:cond delay="0"/>
                                          </p:stCondLst>
                                        </p:cTn>
                                        <p:tgtEl>
                                          <p:spTgt spid="246798"/>
                                        </p:tgtEl>
                                        <p:attrNameLst>
                                          <p:attrName>style.visibility</p:attrName>
                                        </p:attrNameLst>
                                      </p:cBhvr>
                                      <p:to>
                                        <p:strVal val="visible"/>
                                      </p:to>
                                    </p:set>
                                    <p:animEffect transition="in" filter="fade">
                                      <p:cBhvr>
                                        <p:cTn id="12" dur="770" decel="100000"/>
                                        <p:tgtEl>
                                          <p:spTgt spid="246798"/>
                                        </p:tgtEl>
                                      </p:cBhvr>
                                    </p:animEffect>
                                    <p:animScale>
                                      <p:cBhvr>
                                        <p:cTn id="13" dur="770" decel="100000"/>
                                        <p:tgtEl>
                                          <p:spTgt spid="246798"/>
                                        </p:tgtEl>
                                      </p:cBhvr>
                                      <p:from x="10000" y="10000"/>
                                      <p:to x="200000" y="450000"/>
                                    </p:animScale>
                                    <p:animScale>
                                      <p:cBhvr>
                                        <p:cTn id="14" dur="1230" accel="100000" fill="hold">
                                          <p:stCondLst>
                                            <p:cond delay="770"/>
                                          </p:stCondLst>
                                        </p:cTn>
                                        <p:tgtEl>
                                          <p:spTgt spid="246798"/>
                                        </p:tgtEl>
                                      </p:cBhvr>
                                      <p:from x="200000" y="450000"/>
                                      <p:to x="100000" y="100000"/>
                                    </p:animScale>
                                    <p:set>
                                      <p:cBhvr>
                                        <p:cTn id="15" dur="770" fill="hold"/>
                                        <p:tgtEl>
                                          <p:spTgt spid="246798"/>
                                        </p:tgtEl>
                                        <p:attrNameLst>
                                          <p:attrName>ppt_x</p:attrName>
                                        </p:attrNameLst>
                                      </p:cBhvr>
                                      <p:to>
                                        <p:strVal val="(0.5)"/>
                                      </p:to>
                                    </p:set>
                                    <p:anim from="(0.5)" to="(#ppt_x)" calcmode="lin" valueType="num">
                                      <p:cBhvr>
                                        <p:cTn id="16" dur="1230" accel="100000" fill="hold">
                                          <p:stCondLst>
                                            <p:cond delay="770"/>
                                          </p:stCondLst>
                                        </p:cTn>
                                        <p:tgtEl>
                                          <p:spTgt spid="246798"/>
                                        </p:tgtEl>
                                        <p:attrNameLst>
                                          <p:attrName>ppt_x</p:attrName>
                                        </p:attrNameLst>
                                      </p:cBhvr>
                                    </p:anim>
                                    <p:set>
                                      <p:cBhvr>
                                        <p:cTn id="17" dur="770" fill="hold"/>
                                        <p:tgtEl>
                                          <p:spTgt spid="246798"/>
                                        </p:tgtEl>
                                        <p:attrNameLst>
                                          <p:attrName>ppt_y</p:attrName>
                                        </p:attrNameLst>
                                      </p:cBhvr>
                                      <p:to>
                                        <p:strVal val="(#ppt_y+0.4)"/>
                                      </p:to>
                                    </p:set>
                                    <p:anim from="(#ppt_y+0.4)" to="(#ppt_y)" calcmode="lin" valueType="num">
                                      <p:cBhvr>
                                        <p:cTn id="18" dur="1230" accel="100000" fill="hold">
                                          <p:stCondLst>
                                            <p:cond delay="770"/>
                                          </p:stCondLst>
                                        </p:cTn>
                                        <p:tgtEl>
                                          <p:spTgt spid="246798"/>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246794"/>
                                        </p:tgtEl>
                                        <p:attrNameLst>
                                          <p:attrName>style.visibility</p:attrName>
                                        </p:attrNameLst>
                                      </p:cBhvr>
                                      <p:to>
                                        <p:strVal val="visible"/>
                                      </p:to>
                                    </p:set>
                                    <p:anim calcmode="lin" valueType="num">
                                      <p:cBhvr>
                                        <p:cTn id="23" dur="500" fill="hold"/>
                                        <p:tgtEl>
                                          <p:spTgt spid="246794"/>
                                        </p:tgtEl>
                                        <p:attrNameLst>
                                          <p:attrName>ppt_w</p:attrName>
                                        </p:attrNameLst>
                                      </p:cBhvr>
                                      <p:tavLst>
                                        <p:tav tm="0">
                                          <p:val>
                                            <p:fltVal val="0"/>
                                          </p:val>
                                        </p:tav>
                                        <p:tav tm="100000">
                                          <p:val>
                                            <p:strVal val="#ppt_w"/>
                                          </p:val>
                                        </p:tav>
                                      </p:tavLst>
                                    </p:anim>
                                    <p:anim calcmode="lin" valueType="num">
                                      <p:cBhvr>
                                        <p:cTn id="24" dur="500" fill="hold"/>
                                        <p:tgtEl>
                                          <p:spTgt spid="246794"/>
                                        </p:tgtEl>
                                        <p:attrNameLst>
                                          <p:attrName>ppt_h</p:attrName>
                                        </p:attrNameLst>
                                      </p:cBhvr>
                                      <p:tavLst>
                                        <p:tav tm="0">
                                          <p:val>
                                            <p:fltVal val="0"/>
                                          </p:val>
                                        </p:tav>
                                        <p:tav tm="100000">
                                          <p:val>
                                            <p:strVal val="#ppt_h"/>
                                          </p:val>
                                        </p:tav>
                                      </p:tavLst>
                                    </p:anim>
                                    <p:animEffect transition="in" filter="fade">
                                      <p:cBhvr>
                                        <p:cTn id="25" dur="500"/>
                                        <p:tgtEl>
                                          <p:spTgt spid="246794"/>
                                        </p:tgtEl>
                                      </p:cBhvr>
                                    </p:animEffect>
                                  </p:childTnLst>
                                </p:cTn>
                              </p:par>
                              <p:par>
                                <p:cTn id="26" presetID="53" presetClass="entr" presetSubtype="0" fill="hold" nodeType="withEffect">
                                  <p:stCondLst>
                                    <p:cond delay="0"/>
                                  </p:stCondLst>
                                  <p:childTnLst>
                                    <p:set>
                                      <p:cBhvr>
                                        <p:cTn id="27" dur="1" fill="hold">
                                          <p:stCondLst>
                                            <p:cond delay="0"/>
                                          </p:stCondLst>
                                        </p:cTn>
                                        <p:tgtEl>
                                          <p:spTgt spid="246795"/>
                                        </p:tgtEl>
                                        <p:attrNameLst>
                                          <p:attrName>style.visibility</p:attrName>
                                        </p:attrNameLst>
                                      </p:cBhvr>
                                      <p:to>
                                        <p:strVal val="visible"/>
                                      </p:to>
                                    </p:set>
                                    <p:anim calcmode="lin" valueType="num">
                                      <p:cBhvr>
                                        <p:cTn id="28" dur="500" fill="hold"/>
                                        <p:tgtEl>
                                          <p:spTgt spid="246795"/>
                                        </p:tgtEl>
                                        <p:attrNameLst>
                                          <p:attrName>ppt_w</p:attrName>
                                        </p:attrNameLst>
                                      </p:cBhvr>
                                      <p:tavLst>
                                        <p:tav tm="0">
                                          <p:val>
                                            <p:fltVal val="0"/>
                                          </p:val>
                                        </p:tav>
                                        <p:tav tm="100000">
                                          <p:val>
                                            <p:strVal val="#ppt_w"/>
                                          </p:val>
                                        </p:tav>
                                      </p:tavLst>
                                    </p:anim>
                                    <p:anim calcmode="lin" valueType="num">
                                      <p:cBhvr>
                                        <p:cTn id="29" dur="500" fill="hold"/>
                                        <p:tgtEl>
                                          <p:spTgt spid="246795"/>
                                        </p:tgtEl>
                                        <p:attrNameLst>
                                          <p:attrName>ppt_h</p:attrName>
                                        </p:attrNameLst>
                                      </p:cBhvr>
                                      <p:tavLst>
                                        <p:tav tm="0">
                                          <p:val>
                                            <p:fltVal val="0"/>
                                          </p:val>
                                        </p:tav>
                                        <p:tav tm="100000">
                                          <p:val>
                                            <p:strVal val="#ppt_h"/>
                                          </p:val>
                                        </p:tav>
                                      </p:tavLst>
                                    </p:anim>
                                    <p:animEffect transition="in" filter="fade">
                                      <p:cBhvr>
                                        <p:cTn id="30" dur="500"/>
                                        <p:tgtEl>
                                          <p:spTgt spid="246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9" grpId="0"/>
      <p:bldP spid="2467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5" name="Text Box 5">
            <a:extLst>
              <a:ext uri="{FF2B5EF4-FFF2-40B4-BE49-F238E27FC236}">
                <a16:creationId xmlns:a16="http://schemas.microsoft.com/office/drawing/2014/main" id="{3B783A0B-2C1C-4F14-AE15-2C743CFF9E72}"/>
              </a:ext>
            </a:extLst>
          </p:cNvPr>
          <p:cNvSpPr txBox="1">
            <a:spLocks noChangeArrowheads="1"/>
          </p:cNvSpPr>
          <p:nvPr/>
        </p:nvSpPr>
        <p:spPr bwMode="auto">
          <a:xfrm>
            <a:off x="990600" y="37338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a:t>
            </a:r>
          </a:p>
        </p:txBody>
      </p:sp>
      <p:grpSp>
        <p:nvGrpSpPr>
          <p:cNvPr id="2" name="Group 26">
            <a:extLst>
              <a:ext uri="{FF2B5EF4-FFF2-40B4-BE49-F238E27FC236}">
                <a16:creationId xmlns:a16="http://schemas.microsoft.com/office/drawing/2014/main" id="{30189DD5-211C-41A7-9960-7BFD488F84D8}"/>
              </a:ext>
            </a:extLst>
          </p:cNvPr>
          <p:cNvGrpSpPr>
            <a:grpSpLocks/>
          </p:cNvGrpSpPr>
          <p:nvPr/>
        </p:nvGrpSpPr>
        <p:grpSpPr bwMode="auto">
          <a:xfrm>
            <a:off x="5257800" y="3562350"/>
            <a:ext cx="1371600" cy="762000"/>
            <a:chOff x="2832" y="960"/>
            <a:chExt cx="864" cy="480"/>
          </a:xfrm>
        </p:grpSpPr>
        <p:grpSp>
          <p:nvGrpSpPr>
            <p:cNvPr id="3116" name="Group 27">
              <a:extLst>
                <a:ext uri="{FF2B5EF4-FFF2-40B4-BE49-F238E27FC236}">
                  <a16:creationId xmlns:a16="http://schemas.microsoft.com/office/drawing/2014/main" id="{8C8EFD83-F222-4F98-9ADE-18FEB3C93889}"/>
                </a:ext>
              </a:extLst>
            </p:cNvPr>
            <p:cNvGrpSpPr>
              <a:grpSpLocks/>
            </p:cNvGrpSpPr>
            <p:nvPr/>
          </p:nvGrpSpPr>
          <p:grpSpPr bwMode="auto">
            <a:xfrm>
              <a:off x="2832" y="960"/>
              <a:ext cx="435" cy="384"/>
              <a:chOff x="2445" y="1200"/>
              <a:chExt cx="435" cy="384"/>
            </a:xfrm>
          </p:grpSpPr>
          <p:sp>
            <p:nvSpPr>
              <p:cNvPr id="3118" name="Line 28">
                <a:extLst>
                  <a:ext uri="{FF2B5EF4-FFF2-40B4-BE49-F238E27FC236}">
                    <a16:creationId xmlns:a16="http://schemas.microsoft.com/office/drawing/2014/main" id="{91BDB5E1-BE82-42B3-983F-4148D80AA595}"/>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19" name="Line 29">
                <a:extLst>
                  <a:ext uri="{FF2B5EF4-FFF2-40B4-BE49-F238E27FC236}">
                    <a16:creationId xmlns:a16="http://schemas.microsoft.com/office/drawing/2014/main" id="{43ED3328-8C29-41B0-8DAE-4E7D3070393E}"/>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20" name="Line 30">
                <a:extLst>
                  <a:ext uri="{FF2B5EF4-FFF2-40B4-BE49-F238E27FC236}">
                    <a16:creationId xmlns:a16="http://schemas.microsoft.com/office/drawing/2014/main" id="{03A07032-4946-4766-9460-6BF51F3D405C}"/>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3117" name="Text Box 31">
              <a:extLst>
                <a:ext uri="{FF2B5EF4-FFF2-40B4-BE49-F238E27FC236}">
                  <a16:creationId xmlns:a16="http://schemas.microsoft.com/office/drawing/2014/main" id="{1CD4753C-E1FE-4D8F-848E-F8AF8FB61591}"/>
                </a:ext>
              </a:extLst>
            </p:cNvPr>
            <p:cNvSpPr txBox="1">
              <a:spLocks noChangeArrowheads="1"/>
            </p:cNvSpPr>
            <p:nvPr/>
          </p:nvSpPr>
          <p:spPr bwMode="auto">
            <a:xfrm>
              <a:off x="2976" y="998"/>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FF0000"/>
                  </a:solidFill>
                  <a:latin typeface="Times New Roman" panose="02020603050405020304" pitchFamily="18" charset="0"/>
                </a:rPr>
                <a:t>5</a:t>
              </a:r>
            </a:p>
          </p:txBody>
        </p:sp>
      </p:grpSp>
      <p:grpSp>
        <p:nvGrpSpPr>
          <p:cNvPr id="4" name="Group 32">
            <a:extLst>
              <a:ext uri="{FF2B5EF4-FFF2-40B4-BE49-F238E27FC236}">
                <a16:creationId xmlns:a16="http://schemas.microsoft.com/office/drawing/2014/main" id="{0919F5A7-CDE0-433D-A2F5-0A2751C0BA39}"/>
              </a:ext>
            </a:extLst>
          </p:cNvPr>
          <p:cNvGrpSpPr>
            <a:grpSpLocks/>
          </p:cNvGrpSpPr>
          <p:nvPr/>
        </p:nvGrpSpPr>
        <p:grpSpPr bwMode="auto">
          <a:xfrm>
            <a:off x="3390900" y="3581400"/>
            <a:ext cx="1371600" cy="762000"/>
            <a:chOff x="2832" y="960"/>
            <a:chExt cx="864" cy="480"/>
          </a:xfrm>
        </p:grpSpPr>
        <p:grpSp>
          <p:nvGrpSpPr>
            <p:cNvPr id="3111" name="Group 33">
              <a:extLst>
                <a:ext uri="{FF2B5EF4-FFF2-40B4-BE49-F238E27FC236}">
                  <a16:creationId xmlns:a16="http://schemas.microsoft.com/office/drawing/2014/main" id="{F1A0A692-C8C5-4B09-8154-7CA165BDD328}"/>
                </a:ext>
              </a:extLst>
            </p:cNvPr>
            <p:cNvGrpSpPr>
              <a:grpSpLocks/>
            </p:cNvGrpSpPr>
            <p:nvPr/>
          </p:nvGrpSpPr>
          <p:grpSpPr bwMode="auto">
            <a:xfrm>
              <a:off x="2832" y="960"/>
              <a:ext cx="435" cy="384"/>
              <a:chOff x="2445" y="1200"/>
              <a:chExt cx="435" cy="384"/>
            </a:xfrm>
          </p:grpSpPr>
          <p:sp>
            <p:nvSpPr>
              <p:cNvPr id="3113" name="Line 34">
                <a:extLst>
                  <a:ext uri="{FF2B5EF4-FFF2-40B4-BE49-F238E27FC236}">
                    <a16:creationId xmlns:a16="http://schemas.microsoft.com/office/drawing/2014/main" id="{BAEC8A82-D2C2-431E-B3CA-6B7F0A3531B2}"/>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14" name="Line 35">
                <a:extLst>
                  <a:ext uri="{FF2B5EF4-FFF2-40B4-BE49-F238E27FC236}">
                    <a16:creationId xmlns:a16="http://schemas.microsoft.com/office/drawing/2014/main" id="{22EFE545-EA20-43F5-95C7-CB39A6F2BAB1}"/>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15" name="Line 36">
                <a:extLst>
                  <a:ext uri="{FF2B5EF4-FFF2-40B4-BE49-F238E27FC236}">
                    <a16:creationId xmlns:a16="http://schemas.microsoft.com/office/drawing/2014/main" id="{B4C809C8-0665-4E57-95A7-51F8D61FA9A1}"/>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3112" name="Text Box 37">
              <a:extLst>
                <a:ext uri="{FF2B5EF4-FFF2-40B4-BE49-F238E27FC236}">
                  <a16:creationId xmlns:a16="http://schemas.microsoft.com/office/drawing/2014/main" id="{26F03757-F1DF-43BB-A95B-0FBEE3C8D23B}"/>
                </a:ext>
              </a:extLst>
            </p:cNvPr>
            <p:cNvSpPr txBox="1">
              <a:spLocks noChangeArrowheads="1"/>
            </p:cNvSpPr>
            <p:nvPr/>
          </p:nvSpPr>
          <p:spPr bwMode="auto">
            <a:xfrm>
              <a:off x="2976" y="998"/>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FF0000"/>
                  </a:solidFill>
                  <a:latin typeface="Times New Roman" panose="02020603050405020304" pitchFamily="18" charset="0"/>
                </a:rPr>
                <a:t>5</a:t>
              </a:r>
            </a:p>
          </p:txBody>
        </p:sp>
      </p:grpSp>
      <p:grpSp>
        <p:nvGrpSpPr>
          <p:cNvPr id="6" name="Group 38">
            <a:extLst>
              <a:ext uri="{FF2B5EF4-FFF2-40B4-BE49-F238E27FC236}">
                <a16:creationId xmlns:a16="http://schemas.microsoft.com/office/drawing/2014/main" id="{D2B61E5D-D1B8-4975-BA44-D9A29DFF1BC9}"/>
              </a:ext>
            </a:extLst>
          </p:cNvPr>
          <p:cNvGrpSpPr>
            <a:grpSpLocks/>
          </p:cNvGrpSpPr>
          <p:nvPr/>
        </p:nvGrpSpPr>
        <p:grpSpPr bwMode="auto">
          <a:xfrm>
            <a:off x="6762750" y="3581400"/>
            <a:ext cx="1371600" cy="762000"/>
            <a:chOff x="3408" y="1968"/>
            <a:chExt cx="864" cy="480"/>
          </a:xfrm>
        </p:grpSpPr>
        <p:grpSp>
          <p:nvGrpSpPr>
            <p:cNvPr id="3106" name="Group 39">
              <a:extLst>
                <a:ext uri="{FF2B5EF4-FFF2-40B4-BE49-F238E27FC236}">
                  <a16:creationId xmlns:a16="http://schemas.microsoft.com/office/drawing/2014/main" id="{414D1822-5A92-48CE-BFB5-5ED84AF7B132}"/>
                </a:ext>
              </a:extLst>
            </p:cNvPr>
            <p:cNvGrpSpPr>
              <a:grpSpLocks/>
            </p:cNvGrpSpPr>
            <p:nvPr/>
          </p:nvGrpSpPr>
          <p:grpSpPr bwMode="auto">
            <a:xfrm>
              <a:off x="3408" y="1968"/>
              <a:ext cx="435" cy="384"/>
              <a:chOff x="2445" y="1200"/>
              <a:chExt cx="435" cy="384"/>
            </a:xfrm>
          </p:grpSpPr>
          <p:sp>
            <p:nvSpPr>
              <p:cNvPr id="3108" name="Line 40">
                <a:extLst>
                  <a:ext uri="{FF2B5EF4-FFF2-40B4-BE49-F238E27FC236}">
                    <a16:creationId xmlns:a16="http://schemas.microsoft.com/office/drawing/2014/main" id="{C19D081B-1C35-41F5-8DE6-73C97B451908}"/>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09" name="Line 41">
                <a:extLst>
                  <a:ext uri="{FF2B5EF4-FFF2-40B4-BE49-F238E27FC236}">
                    <a16:creationId xmlns:a16="http://schemas.microsoft.com/office/drawing/2014/main" id="{BF175670-823E-42E8-8A4F-CA592B233D71}"/>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10" name="Line 42">
                <a:extLst>
                  <a:ext uri="{FF2B5EF4-FFF2-40B4-BE49-F238E27FC236}">
                    <a16:creationId xmlns:a16="http://schemas.microsoft.com/office/drawing/2014/main" id="{9C118BE7-15E0-4339-8BA5-EF019F4D2FE3}"/>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3107" name="Text Box 43">
              <a:extLst>
                <a:ext uri="{FF2B5EF4-FFF2-40B4-BE49-F238E27FC236}">
                  <a16:creationId xmlns:a16="http://schemas.microsoft.com/office/drawing/2014/main" id="{249801A4-194A-46E4-A4E5-62E909832951}"/>
                </a:ext>
              </a:extLst>
            </p:cNvPr>
            <p:cNvSpPr txBox="1">
              <a:spLocks noChangeArrowheads="1"/>
            </p:cNvSpPr>
            <p:nvPr/>
          </p:nvSpPr>
          <p:spPr bwMode="auto">
            <a:xfrm>
              <a:off x="3552" y="1968"/>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0000"/>
                  </a:solidFill>
                  <a:latin typeface="Times New Roman" panose="02020603050405020304" pitchFamily="18" charset="0"/>
                </a:rPr>
                <a:t>5</a:t>
              </a:r>
            </a:p>
          </p:txBody>
        </p:sp>
      </p:grpSp>
      <p:sp>
        <p:nvSpPr>
          <p:cNvPr id="3079" name="Rectangle 44">
            <a:extLst>
              <a:ext uri="{FF2B5EF4-FFF2-40B4-BE49-F238E27FC236}">
                <a16:creationId xmlns:a16="http://schemas.microsoft.com/office/drawing/2014/main" id="{43FEBA18-343C-4E26-870E-07C2BDF3DA8F}"/>
              </a:ext>
            </a:extLst>
          </p:cNvPr>
          <p:cNvSpPr>
            <a:spLocks noChangeArrowheads="1"/>
          </p:cNvSpPr>
          <p:nvPr/>
        </p:nvSpPr>
        <p:spPr bwMode="auto">
          <a:xfrm>
            <a:off x="47625" y="49213"/>
            <a:ext cx="9048750" cy="6784975"/>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3080" name="Text Box 45">
            <a:extLst>
              <a:ext uri="{FF2B5EF4-FFF2-40B4-BE49-F238E27FC236}">
                <a16:creationId xmlns:a16="http://schemas.microsoft.com/office/drawing/2014/main" id="{0305C4C3-143A-4A8F-96A8-E2FEB6355829}"/>
              </a:ext>
            </a:extLst>
          </p:cNvPr>
          <p:cNvSpPr txBox="1">
            <a:spLocks noChangeArrowheads="1"/>
          </p:cNvSpPr>
          <p:nvPr/>
        </p:nvSpPr>
        <p:spPr bwMode="auto">
          <a:xfrm>
            <a:off x="990600" y="381000"/>
            <a:ext cx="4495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en-US" altLang="en-US" b="0"/>
          </a:p>
        </p:txBody>
      </p:sp>
      <p:grpSp>
        <p:nvGrpSpPr>
          <p:cNvPr id="8" name="Group 46">
            <a:extLst>
              <a:ext uri="{FF2B5EF4-FFF2-40B4-BE49-F238E27FC236}">
                <a16:creationId xmlns:a16="http://schemas.microsoft.com/office/drawing/2014/main" id="{FCE479E3-743B-4627-81A6-3FA23D0AE4D3}"/>
              </a:ext>
            </a:extLst>
          </p:cNvPr>
          <p:cNvGrpSpPr>
            <a:grpSpLocks/>
          </p:cNvGrpSpPr>
          <p:nvPr/>
        </p:nvGrpSpPr>
        <p:grpSpPr bwMode="auto">
          <a:xfrm>
            <a:off x="1828800" y="3657600"/>
            <a:ext cx="1371600" cy="762000"/>
            <a:chOff x="3408" y="1968"/>
            <a:chExt cx="864" cy="480"/>
          </a:xfrm>
        </p:grpSpPr>
        <p:grpSp>
          <p:nvGrpSpPr>
            <p:cNvPr id="3101" name="Group 47">
              <a:extLst>
                <a:ext uri="{FF2B5EF4-FFF2-40B4-BE49-F238E27FC236}">
                  <a16:creationId xmlns:a16="http://schemas.microsoft.com/office/drawing/2014/main" id="{4056AC67-05B1-4ECC-91B3-0B5489FD4233}"/>
                </a:ext>
              </a:extLst>
            </p:cNvPr>
            <p:cNvGrpSpPr>
              <a:grpSpLocks/>
            </p:cNvGrpSpPr>
            <p:nvPr/>
          </p:nvGrpSpPr>
          <p:grpSpPr bwMode="auto">
            <a:xfrm>
              <a:off x="3408" y="1968"/>
              <a:ext cx="435" cy="384"/>
              <a:chOff x="2445" y="1200"/>
              <a:chExt cx="435" cy="384"/>
            </a:xfrm>
          </p:grpSpPr>
          <p:sp>
            <p:nvSpPr>
              <p:cNvPr id="3103" name="Line 48">
                <a:extLst>
                  <a:ext uri="{FF2B5EF4-FFF2-40B4-BE49-F238E27FC236}">
                    <a16:creationId xmlns:a16="http://schemas.microsoft.com/office/drawing/2014/main" id="{54B09B66-FC4B-4E14-B1F1-FD31ED31B298}"/>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04" name="Line 49">
                <a:extLst>
                  <a:ext uri="{FF2B5EF4-FFF2-40B4-BE49-F238E27FC236}">
                    <a16:creationId xmlns:a16="http://schemas.microsoft.com/office/drawing/2014/main" id="{97B0840B-2C02-419A-B9EF-7C8D82228BB2}"/>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05" name="Line 50">
                <a:extLst>
                  <a:ext uri="{FF2B5EF4-FFF2-40B4-BE49-F238E27FC236}">
                    <a16:creationId xmlns:a16="http://schemas.microsoft.com/office/drawing/2014/main" id="{4EF281A3-F7CD-4327-B12E-6E857585E17C}"/>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3102" name="Text Box 51">
              <a:extLst>
                <a:ext uri="{FF2B5EF4-FFF2-40B4-BE49-F238E27FC236}">
                  <a16:creationId xmlns:a16="http://schemas.microsoft.com/office/drawing/2014/main" id="{A450B1A3-2710-4487-9ECC-6DF469821FB9}"/>
                </a:ext>
              </a:extLst>
            </p:cNvPr>
            <p:cNvSpPr txBox="1">
              <a:spLocks noChangeArrowheads="1"/>
            </p:cNvSpPr>
            <p:nvPr/>
          </p:nvSpPr>
          <p:spPr bwMode="auto">
            <a:xfrm>
              <a:off x="3552" y="1968"/>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0000"/>
                  </a:solidFill>
                  <a:latin typeface="Times New Roman" panose="02020603050405020304" pitchFamily="18" charset="0"/>
                </a:rPr>
                <a:t>5</a:t>
              </a:r>
            </a:p>
          </p:txBody>
        </p:sp>
      </p:grpSp>
      <p:graphicFrame>
        <p:nvGraphicFramePr>
          <p:cNvPr id="220212" name="Object 52">
            <a:extLst>
              <a:ext uri="{FF2B5EF4-FFF2-40B4-BE49-F238E27FC236}">
                <a16:creationId xmlns:a16="http://schemas.microsoft.com/office/drawing/2014/main" id="{D644A15A-EEC9-4081-8D7C-ABA3B78A8D32}"/>
              </a:ext>
            </a:extLst>
          </p:cNvPr>
          <p:cNvGraphicFramePr>
            <a:graphicFrameLocks noChangeAspect="1"/>
          </p:cNvGraphicFramePr>
          <p:nvPr/>
        </p:nvGraphicFramePr>
        <p:xfrm>
          <a:off x="914400" y="2362200"/>
          <a:ext cx="6477000" cy="844550"/>
        </p:xfrm>
        <a:graphic>
          <a:graphicData uri="http://schemas.openxmlformats.org/presentationml/2006/ole">
            <mc:AlternateContent xmlns:mc="http://schemas.openxmlformats.org/markup-compatibility/2006">
              <mc:Choice xmlns:v="urn:schemas-microsoft-com:vml" Requires="v">
                <p:oleObj spid="_x0000_s3121" name="Equation" r:id="rId4" imgW="1752600" imgH="228600" progId="Equation.DSMT4">
                  <p:embed/>
                </p:oleObj>
              </mc:Choice>
              <mc:Fallback>
                <p:oleObj name="Equation" r:id="rId4" imgW="1752600" imgH="228600" progId="Equation.DSMT4">
                  <p:embed/>
                  <p:pic>
                    <p:nvPicPr>
                      <p:cNvPr id="0" name="Object 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2362200"/>
                        <a:ext cx="6477000" cy="84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0214" name="Text Box 54">
            <a:extLst>
              <a:ext uri="{FF2B5EF4-FFF2-40B4-BE49-F238E27FC236}">
                <a16:creationId xmlns:a16="http://schemas.microsoft.com/office/drawing/2014/main" id="{EB3FD40B-D2BD-484F-B73A-88AE0341829C}"/>
              </a:ext>
            </a:extLst>
          </p:cNvPr>
          <p:cNvSpPr txBox="1">
            <a:spLocks noChangeArrowheads="1"/>
          </p:cNvSpPr>
          <p:nvPr/>
        </p:nvSpPr>
        <p:spPr bwMode="auto">
          <a:xfrm>
            <a:off x="1600200" y="762000"/>
            <a:ext cx="5943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b="0"/>
              <a:t>TÝnh gi¸ trÞ biÓu thøc</a:t>
            </a:r>
          </a:p>
        </p:txBody>
      </p:sp>
      <p:sp>
        <p:nvSpPr>
          <p:cNvPr id="3083" name="Oval 55">
            <a:extLst>
              <a:ext uri="{FF2B5EF4-FFF2-40B4-BE49-F238E27FC236}">
                <a16:creationId xmlns:a16="http://schemas.microsoft.com/office/drawing/2014/main" id="{E40F84F9-8366-496D-A74B-488822684B96}"/>
              </a:ext>
            </a:extLst>
          </p:cNvPr>
          <p:cNvSpPr>
            <a:spLocks noChangeArrowheads="1"/>
          </p:cNvSpPr>
          <p:nvPr/>
        </p:nvSpPr>
        <p:spPr bwMode="auto">
          <a:xfrm>
            <a:off x="457200" y="685800"/>
            <a:ext cx="838200" cy="685800"/>
          </a:xfrm>
          <a:prstGeom prst="ellipse">
            <a:avLst/>
          </a:prstGeom>
          <a:solidFill>
            <a:srgbClr val="00FFFF"/>
          </a:solidFill>
          <a:ln w="9525">
            <a:solidFill>
              <a:schemeClr val="tx1"/>
            </a:solidFill>
            <a:round/>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220216" name="Text Box 56">
            <a:extLst>
              <a:ext uri="{FF2B5EF4-FFF2-40B4-BE49-F238E27FC236}">
                <a16:creationId xmlns:a16="http://schemas.microsoft.com/office/drawing/2014/main" id="{D2745BD4-1544-424B-ACC3-74A9F622FE8B}"/>
              </a:ext>
            </a:extLst>
          </p:cNvPr>
          <p:cNvSpPr txBox="1">
            <a:spLocks noChangeArrowheads="1"/>
          </p:cNvSpPr>
          <p:nvPr/>
        </p:nvSpPr>
        <p:spPr bwMode="auto">
          <a:xfrm>
            <a:off x="381000" y="685800"/>
            <a:ext cx="121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CC3300"/>
                </a:solidFill>
              </a:rPr>
              <a:t>BT</a:t>
            </a:r>
          </a:p>
        </p:txBody>
      </p:sp>
      <p:grpSp>
        <p:nvGrpSpPr>
          <p:cNvPr id="10" name="Group 58">
            <a:extLst>
              <a:ext uri="{FF2B5EF4-FFF2-40B4-BE49-F238E27FC236}">
                <a16:creationId xmlns:a16="http://schemas.microsoft.com/office/drawing/2014/main" id="{EA4ED85F-0554-44E3-B0ED-E25CBF2F0137}"/>
              </a:ext>
            </a:extLst>
          </p:cNvPr>
          <p:cNvGrpSpPr>
            <a:grpSpLocks/>
          </p:cNvGrpSpPr>
          <p:nvPr/>
        </p:nvGrpSpPr>
        <p:grpSpPr bwMode="auto">
          <a:xfrm>
            <a:off x="5219700" y="4781550"/>
            <a:ext cx="1371600" cy="762000"/>
            <a:chOff x="3408" y="1968"/>
            <a:chExt cx="864" cy="480"/>
          </a:xfrm>
        </p:grpSpPr>
        <p:grpSp>
          <p:nvGrpSpPr>
            <p:cNvPr id="3096" name="Group 59">
              <a:extLst>
                <a:ext uri="{FF2B5EF4-FFF2-40B4-BE49-F238E27FC236}">
                  <a16:creationId xmlns:a16="http://schemas.microsoft.com/office/drawing/2014/main" id="{A25DD491-262D-4A05-AA4C-467954D83797}"/>
                </a:ext>
              </a:extLst>
            </p:cNvPr>
            <p:cNvGrpSpPr>
              <a:grpSpLocks/>
            </p:cNvGrpSpPr>
            <p:nvPr/>
          </p:nvGrpSpPr>
          <p:grpSpPr bwMode="auto">
            <a:xfrm>
              <a:off x="3408" y="1968"/>
              <a:ext cx="435" cy="384"/>
              <a:chOff x="2445" y="1200"/>
              <a:chExt cx="435" cy="384"/>
            </a:xfrm>
          </p:grpSpPr>
          <p:sp>
            <p:nvSpPr>
              <p:cNvPr id="3098" name="Line 60">
                <a:extLst>
                  <a:ext uri="{FF2B5EF4-FFF2-40B4-BE49-F238E27FC236}">
                    <a16:creationId xmlns:a16="http://schemas.microsoft.com/office/drawing/2014/main" id="{83BA447D-ACC3-4719-BC5C-5F4FA1D2C1C8}"/>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099" name="Line 61">
                <a:extLst>
                  <a:ext uri="{FF2B5EF4-FFF2-40B4-BE49-F238E27FC236}">
                    <a16:creationId xmlns:a16="http://schemas.microsoft.com/office/drawing/2014/main" id="{B2022D3C-69AB-4A16-AD5B-BCA5051DBF55}"/>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100" name="Line 62">
                <a:extLst>
                  <a:ext uri="{FF2B5EF4-FFF2-40B4-BE49-F238E27FC236}">
                    <a16:creationId xmlns:a16="http://schemas.microsoft.com/office/drawing/2014/main" id="{E0D71BA0-007D-41BB-BEFB-EF530D9994B2}"/>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3097" name="Text Box 63">
              <a:extLst>
                <a:ext uri="{FF2B5EF4-FFF2-40B4-BE49-F238E27FC236}">
                  <a16:creationId xmlns:a16="http://schemas.microsoft.com/office/drawing/2014/main" id="{433926ED-25E9-4314-967B-CEF45214C70E}"/>
                </a:ext>
              </a:extLst>
            </p:cNvPr>
            <p:cNvSpPr txBox="1">
              <a:spLocks noChangeArrowheads="1"/>
            </p:cNvSpPr>
            <p:nvPr/>
          </p:nvSpPr>
          <p:spPr bwMode="auto">
            <a:xfrm>
              <a:off x="3552" y="1968"/>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0000"/>
                  </a:solidFill>
                  <a:latin typeface="Times New Roman" panose="02020603050405020304" pitchFamily="18" charset="0"/>
                </a:rPr>
                <a:t>5</a:t>
              </a:r>
            </a:p>
          </p:txBody>
        </p:sp>
      </p:grpSp>
      <p:sp>
        <p:nvSpPr>
          <p:cNvPr id="220224" name="Text Box 64">
            <a:extLst>
              <a:ext uri="{FF2B5EF4-FFF2-40B4-BE49-F238E27FC236}">
                <a16:creationId xmlns:a16="http://schemas.microsoft.com/office/drawing/2014/main" id="{EA2FFE60-4110-4B65-99E5-2D4C3F46ECD5}"/>
              </a:ext>
            </a:extLst>
          </p:cNvPr>
          <p:cNvSpPr txBox="1">
            <a:spLocks noChangeArrowheads="1"/>
          </p:cNvSpPr>
          <p:nvPr/>
        </p:nvSpPr>
        <p:spPr bwMode="auto">
          <a:xfrm>
            <a:off x="838200" y="4800600"/>
            <a:ext cx="472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b="0"/>
              <a:t> </a:t>
            </a:r>
            <a:r>
              <a:rPr lang="en-US" altLang="en-US" sz="4400">
                <a:solidFill>
                  <a:srgbClr val="0000CC"/>
                </a:solidFill>
              </a:rPr>
              <a:t>= ( 3 + 5 + 2 + 1 )</a:t>
            </a:r>
          </a:p>
        </p:txBody>
      </p:sp>
      <p:sp>
        <p:nvSpPr>
          <p:cNvPr id="3087" name="Text Box 65">
            <a:extLst>
              <a:ext uri="{FF2B5EF4-FFF2-40B4-BE49-F238E27FC236}">
                <a16:creationId xmlns:a16="http://schemas.microsoft.com/office/drawing/2014/main" id="{7642E42E-528A-4E11-A105-8991E8926285}"/>
              </a:ext>
            </a:extLst>
          </p:cNvPr>
          <p:cNvSpPr txBox="1">
            <a:spLocks noChangeArrowheads="1"/>
          </p:cNvSpPr>
          <p:nvPr/>
        </p:nvSpPr>
        <p:spPr bwMode="auto">
          <a:xfrm>
            <a:off x="1219200" y="3978275"/>
            <a:ext cx="6705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en-US" altLang="en-US" b="0"/>
          </a:p>
        </p:txBody>
      </p:sp>
      <p:sp>
        <p:nvSpPr>
          <p:cNvPr id="220226" name="Text Box 66">
            <a:extLst>
              <a:ext uri="{FF2B5EF4-FFF2-40B4-BE49-F238E27FC236}">
                <a16:creationId xmlns:a16="http://schemas.microsoft.com/office/drawing/2014/main" id="{2EE63D96-97C4-47C2-8D65-B0DAEF3205DB}"/>
              </a:ext>
            </a:extLst>
          </p:cNvPr>
          <p:cNvSpPr txBox="1">
            <a:spLocks noChangeArrowheads="1"/>
          </p:cNvSpPr>
          <p:nvPr/>
        </p:nvSpPr>
        <p:spPr bwMode="auto">
          <a:xfrm>
            <a:off x="1295400" y="365760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b="0"/>
              <a:t> </a:t>
            </a:r>
            <a:r>
              <a:rPr lang="en-US" altLang="en-US" sz="4400">
                <a:solidFill>
                  <a:srgbClr val="0000CC"/>
                </a:solidFill>
              </a:rPr>
              <a:t>3      + 5        + 2        +</a:t>
            </a:r>
          </a:p>
        </p:txBody>
      </p:sp>
      <p:grpSp>
        <p:nvGrpSpPr>
          <p:cNvPr id="12" name="Group 74">
            <a:extLst>
              <a:ext uri="{FF2B5EF4-FFF2-40B4-BE49-F238E27FC236}">
                <a16:creationId xmlns:a16="http://schemas.microsoft.com/office/drawing/2014/main" id="{F9BB2959-726C-449E-ACA7-45E0B3E98B23}"/>
              </a:ext>
            </a:extLst>
          </p:cNvPr>
          <p:cNvGrpSpPr>
            <a:grpSpLocks/>
          </p:cNvGrpSpPr>
          <p:nvPr/>
        </p:nvGrpSpPr>
        <p:grpSpPr bwMode="auto">
          <a:xfrm>
            <a:off x="2114550" y="5715000"/>
            <a:ext cx="1371600" cy="762000"/>
            <a:chOff x="3408" y="1968"/>
            <a:chExt cx="864" cy="480"/>
          </a:xfrm>
        </p:grpSpPr>
        <p:grpSp>
          <p:nvGrpSpPr>
            <p:cNvPr id="3091" name="Group 75">
              <a:extLst>
                <a:ext uri="{FF2B5EF4-FFF2-40B4-BE49-F238E27FC236}">
                  <a16:creationId xmlns:a16="http://schemas.microsoft.com/office/drawing/2014/main" id="{5661BF2C-E97F-449D-BE49-18C0058EF9B3}"/>
                </a:ext>
              </a:extLst>
            </p:cNvPr>
            <p:cNvGrpSpPr>
              <a:grpSpLocks/>
            </p:cNvGrpSpPr>
            <p:nvPr/>
          </p:nvGrpSpPr>
          <p:grpSpPr bwMode="auto">
            <a:xfrm>
              <a:off x="3408" y="1968"/>
              <a:ext cx="435" cy="384"/>
              <a:chOff x="2445" y="1200"/>
              <a:chExt cx="435" cy="384"/>
            </a:xfrm>
          </p:grpSpPr>
          <p:sp>
            <p:nvSpPr>
              <p:cNvPr id="3093" name="Line 76">
                <a:extLst>
                  <a:ext uri="{FF2B5EF4-FFF2-40B4-BE49-F238E27FC236}">
                    <a16:creationId xmlns:a16="http://schemas.microsoft.com/office/drawing/2014/main" id="{AC7A9FE1-9528-412D-99F1-A37FB12A03FF}"/>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094" name="Line 77">
                <a:extLst>
                  <a:ext uri="{FF2B5EF4-FFF2-40B4-BE49-F238E27FC236}">
                    <a16:creationId xmlns:a16="http://schemas.microsoft.com/office/drawing/2014/main" id="{449E432B-88A6-4B6F-B33A-B1AEAF21FE94}"/>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3095" name="Line 78">
                <a:extLst>
                  <a:ext uri="{FF2B5EF4-FFF2-40B4-BE49-F238E27FC236}">
                    <a16:creationId xmlns:a16="http://schemas.microsoft.com/office/drawing/2014/main" id="{6B28A817-224E-4359-AC31-DA3740D46F19}"/>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3092" name="Text Box 79">
              <a:extLst>
                <a:ext uri="{FF2B5EF4-FFF2-40B4-BE49-F238E27FC236}">
                  <a16:creationId xmlns:a16="http://schemas.microsoft.com/office/drawing/2014/main" id="{75F7FA24-35CE-4AA3-BB9F-E66456071D50}"/>
                </a:ext>
              </a:extLst>
            </p:cNvPr>
            <p:cNvSpPr txBox="1">
              <a:spLocks noChangeArrowheads="1"/>
            </p:cNvSpPr>
            <p:nvPr/>
          </p:nvSpPr>
          <p:spPr bwMode="auto">
            <a:xfrm>
              <a:off x="3552" y="1968"/>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0000"/>
                  </a:solidFill>
                  <a:latin typeface="Times New Roman" panose="02020603050405020304" pitchFamily="18" charset="0"/>
                </a:rPr>
                <a:t>5</a:t>
              </a:r>
            </a:p>
          </p:txBody>
        </p:sp>
      </p:grpSp>
      <p:sp>
        <p:nvSpPr>
          <p:cNvPr id="220240" name="Text Box 80">
            <a:extLst>
              <a:ext uri="{FF2B5EF4-FFF2-40B4-BE49-F238E27FC236}">
                <a16:creationId xmlns:a16="http://schemas.microsoft.com/office/drawing/2014/main" id="{E361CB3C-822A-422E-AE3F-C8FC11F84A19}"/>
              </a:ext>
            </a:extLst>
          </p:cNvPr>
          <p:cNvSpPr txBox="1">
            <a:spLocks noChangeArrowheads="1"/>
          </p:cNvSpPr>
          <p:nvPr/>
        </p:nvSpPr>
        <p:spPr bwMode="auto">
          <a:xfrm>
            <a:off x="819150" y="57150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b="0"/>
              <a:t> </a:t>
            </a:r>
            <a:r>
              <a:rPr lang="en-US" altLang="en-US" sz="4400">
                <a:solidFill>
                  <a:srgbClr val="0000CC"/>
                </a:solidFill>
              </a:rPr>
              <a:t>= 11</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20216"/>
                                        </p:tgtEl>
                                        <p:attrNameLst>
                                          <p:attrName>style.visibility</p:attrName>
                                        </p:attrNameLst>
                                      </p:cBhvr>
                                      <p:to>
                                        <p:strVal val="visible"/>
                                      </p:to>
                                    </p:set>
                                    <p:anim calcmode="lin" valueType="num">
                                      <p:cBhvr>
                                        <p:cTn id="7" dur="5000" fill="hold"/>
                                        <p:tgtEl>
                                          <p:spTgt spid="220216"/>
                                        </p:tgtEl>
                                        <p:attrNameLst>
                                          <p:attrName>ppt_w</p:attrName>
                                        </p:attrNameLst>
                                      </p:cBhvr>
                                      <p:tavLst>
                                        <p:tav tm="0" fmla="#ppt_w*sin(2.5*pi*$)">
                                          <p:val>
                                            <p:fltVal val="0"/>
                                          </p:val>
                                        </p:tav>
                                        <p:tav tm="100000">
                                          <p:val>
                                            <p:fltVal val="1"/>
                                          </p:val>
                                        </p:tav>
                                      </p:tavLst>
                                    </p:anim>
                                    <p:anim calcmode="lin" valueType="num">
                                      <p:cBhvr>
                                        <p:cTn id="8" dur="5000" fill="hold"/>
                                        <p:tgtEl>
                                          <p:spTgt spid="220216"/>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220214"/>
                                        </p:tgtEl>
                                        <p:attrNameLst>
                                          <p:attrName>style.visibility</p:attrName>
                                        </p:attrNameLst>
                                      </p:cBhvr>
                                      <p:to>
                                        <p:strVal val="visible"/>
                                      </p:to>
                                    </p:set>
                                    <p:animEffect transition="in" filter="fade">
                                      <p:cBhvr>
                                        <p:cTn id="13" dur="1000"/>
                                        <p:tgtEl>
                                          <p:spTgt spid="220214"/>
                                        </p:tgtEl>
                                      </p:cBhvr>
                                    </p:animEffect>
                                    <p:anim calcmode="lin" valueType="num">
                                      <p:cBhvr>
                                        <p:cTn id="14" dur="1000" fill="hold"/>
                                        <p:tgtEl>
                                          <p:spTgt spid="220214"/>
                                        </p:tgtEl>
                                        <p:attrNameLst>
                                          <p:attrName>ppt_x</p:attrName>
                                        </p:attrNameLst>
                                      </p:cBhvr>
                                      <p:tavLst>
                                        <p:tav tm="0">
                                          <p:val>
                                            <p:strVal val="#ppt_x"/>
                                          </p:val>
                                        </p:tav>
                                        <p:tav tm="100000">
                                          <p:val>
                                            <p:strVal val="#ppt_x"/>
                                          </p:val>
                                        </p:tav>
                                      </p:tavLst>
                                    </p:anim>
                                    <p:anim calcmode="lin" valueType="num">
                                      <p:cBhvr>
                                        <p:cTn id="15" dur="1000" fill="hold"/>
                                        <p:tgtEl>
                                          <p:spTgt spid="220214"/>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51" presetClass="entr" presetSubtype="0" fill="hold" nodeType="clickEffect">
                                  <p:stCondLst>
                                    <p:cond delay="0"/>
                                  </p:stCondLst>
                                  <p:childTnLst>
                                    <p:set>
                                      <p:cBhvr>
                                        <p:cTn id="19" dur="1" fill="hold">
                                          <p:stCondLst>
                                            <p:cond delay="0"/>
                                          </p:stCondLst>
                                        </p:cTn>
                                        <p:tgtEl>
                                          <p:spTgt spid="220212"/>
                                        </p:tgtEl>
                                        <p:attrNameLst>
                                          <p:attrName>style.visibility</p:attrName>
                                        </p:attrNameLst>
                                      </p:cBhvr>
                                      <p:to>
                                        <p:strVal val="visible"/>
                                      </p:to>
                                    </p:set>
                                    <p:animEffect transition="in" filter="fade">
                                      <p:cBhvr>
                                        <p:cTn id="20" dur="770" decel="100000"/>
                                        <p:tgtEl>
                                          <p:spTgt spid="220212"/>
                                        </p:tgtEl>
                                      </p:cBhvr>
                                    </p:animEffect>
                                    <p:animScale>
                                      <p:cBhvr>
                                        <p:cTn id="21" dur="770" decel="100000"/>
                                        <p:tgtEl>
                                          <p:spTgt spid="220212"/>
                                        </p:tgtEl>
                                      </p:cBhvr>
                                      <p:from x="10000" y="10000"/>
                                      <p:to x="200000" y="450000"/>
                                    </p:animScale>
                                    <p:animScale>
                                      <p:cBhvr>
                                        <p:cTn id="22" dur="1230" accel="100000" fill="hold">
                                          <p:stCondLst>
                                            <p:cond delay="770"/>
                                          </p:stCondLst>
                                        </p:cTn>
                                        <p:tgtEl>
                                          <p:spTgt spid="220212"/>
                                        </p:tgtEl>
                                      </p:cBhvr>
                                      <p:from x="200000" y="450000"/>
                                      <p:to x="100000" y="100000"/>
                                    </p:animScale>
                                    <p:set>
                                      <p:cBhvr>
                                        <p:cTn id="23" dur="770" fill="hold"/>
                                        <p:tgtEl>
                                          <p:spTgt spid="220212"/>
                                        </p:tgtEl>
                                        <p:attrNameLst>
                                          <p:attrName>ppt_x</p:attrName>
                                        </p:attrNameLst>
                                      </p:cBhvr>
                                      <p:to>
                                        <p:strVal val="(0.5)"/>
                                      </p:to>
                                    </p:set>
                                    <p:anim from="(0.5)" to="(#ppt_x)" calcmode="lin" valueType="num">
                                      <p:cBhvr>
                                        <p:cTn id="24" dur="1230" accel="100000" fill="hold">
                                          <p:stCondLst>
                                            <p:cond delay="770"/>
                                          </p:stCondLst>
                                        </p:cTn>
                                        <p:tgtEl>
                                          <p:spTgt spid="220212"/>
                                        </p:tgtEl>
                                        <p:attrNameLst>
                                          <p:attrName>ppt_x</p:attrName>
                                        </p:attrNameLst>
                                      </p:cBhvr>
                                    </p:anim>
                                    <p:set>
                                      <p:cBhvr>
                                        <p:cTn id="25" dur="770" fill="hold"/>
                                        <p:tgtEl>
                                          <p:spTgt spid="220212"/>
                                        </p:tgtEl>
                                        <p:attrNameLst>
                                          <p:attrName>ppt_y</p:attrName>
                                        </p:attrNameLst>
                                      </p:cBhvr>
                                      <p:to>
                                        <p:strVal val="(#ppt_y+0.4)"/>
                                      </p:to>
                                    </p:set>
                                    <p:anim from="(#ppt_y+0.4)" to="(#ppt_y)" calcmode="lin" valueType="num">
                                      <p:cBhvr>
                                        <p:cTn id="26" dur="1230" accel="100000" fill="hold">
                                          <p:stCondLst>
                                            <p:cond delay="770"/>
                                          </p:stCondLst>
                                        </p:cTn>
                                        <p:tgtEl>
                                          <p:spTgt spid="220212"/>
                                        </p:tgtEl>
                                        <p:attrNameLst>
                                          <p:attrName>ppt_y</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6" presetClass="entr" presetSubtype="16"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circle(in)">
                                      <p:cBhvr>
                                        <p:cTn id="31" dur="2000"/>
                                        <p:tgtEl>
                                          <p:spTgt spid="6"/>
                                        </p:tgtEl>
                                      </p:cBhvr>
                                    </p:animEffect>
                                  </p:childTnLst>
                                </p:cTn>
                              </p:par>
                              <p:par>
                                <p:cTn id="32" presetID="6" presetClass="entr" presetSubtype="16"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circle(in)">
                                      <p:cBhvr>
                                        <p:cTn id="34" dur="2000"/>
                                        <p:tgtEl>
                                          <p:spTgt spid="2"/>
                                        </p:tgtEl>
                                      </p:cBhvr>
                                    </p:animEffect>
                                  </p:childTnLst>
                                </p:cTn>
                              </p:par>
                              <p:par>
                                <p:cTn id="35" presetID="6" presetClass="entr" presetSubtype="16"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2000"/>
                                        <p:tgtEl>
                                          <p:spTgt spid="4"/>
                                        </p:tgtEl>
                                      </p:cBhvr>
                                    </p:animEffect>
                                  </p:childTnLst>
                                </p:cTn>
                              </p:par>
                              <p:par>
                                <p:cTn id="38" presetID="6" presetClass="entr" presetSubtype="1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circle(in)">
                                      <p:cBhvr>
                                        <p:cTn id="40" dur="2000"/>
                                        <p:tgtEl>
                                          <p:spTgt spid="8"/>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20226"/>
                                        </p:tgtEl>
                                        <p:attrNameLst>
                                          <p:attrName>style.visibility</p:attrName>
                                        </p:attrNameLst>
                                      </p:cBhvr>
                                      <p:to>
                                        <p:strVal val="visible"/>
                                      </p:to>
                                    </p:set>
                                    <p:animEffect transition="in" filter="circle(in)">
                                      <p:cBhvr>
                                        <p:cTn id="43" dur="2000"/>
                                        <p:tgtEl>
                                          <p:spTgt spid="220226"/>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220165"/>
                                        </p:tgtEl>
                                        <p:attrNameLst>
                                          <p:attrName>style.visibility</p:attrName>
                                        </p:attrNameLst>
                                      </p:cBhvr>
                                      <p:to>
                                        <p:strVal val="visible"/>
                                      </p:to>
                                    </p:set>
                                    <p:animEffect transition="in" filter="circle(in)">
                                      <p:cBhvr>
                                        <p:cTn id="46" dur="2000"/>
                                        <p:tgtEl>
                                          <p:spTgt spid="220165"/>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6" presetClass="emph" presetSubtype="0" fill="hold" nodeType="clickEffect">
                                  <p:stCondLst>
                                    <p:cond delay="0"/>
                                  </p:stCondLst>
                                  <p:childTnLst>
                                    <p:animEffect transition="out" filter="fade">
                                      <p:cBhvr>
                                        <p:cTn id="50" dur="500" tmFilter="0, 0; .2, .5; .8, .5; 1, 0"/>
                                        <p:tgtEl>
                                          <p:spTgt spid="8"/>
                                        </p:tgtEl>
                                      </p:cBhvr>
                                    </p:animEffect>
                                    <p:animScale>
                                      <p:cBhvr>
                                        <p:cTn id="51" dur="250" autoRev="1" fill="hold"/>
                                        <p:tgtEl>
                                          <p:spTgt spid="8"/>
                                        </p:tgtEl>
                                      </p:cBhvr>
                                      <p:by x="105000" y="105000"/>
                                    </p:animScale>
                                  </p:childTnLst>
                                </p:cTn>
                              </p:par>
                              <p:par>
                                <p:cTn id="52" presetID="26" presetClass="emph" presetSubtype="0" fill="hold" nodeType="withEffect">
                                  <p:stCondLst>
                                    <p:cond delay="0"/>
                                  </p:stCondLst>
                                  <p:childTnLst>
                                    <p:animEffect transition="out" filter="fade">
                                      <p:cBhvr>
                                        <p:cTn id="53" dur="500" tmFilter="0, 0; .2, .5; .8, .5; 1, 0"/>
                                        <p:tgtEl>
                                          <p:spTgt spid="4"/>
                                        </p:tgtEl>
                                      </p:cBhvr>
                                    </p:animEffect>
                                    <p:animScale>
                                      <p:cBhvr>
                                        <p:cTn id="54" dur="250" autoRev="1" fill="hold"/>
                                        <p:tgtEl>
                                          <p:spTgt spid="4"/>
                                        </p:tgtEl>
                                      </p:cBhvr>
                                      <p:by x="105000" y="105000"/>
                                    </p:animScale>
                                  </p:childTnLst>
                                </p:cTn>
                              </p:par>
                              <p:par>
                                <p:cTn id="55" presetID="26" presetClass="emph" presetSubtype="0" fill="hold" nodeType="withEffect">
                                  <p:stCondLst>
                                    <p:cond delay="0"/>
                                  </p:stCondLst>
                                  <p:childTnLst>
                                    <p:animEffect transition="out" filter="fade">
                                      <p:cBhvr>
                                        <p:cTn id="56" dur="500" tmFilter="0, 0; .2, .5; .8, .5; 1, 0"/>
                                        <p:tgtEl>
                                          <p:spTgt spid="2"/>
                                        </p:tgtEl>
                                      </p:cBhvr>
                                    </p:animEffect>
                                    <p:animScale>
                                      <p:cBhvr>
                                        <p:cTn id="57" dur="250" autoRev="1" fill="hold"/>
                                        <p:tgtEl>
                                          <p:spTgt spid="2"/>
                                        </p:tgtEl>
                                      </p:cBhvr>
                                      <p:by x="105000" y="105000"/>
                                    </p:animScale>
                                  </p:childTnLst>
                                </p:cTn>
                              </p:par>
                              <p:par>
                                <p:cTn id="58" presetID="26" presetClass="emph" presetSubtype="0" fill="hold" nodeType="withEffect">
                                  <p:stCondLst>
                                    <p:cond delay="0"/>
                                  </p:stCondLst>
                                  <p:childTnLst>
                                    <p:animEffect transition="out" filter="fade">
                                      <p:cBhvr>
                                        <p:cTn id="59" dur="500" tmFilter="0, 0; .2, .5; .8, .5; 1, 0"/>
                                        <p:tgtEl>
                                          <p:spTgt spid="6"/>
                                        </p:tgtEl>
                                      </p:cBhvr>
                                    </p:animEffect>
                                    <p:animScale>
                                      <p:cBhvr>
                                        <p:cTn id="60" dur="250" autoRev="1" fill="hold"/>
                                        <p:tgtEl>
                                          <p:spTgt spid="6"/>
                                        </p:tgtEl>
                                      </p:cBhvr>
                                      <p:by x="105000" y="105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24" presetClass="entr" presetSubtype="0" fill="hold" grpId="0" nodeType="clickEffect">
                                  <p:stCondLst>
                                    <p:cond delay="0"/>
                                  </p:stCondLst>
                                  <p:childTnLst>
                                    <p:set>
                                      <p:cBhvr>
                                        <p:cTn id="64" dur="1" fill="hold">
                                          <p:stCondLst>
                                            <p:cond delay="0"/>
                                          </p:stCondLst>
                                        </p:cTn>
                                        <p:tgtEl>
                                          <p:spTgt spid="220224"/>
                                        </p:tgtEl>
                                        <p:attrNameLst>
                                          <p:attrName>style.visibility</p:attrName>
                                        </p:attrNameLst>
                                      </p:cBhvr>
                                      <p:to>
                                        <p:strVal val="visible"/>
                                      </p:to>
                                    </p:set>
                                    <p:anim to="" calcmode="lin" valueType="num">
                                      <p:cBhvr>
                                        <p:cTn id="65" dur="1" fill="hold"/>
                                        <p:tgtEl>
                                          <p:spTgt spid="220224"/>
                                        </p:tgtEl>
                                        <p:attrNameLst>
                                          <p:attrName/>
                                        </p:attrNameLst>
                                      </p:cBhvr>
                                    </p:anim>
                                  </p:childTnLst>
                                </p:cTn>
                              </p:par>
                              <p:par>
                                <p:cTn id="66" presetID="24" presetClass="entr" presetSubtype="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 to="" calcmode="lin" valueType="num">
                                      <p:cBhvr>
                                        <p:cTn id="68" dur="1" fill="hold"/>
                                        <p:tgtEl>
                                          <p:spTgt spid="10"/>
                                        </p:tgtEl>
                                        <p:attrNameLst>
                                          <p:attrName/>
                                        </p:attrNameLst>
                                      </p:cBhvr>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20240"/>
                                        </p:tgtEl>
                                        <p:attrNameLst>
                                          <p:attrName>style.visibility</p:attrName>
                                        </p:attrNameLst>
                                      </p:cBhvr>
                                      <p:to>
                                        <p:strVal val="visible"/>
                                      </p:to>
                                    </p:set>
                                    <p:animEffect transition="in" filter="fade">
                                      <p:cBhvr>
                                        <p:cTn id="73" dur="2000"/>
                                        <p:tgtEl>
                                          <p:spTgt spid="220240"/>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2000"/>
                                        <p:tgtEl>
                                          <p:spTgt spid="1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6" presetClass="emph" presetSubtype="0" fill="hold" nodeType="clickEffect">
                                  <p:stCondLst>
                                    <p:cond delay="0"/>
                                  </p:stCondLst>
                                  <p:childTnLst>
                                    <p:animEffect transition="out" filter="fade">
                                      <p:cBhvr>
                                        <p:cTn id="80" dur="500" tmFilter="0, 0; .2, .5; .8, .5; 1, 0"/>
                                        <p:tgtEl>
                                          <p:spTgt spid="8"/>
                                        </p:tgtEl>
                                      </p:cBhvr>
                                    </p:animEffect>
                                    <p:animScale>
                                      <p:cBhvr>
                                        <p:cTn id="81" dur="250" autoRev="1" fill="hold"/>
                                        <p:tgtEl>
                                          <p:spTgt spid="8"/>
                                        </p:tgtEl>
                                      </p:cBhvr>
                                      <p:by x="105000" y="105000"/>
                                    </p:animScale>
                                  </p:childTnLst>
                                </p:cTn>
                              </p:par>
                              <p:par>
                                <p:cTn id="82" presetID="26" presetClass="emph" presetSubtype="0" fill="hold" nodeType="withEffect">
                                  <p:stCondLst>
                                    <p:cond delay="0"/>
                                  </p:stCondLst>
                                  <p:childTnLst>
                                    <p:animEffect transition="out" filter="fade">
                                      <p:cBhvr>
                                        <p:cTn id="83" dur="500" tmFilter="0, 0; .2, .5; .8, .5; 1, 0"/>
                                        <p:tgtEl>
                                          <p:spTgt spid="4"/>
                                        </p:tgtEl>
                                      </p:cBhvr>
                                    </p:animEffect>
                                    <p:animScale>
                                      <p:cBhvr>
                                        <p:cTn id="84" dur="250" autoRev="1" fill="hold"/>
                                        <p:tgtEl>
                                          <p:spTgt spid="4"/>
                                        </p:tgtEl>
                                      </p:cBhvr>
                                      <p:by x="105000" y="105000"/>
                                    </p:animScale>
                                  </p:childTnLst>
                                </p:cTn>
                              </p:par>
                              <p:par>
                                <p:cTn id="85" presetID="26" presetClass="emph" presetSubtype="0" fill="hold" nodeType="withEffect">
                                  <p:stCondLst>
                                    <p:cond delay="0"/>
                                  </p:stCondLst>
                                  <p:childTnLst>
                                    <p:animEffect transition="out" filter="fade">
                                      <p:cBhvr>
                                        <p:cTn id="86" dur="500" tmFilter="0, 0; .2, .5; .8, .5; 1, 0"/>
                                        <p:tgtEl>
                                          <p:spTgt spid="2"/>
                                        </p:tgtEl>
                                      </p:cBhvr>
                                    </p:animEffect>
                                    <p:animScale>
                                      <p:cBhvr>
                                        <p:cTn id="87" dur="250" autoRev="1" fill="hold"/>
                                        <p:tgtEl>
                                          <p:spTgt spid="2"/>
                                        </p:tgtEl>
                                      </p:cBhvr>
                                      <p:by x="105000" y="105000"/>
                                    </p:animScale>
                                  </p:childTnLst>
                                </p:cTn>
                              </p:par>
                              <p:par>
                                <p:cTn id="88" presetID="26" presetClass="emph" presetSubtype="0" fill="hold" nodeType="withEffect">
                                  <p:stCondLst>
                                    <p:cond delay="0"/>
                                  </p:stCondLst>
                                  <p:childTnLst>
                                    <p:animEffect transition="out" filter="fade">
                                      <p:cBhvr>
                                        <p:cTn id="89" dur="500" tmFilter="0, 0; .2, .5; .8, .5; 1, 0"/>
                                        <p:tgtEl>
                                          <p:spTgt spid="6"/>
                                        </p:tgtEl>
                                      </p:cBhvr>
                                    </p:animEffect>
                                    <p:animScale>
                                      <p:cBhvr>
                                        <p:cTn id="90" dur="250" autoRev="1" fill="hold"/>
                                        <p:tgtEl>
                                          <p:spTgt spid="6"/>
                                        </p:tgtEl>
                                      </p:cBhvr>
                                      <p:by x="105000" y="105000"/>
                                    </p:animScale>
                                  </p:childTnLst>
                                </p:cTn>
                              </p:par>
                              <p:par>
                                <p:cTn id="91" presetID="26" presetClass="emph" presetSubtype="0" fill="hold" nodeType="with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fill="hold" nodeType="withEffect">
                                  <p:stCondLst>
                                    <p:cond delay="0"/>
                                  </p:stCondLst>
                                  <p:childTnLst>
                                    <p:animEffect transition="out" filter="fade">
                                      <p:cBhvr>
                                        <p:cTn id="95" dur="500" tmFilter="0, 0; .2, .5; .8, .5; 1, 0"/>
                                        <p:tgtEl>
                                          <p:spTgt spid="12"/>
                                        </p:tgtEl>
                                      </p:cBhvr>
                                    </p:animEffect>
                                    <p:animScale>
                                      <p:cBhvr>
                                        <p:cTn id="96"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5" grpId="0"/>
      <p:bldP spid="220214" grpId="0"/>
      <p:bldP spid="220216" grpId="0"/>
      <p:bldP spid="220224" grpId="0"/>
      <p:bldP spid="220226" grpId="0"/>
      <p:bldP spid="2202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7"/>
          <a:srcRect/>
          <a:tile tx="0" ty="0" sx="100000" sy="100000" flip="none" algn="tl"/>
        </a:blipFill>
        <a:effectLst/>
      </p:bgPr>
    </p:bg>
    <p:spTree>
      <p:nvGrpSpPr>
        <p:cNvPr id="1" name=""/>
        <p:cNvGrpSpPr/>
        <p:nvPr/>
      </p:nvGrpSpPr>
      <p:grpSpPr>
        <a:xfrm>
          <a:off x="0" y="0"/>
          <a:ext cx="0" cy="0"/>
          <a:chOff x="0" y="0"/>
          <a:chExt cx="0" cy="0"/>
        </a:xfrm>
      </p:grpSpPr>
      <p:sp>
        <p:nvSpPr>
          <p:cNvPr id="19458" name="Rectangle 47">
            <a:extLst>
              <a:ext uri="{FF2B5EF4-FFF2-40B4-BE49-F238E27FC236}">
                <a16:creationId xmlns:a16="http://schemas.microsoft.com/office/drawing/2014/main" id="{147AF71A-E9B2-40ED-8FC4-FFA28243243E}"/>
              </a:ext>
            </a:extLst>
          </p:cNvPr>
          <p:cNvSpPr>
            <a:spLocks noChangeArrowheads="1"/>
          </p:cNvSpPr>
          <p:nvPr/>
        </p:nvSpPr>
        <p:spPr bwMode="auto">
          <a:xfrm>
            <a:off x="203200" y="290513"/>
            <a:ext cx="8662988" cy="6288087"/>
          </a:xfrm>
          <a:prstGeom prst="rect">
            <a:avLst/>
          </a:prstGeom>
          <a:solidFill>
            <a:srgbClr val="CFE9EB"/>
          </a:solidFill>
          <a:ln w="38100">
            <a:solidFill>
              <a:schemeClr val="hlink"/>
            </a:solidFill>
            <a:miter lim="800000"/>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86064" name="Rectangle 48">
            <a:extLst>
              <a:ext uri="{FF2B5EF4-FFF2-40B4-BE49-F238E27FC236}">
                <a16:creationId xmlns:a16="http://schemas.microsoft.com/office/drawing/2014/main" id="{65888628-D443-4125-AC42-DABAE0579F6C}"/>
              </a:ext>
            </a:extLst>
          </p:cNvPr>
          <p:cNvSpPr>
            <a:spLocks noChangeArrowheads="1"/>
          </p:cNvSpPr>
          <p:nvPr/>
        </p:nvSpPr>
        <p:spPr bwMode="auto">
          <a:xfrm>
            <a:off x="762000" y="609600"/>
            <a:ext cx="7162800" cy="1981200"/>
          </a:xfrm>
          <a:prstGeom prst="rect">
            <a:avLst/>
          </a:prstGeom>
          <a:solidFill>
            <a:srgbClr val="FFCDAB"/>
          </a:solidFill>
          <a:ln w="38100">
            <a:solidFill>
              <a:srgbClr val="FF6600"/>
            </a:solidFill>
            <a:miter lim="800000"/>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86060" name="AutoShape 44">
            <a:extLst>
              <a:ext uri="{FF2B5EF4-FFF2-40B4-BE49-F238E27FC236}">
                <a16:creationId xmlns:a16="http://schemas.microsoft.com/office/drawing/2014/main" id="{5B7A6858-B29A-4FA2-9112-09089A2E6F86}"/>
              </a:ext>
            </a:extLst>
          </p:cNvPr>
          <p:cNvSpPr>
            <a:spLocks noChangeArrowheads="1"/>
          </p:cNvSpPr>
          <p:nvPr/>
        </p:nvSpPr>
        <p:spPr bwMode="auto">
          <a:xfrm>
            <a:off x="3657600" y="4648200"/>
            <a:ext cx="3962400" cy="1676400"/>
          </a:xfrm>
          <a:prstGeom prst="cloudCallout">
            <a:avLst>
              <a:gd name="adj1" fmla="val -66505"/>
              <a:gd name="adj2" fmla="val -39866"/>
            </a:avLst>
          </a:prstGeom>
          <a:solidFill>
            <a:srgbClr val="FFFFCC"/>
          </a:solidFill>
          <a:ln w="9525">
            <a:solidFill>
              <a:schemeClr val="tx1"/>
            </a:solidFill>
            <a:round/>
            <a:headEnd/>
            <a:tailEnd/>
          </a:ln>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endParaRPr lang="en-US" altLang="en-US" sz="1800" b="0">
              <a:latin typeface="Arial" panose="020B0604020202020204" pitchFamily="34" charset="0"/>
            </a:endParaRPr>
          </a:p>
        </p:txBody>
      </p:sp>
      <p:sp>
        <p:nvSpPr>
          <p:cNvPr id="86018" name="Text Box 2">
            <a:extLst>
              <a:ext uri="{FF2B5EF4-FFF2-40B4-BE49-F238E27FC236}">
                <a16:creationId xmlns:a16="http://schemas.microsoft.com/office/drawing/2014/main" id="{56E58C01-8A8B-48A2-8EF2-25E28BABEF83}"/>
              </a:ext>
            </a:extLst>
          </p:cNvPr>
          <p:cNvSpPr txBox="1">
            <a:spLocks noChangeArrowheads="1"/>
          </p:cNvSpPr>
          <p:nvPr/>
        </p:nvSpPr>
        <p:spPr bwMode="auto">
          <a:xfrm>
            <a:off x="1524000" y="762000"/>
            <a:ext cx="5638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006600"/>
                </a:solidFill>
                <a:latin typeface="VNI-Times" pitchFamily="2" charset="0"/>
              </a:rPr>
              <a:t>Neáu</a:t>
            </a:r>
            <a:r>
              <a:rPr lang="en-US" altLang="en-US">
                <a:solidFill>
                  <a:srgbClr val="CC3300"/>
                </a:solidFill>
                <a:latin typeface="VNI-Times" pitchFamily="2" charset="0"/>
              </a:rPr>
              <a:t> </a:t>
            </a:r>
            <a:r>
              <a:rPr lang="en-US" altLang="en-US">
                <a:solidFill>
                  <a:srgbClr val="CC0000"/>
                </a:solidFill>
                <a:latin typeface="VNI-Times" pitchFamily="2" charset="0"/>
              </a:rPr>
              <a:t>A </a:t>
            </a:r>
            <a:r>
              <a:rPr lang="en-US" altLang="en-US">
                <a:solidFill>
                  <a:srgbClr val="CC0000"/>
                </a:solidFill>
                <a:latin typeface="VNI-Times" pitchFamily="2" charset="0"/>
                <a:sym typeface="Symbol" panose="05050102010706020507" pitchFamily="18" charset="2"/>
              </a:rPr>
              <a:t> 0</a:t>
            </a:r>
            <a:r>
              <a:rPr lang="en-US" altLang="en-US">
                <a:latin typeface="VNI-Times" pitchFamily="2" charset="0"/>
                <a:sym typeface="Symbol" panose="05050102010706020507" pitchFamily="18" charset="2"/>
              </a:rPr>
              <a:t>  </a:t>
            </a:r>
            <a:r>
              <a:rPr lang="en-US" altLang="en-US">
                <a:solidFill>
                  <a:srgbClr val="006600"/>
                </a:solidFill>
                <a:latin typeface="VNI-Times" pitchFamily="2" charset="0"/>
                <a:sym typeface="Symbol" panose="05050102010706020507" pitchFamily="18" charset="2"/>
              </a:rPr>
              <a:t>vaø  </a:t>
            </a:r>
            <a:r>
              <a:rPr lang="en-US" altLang="en-US">
                <a:solidFill>
                  <a:srgbClr val="CC0000"/>
                </a:solidFill>
                <a:latin typeface="VNI-Times" pitchFamily="2" charset="0"/>
                <a:sym typeface="Symbol" panose="05050102010706020507" pitchFamily="18" charset="2"/>
              </a:rPr>
              <a:t>B  0</a:t>
            </a:r>
            <a:r>
              <a:rPr lang="en-US" altLang="en-US">
                <a:solidFill>
                  <a:srgbClr val="006600"/>
                </a:solidFill>
                <a:latin typeface="VNI-Times" pitchFamily="2" charset="0"/>
                <a:sym typeface="Symbol" panose="05050102010706020507" pitchFamily="18" charset="2"/>
              </a:rPr>
              <a:t> thì:</a:t>
            </a:r>
            <a:r>
              <a:rPr lang="en-US" altLang="en-US">
                <a:latin typeface="VNI-Times" pitchFamily="2" charset="0"/>
                <a:sym typeface="Symbol" panose="05050102010706020507" pitchFamily="18" charset="2"/>
              </a:rPr>
              <a:t> </a:t>
            </a:r>
            <a:endParaRPr lang="en-US" altLang="en-US">
              <a:latin typeface="VNI-Times" pitchFamily="2" charset="0"/>
            </a:endParaRPr>
          </a:p>
        </p:txBody>
      </p:sp>
      <p:grpSp>
        <p:nvGrpSpPr>
          <p:cNvPr id="2" name="Group 3">
            <a:extLst>
              <a:ext uri="{FF2B5EF4-FFF2-40B4-BE49-F238E27FC236}">
                <a16:creationId xmlns:a16="http://schemas.microsoft.com/office/drawing/2014/main" id="{5D7B8AA9-612B-4273-99AA-D1355C341FA2}"/>
              </a:ext>
            </a:extLst>
          </p:cNvPr>
          <p:cNvGrpSpPr>
            <a:grpSpLocks/>
          </p:cNvGrpSpPr>
          <p:nvPr/>
        </p:nvGrpSpPr>
        <p:grpSpPr bwMode="auto">
          <a:xfrm>
            <a:off x="2133600" y="1676400"/>
            <a:ext cx="1447800" cy="609600"/>
            <a:chOff x="816" y="672"/>
            <a:chExt cx="528" cy="384"/>
          </a:xfrm>
        </p:grpSpPr>
        <p:sp>
          <p:nvSpPr>
            <p:cNvPr id="19496" name="Line 4">
              <a:extLst>
                <a:ext uri="{FF2B5EF4-FFF2-40B4-BE49-F238E27FC236}">
                  <a16:creationId xmlns:a16="http://schemas.microsoft.com/office/drawing/2014/main" id="{69B554DB-056A-4247-8D5D-EEEA5CBD797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97" name="Line 5">
              <a:extLst>
                <a:ext uri="{FF2B5EF4-FFF2-40B4-BE49-F238E27FC236}">
                  <a16:creationId xmlns:a16="http://schemas.microsoft.com/office/drawing/2014/main" id="{3245B392-1E0D-4A22-B6B4-ACD3D39B14F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98" name="Line 6">
              <a:extLst>
                <a:ext uri="{FF2B5EF4-FFF2-40B4-BE49-F238E27FC236}">
                  <a16:creationId xmlns:a16="http://schemas.microsoft.com/office/drawing/2014/main" id="{13909656-2A53-4BEC-AFF7-CA5FD92AEF90}"/>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7">
            <a:extLst>
              <a:ext uri="{FF2B5EF4-FFF2-40B4-BE49-F238E27FC236}">
                <a16:creationId xmlns:a16="http://schemas.microsoft.com/office/drawing/2014/main" id="{7C8A0B89-89D1-4EFA-8F29-E5EE3C62770B}"/>
              </a:ext>
            </a:extLst>
          </p:cNvPr>
          <p:cNvGrpSpPr>
            <a:grpSpLocks/>
          </p:cNvGrpSpPr>
          <p:nvPr/>
        </p:nvGrpSpPr>
        <p:grpSpPr bwMode="auto">
          <a:xfrm>
            <a:off x="5410200" y="1676400"/>
            <a:ext cx="685800" cy="609600"/>
            <a:chOff x="816" y="672"/>
            <a:chExt cx="528" cy="384"/>
          </a:xfrm>
        </p:grpSpPr>
        <p:sp>
          <p:nvSpPr>
            <p:cNvPr id="19493" name="Line 8">
              <a:extLst>
                <a:ext uri="{FF2B5EF4-FFF2-40B4-BE49-F238E27FC236}">
                  <a16:creationId xmlns:a16="http://schemas.microsoft.com/office/drawing/2014/main" id="{5AE00C52-5339-40C5-A974-86AE24EB3CD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94" name="Line 9">
              <a:extLst>
                <a:ext uri="{FF2B5EF4-FFF2-40B4-BE49-F238E27FC236}">
                  <a16:creationId xmlns:a16="http://schemas.microsoft.com/office/drawing/2014/main" id="{141F366D-00B3-4F8B-90C0-2AAE0B194A8E}"/>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95" name="Line 10">
              <a:extLst>
                <a:ext uri="{FF2B5EF4-FFF2-40B4-BE49-F238E27FC236}">
                  <a16:creationId xmlns:a16="http://schemas.microsoft.com/office/drawing/2014/main" id="{F5AFBF75-4452-4D38-A119-F1C1C2906DC0}"/>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86027" name="Text Box 11">
            <a:extLst>
              <a:ext uri="{FF2B5EF4-FFF2-40B4-BE49-F238E27FC236}">
                <a16:creationId xmlns:a16="http://schemas.microsoft.com/office/drawing/2014/main" id="{F50E9B83-D3C6-4D13-B116-71A92476A63F}"/>
              </a:ext>
            </a:extLst>
          </p:cNvPr>
          <p:cNvSpPr txBox="1">
            <a:spLocks noChangeArrowheads="1"/>
          </p:cNvSpPr>
          <p:nvPr/>
        </p:nvSpPr>
        <p:spPr bwMode="auto">
          <a:xfrm>
            <a:off x="2362200" y="1676400"/>
            <a:ext cx="1600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  B</a:t>
            </a:r>
            <a:endParaRPr lang="vi-VN" altLang="en-US" sz="4400">
              <a:solidFill>
                <a:srgbClr val="3333FF"/>
              </a:solidFill>
              <a:latin typeface="VNI-Times" pitchFamily="2" charset="0"/>
            </a:endParaRPr>
          </a:p>
        </p:txBody>
      </p:sp>
      <p:sp>
        <p:nvSpPr>
          <p:cNvPr id="86028" name="Text Box 12">
            <a:extLst>
              <a:ext uri="{FF2B5EF4-FFF2-40B4-BE49-F238E27FC236}">
                <a16:creationId xmlns:a16="http://schemas.microsoft.com/office/drawing/2014/main" id="{801A18F1-481D-4C84-9938-2EE7A58FD204}"/>
              </a:ext>
            </a:extLst>
          </p:cNvPr>
          <p:cNvSpPr txBox="1">
            <a:spLocks noChangeArrowheads="1"/>
          </p:cNvSpPr>
          <p:nvPr/>
        </p:nvSpPr>
        <p:spPr bwMode="auto">
          <a:xfrm>
            <a:off x="2743200" y="1524000"/>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600" b="0">
                <a:solidFill>
                  <a:srgbClr val="3333FF"/>
                </a:solidFill>
                <a:latin typeface="VNI-Times" pitchFamily="2" charset="0"/>
              </a:rPr>
              <a:t>2</a:t>
            </a:r>
            <a:endParaRPr lang="vi-VN" altLang="en-US" sz="3600" b="0">
              <a:solidFill>
                <a:srgbClr val="3333FF"/>
              </a:solidFill>
              <a:latin typeface="VNI-Times" pitchFamily="2" charset="0"/>
            </a:endParaRPr>
          </a:p>
        </p:txBody>
      </p:sp>
      <p:sp>
        <p:nvSpPr>
          <p:cNvPr id="86029" name="Text Box 13">
            <a:extLst>
              <a:ext uri="{FF2B5EF4-FFF2-40B4-BE49-F238E27FC236}">
                <a16:creationId xmlns:a16="http://schemas.microsoft.com/office/drawing/2014/main" id="{DE9F1ECD-5B2E-42B0-A806-882B4D41CA98}"/>
              </a:ext>
            </a:extLst>
          </p:cNvPr>
          <p:cNvSpPr txBox="1">
            <a:spLocks noChangeArrowheads="1"/>
          </p:cNvSpPr>
          <p:nvPr/>
        </p:nvSpPr>
        <p:spPr bwMode="auto">
          <a:xfrm>
            <a:off x="3810000" y="1600200"/>
            <a:ext cx="53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endParaRPr lang="vi-VN" altLang="en-US" sz="4400">
              <a:solidFill>
                <a:srgbClr val="3333FF"/>
              </a:solidFill>
              <a:latin typeface="VNI-Times" pitchFamily="2" charset="0"/>
            </a:endParaRPr>
          </a:p>
        </p:txBody>
      </p:sp>
      <p:sp>
        <p:nvSpPr>
          <p:cNvPr id="86030" name="Text Box 14">
            <a:extLst>
              <a:ext uri="{FF2B5EF4-FFF2-40B4-BE49-F238E27FC236}">
                <a16:creationId xmlns:a16="http://schemas.microsoft.com/office/drawing/2014/main" id="{63B46D93-F868-458B-B8AE-685F2FE79E70}"/>
              </a:ext>
            </a:extLst>
          </p:cNvPr>
          <p:cNvSpPr txBox="1">
            <a:spLocks noChangeArrowheads="1"/>
          </p:cNvSpPr>
          <p:nvPr/>
        </p:nvSpPr>
        <p:spPr bwMode="auto">
          <a:xfrm>
            <a:off x="4800600" y="16764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a:t>
            </a:r>
            <a:endParaRPr lang="vi-VN" altLang="en-US" sz="4400">
              <a:solidFill>
                <a:srgbClr val="3333FF"/>
              </a:solidFill>
              <a:latin typeface="VNI-Times" pitchFamily="2" charset="0"/>
            </a:endParaRPr>
          </a:p>
        </p:txBody>
      </p:sp>
      <p:sp>
        <p:nvSpPr>
          <p:cNvPr id="86031" name="Text Box 15">
            <a:extLst>
              <a:ext uri="{FF2B5EF4-FFF2-40B4-BE49-F238E27FC236}">
                <a16:creationId xmlns:a16="http://schemas.microsoft.com/office/drawing/2014/main" id="{C675E2BA-0F76-42E3-8A07-8D26A54875A4}"/>
              </a:ext>
            </a:extLst>
          </p:cNvPr>
          <p:cNvSpPr txBox="1">
            <a:spLocks noChangeArrowheads="1"/>
          </p:cNvSpPr>
          <p:nvPr/>
        </p:nvSpPr>
        <p:spPr bwMode="auto">
          <a:xfrm>
            <a:off x="5562600" y="16764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B</a:t>
            </a:r>
            <a:endParaRPr lang="vi-VN" altLang="en-US" sz="4400">
              <a:solidFill>
                <a:srgbClr val="3333FF"/>
              </a:solidFill>
              <a:latin typeface="VNI-Times" pitchFamily="2" charset="0"/>
            </a:endParaRPr>
          </a:p>
        </p:txBody>
      </p:sp>
      <p:sp>
        <p:nvSpPr>
          <p:cNvPr id="86032" name="Text Box 16">
            <a:extLst>
              <a:ext uri="{FF2B5EF4-FFF2-40B4-BE49-F238E27FC236}">
                <a16:creationId xmlns:a16="http://schemas.microsoft.com/office/drawing/2014/main" id="{C4545969-91D3-450C-B512-21BCCA68002F}"/>
              </a:ext>
            </a:extLst>
          </p:cNvPr>
          <p:cNvSpPr txBox="1">
            <a:spLocks noChangeArrowheads="1"/>
          </p:cNvSpPr>
          <p:nvPr/>
        </p:nvSpPr>
        <p:spPr bwMode="auto">
          <a:xfrm>
            <a:off x="1524000" y="2895600"/>
            <a:ext cx="6400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006600"/>
                </a:solidFill>
                <a:latin typeface="VNI-Times" pitchFamily="2" charset="0"/>
              </a:rPr>
              <a:t>Vôùi</a:t>
            </a:r>
            <a:r>
              <a:rPr lang="en-US" altLang="en-US" sz="4400">
                <a:latin typeface="VNI-Times" pitchFamily="2" charset="0"/>
              </a:rPr>
              <a:t> </a:t>
            </a:r>
            <a:r>
              <a:rPr lang="en-US" altLang="en-US" sz="4400">
                <a:solidFill>
                  <a:srgbClr val="CC0000"/>
                </a:solidFill>
                <a:latin typeface="VNI-Times" pitchFamily="2" charset="0"/>
              </a:rPr>
              <a:t>A </a:t>
            </a:r>
            <a:r>
              <a:rPr lang="en-US" altLang="en-US" sz="4400">
                <a:solidFill>
                  <a:srgbClr val="CC0000"/>
                </a:solidFill>
                <a:latin typeface="VNI-Times" pitchFamily="2" charset="0"/>
                <a:sym typeface="Symbol" panose="05050102010706020507" pitchFamily="18" charset="2"/>
              </a:rPr>
              <a:t> 0</a:t>
            </a:r>
            <a:r>
              <a:rPr lang="en-US" altLang="en-US" sz="4400">
                <a:latin typeface="VNI-Times" pitchFamily="2" charset="0"/>
                <a:sym typeface="Symbol" panose="05050102010706020507" pitchFamily="18" charset="2"/>
              </a:rPr>
              <a:t> </a:t>
            </a:r>
            <a:r>
              <a:rPr lang="en-US" altLang="en-US" sz="4400">
                <a:solidFill>
                  <a:srgbClr val="006600"/>
                </a:solidFill>
                <a:latin typeface="VNI-Times" pitchFamily="2" charset="0"/>
                <a:sym typeface="Symbol" panose="05050102010706020507" pitchFamily="18" charset="2"/>
              </a:rPr>
              <a:t>vaø</a:t>
            </a:r>
            <a:r>
              <a:rPr lang="en-US" altLang="en-US" sz="4400">
                <a:latin typeface="VNI-Times" pitchFamily="2" charset="0"/>
                <a:sym typeface="Symbol" panose="05050102010706020507" pitchFamily="18" charset="2"/>
              </a:rPr>
              <a:t> </a:t>
            </a:r>
            <a:r>
              <a:rPr lang="en-US" altLang="en-US" sz="4400">
                <a:solidFill>
                  <a:srgbClr val="FF9933"/>
                </a:solidFill>
                <a:latin typeface="VNI-Times" pitchFamily="2" charset="0"/>
                <a:sym typeface="Symbol" panose="05050102010706020507" pitchFamily="18" charset="2"/>
              </a:rPr>
              <a:t> </a:t>
            </a:r>
            <a:r>
              <a:rPr lang="en-US" altLang="en-US" sz="4400">
                <a:solidFill>
                  <a:srgbClr val="CC0000"/>
                </a:solidFill>
                <a:latin typeface="VNI-Times" pitchFamily="2" charset="0"/>
                <a:sym typeface="Symbol" panose="05050102010706020507" pitchFamily="18" charset="2"/>
              </a:rPr>
              <a:t>B  0</a:t>
            </a:r>
            <a:r>
              <a:rPr lang="en-US" altLang="en-US" sz="4400">
                <a:latin typeface="VNI-Times" pitchFamily="2" charset="0"/>
                <a:sym typeface="Symbol" panose="05050102010706020507" pitchFamily="18" charset="2"/>
              </a:rPr>
              <a:t> </a:t>
            </a:r>
            <a:r>
              <a:rPr lang="en-US" altLang="en-US" sz="4400">
                <a:solidFill>
                  <a:srgbClr val="006600"/>
                </a:solidFill>
                <a:latin typeface="VNI-Times" pitchFamily="2" charset="0"/>
                <a:sym typeface="Symbol" panose="05050102010706020507" pitchFamily="18" charset="2"/>
              </a:rPr>
              <a:t>ta coù:</a:t>
            </a:r>
            <a:r>
              <a:rPr lang="en-US" altLang="en-US" sz="4400">
                <a:latin typeface="VNI-Times" pitchFamily="2" charset="0"/>
                <a:sym typeface="Symbol" panose="05050102010706020507" pitchFamily="18" charset="2"/>
              </a:rPr>
              <a:t>  </a:t>
            </a:r>
            <a:endParaRPr lang="en-US" altLang="en-US" sz="4400">
              <a:latin typeface="VNI-Times" pitchFamily="2" charset="0"/>
            </a:endParaRPr>
          </a:p>
        </p:txBody>
      </p:sp>
      <p:grpSp>
        <p:nvGrpSpPr>
          <p:cNvPr id="4" name="Group 17">
            <a:extLst>
              <a:ext uri="{FF2B5EF4-FFF2-40B4-BE49-F238E27FC236}">
                <a16:creationId xmlns:a16="http://schemas.microsoft.com/office/drawing/2014/main" id="{D208E55B-2555-4634-985D-31E26BAAB2EE}"/>
              </a:ext>
            </a:extLst>
          </p:cNvPr>
          <p:cNvGrpSpPr>
            <a:grpSpLocks/>
          </p:cNvGrpSpPr>
          <p:nvPr/>
        </p:nvGrpSpPr>
        <p:grpSpPr bwMode="auto">
          <a:xfrm>
            <a:off x="2819400" y="4114800"/>
            <a:ext cx="838200" cy="609600"/>
            <a:chOff x="816" y="672"/>
            <a:chExt cx="528" cy="384"/>
          </a:xfrm>
        </p:grpSpPr>
        <p:sp>
          <p:nvSpPr>
            <p:cNvPr id="19490" name="Line 18">
              <a:extLst>
                <a:ext uri="{FF2B5EF4-FFF2-40B4-BE49-F238E27FC236}">
                  <a16:creationId xmlns:a16="http://schemas.microsoft.com/office/drawing/2014/main" id="{333C22DC-052E-408B-92D7-A042641C7FFE}"/>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91" name="Line 19">
              <a:extLst>
                <a:ext uri="{FF2B5EF4-FFF2-40B4-BE49-F238E27FC236}">
                  <a16:creationId xmlns:a16="http://schemas.microsoft.com/office/drawing/2014/main" id="{C7434F05-E8B9-4C8F-8186-DE08180A0D4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92" name="Line 20">
              <a:extLst>
                <a:ext uri="{FF2B5EF4-FFF2-40B4-BE49-F238E27FC236}">
                  <a16:creationId xmlns:a16="http://schemas.microsoft.com/office/drawing/2014/main" id="{BF8FD0B9-E3B7-4AEC-9255-BFAA99E55CC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86037" name="Text Box 21">
            <a:extLst>
              <a:ext uri="{FF2B5EF4-FFF2-40B4-BE49-F238E27FC236}">
                <a16:creationId xmlns:a16="http://schemas.microsoft.com/office/drawing/2014/main" id="{92978164-A1E0-468B-A528-AC6693EDA07C}"/>
              </a:ext>
            </a:extLst>
          </p:cNvPr>
          <p:cNvSpPr txBox="1">
            <a:spLocks noChangeArrowheads="1"/>
          </p:cNvSpPr>
          <p:nvPr/>
        </p:nvSpPr>
        <p:spPr bwMode="auto">
          <a:xfrm>
            <a:off x="2133600" y="41148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a:t>
            </a:r>
            <a:endParaRPr lang="vi-VN" altLang="en-US" sz="4400">
              <a:solidFill>
                <a:srgbClr val="3333FF"/>
              </a:solidFill>
              <a:latin typeface="VNI-Times" pitchFamily="2" charset="0"/>
            </a:endParaRPr>
          </a:p>
        </p:txBody>
      </p:sp>
      <p:sp>
        <p:nvSpPr>
          <p:cNvPr id="86038" name="Text Box 22">
            <a:extLst>
              <a:ext uri="{FF2B5EF4-FFF2-40B4-BE49-F238E27FC236}">
                <a16:creationId xmlns:a16="http://schemas.microsoft.com/office/drawing/2014/main" id="{29CA19EA-C70B-4581-897B-C2E8402698E9}"/>
              </a:ext>
            </a:extLst>
          </p:cNvPr>
          <p:cNvSpPr txBox="1">
            <a:spLocks noChangeArrowheads="1"/>
          </p:cNvSpPr>
          <p:nvPr/>
        </p:nvSpPr>
        <p:spPr bwMode="auto">
          <a:xfrm>
            <a:off x="3048000" y="4114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B</a:t>
            </a:r>
            <a:endParaRPr lang="vi-VN" altLang="en-US" sz="4400">
              <a:solidFill>
                <a:srgbClr val="3333FF"/>
              </a:solidFill>
              <a:latin typeface="VNI-Times" pitchFamily="2" charset="0"/>
            </a:endParaRPr>
          </a:p>
        </p:txBody>
      </p:sp>
      <p:sp>
        <p:nvSpPr>
          <p:cNvPr id="86039" name="Text Box 23">
            <a:extLst>
              <a:ext uri="{FF2B5EF4-FFF2-40B4-BE49-F238E27FC236}">
                <a16:creationId xmlns:a16="http://schemas.microsoft.com/office/drawing/2014/main" id="{66C5503F-9FF8-44B3-A924-FC935245DBEF}"/>
              </a:ext>
            </a:extLst>
          </p:cNvPr>
          <p:cNvSpPr txBox="1">
            <a:spLocks noChangeArrowheads="1"/>
          </p:cNvSpPr>
          <p:nvPr/>
        </p:nvSpPr>
        <p:spPr bwMode="auto">
          <a:xfrm>
            <a:off x="3733800" y="41148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endParaRPr lang="vi-VN" altLang="en-US" sz="4400">
              <a:solidFill>
                <a:srgbClr val="3333FF"/>
              </a:solidFill>
              <a:latin typeface="VNI-Times" pitchFamily="2" charset="0"/>
            </a:endParaRPr>
          </a:p>
        </p:txBody>
      </p:sp>
      <p:sp>
        <p:nvSpPr>
          <p:cNvPr id="86044" name="Text Box 28">
            <a:extLst>
              <a:ext uri="{FF2B5EF4-FFF2-40B4-BE49-F238E27FC236}">
                <a16:creationId xmlns:a16="http://schemas.microsoft.com/office/drawing/2014/main" id="{8A4400B5-67D4-447D-BE5F-2E6441788C5E}"/>
              </a:ext>
            </a:extLst>
          </p:cNvPr>
          <p:cNvSpPr txBox="1">
            <a:spLocks noChangeArrowheads="1"/>
          </p:cNvSpPr>
          <p:nvPr/>
        </p:nvSpPr>
        <p:spPr bwMode="auto">
          <a:xfrm>
            <a:off x="4495800" y="51054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a:t>
            </a:r>
            <a:endParaRPr lang="vi-VN" altLang="en-US" sz="4400">
              <a:solidFill>
                <a:srgbClr val="3333FF"/>
              </a:solidFill>
              <a:latin typeface="VNI-Times" pitchFamily="2" charset="0"/>
            </a:endParaRPr>
          </a:p>
        </p:txBody>
      </p:sp>
      <p:sp>
        <p:nvSpPr>
          <p:cNvPr id="86045" name="Text Box 29">
            <a:extLst>
              <a:ext uri="{FF2B5EF4-FFF2-40B4-BE49-F238E27FC236}">
                <a16:creationId xmlns:a16="http://schemas.microsoft.com/office/drawing/2014/main" id="{6F142E84-DB71-4E26-B1CF-CA224608EE09}"/>
              </a:ext>
            </a:extLst>
          </p:cNvPr>
          <p:cNvSpPr txBox="1">
            <a:spLocks noChangeArrowheads="1"/>
          </p:cNvSpPr>
          <p:nvPr/>
        </p:nvSpPr>
        <p:spPr bwMode="auto">
          <a:xfrm>
            <a:off x="5410200" y="5105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B</a:t>
            </a:r>
            <a:endParaRPr lang="vi-VN" altLang="en-US" sz="4400">
              <a:solidFill>
                <a:srgbClr val="3333FF"/>
              </a:solidFill>
              <a:latin typeface="VNI-Times" pitchFamily="2" charset="0"/>
            </a:endParaRPr>
          </a:p>
        </p:txBody>
      </p:sp>
      <p:pic>
        <p:nvPicPr>
          <p:cNvPr id="86046" name="Picture 30" descr="QUESTIONS">
            <a:extLst>
              <a:ext uri="{FF2B5EF4-FFF2-40B4-BE49-F238E27FC236}">
                <a16:creationId xmlns:a16="http://schemas.microsoft.com/office/drawing/2014/main" id="{23BDF970-8BCA-4435-BC69-2392424C19DA}"/>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810000"/>
            <a:ext cx="8683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31">
            <a:extLst>
              <a:ext uri="{FF2B5EF4-FFF2-40B4-BE49-F238E27FC236}">
                <a16:creationId xmlns:a16="http://schemas.microsoft.com/office/drawing/2014/main" id="{0D943FD5-743B-487D-A975-FDAFA2E31A74}"/>
              </a:ext>
            </a:extLst>
          </p:cNvPr>
          <p:cNvGrpSpPr>
            <a:grpSpLocks/>
          </p:cNvGrpSpPr>
          <p:nvPr/>
        </p:nvGrpSpPr>
        <p:grpSpPr bwMode="auto">
          <a:xfrm>
            <a:off x="5029200" y="5105400"/>
            <a:ext cx="1524000" cy="609600"/>
            <a:chOff x="3888" y="2208"/>
            <a:chExt cx="1104" cy="384"/>
          </a:xfrm>
        </p:grpSpPr>
        <p:sp>
          <p:nvSpPr>
            <p:cNvPr id="19487" name="Line 32">
              <a:extLst>
                <a:ext uri="{FF2B5EF4-FFF2-40B4-BE49-F238E27FC236}">
                  <a16:creationId xmlns:a16="http://schemas.microsoft.com/office/drawing/2014/main" id="{BF5F41FB-7A25-4485-9C77-02526D90BF89}"/>
                </a:ext>
              </a:extLst>
            </p:cNvPr>
            <p:cNvSpPr>
              <a:spLocks noChangeShapeType="1"/>
            </p:cNvSpPr>
            <p:nvPr/>
          </p:nvSpPr>
          <p:spPr bwMode="auto">
            <a:xfrm>
              <a:off x="3888" y="2352"/>
              <a:ext cx="100"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88" name="Line 33">
              <a:extLst>
                <a:ext uri="{FF2B5EF4-FFF2-40B4-BE49-F238E27FC236}">
                  <a16:creationId xmlns:a16="http://schemas.microsoft.com/office/drawing/2014/main" id="{478F9B54-0E08-44CA-B392-86B6ECB20E09}"/>
                </a:ext>
              </a:extLst>
            </p:cNvPr>
            <p:cNvSpPr>
              <a:spLocks noChangeShapeType="1"/>
            </p:cNvSpPr>
            <p:nvPr/>
          </p:nvSpPr>
          <p:spPr bwMode="auto">
            <a:xfrm flipV="1">
              <a:off x="3988" y="2208"/>
              <a:ext cx="44"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89" name="Line 34">
              <a:extLst>
                <a:ext uri="{FF2B5EF4-FFF2-40B4-BE49-F238E27FC236}">
                  <a16:creationId xmlns:a16="http://schemas.microsoft.com/office/drawing/2014/main" id="{F13EAD10-CE47-47FC-92AC-E2B779900C50}"/>
                </a:ext>
              </a:extLst>
            </p:cNvPr>
            <p:cNvSpPr>
              <a:spLocks noChangeShapeType="1"/>
            </p:cNvSpPr>
            <p:nvPr/>
          </p:nvSpPr>
          <p:spPr bwMode="auto">
            <a:xfrm>
              <a:off x="4032" y="2208"/>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86051" name="Text Box 35">
            <a:extLst>
              <a:ext uri="{FF2B5EF4-FFF2-40B4-BE49-F238E27FC236}">
                <a16:creationId xmlns:a16="http://schemas.microsoft.com/office/drawing/2014/main" id="{21EB5ED9-BBEB-4E53-8831-9DDE714EA66A}"/>
              </a:ext>
            </a:extLst>
          </p:cNvPr>
          <p:cNvSpPr txBox="1">
            <a:spLocks noChangeArrowheads="1"/>
          </p:cNvSpPr>
          <p:nvPr/>
        </p:nvSpPr>
        <p:spPr bwMode="auto">
          <a:xfrm>
            <a:off x="5597525" y="4953000"/>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600">
                <a:solidFill>
                  <a:srgbClr val="FF6600"/>
                </a:solidFill>
                <a:latin typeface="VNI-Times" pitchFamily="2" charset="0"/>
              </a:rPr>
              <a:t>2</a:t>
            </a:r>
            <a:endParaRPr lang="vi-VN" altLang="en-US" sz="3600">
              <a:solidFill>
                <a:srgbClr val="FF6600"/>
              </a:solidFill>
              <a:latin typeface="VNI-Times" pitchFamily="2" charset="0"/>
            </a:endParaRPr>
          </a:p>
        </p:txBody>
      </p:sp>
      <p:grpSp>
        <p:nvGrpSpPr>
          <p:cNvPr id="6" name="Group 36">
            <a:extLst>
              <a:ext uri="{FF2B5EF4-FFF2-40B4-BE49-F238E27FC236}">
                <a16:creationId xmlns:a16="http://schemas.microsoft.com/office/drawing/2014/main" id="{3023073B-435D-4BAF-85B9-B31AA59C5A83}"/>
              </a:ext>
            </a:extLst>
          </p:cNvPr>
          <p:cNvGrpSpPr>
            <a:grpSpLocks/>
          </p:cNvGrpSpPr>
          <p:nvPr/>
        </p:nvGrpSpPr>
        <p:grpSpPr bwMode="auto">
          <a:xfrm>
            <a:off x="5029200" y="4953000"/>
            <a:ext cx="1524000" cy="914400"/>
            <a:chOff x="3984" y="2448"/>
            <a:chExt cx="960" cy="576"/>
          </a:xfrm>
        </p:grpSpPr>
        <p:grpSp>
          <p:nvGrpSpPr>
            <p:cNvPr id="19480" name="Group 37">
              <a:extLst>
                <a:ext uri="{FF2B5EF4-FFF2-40B4-BE49-F238E27FC236}">
                  <a16:creationId xmlns:a16="http://schemas.microsoft.com/office/drawing/2014/main" id="{DCD7A9E2-A54D-42CE-9D2D-75B226C57C71}"/>
                </a:ext>
              </a:extLst>
            </p:cNvPr>
            <p:cNvGrpSpPr>
              <a:grpSpLocks/>
            </p:cNvGrpSpPr>
            <p:nvPr/>
          </p:nvGrpSpPr>
          <p:grpSpPr bwMode="auto">
            <a:xfrm>
              <a:off x="3984" y="2544"/>
              <a:ext cx="960" cy="384"/>
              <a:chOff x="3888" y="2208"/>
              <a:chExt cx="1104" cy="384"/>
            </a:xfrm>
          </p:grpSpPr>
          <p:sp>
            <p:nvSpPr>
              <p:cNvPr id="19484" name="Line 38">
                <a:extLst>
                  <a:ext uri="{FF2B5EF4-FFF2-40B4-BE49-F238E27FC236}">
                    <a16:creationId xmlns:a16="http://schemas.microsoft.com/office/drawing/2014/main" id="{FBA577E4-E431-49AA-BE10-EF94F9369A4E}"/>
                  </a:ext>
                </a:extLst>
              </p:cNvPr>
              <p:cNvSpPr>
                <a:spLocks noChangeShapeType="1"/>
              </p:cNvSpPr>
              <p:nvPr/>
            </p:nvSpPr>
            <p:spPr bwMode="auto">
              <a:xfrm>
                <a:off x="3888" y="2352"/>
                <a:ext cx="100"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85" name="Line 39">
                <a:extLst>
                  <a:ext uri="{FF2B5EF4-FFF2-40B4-BE49-F238E27FC236}">
                    <a16:creationId xmlns:a16="http://schemas.microsoft.com/office/drawing/2014/main" id="{C7D0F52D-717C-449E-BEA5-DC1B190C3401}"/>
                  </a:ext>
                </a:extLst>
              </p:cNvPr>
              <p:cNvSpPr>
                <a:spLocks noChangeShapeType="1"/>
              </p:cNvSpPr>
              <p:nvPr/>
            </p:nvSpPr>
            <p:spPr bwMode="auto">
              <a:xfrm flipV="1">
                <a:off x="3988" y="2208"/>
                <a:ext cx="44"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9486" name="Line 40">
                <a:extLst>
                  <a:ext uri="{FF2B5EF4-FFF2-40B4-BE49-F238E27FC236}">
                    <a16:creationId xmlns:a16="http://schemas.microsoft.com/office/drawing/2014/main" id="{9AE89D55-49AF-44C2-81FB-E8EB1E3210BE}"/>
                  </a:ext>
                </a:extLst>
              </p:cNvPr>
              <p:cNvSpPr>
                <a:spLocks noChangeShapeType="1"/>
              </p:cNvSpPr>
              <p:nvPr/>
            </p:nvSpPr>
            <p:spPr bwMode="auto">
              <a:xfrm>
                <a:off x="4032" y="2208"/>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9481" name="Group 41">
              <a:extLst>
                <a:ext uri="{FF2B5EF4-FFF2-40B4-BE49-F238E27FC236}">
                  <a16:creationId xmlns:a16="http://schemas.microsoft.com/office/drawing/2014/main" id="{A0C7CDB1-C0E1-4DA2-8649-4C314DBEC023}"/>
                </a:ext>
              </a:extLst>
            </p:cNvPr>
            <p:cNvGrpSpPr>
              <a:grpSpLocks/>
            </p:cNvGrpSpPr>
            <p:nvPr/>
          </p:nvGrpSpPr>
          <p:grpSpPr bwMode="auto">
            <a:xfrm>
              <a:off x="4128" y="2448"/>
              <a:ext cx="816" cy="576"/>
              <a:chOff x="4080" y="3264"/>
              <a:chExt cx="816" cy="576"/>
            </a:xfrm>
          </p:grpSpPr>
          <p:sp>
            <p:nvSpPr>
              <p:cNvPr id="19482" name="Text Box 42">
                <a:extLst>
                  <a:ext uri="{FF2B5EF4-FFF2-40B4-BE49-F238E27FC236}">
                    <a16:creationId xmlns:a16="http://schemas.microsoft.com/office/drawing/2014/main" id="{78B0F78C-5869-4D79-94B4-3606618BF560}"/>
                  </a:ext>
                </a:extLst>
              </p:cNvPr>
              <p:cNvSpPr txBox="1">
                <a:spLocks noChangeArrowheads="1"/>
              </p:cNvSpPr>
              <p:nvPr/>
            </p:nvSpPr>
            <p:spPr bwMode="auto">
              <a:xfrm>
                <a:off x="4080" y="3360"/>
                <a:ext cx="81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0000"/>
                    </a:solidFill>
                    <a:latin typeface="VNI-Times" pitchFamily="2" charset="0"/>
                  </a:rPr>
                  <a:t>A</a:t>
                </a:r>
                <a:r>
                  <a:rPr lang="en-US" altLang="en-US" sz="4400">
                    <a:solidFill>
                      <a:srgbClr val="3333FF"/>
                    </a:solidFill>
                    <a:latin typeface="VNI-Times" pitchFamily="2" charset="0"/>
                  </a:rPr>
                  <a:t>  B</a:t>
                </a:r>
                <a:endParaRPr lang="vi-VN" altLang="en-US" sz="4400">
                  <a:solidFill>
                    <a:srgbClr val="3333FF"/>
                  </a:solidFill>
                  <a:latin typeface="VNI-Times" pitchFamily="2" charset="0"/>
                </a:endParaRPr>
              </a:p>
            </p:txBody>
          </p:sp>
          <p:sp>
            <p:nvSpPr>
              <p:cNvPr id="19483" name="Text Box 43">
                <a:extLst>
                  <a:ext uri="{FF2B5EF4-FFF2-40B4-BE49-F238E27FC236}">
                    <a16:creationId xmlns:a16="http://schemas.microsoft.com/office/drawing/2014/main" id="{C9524C9A-6F79-4FF9-B19B-B447ADC2B323}"/>
                  </a:ext>
                </a:extLst>
              </p:cNvPr>
              <p:cNvSpPr txBox="1">
                <a:spLocks noChangeArrowheads="1"/>
              </p:cNvSpPr>
              <p:nvPr/>
            </p:nvSpPr>
            <p:spPr bwMode="auto">
              <a:xfrm>
                <a:off x="4272" y="326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600">
                    <a:solidFill>
                      <a:srgbClr val="FF0000"/>
                    </a:solidFill>
                    <a:latin typeface="VNI-Times" pitchFamily="2" charset="0"/>
                  </a:rPr>
                  <a:t>2</a:t>
                </a:r>
                <a:endParaRPr lang="vi-VN" altLang="en-US" sz="3600">
                  <a:solidFill>
                    <a:srgbClr val="FF0000"/>
                  </a:solidFill>
                  <a:latin typeface="VNI-Times" pitchFamily="2" charset="0"/>
                </a:endParaRPr>
              </a:p>
            </p:txBody>
          </p:sp>
        </p:grpSp>
      </p:gr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6018"/>
                                        </p:tgtEl>
                                        <p:attrNameLst>
                                          <p:attrName>style.visibility</p:attrName>
                                        </p:attrNameLst>
                                      </p:cBhvr>
                                      <p:to>
                                        <p:strVal val="visible"/>
                                      </p:to>
                                    </p:set>
                                    <p:anim calcmode="discrete" valueType="clr">
                                      <p:cBhvr override="childStyle">
                                        <p:cTn id="7" dur="80"/>
                                        <p:tgtEl>
                                          <p:spTgt spid="860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6018"/>
                                        </p:tgtEl>
                                        <p:attrNameLst>
                                          <p:attrName>fillcolor</p:attrName>
                                        </p:attrNameLst>
                                      </p:cBhvr>
                                      <p:tavLst>
                                        <p:tav tm="0">
                                          <p:val>
                                            <p:clrVal>
                                              <a:schemeClr val="accent2"/>
                                            </p:clrVal>
                                          </p:val>
                                        </p:tav>
                                        <p:tav tm="50000">
                                          <p:val>
                                            <p:clrVal>
                                              <a:schemeClr val="hlink"/>
                                            </p:clrVal>
                                          </p:val>
                                        </p:tav>
                                      </p:tavLst>
                                    </p:anim>
                                    <p:set>
                                      <p:cBhvr>
                                        <p:cTn id="9" dur="80"/>
                                        <p:tgtEl>
                                          <p:spTgt spid="8601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5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3" name="ID.WAV"/>
                                        </p:tgtEl>
                                      </p:cMediaNode>
                                    </p:audio>
                                  </p:subTnLst>
                                </p:cTn>
                              </p:par>
                              <p:par>
                                <p:cTn id="15" presetID="5" presetClass="entr" presetSubtype="10" fill="hold" grpId="0" nodeType="withEffect">
                                  <p:stCondLst>
                                    <p:cond delay="0"/>
                                  </p:stCondLst>
                                  <p:childTnLst>
                                    <p:set>
                                      <p:cBhvr>
                                        <p:cTn id="16" dur="1" fill="hold">
                                          <p:stCondLst>
                                            <p:cond delay="0"/>
                                          </p:stCondLst>
                                        </p:cTn>
                                        <p:tgtEl>
                                          <p:spTgt spid="86027"/>
                                        </p:tgtEl>
                                        <p:attrNameLst>
                                          <p:attrName>style.visibility</p:attrName>
                                        </p:attrNameLst>
                                      </p:cBhvr>
                                      <p:to>
                                        <p:strVal val="visible"/>
                                      </p:to>
                                    </p:set>
                                    <p:animEffect transition="in" filter="checkerboard(across)">
                                      <p:cBhvr>
                                        <p:cTn id="17" dur="500"/>
                                        <p:tgtEl>
                                          <p:spTgt spid="86027"/>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86028"/>
                                        </p:tgtEl>
                                        <p:attrNameLst>
                                          <p:attrName>style.visibility</p:attrName>
                                        </p:attrNameLst>
                                      </p:cBhvr>
                                      <p:to>
                                        <p:strVal val="visible"/>
                                      </p:to>
                                    </p:set>
                                    <p:animEffect transition="in" filter="checkerboard(across)">
                                      <p:cBhvr>
                                        <p:cTn id="20" dur="500"/>
                                        <p:tgtEl>
                                          <p:spTgt spid="86028"/>
                                        </p:tgtEl>
                                      </p:cBhvr>
                                    </p:animEffect>
                                  </p:childTnLst>
                                </p:cTn>
                              </p:par>
                            </p:childTnLst>
                          </p:cTn>
                        </p:par>
                        <p:par>
                          <p:cTn id="21" fill="hold" nodeType="afterGroup">
                            <p:stCondLst>
                              <p:cond delay="500"/>
                            </p:stCondLst>
                            <p:childTnLst>
                              <p:par>
                                <p:cTn id="22" presetID="5" presetClass="entr" presetSubtype="10" fill="hold" grpId="0" nodeType="afterEffect">
                                  <p:stCondLst>
                                    <p:cond delay="0"/>
                                  </p:stCondLst>
                                  <p:childTnLst>
                                    <p:set>
                                      <p:cBhvr>
                                        <p:cTn id="23" dur="1" fill="hold">
                                          <p:stCondLst>
                                            <p:cond delay="0"/>
                                          </p:stCondLst>
                                        </p:cTn>
                                        <p:tgtEl>
                                          <p:spTgt spid="86029"/>
                                        </p:tgtEl>
                                        <p:attrNameLst>
                                          <p:attrName>style.visibility</p:attrName>
                                        </p:attrNameLst>
                                      </p:cBhvr>
                                      <p:to>
                                        <p:strVal val="visible"/>
                                      </p:to>
                                    </p:set>
                                    <p:animEffect transition="in" filter="checkerboard(across)">
                                      <p:cBhvr>
                                        <p:cTn id="24" dur="500"/>
                                        <p:tgtEl>
                                          <p:spTgt spid="8602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heckerboard(across)">
                                      <p:cBhvr>
                                        <p:cTn id="29" dur="500"/>
                                        <p:tgtEl>
                                          <p:spTgt spid="3"/>
                                        </p:tgtEl>
                                      </p:cBhvr>
                                    </p:animEffect>
                                  </p:childTnLst>
                                  <p:subTnLst>
                                    <p:audio>
                                      <p:cMediaNode>
                                        <p:cTn display="0" masterRel="sameClick">
                                          <p:stCondLst>
                                            <p:cond evt="begin" delay="0">
                                              <p:tn val="27"/>
                                            </p:cond>
                                          </p:stCondLst>
                                          <p:endCondLst>
                                            <p:cond evt="onStopAudio" delay="0">
                                              <p:tgtEl>
                                                <p:sldTgt/>
                                              </p:tgtEl>
                                            </p:cond>
                                          </p:endCondLst>
                                        </p:cTn>
                                        <p:tgtEl>
                                          <p:sndTgt r:embed="rId4" name="Tink.wav"/>
                                        </p:tgtEl>
                                      </p:cMediaNode>
                                    </p:audio>
                                  </p:subTnLst>
                                </p:cTn>
                              </p:par>
                              <p:par>
                                <p:cTn id="30" presetID="5" presetClass="entr" presetSubtype="10" fill="hold" grpId="0" nodeType="withEffect">
                                  <p:stCondLst>
                                    <p:cond delay="0"/>
                                  </p:stCondLst>
                                  <p:childTnLst>
                                    <p:set>
                                      <p:cBhvr>
                                        <p:cTn id="31" dur="1" fill="hold">
                                          <p:stCondLst>
                                            <p:cond delay="0"/>
                                          </p:stCondLst>
                                        </p:cTn>
                                        <p:tgtEl>
                                          <p:spTgt spid="86030"/>
                                        </p:tgtEl>
                                        <p:attrNameLst>
                                          <p:attrName>style.visibility</p:attrName>
                                        </p:attrNameLst>
                                      </p:cBhvr>
                                      <p:to>
                                        <p:strVal val="visible"/>
                                      </p:to>
                                    </p:set>
                                    <p:animEffect transition="in" filter="checkerboard(across)">
                                      <p:cBhvr>
                                        <p:cTn id="32" dur="500"/>
                                        <p:tgtEl>
                                          <p:spTgt spid="86030"/>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86031"/>
                                        </p:tgtEl>
                                        <p:attrNameLst>
                                          <p:attrName>style.visibility</p:attrName>
                                        </p:attrNameLst>
                                      </p:cBhvr>
                                      <p:to>
                                        <p:strVal val="visible"/>
                                      </p:to>
                                    </p:set>
                                    <p:animEffect transition="in" filter="checkerboard(across)">
                                      <p:cBhvr>
                                        <p:cTn id="35" dur="500"/>
                                        <p:tgtEl>
                                          <p:spTgt spid="8603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86032"/>
                                        </p:tgtEl>
                                        <p:attrNameLst>
                                          <p:attrName>style.visibility</p:attrName>
                                        </p:attrNameLst>
                                      </p:cBhvr>
                                      <p:to>
                                        <p:strVal val="visible"/>
                                      </p:to>
                                    </p:set>
                                    <p:animEffect transition="in" filter="checkerboard(across)">
                                      <p:cBhvr>
                                        <p:cTn id="40" dur="500"/>
                                        <p:tgtEl>
                                          <p:spTgt spid="86032"/>
                                        </p:tgtEl>
                                      </p:cBhvr>
                                    </p:animEffect>
                                  </p:childTnLst>
                                  <p:subTnLst>
                                    <p:audio>
                                      <p:cMediaNode>
                                        <p:cTn display="0" masterRel="sameClick">
                                          <p:stCondLst>
                                            <p:cond evt="begin" delay="0">
                                              <p:tn val="38"/>
                                            </p:cond>
                                          </p:stCondLst>
                                          <p:endCondLst>
                                            <p:cond evt="onStopAudio" delay="0">
                                              <p:tgtEl>
                                                <p:sldTgt/>
                                              </p:tgtEl>
                                            </p:cond>
                                          </p:endCondLst>
                                        </p:cTn>
                                        <p:tgtEl>
                                          <p:sndTgt r:embed="rId5" name="Clinks.wav"/>
                                        </p:tgtEl>
                                      </p:cMediaNode>
                                    </p:audio>
                                  </p:subTnLst>
                                </p:cTn>
                              </p:par>
                            </p:childTnLst>
                          </p:cTn>
                        </p:par>
                        <p:par>
                          <p:cTn id="41" fill="hold" nodeType="afterGroup">
                            <p:stCondLst>
                              <p:cond delay="500"/>
                            </p:stCondLst>
                            <p:childTnLst>
                              <p:par>
                                <p:cTn id="42" presetID="5" presetClass="entr" presetSubtype="10" fill="hold"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checkerboard(across)">
                                      <p:cBhvr>
                                        <p:cTn id="44" dur="500"/>
                                        <p:tgtEl>
                                          <p:spTgt spid="4"/>
                                        </p:tgtEl>
                                      </p:cBhvr>
                                    </p:animEffect>
                                  </p:childTnLst>
                                  <p:subTnLst>
                                    <p:audio>
                                      <p:cMediaNode>
                                        <p:cTn display="0" masterRel="sameClick">
                                          <p:stCondLst>
                                            <p:cond evt="begin" delay="0">
                                              <p:tn val="42"/>
                                            </p:cond>
                                          </p:stCondLst>
                                          <p:endCondLst>
                                            <p:cond evt="onStopAudio" delay="0">
                                              <p:tgtEl>
                                                <p:sldTgt/>
                                              </p:tgtEl>
                                            </p:cond>
                                          </p:endCondLst>
                                        </p:cTn>
                                        <p:tgtEl>
                                          <p:sndTgt r:embed="rId3" name="ID.WAV"/>
                                        </p:tgtEl>
                                      </p:cMediaNode>
                                    </p:audio>
                                  </p:subTnLst>
                                </p:cTn>
                              </p:par>
                              <p:par>
                                <p:cTn id="45" presetID="5" presetClass="entr" presetSubtype="10" fill="hold" grpId="0" nodeType="withEffect">
                                  <p:stCondLst>
                                    <p:cond delay="0"/>
                                  </p:stCondLst>
                                  <p:childTnLst>
                                    <p:set>
                                      <p:cBhvr>
                                        <p:cTn id="46" dur="1" fill="hold">
                                          <p:stCondLst>
                                            <p:cond delay="0"/>
                                          </p:stCondLst>
                                        </p:cTn>
                                        <p:tgtEl>
                                          <p:spTgt spid="86037"/>
                                        </p:tgtEl>
                                        <p:attrNameLst>
                                          <p:attrName>style.visibility</p:attrName>
                                        </p:attrNameLst>
                                      </p:cBhvr>
                                      <p:to>
                                        <p:strVal val="visible"/>
                                      </p:to>
                                    </p:set>
                                    <p:animEffect transition="in" filter="checkerboard(across)">
                                      <p:cBhvr>
                                        <p:cTn id="47" dur="500"/>
                                        <p:tgtEl>
                                          <p:spTgt spid="86037"/>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86038"/>
                                        </p:tgtEl>
                                        <p:attrNameLst>
                                          <p:attrName>style.visibility</p:attrName>
                                        </p:attrNameLst>
                                      </p:cBhvr>
                                      <p:to>
                                        <p:strVal val="visible"/>
                                      </p:to>
                                    </p:set>
                                    <p:animEffect transition="in" filter="checkerboard(across)">
                                      <p:cBhvr>
                                        <p:cTn id="50" dur="500"/>
                                        <p:tgtEl>
                                          <p:spTgt spid="86038"/>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86039"/>
                                        </p:tgtEl>
                                        <p:attrNameLst>
                                          <p:attrName>style.visibility</p:attrName>
                                        </p:attrNameLst>
                                      </p:cBhvr>
                                      <p:to>
                                        <p:strVal val="visible"/>
                                      </p:to>
                                    </p:set>
                                    <p:animEffect transition="in" filter="checkerboard(across)">
                                      <p:cBhvr>
                                        <p:cTn id="53" dur="500"/>
                                        <p:tgtEl>
                                          <p:spTgt spid="86039"/>
                                        </p:tgtEl>
                                      </p:cBhvr>
                                    </p:animEffect>
                                  </p:childTnLst>
                                </p:cTn>
                              </p:par>
                            </p:childTnLst>
                          </p:cTn>
                        </p:par>
                        <p:par>
                          <p:cTn id="54" fill="hold" nodeType="afterGroup">
                            <p:stCondLst>
                              <p:cond delay="1000"/>
                            </p:stCondLst>
                            <p:childTnLst>
                              <p:par>
                                <p:cTn id="55" presetID="10" presetClass="entr" presetSubtype="0" fill="hold" nodeType="afterEffect">
                                  <p:stCondLst>
                                    <p:cond delay="0"/>
                                  </p:stCondLst>
                                  <p:childTnLst>
                                    <p:set>
                                      <p:cBhvr>
                                        <p:cTn id="56" dur="1" fill="hold">
                                          <p:stCondLst>
                                            <p:cond delay="0"/>
                                          </p:stCondLst>
                                        </p:cTn>
                                        <p:tgtEl>
                                          <p:spTgt spid="86046"/>
                                        </p:tgtEl>
                                        <p:attrNameLst>
                                          <p:attrName>style.visibility</p:attrName>
                                        </p:attrNameLst>
                                      </p:cBhvr>
                                      <p:to>
                                        <p:strVal val="visible"/>
                                      </p:to>
                                    </p:set>
                                    <p:animEffect transition="in" filter="fade">
                                      <p:cBhvr>
                                        <p:cTn id="57" dur="2000"/>
                                        <p:tgtEl>
                                          <p:spTgt spid="8604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8" presetClass="entr" presetSubtype="6" fill="hold" grpId="0" nodeType="clickEffect">
                                  <p:stCondLst>
                                    <p:cond delay="0"/>
                                  </p:stCondLst>
                                  <p:childTnLst>
                                    <p:set>
                                      <p:cBhvr>
                                        <p:cTn id="61" dur="1" fill="hold">
                                          <p:stCondLst>
                                            <p:cond delay="0"/>
                                          </p:stCondLst>
                                        </p:cTn>
                                        <p:tgtEl>
                                          <p:spTgt spid="86060"/>
                                        </p:tgtEl>
                                        <p:attrNameLst>
                                          <p:attrName>style.visibility</p:attrName>
                                        </p:attrNameLst>
                                      </p:cBhvr>
                                      <p:to>
                                        <p:strVal val="visible"/>
                                      </p:to>
                                    </p:set>
                                    <p:animEffect transition="in" filter="strips(downRight)">
                                      <p:cBhvr>
                                        <p:cTn id="62" dur="500"/>
                                        <p:tgtEl>
                                          <p:spTgt spid="86060"/>
                                        </p:tgtEl>
                                      </p:cBhvr>
                                    </p:animEffect>
                                  </p:childTnLst>
                                  <p:subTnLst>
                                    <p:audio>
                                      <p:cMediaNode>
                                        <p:cTn display="0" masterRel="sameClick">
                                          <p:stCondLst>
                                            <p:cond evt="begin" delay="0">
                                              <p:tn val="60"/>
                                            </p:cond>
                                          </p:stCondLst>
                                          <p:endCondLst>
                                            <p:cond evt="onStopAudio" delay="0">
                                              <p:tgtEl>
                                                <p:sldTgt/>
                                              </p:tgtEl>
                                            </p:cond>
                                          </p:endCondLst>
                                        </p:cTn>
                                        <p:tgtEl>
                                          <p:sndTgt r:embed="rId5" name="Clinks.wav"/>
                                        </p:tgtEl>
                                      </p:cMediaNode>
                                    </p:audio>
                                  </p:subTnLst>
                                </p:cTn>
                              </p:par>
                              <p:par>
                                <p:cTn id="63" presetID="10" presetClass="entr" presetSubtype="0" fill="hold" nodeType="withEffect">
                                  <p:stCondLst>
                                    <p:cond delay="0"/>
                                  </p:stCondLst>
                                  <p:childTnLst>
                                    <p:set>
                                      <p:cBhvr>
                                        <p:cTn id="64" dur="1" fill="hold">
                                          <p:stCondLst>
                                            <p:cond delay="0"/>
                                          </p:stCondLst>
                                        </p:cTn>
                                        <p:tgtEl>
                                          <p:spTgt spid="86044"/>
                                        </p:tgtEl>
                                        <p:attrNameLst>
                                          <p:attrName>style.visibility</p:attrName>
                                        </p:attrNameLst>
                                      </p:cBhvr>
                                      <p:to>
                                        <p:strVal val="visible"/>
                                      </p:to>
                                    </p:set>
                                    <p:animEffect transition="in" filter="fade">
                                      <p:cBhvr>
                                        <p:cTn id="65" dur="2000"/>
                                        <p:tgtEl>
                                          <p:spTgt spid="86044"/>
                                        </p:tgtEl>
                                      </p:cBhvr>
                                    </p:animEffect>
                                  </p:childTnLst>
                                </p:cTn>
                              </p:par>
                              <p:par>
                                <p:cTn id="66" presetID="10" presetClass="entr" presetSubtype="0" fill="hold" nodeType="withEffect">
                                  <p:stCondLst>
                                    <p:cond delay="0"/>
                                  </p:stCondLst>
                                  <p:childTnLst>
                                    <p:set>
                                      <p:cBhvr>
                                        <p:cTn id="67" dur="1" fill="hold">
                                          <p:stCondLst>
                                            <p:cond delay="0"/>
                                          </p:stCondLst>
                                        </p:cTn>
                                        <p:tgtEl>
                                          <p:spTgt spid="86045"/>
                                        </p:tgtEl>
                                        <p:attrNameLst>
                                          <p:attrName>style.visibility</p:attrName>
                                        </p:attrNameLst>
                                      </p:cBhvr>
                                      <p:to>
                                        <p:strVal val="visible"/>
                                      </p:to>
                                    </p:set>
                                    <p:animEffect transition="in" filter="fade">
                                      <p:cBhvr>
                                        <p:cTn id="68" dur="2000"/>
                                        <p:tgtEl>
                                          <p:spTgt spid="86045"/>
                                        </p:tgtEl>
                                      </p:cBhvr>
                                    </p:animEffect>
                                  </p:childTnLst>
                                </p:cTn>
                              </p:par>
                              <p:par>
                                <p:cTn id="69" presetID="10" presetClass="entr" presetSubtype="0" fill="hold"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2000"/>
                                        <p:tgtEl>
                                          <p:spTgt spid="5"/>
                                        </p:tgtEl>
                                      </p:cBhvr>
                                    </p:animEffect>
                                  </p:childTnLst>
                                </p:cTn>
                              </p:par>
                            </p:childTnLst>
                          </p:cTn>
                        </p:par>
                        <p:par>
                          <p:cTn id="72" fill="hold" nodeType="afterGroup">
                            <p:stCondLst>
                              <p:cond delay="2000"/>
                            </p:stCondLst>
                            <p:childTnLst>
                              <p:par>
                                <p:cTn id="73" presetID="3" presetClass="emph" presetSubtype="2" fill="hold" grpId="0" nodeType="afterEffect">
                                  <p:stCondLst>
                                    <p:cond delay="0"/>
                                  </p:stCondLst>
                                  <p:childTnLst>
                                    <p:animClr clrSpc="rgb" dir="cw">
                                      <p:cBhvr override="childStyle">
                                        <p:cTn id="74" dur="2000" fill="hold"/>
                                        <p:tgtEl>
                                          <p:spTgt spid="86044"/>
                                        </p:tgtEl>
                                        <p:attrNameLst>
                                          <p:attrName>style.color</p:attrName>
                                        </p:attrNameLst>
                                      </p:cBhvr>
                                      <p:to>
                                        <a:srgbClr val="FF6600"/>
                                      </p:to>
                                    </p:animClr>
                                  </p:childTnLst>
                                </p:cTn>
                              </p:par>
                            </p:childTnLst>
                          </p:cTn>
                        </p:par>
                        <p:par>
                          <p:cTn id="75" fill="hold" nodeType="afterGroup">
                            <p:stCondLst>
                              <p:cond delay="4000"/>
                            </p:stCondLst>
                            <p:childTnLst>
                              <p:par>
                                <p:cTn id="76" presetID="63" presetClass="path" presetSubtype="0" accel="50000" decel="50000" fill="hold" grpId="0" nodeType="afterEffect">
                                  <p:stCondLst>
                                    <p:cond delay="0"/>
                                  </p:stCondLst>
                                  <p:childTnLst>
                                    <p:animMotion origin="layout" path="M 1.11022E-16 -3.33333E-6 L 0.05833 -3.33333E-6 " pathEditMode="relative" rAng="0" ptsTypes="AA">
                                      <p:cBhvr>
                                        <p:cTn id="77" dur="2000" fill="hold"/>
                                        <p:tgtEl>
                                          <p:spTgt spid="86045"/>
                                        </p:tgtEl>
                                        <p:attrNameLst>
                                          <p:attrName>ppt_x</p:attrName>
                                          <p:attrName>ppt_y</p:attrName>
                                        </p:attrNameLst>
                                      </p:cBhvr>
                                      <p:rCtr x="2917" y="0"/>
                                    </p:animMotion>
                                  </p:childTnLst>
                                </p:cTn>
                              </p:par>
                            </p:childTnLst>
                          </p:cTn>
                        </p:par>
                        <p:par>
                          <p:cTn id="78" fill="hold" nodeType="afterGroup">
                            <p:stCondLst>
                              <p:cond delay="6000"/>
                            </p:stCondLst>
                            <p:childTnLst>
                              <p:par>
                                <p:cTn id="79" presetID="63" presetClass="path" presetSubtype="0" accel="50000" decel="50000" fill="hold" grpId="1" nodeType="afterEffect">
                                  <p:stCondLst>
                                    <p:cond delay="0"/>
                                  </p:stCondLst>
                                  <p:childTnLst>
                                    <p:animMotion origin="layout" path="M 1.11022E-16 -3.33333E-6 L 0.08333 -3.33333E-6 " pathEditMode="relative" rAng="0" ptsTypes="AA">
                                      <p:cBhvr>
                                        <p:cTn id="80" dur="2000" fill="hold"/>
                                        <p:tgtEl>
                                          <p:spTgt spid="86044"/>
                                        </p:tgtEl>
                                        <p:attrNameLst>
                                          <p:attrName>ppt_x</p:attrName>
                                          <p:attrName>ppt_y</p:attrName>
                                        </p:attrNameLst>
                                      </p:cBhvr>
                                      <p:rCtr x="4167" y="0"/>
                                    </p:animMotion>
                                  </p:childTnLst>
                                </p:cTn>
                              </p:par>
                            </p:childTnLst>
                          </p:cTn>
                        </p:par>
                        <p:par>
                          <p:cTn id="81" fill="hold" nodeType="afterGroup">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86051"/>
                                        </p:tgtEl>
                                        <p:attrNameLst>
                                          <p:attrName>style.visibility</p:attrName>
                                        </p:attrNameLst>
                                      </p:cBhvr>
                                      <p:to>
                                        <p:strVal val="visible"/>
                                      </p:to>
                                    </p:set>
                                    <p:animEffect transition="in" filter="fade">
                                      <p:cBhvr>
                                        <p:cTn id="84" dur="500"/>
                                        <p:tgtEl>
                                          <p:spTgt spid="86051"/>
                                        </p:tgtEl>
                                      </p:cBhvr>
                                    </p:animEffect>
                                  </p:childTnLst>
                                </p:cTn>
                              </p:par>
                              <p:par>
                                <p:cTn id="85" presetID="10" presetClass="exit" presetSubtype="0" fill="hold" grpId="2" nodeType="withEffect">
                                  <p:stCondLst>
                                    <p:cond delay="0"/>
                                  </p:stCondLst>
                                  <p:childTnLst>
                                    <p:animEffect transition="out" filter="fade">
                                      <p:cBhvr>
                                        <p:cTn id="86" dur="2000"/>
                                        <p:tgtEl>
                                          <p:spTgt spid="86044"/>
                                        </p:tgtEl>
                                      </p:cBhvr>
                                    </p:animEffect>
                                    <p:set>
                                      <p:cBhvr>
                                        <p:cTn id="87" dur="1" fill="hold">
                                          <p:stCondLst>
                                            <p:cond delay="1999"/>
                                          </p:stCondLst>
                                        </p:cTn>
                                        <p:tgtEl>
                                          <p:spTgt spid="86044"/>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2000"/>
                                        <p:tgtEl>
                                          <p:spTgt spid="86045"/>
                                        </p:tgtEl>
                                      </p:cBhvr>
                                    </p:animEffect>
                                    <p:set>
                                      <p:cBhvr>
                                        <p:cTn id="90" dur="1" fill="hold">
                                          <p:stCondLst>
                                            <p:cond delay="1999"/>
                                          </p:stCondLst>
                                        </p:cTn>
                                        <p:tgtEl>
                                          <p:spTgt spid="86045"/>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2000"/>
                                        <p:tgtEl>
                                          <p:spTgt spid="5"/>
                                        </p:tgtEl>
                                      </p:cBhvr>
                                    </p:animEffect>
                                    <p:set>
                                      <p:cBhvr>
                                        <p:cTn id="93" dur="1" fill="hold">
                                          <p:stCondLst>
                                            <p:cond delay="1999"/>
                                          </p:stCondLst>
                                        </p:cTn>
                                        <p:tgtEl>
                                          <p:spTgt spid="5"/>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1000"/>
                                        <p:tgtEl>
                                          <p:spTgt spid="86051"/>
                                        </p:tgtEl>
                                      </p:cBhvr>
                                    </p:animEffect>
                                    <p:set>
                                      <p:cBhvr>
                                        <p:cTn id="96" dur="1" fill="hold">
                                          <p:stCondLst>
                                            <p:cond delay="999"/>
                                          </p:stCondLst>
                                        </p:cTn>
                                        <p:tgtEl>
                                          <p:spTgt spid="86051"/>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000"/>
                                        <p:tgtEl>
                                          <p:spTgt spid="86046"/>
                                        </p:tgtEl>
                                      </p:cBhvr>
                                    </p:animEffect>
                                    <p:set>
                                      <p:cBhvr>
                                        <p:cTn id="99" dur="1" fill="hold">
                                          <p:stCondLst>
                                            <p:cond delay="1999"/>
                                          </p:stCondLst>
                                        </p:cTn>
                                        <p:tgtEl>
                                          <p:spTgt spid="86046"/>
                                        </p:tgtEl>
                                        <p:attrNameLst>
                                          <p:attrName>style.visibility</p:attrName>
                                        </p:attrNameLst>
                                      </p:cBhvr>
                                      <p:to>
                                        <p:strVal val="hidden"/>
                                      </p:to>
                                    </p:set>
                                  </p:childTnLst>
                                </p:cTn>
                              </p:par>
                              <p:par>
                                <p:cTn id="100" presetID="10" presetClass="entr" presetSubtype="0"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2000"/>
                                        <p:tgtEl>
                                          <p:spTgt spid="6"/>
                                        </p:tgtEl>
                                      </p:cBhvr>
                                    </p:animEffect>
                                  </p:childTnLst>
                                </p:cTn>
                              </p:par>
                              <p:par>
                                <p:cTn id="103" presetID="10" presetClass="exit" presetSubtype="0" fill="hold" grpId="1" nodeType="withEffect">
                                  <p:stCondLst>
                                    <p:cond delay="0"/>
                                  </p:stCondLst>
                                  <p:childTnLst>
                                    <p:animEffect transition="out" filter="fade">
                                      <p:cBhvr>
                                        <p:cTn id="104" dur="1000"/>
                                        <p:tgtEl>
                                          <p:spTgt spid="86060"/>
                                        </p:tgtEl>
                                      </p:cBhvr>
                                    </p:animEffect>
                                    <p:set>
                                      <p:cBhvr>
                                        <p:cTn id="105" dur="1" fill="hold">
                                          <p:stCondLst>
                                            <p:cond delay="999"/>
                                          </p:stCondLst>
                                        </p:cTn>
                                        <p:tgtEl>
                                          <p:spTgt spid="86060"/>
                                        </p:tgtEl>
                                        <p:attrNameLst>
                                          <p:attrName>style.visibility</p:attrName>
                                        </p:attrNameLst>
                                      </p:cBhvr>
                                      <p:to>
                                        <p:strVal val="hidden"/>
                                      </p:to>
                                    </p:set>
                                  </p:childTnLst>
                                </p:cTn>
                              </p:par>
                            </p:childTnLst>
                          </p:cTn>
                        </p:par>
                        <p:par>
                          <p:cTn id="106" fill="hold" nodeType="afterGroup">
                            <p:stCondLst>
                              <p:cond delay="10000"/>
                            </p:stCondLst>
                            <p:childTnLst>
                              <p:par>
                                <p:cTn id="107" presetID="56" presetClass="path" presetSubtype="0" accel="50000" decel="50000" fill="hold" nodeType="afterEffect">
                                  <p:stCondLst>
                                    <p:cond delay="0"/>
                                  </p:stCondLst>
                                  <p:childTnLst>
                                    <p:animMotion origin="layout" path="M -3.33333E-6 -2.22222E-6 L -0.05833 -0.14444 " pathEditMode="relative" rAng="0" ptsTypes="AA">
                                      <p:cBhvr>
                                        <p:cTn id="108" dur="2000" fill="hold"/>
                                        <p:tgtEl>
                                          <p:spTgt spid="6"/>
                                        </p:tgtEl>
                                        <p:attrNameLst>
                                          <p:attrName>ppt_x</p:attrName>
                                          <p:attrName>ppt_y</p:attrName>
                                        </p:attrNameLst>
                                      </p:cBhvr>
                                      <p:rCtr x="-2917" y="-7222"/>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5" presetClass="exit" presetSubtype="10" fill="hold" grpId="1" nodeType="clickEffect">
                                  <p:stCondLst>
                                    <p:cond delay="0"/>
                                  </p:stCondLst>
                                  <p:childTnLst>
                                    <p:animEffect transition="out" filter="checkerboard(across)">
                                      <p:cBhvr>
                                        <p:cTn id="112" dur="500"/>
                                        <p:tgtEl>
                                          <p:spTgt spid="86032"/>
                                        </p:tgtEl>
                                      </p:cBhvr>
                                    </p:animEffect>
                                    <p:set>
                                      <p:cBhvr>
                                        <p:cTn id="113" dur="1" fill="hold">
                                          <p:stCondLst>
                                            <p:cond delay="499"/>
                                          </p:stCondLst>
                                        </p:cTn>
                                        <p:tgtEl>
                                          <p:spTgt spid="86032"/>
                                        </p:tgtEl>
                                        <p:attrNameLst>
                                          <p:attrName>style.visibility</p:attrName>
                                        </p:attrNameLst>
                                      </p:cBhvr>
                                      <p:to>
                                        <p:strVal val="hidden"/>
                                      </p:to>
                                    </p:set>
                                  </p:childTnLst>
                                </p:cTn>
                              </p:par>
                              <p:par>
                                <p:cTn id="114" presetID="5" presetClass="exit" presetSubtype="10" fill="hold" nodeType="withEffect">
                                  <p:stCondLst>
                                    <p:cond delay="0"/>
                                  </p:stCondLst>
                                  <p:childTnLst>
                                    <p:animEffect transition="out" filter="checkerboard(across)">
                                      <p:cBhvr>
                                        <p:cTn id="115" dur="500"/>
                                        <p:tgtEl>
                                          <p:spTgt spid="4"/>
                                        </p:tgtEl>
                                      </p:cBhvr>
                                    </p:animEffect>
                                    <p:set>
                                      <p:cBhvr>
                                        <p:cTn id="116" dur="1" fill="hold">
                                          <p:stCondLst>
                                            <p:cond delay="499"/>
                                          </p:stCondLst>
                                        </p:cTn>
                                        <p:tgtEl>
                                          <p:spTgt spid="4"/>
                                        </p:tgtEl>
                                        <p:attrNameLst>
                                          <p:attrName>style.visibility</p:attrName>
                                        </p:attrNameLst>
                                      </p:cBhvr>
                                      <p:to>
                                        <p:strVal val="hidden"/>
                                      </p:to>
                                    </p:set>
                                  </p:childTnLst>
                                </p:cTn>
                              </p:par>
                              <p:par>
                                <p:cTn id="117" presetID="5" presetClass="exit" presetSubtype="10" fill="hold" grpId="1" nodeType="withEffect">
                                  <p:stCondLst>
                                    <p:cond delay="0"/>
                                  </p:stCondLst>
                                  <p:childTnLst>
                                    <p:animEffect transition="out" filter="checkerboard(across)">
                                      <p:cBhvr>
                                        <p:cTn id="118" dur="500"/>
                                        <p:tgtEl>
                                          <p:spTgt spid="86037"/>
                                        </p:tgtEl>
                                      </p:cBhvr>
                                    </p:animEffect>
                                    <p:set>
                                      <p:cBhvr>
                                        <p:cTn id="119" dur="1" fill="hold">
                                          <p:stCondLst>
                                            <p:cond delay="499"/>
                                          </p:stCondLst>
                                        </p:cTn>
                                        <p:tgtEl>
                                          <p:spTgt spid="86037"/>
                                        </p:tgtEl>
                                        <p:attrNameLst>
                                          <p:attrName>style.visibility</p:attrName>
                                        </p:attrNameLst>
                                      </p:cBhvr>
                                      <p:to>
                                        <p:strVal val="hidden"/>
                                      </p:to>
                                    </p:set>
                                  </p:childTnLst>
                                </p:cTn>
                              </p:par>
                              <p:par>
                                <p:cTn id="120" presetID="5" presetClass="exit" presetSubtype="10" fill="hold" grpId="1" nodeType="withEffect">
                                  <p:stCondLst>
                                    <p:cond delay="0"/>
                                  </p:stCondLst>
                                  <p:childTnLst>
                                    <p:animEffect transition="out" filter="checkerboard(across)">
                                      <p:cBhvr>
                                        <p:cTn id="121" dur="500"/>
                                        <p:tgtEl>
                                          <p:spTgt spid="86038"/>
                                        </p:tgtEl>
                                      </p:cBhvr>
                                    </p:animEffect>
                                    <p:set>
                                      <p:cBhvr>
                                        <p:cTn id="122" dur="1" fill="hold">
                                          <p:stCondLst>
                                            <p:cond delay="499"/>
                                          </p:stCondLst>
                                        </p:cTn>
                                        <p:tgtEl>
                                          <p:spTgt spid="86038"/>
                                        </p:tgtEl>
                                        <p:attrNameLst>
                                          <p:attrName>style.visibility</p:attrName>
                                        </p:attrNameLst>
                                      </p:cBhvr>
                                      <p:to>
                                        <p:strVal val="hidden"/>
                                      </p:to>
                                    </p:set>
                                  </p:childTnLst>
                                </p:cTn>
                              </p:par>
                              <p:par>
                                <p:cTn id="123" presetID="5" presetClass="exit" presetSubtype="10" fill="hold" grpId="1" nodeType="withEffect">
                                  <p:stCondLst>
                                    <p:cond delay="0"/>
                                  </p:stCondLst>
                                  <p:childTnLst>
                                    <p:animEffect transition="out" filter="checkerboard(across)">
                                      <p:cBhvr>
                                        <p:cTn id="124" dur="500"/>
                                        <p:tgtEl>
                                          <p:spTgt spid="86039"/>
                                        </p:tgtEl>
                                      </p:cBhvr>
                                    </p:animEffect>
                                    <p:set>
                                      <p:cBhvr>
                                        <p:cTn id="125" dur="1" fill="hold">
                                          <p:stCondLst>
                                            <p:cond delay="499"/>
                                          </p:stCondLst>
                                        </p:cTn>
                                        <p:tgtEl>
                                          <p:spTgt spid="86039"/>
                                        </p:tgtEl>
                                        <p:attrNameLst>
                                          <p:attrName>style.visibility</p:attrName>
                                        </p:attrNameLst>
                                      </p:cBhvr>
                                      <p:to>
                                        <p:strVal val="hidden"/>
                                      </p:to>
                                    </p:set>
                                  </p:childTnLst>
                                </p:cTn>
                              </p:par>
                              <p:par>
                                <p:cTn id="126" presetID="5" presetClass="exit" presetSubtype="10" fill="hold" grpId="3" nodeType="withEffect">
                                  <p:stCondLst>
                                    <p:cond delay="0"/>
                                  </p:stCondLst>
                                  <p:childTnLst>
                                    <p:animEffect transition="out" filter="checkerboard(across)">
                                      <p:cBhvr>
                                        <p:cTn id="127" dur="500"/>
                                        <p:tgtEl>
                                          <p:spTgt spid="86044"/>
                                        </p:tgtEl>
                                      </p:cBhvr>
                                    </p:animEffect>
                                    <p:set>
                                      <p:cBhvr>
                                        <p:cTn id="128" dur="1" fill="hold">
                                          <p:stCondLst>
                                            <p:cond delay="499"/>
                                          </p:stCondLst>
                                        </p:cTn>
                                        <p:tgtEl>
                                          <p:spTgt spid="86044"/>
                                        </p:tgtEl>
                                        <p:attrNameLst>
                                          <p:attrName>style.visibility</p:attrName>
                                        </p:attrNameLst>
                                      </p:cBhvr>
                                      <p:to>
                                        <p:strVal val="hidden"/>
                                      </p:to>
                                    </p:set>
                                  </p:childTnLst>
                                </p:cTn>
                              </p:par>
                              <p:par>
                                <p:cTn id="129" presetID="5" presetClass="exit" presetSubtype="10" fill="hold" grpId="2" nodeType="withEffect">
                                  <p:stCondLst>
                                    <p:cond delay="0"/>
                                  </p:stCondLst>
                                  <p:childTnLst>
                                    <p:animEffect transition="out" filter="checkerboard(across)">
                                      <p:cBhvr>
                                        <p:cTn id="130" dur="500"/>
                                        <p:tgtEl>
                                          <p:spTgt spid="86045"/>
                                        </p:tgtEl>
                                      </p:cBhvr>
                                    </p:animEffect>
                                    <p:set>
                                      <p:cBhvr>
                                        <p:cTn id="131" dur="1" fill="hold">
                                          <p:stCondLst>
                                            <p:cond delay="499"/>
                                          </p:stCondLst>
                                        </p:cTn>
                                        <p:tgtEl>
                                          <p:spTgt spid="86045"/>
                                        </p:tgtEl>
                                        <p:attrNameLst>
                                          <p:attrName>style.visibility</p:attrName>
                                        </p:attrNameLst>
                                      </p:cBhvr>
                                      <p:to>
                                        <p:strVal val="hidden"/>
                                      </p:to>
                                    </p:set>
                                  </p:childTnLst>
                                </p:cTn>
                              </p:par>
                              <p:par>
                                <p:cTn id="132" presetID="5" presetClass="exit" presetSubtype="10" fill="hold" nodeType="withEffect">
                                  <p:stCondLst>
                                    <p:cond delay="0"/>
                                  </p:stCondLst>
                                  <p:childTnLst>
                                    <p:animEffect transition="out" filter="checkerboard(across)">
                                      <p:cBhvr>
                                        <p:cTn id="133" dur="500"/>
                                        <p:tgtEl>
                                          <p:spTgt spid="86046"/>
                                        </p:tgtEl>
                                      </p:cBhvr>
                                    </p:animEffect>
                                    <p:set>
                                      <p:cBhvr>
                                        <p:cTn id="134" dur="1" fill="hold">
                                          <p:stCondLst>
                                            <p:cond delay="499"/>
                                          </p:stCondLst>
                                        </p:cTn>
                                        <p:tgtEl>
                                          <p:spTgt spid="86046"/>
                                        </p:tgtEl>
                                        <p:attrNameLst>
                                          <p:attrName>style.visibility</p:attrName>
                                        </p:attrNameLst>
                                      </p:cBhvr>
                                      <p:to>
                                        <p:strVal val="hidden"/>
                                      </p:to>
                                    </p:set>
                                  </p:childTnLst>
                                </p:cTn>
                              </p:par>
                              <p:par>
                                <p:cTn id="135" presetID="5" presetClass="exit" presetSubtype="10" fill="hold" nodeType="withEffect">
                                  <p:stCondLst>
                                    <p:cond delay="0"/>
                                  </p:stCondLst>
                                  <p:childTnLst>
                                    <p:animEffect transition="out" filter="checkerboard(across)">
                                      <p:cBhvr>
                                        <p:cTn id="136" dur="500"/>
                                        <p:tgtEl>
                                          <p:spTgt spid="5"/>
                                        </p:tgtEl>
                                      </p:cBhvr>
                                    </p:animEffect>
                                    <p:set>
                                      <p:cBhvr>
                                        <p:cTn id="137" dur="1" fill="hold">
                                          <p:stCondLst>
                                            <p:cond delay="499"/>
                                          </p:stCondLst>
                                        </p:cTn>
                                        <p:tgtEl>
                                          <p:spTgt spid="5"/>
                                        </p:tgtEl>
                                        <p:attrNameLst>
                                          <p:attrName>style.visibility</p:attrName>
                                        </p:attrNameLst>
                                      </p:cBhvr>
                                      <p:to>
                                        <p:strVal val="hidden"/>
                                      </p:to>
                                    </p:set>
                                  </p:childTnLst>
                                </p:cTn>
                              </p:par>
                              <p:par>
                                <p:cTn id="138" presetID="5" presetClass="exit" presetSubtype="10" fill="hold" grpId="2" nodeType="withEffect">
                                  <p:stCondLst>
                                    <p:cond delay="0"/>
                                  </p:stCondLst>
                                  <p:childTnLst>
                                    <p:animEffect transition="out" filter="checkerboard(across)">
                                      <p:cBhvr>
                                        <p:cTn id="139" dur="500"/>
                                        <p:tgtEl>
                                          <p:spTgt spid="86051"/>
                                        </p:tgtEl>
                                      </p:cBhvr>
                                    </p:animEffect>
                                    <p:set>
                                      <p:cBhvr>
                                        <p:cTn id="140" dur="1" fill="hold">
                                          <p:stCondLst>
                                            <p:cond delay="499"/>
                                          </p:stCondLst>
                                        </p:cTn>
                                        <p:tgtEl>
                                          <p:spTgt spid="86051"/>
                                        </p:tgtEl>
                                        <p:attrNameLst>
                                          <p:attrName>style.visibility</p:attrName>
                                        </p:attrNameLst>
                                      </p:cBhvr>
                                      <p:to>
                                        <p:strVal val="hidden"/>
                                      </p:to>
                                    </p:set>
                                  </p:childTnLst>
                                </p:cTn>
                              </p:par>
                              <p:par>
                                <p:cTn id="141" presetID="5" presetClass="exit" presetSubtype="10" fill="hold" nodeType="withEffect">
                                  <p:stCondLst>
                                    <p:cond delay="0"/>
                                  </p:stCondLst>
                                  <p:childTnLst>
                                    <p:animEffect transition="out" filter="checkerboard(across)">
                                      <p:cBhvr>
                                        <p:cTn id="142" dur="500"/>
                                        <p:tgtEl>
                                          <p:spTgt spid="6"/>
                                        </p:tgtEl>
                                      </p:cBhvr>
                                    </p:animEffect>
                                    <p:set>
                                      <p:cBhvr>
                                        <p:cTn id="143" dur="1" fill="hold">
                                          <p:stCondLst>
                                            <p:cond delay="499"/>
                                          </p:stCondLst>
                                        </p:cTn>
                                        <p:tgtEl>
                                          <p:spTgt spid="6"/>
                                        </p:tgtEl>
                                        <p:attrNameLst>
                                          <p:attrName>style.visibility</p:attrName>
                                        </p:attrNameLst>
                                      </p:cBhvr>
                                      <p:to>
                                        <p:strVal val="hidden"/>
                                      </p:to>
                                    </p:set>
                                  </p:childTnLst>
                                </p:cTn>
                              </p:par>
                            </p:childTnLst>
                          </p:cTn>
                        </p:par>
                        <p:par>
                          <p:cTn id="144" fill="hold" nodeType="afterGroup">
                            <p:stCondLst>
                              <p:cond delay="500"/>
                            </p:stCondLst>
                            <p:childTnLst>
                              <p:par>
                                <p:cTn id="145" presetID="63" presetClass="path" presetSubtype="0" accel="50000" decel="50000" fill="hold" nodeType="afterEffect">
                                  <p:stCondLst>
                                    <p:cond delay="0"/>
                                  </p:stCondLst>
                                  <p:childTnLst>
                                    <p:animMotion origin="layout" path="M 0.0 0.0  L 0.25 0.0  E" pathEditMode="relative" ptsTypes="">
                                      <p:cBhvr>
                                        <p:cTn id="146" dur="2000" fill="hold"/>
                                        <p:tgtEl>
                                          <p:spTgt spid="2"/>
                                        </p:tgtEl>
                                        <p:attrNameLst>
                                          <p:attrName>ppt_x</p:attrName>
                                          <p:attrName>ppt_y</p:attrName>
                                        </p:attrNameLst>
                                      </p:cBhvr>
                                    </p:animMotion>
                                  </p:childTnLst>
                                </p:cTn>
                              </p:par>
                              <p:par>
                                <p:cTn id="147" presetID="63" presetClass="path" presetSubtype="0" accel="50000" decel="50000" fill="hold" grpId="1" nodeType="withEffect">
                                  <p:stCondLst>
                                    <p:cond delay="0"/>
                                  </p:stCondLst>
                                  <p:childTnLst>
                                    <p:animMotion origin="layout" path="M 0.0 0.0  L 0.25 0.0  E" pathEditMode="relative" ptsTypes="">
                                      <p:cBhvr>
                                        <p:cTn id="148" dur="2000" fill="hold"/>
                                        <p:tgtEl>
                                          <p:spTgt spid="86027"/>
                                        </p:tgtEl>
                                        <p:attrNameLst>
                                          <p:attrName>ppt_x</p:attrName>
                                          <p:attrName>ppt_y</p:attrName>
                                        </p:attrNameLst>
                                      </p:cBhvr>
                                    </p:animMotion>
                                  </p:childTnLst>
                                </p:cTn>
                              </p:par>
                              <p:par>
                                <p:cTn id="149" presetID="63" presetClass="path" presetSubtype="0" accel="50000" decel="50000" fill="hold" grpId="1" nodeType="withEffect">
                                  <p:stCondLst>
                                    <p:cond delay="0"/>
                                  </p:stCondLst>
                                  <p:childTnLst>
                                    <p:animMotion origin="layout" path="M 0.0 0.0  L 0.25 0.0  E" pathEditMode="relative" ptsTypes="">
                                      <p:cBhvr>
                                        <p:cTn id="150" dur="2000" fill="hold"/>
                                        <p:tgtEl>
                                          <p:spTgt spid="86028"/>
                                        </p:tgtEl>
                                        <p:attrNameLst>
                                          <p:attrName>ppt_x</p:attrName>
                                          <p:attrName>ppt_y</p:attrName>
                                        </p:attrNameLst>
                                      </p:cBhvr>
                                    </p:animMotion>
                                  </p:childTnLst>
                                </p:cTn>
                              </p:par>
                              <p:par>
                                <p:cTn id="151" presetID="35" presetClass="path" presetSubtype="0" accel="50000" decel="50000" fill="hold" nodeType="withEffect">
                                  <p:stCondLst>
                                    <p:cond delay="0"/>
                                  </p:stCondLst>
                                  <p:childTnLst>
                                    <p:animMotion origin="layout" path="M 0.0 0.0  L -0.25 0.0  E" pathEditMode="relative" ptsTypes="">
                                      <p:cBhvr>
                                        <p:cTn id="152" dur="2000" fill="hold"/>
                                        <p:tgtEl>
                                          <p:spTgt spid="3"/>
                                        </p:tgtEl>
                                        <p:attrNameLst>
                                          <p:attrName>ppt_x</p:attrName>
                                          <p:attrName>ppt_y</p:attrName>
                                        </p:attrNameLst>
                                      </p:cBhvr>
                                    </p:animMotion>
                                  </p:childTnLst>
                                </p:cTn>
                              </p:par>
                              <p:par>
                                <p:cTn id="153" presetID="35" presetClass="path" presetSubtype="0" accel="50000" decel="50000" fill="hold" grpId="1" nodeType="withEffect">
                                  <p:stCondLst>
                                    <p:cond delay="0"/>
                                  </p:stCondLst>
                                  <p:childTnLst>
                                    <p:animMotion origin="layout" path="M 0.0 0.0  L -0.25 0.0  E" pathEditMode="relative" ptsTypes="">
                                      <p:cBhvr>
                                        <p:cTn id="154" dur="2000" fill="hold"/>
                                        <p:tgtEl>
                                          <p:spTgt spid="86030"/>
                                        </p:tgtEl>
                                        <p:attrNameLst>
                                          <p:attrName>ppt_x</p:attrName>
                                          <p:attrName>ppt_y</p:attrName>
                                        </p:attrNameLst>
                                      </p:cBhvr>
                                    </p:animMotion>
                                  </p:childTnLst>
                                  <p:subTnLst>
                                    <p:audio>
                                      <p:cMediaNode>
                                        <p:cTn display="0" masterRel="sameClick">
                                          <p:stCondLst>
                                            <p:cond evt="begin" delay="0">
                                              <p:tn val="153"/>
                                            </p:cond>
                                          </p:stCondLst>
                                          <p:endCondLst>
                                            <p:cond evt="onStopAudio" delay="0">
                                              <p:tgtEl>
                                                <p:sldTgt/>
                                              </p:tgtEl>
                                            </p:cond>
                                          </p:endCondLst>
                                        </p:cTn>
                                        <p:tgtEl>
                                          <p:sndTgt r:embed="rId6" name="JINGLE.WAV"/>
                                        </p:tgtEl>
                                      </p:cMediaNode>
                                    </p:audio>
                                  </p:subTnLst>
                                </p:cTn>
                              </p:par>
                              <p:par>
                                <p:cTn id="155" presetID="35" presetClass="path" presetSubtype="0" accel="50000" decel="50000" fill="hold" grpId="1" nodeType="withEffect">
                                  <p:stCondLst>
                                    <p:cond delay="0"/>
                                  </p:stCondLst>
                                  <p:childTnLst>
                                    <p:animMotion origin="layout" path="M 0.0 0.0  L -0.25 0.0  E" pathEditMode="relative" rAng="0" ptsTypes="">
                                      <p:cBhvr>
                                        <p:cTn id="156" dur="2000" fill="hold"/>
                                        <p:tgtEl>
                                          <p:spTgt spid="86031"/>
                                        </p:tgtEl>
                                        <p:attrNameLst>
                                          <p:attrName>ppt_x</p:attrName>
                                          <p:attrName>ppt_y</p:attrName>
                                        </p:attrNameLst>
                                      </p:cBhvr>
                                      <p:rCtr x="0" y="0"/>
                                    </p:animMotion>
                                  </p:childTnLst>
                                </p:cTn>
                              </p:par>
                            </p:childTnLst>
                          </p:cTn>
                        </p:par>
                        <p:par>
                          <p:cTn id="157" fill="hold" nodeType="afterGroup">
                            <p:stCondLst>
                              <p:cond delay="2500"/>
                            </p:stCondLst>
                            <p:childTnLst>
                              <p:par>
                                <p:cTn id="158" presetID="18" presetClass="entr" presetSubtype="6" fill="hold" grpId="0" nodeType="afterEffect">
                                  <p:stCondLst>
                                    <p:cond delay="0"/>
                                  </p:stCondLst>
                                  <p:childTnLst>
                                    <p:set>
                                      <p:cBhvr>
                                        <p:cTn id="159" dur="1" fill="hold">
                                          <p:stCondLst>
                                            <p:cond delay="0"/>
                                          </p:stCondLst>
                                        </p:cTn>
                                        <p:tgtEl>
                                          <p:spTgt spid="86064"/>
                                        </p:tgtEl>
                                        <p:attrNameLst>
                                          <p:attrName>style.visibility</p:attrName>
                                        </p:attrNameLst>
                                      </p:cBhvr>
                                      <p:to>
                                        <p:strVal val="visible"/>
                                      </p:to>
                                    </p:set>
                                    <p:animEffect transition="in" filter="strips(downRight)">
                                      <p:cBhvr>
                                        <p:cTn id="160" dur="500"/>
                                        <p:tgtEl>
                                          <p:spTgt spid="86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64" grpId="0" animBg="1"/>
      <p:bldP spid="86060" grpId="0" animBg="1"/>
      <p:bldP spid="86060" grpId="1" animBg="1"/>
      <p:bldP spid="86018" grpId="0"/>
      <p:bldP spid="86027" grpId="0"/>
      <p:bldP spid="86027" grpId="1"/>
      <p:bldP spid="86028" grpId="0"/>
      <p:bldP spid="86028" grpId="1"/>
      <p:bldP spid="86029" grpId="0"/>
      <p:bldP spid="86030" grpId="0"/>
      <p:bldP spid="86030" grpId="1"/>
      <p:bldP spid="86031" grpId="0"/>
      <p:bldP spid="86031" grpId="1"/>
      <p:bldP spid="86032" grpId="0" autoUpdateAnimBg="0"/>
      <p:bldP spid="86032" grpId="1"/>
      <p:bldP spid="86037" grpId="0"/>
      <p:bldP spid="86037" grpId="1"/>
      <p:bldP spid="86038" grpId="0"/>
      <p:bldP spid="86038" grpId="1"/>
      <p:bldP spid="86039" grpId="0"/>
      <p:bldP spid="86039" grpId="1"/>
      <p:bldP spid="86044" grpId="0"/>
      <p:bldP spid="86044" grpId="1"/>
      <p:bldP spid="86044" grpId="2"/>
      <p:bldP spid="86044" grpId="3"/>
      <p:bldP spid="86045" grpId="0"/>
      <p:bldP spid="86045" grpId="1"/>
      <p:bldP spid="86045" grpId="2"/>
      <p:bldP spid="86051" grpId="0"/>
      <p:bldP spid="86051" grpId="1"/>
      <p:bldP spid="86051" grpId="2"/>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154658" name="Text Box 34">
            <a:extLst>
              <a:ext uri="{FF2B5EF4-FFF2-40B4-BE49-F238E27FC236}">
                <a16:creationId xmlns:a16="http://schemas.microsoft.com/office/drawing/2014/main" id="{DAD5070C-06BF-4FD3-A3ED-7574A0CA116B}"/>
              </a:ext>
            </a:extLst>
          </p:cNvPr>
          <p:cNvSpPr txBox="1">
            <a:spLocks noChangeArrowheads="1"/>
          </p:cNvSpPr>
          <p:nvPr/>
        </p:nvSpPr>
        <p:spPr bwMode="auto">
          <a:xfrm>
            <a:off x="609600" y="37338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Vôùi</a:t>
            </a:r>
            <a:r>
              <a:rPr lang="en-US" altLang="en-US" sz="2400">
                <a:latin typeface="VNI-Times" pitchFamily="2" charset="0"/>
              </a:rPr>
              <a:t> </a:t>
            </a:r>
            <a:r>
              <a:rPr lang="en-US" altLang="en-US" sz="2400">
                <a:solidFill>
                  <a:srgbClr val="993300"/>
                </a:solidFill>
                <a:latin typeface="VNI-Times" pitchFamily="2" charset="0"/>
              </a:rPr>
              <a:t>A </a:t>
            </a:r>
            <a:r>
              <a:rPr lang="en-US" altLang="en-US" sz="2400">
                <a:solidFill>
                  <a:srgbClr val="9933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006600"/>
                </a:solidFill>
                <a:latin typeface="VNI-Times" pitchFamily="2" charset="0"/>
                <a:sym typeface="Symbol" panose="05050102010706020507" pitchFamily="18" charset="2"/>
              </a:rPr>
              <a:t>va</a:t>
            </a:r>
            <a:r>
              <a:rPr lang="en-US" altLang="en-US" sz="2400">
                <a:solidFill>
                  <a:srgbClr val="339933"/>
                </a:solidFill>
                <a:latin typeface="VNI-Times" pitchFamily="2" charset="0"/>
                <a:sym typeface="Symbol" panose="05050102010706020507" pitchFamily="18" charset="2"/>
              </a:rPr>
              <a:t>ø</a:t>
            </a:r>
            <a:r>
              <a:rPr lang="en-US" altLang="en-US" sz="2400">
                <a:latin typeface="VNI-Times" pitchFamily="2" charset="0"/>
                <a:sym typeface="Symbol" panose="05050102010706020507" pitchFamily="18" charset="2"/>
              </a:rPr>
              <a:t> </a:t>
            </a:r>
            <a:r>
              <a:rPr lang="en-US" altLang="en-US" sz="2400">
                <a:solidFill>
                  <a:srgbClr val="FF9933"/>
                </a:solidFill>
                <a:latin typeface="VNI-Times" pitchFamily="2" charset="0"/>
                <a:sym typeface="Symbol" panose="05050102010706020507" pitchFamily="18" charset="2"/>
              </a:rPr>
              <a:t> </a:t>
            </a:r>
            <a:r>
              <a:rPr lang="en-US" altLang="en-US" sz="2400">
                <a:solidFill>
                  <a:srgbClr val="CC3300"/>
                </a:solidFill>
                <a:latin typeface="VNI-Times" pitchFamily="2" charset="0"/>
                <a:sym typeface="Symbol" panose="05050102010706020507" pitchFamily="18" charset="2"/>
              </a:rPr>
              <a:t>B  0</a:t>
            </a:r>
            <a:r>
              <a:rPr lang="en-US" altLang="en-US" sz="2400">
                <a:latin typeface="VNI-Times" pitchFamily="2" charset="0"/>
                <a:sym typeface="Symbol" panose="05050102010706020507" pitchFamily="18" charset="2"/>
              </a:rPr>
              <a:t> </a:t>
            </a:r>
            <a:r>
              <a:rPr lang="en-US" altLang="en-US" sz="2400">
                <a:solidFill>
                  <a:srgbClr val="006600"/>
                </a:solidFill>
                <a:latin typeface="VNI-Times" pitchFamily="2" charset="0"/>
                <a:sym typeface="Symbol" panose="05050102010706020507" pitchFamily="18" charset="2"/>
              </a:rPr>
              <a:t>ta coù</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grpSp>
        <p:nvGrpSpPr>
          <p:cNvPr id="2" name="Group 35">
            <a:extLst>
              <a:ext uri="{FF2B5EF4-FFF2-40B4-BE49-F238E27FC236}">
                <a16:creationId xmlns:a16="http://schemas.microsoft.com/office/drawing/2014/main" id="{09D80834-B2FA-4DEE-A21F-F724F22513C0}"/>
              </a:ext>
            </a:extLst>
          </p:cNvPr>
          <p:cNvGrpSpPr>
            <a:grpSpLocks/>
          </p:cNvGrpSpPr>
          <p:nvPr/>
        </p:nvGrpSpPr>
        <p:grpSpPr bwMode="auto">
          <a:xfrm>
            <a:off x="1447800" y="4191000"/>
            <a:ext cx="838200" cy="609600"/>
            <a:chOff x="816" y="672"/>
            <a:chExt cx="528" cy="384"/>
          </a:xfrm>
        </p:grpSpPr>
        <p:sp>
          <p:nvSpPr>
            <p:cNvPr id="20544" name="Line 36">
              <a:extLst>
                <a:ext uri="{FF2B5EF4-FFF2-40B4-BE49-F238E27FC236}">
                  <a16:creationId xmlns:a16="http://schemas.microsoft.com/office/drawing/2014/main" id="{6C38C6D2-1B66-46CE-B1CF-C1ED8DECA6D5}"/>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45" name="Line 37">
              <a:extLst>
                <a:ext uri="{FF2B5EF4-FFF2-40B4-BE49-F238E27FC236}">
                  <a16:creationId xmlns:a16="http://schemas.microsoft.com/office/drawing/2014/main" id="{E1C6217D-A81C-436C-8BB9-8F578D9EABAC}"/>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46" name="Line 38">
              <a:extLst>
                <a:ext uri="{FF2B5EF4-FFF2-40B4-BE49-F238E27FC236}">
                  <a16:creationId xmlns:a16="http://schemas.microsoft.com/office/drawing/2014/main" id="{D1F8D249-ADA6-45C1-8B4A-446BB139648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4663" name="Text Box 39">
            <a:extLst>
              <a:ext uri="{FF2B5EF4-FFF2-40B4-BE49-F238E27FC236}">
                <a16:creationId xmlns:a16="http://schemas.microsoft.com/office/drawing/2014/main" id="{BD292997-2924-46BC-BE86-543BC8DDF68A}"/>
              </a:ext>
            </a:extLst>
          </p:cNvPr>
          <p:cNvSpPr txBox="1">
            <a:spLocks noChangeArrowheads="1"/>
          </p:cNvSpPr>
          <p:nvPr/>
        </p:nvSpPr>
        <p:spPr bwMode="auto">
          <a:xfrm>
            <a:off x="838200" y="41910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a:t>
            </a:r>
            <a:endParaRPr lang="vi-VN" altLang="en-US" sz="4400">
              <a:solidFill>
                <a:srgbClr val="3333FF"/>
              </a:solidFill>
              <a:latin typeface="VNI-Times" pitchFamily="2" charset="0"/>
            </a:endParaRPr>
          </a:p>
        </p:txBody>
      </p:sp>
      <p:sp>
        <p:nvSpPr>
          <p:cNvPr id="154664" name="Text Box 40">
            <a:extLst>
              <a:ext uri="{FF2B5EF4-FFF2-40B4-BE49-F238E27FC236}">
                <a16:creationId xmlns:a16="http://schemas.microsoft.com/office/drawing/2014/main" id="{06C27DCD-B113-4496-82EA-7DAF6378A2A0}"/>
              </a:ext>
            </a:extLst>
          </p:cNvPr>
          <p:cNvSpPr txBox="1">
            <a:spLocks noChangeArrowheads="1"/>
          </p:cNvSpPr>
          <p:nvPr/>
        </p:nvSpPr>
        <p:spPr bwMode="auto">
          <a:xfrm>
            <a:off x="1752600" y="419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B</a:t>
            </a:r>
            <a:endParaRPr lang="vi-VN" altLang="en-US" sz="4400">
              <a:solidFill>
                <a:srgbClr val="3333FF"/>
              </a:solidFill>
              <a:latin typeface="VNI-Times" pitchFamily="2" charset="0"/>
            </a:endParaRPr>
          </a:p>
        </p:txBody>
      </p:sp>
      <p:sp>
        <p:nvSpPr>
          <p:cNvPr id="154665" name="Text Box 41">
            <a:extLst>
              <a:ext uri="{FF2B5EF4-FFF2-40B4-BE49-F238E27FC236}">
                <a16:creationId xmlns:a16="http://schemas.microsoft.com/office/drawing/2014/main" id="{8D5D9984-C1C3-4034-946A-E39F1BCAE773}"/>
              </a:ext>
            </a:extLst>
          </p:cNvPr>
          <p:cNvSpPr txBox="1">
            <a:spLocks noChangeArrowheads="1"/>
          </p:cNvSpPr>
          <p:nvPr/>
        </p:nvSpPr>
        <p:spPr bwMode="auto">
          <a:xfrm>
            <a:off x="2438400" y="41910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endParaRPr lang="vi-VN" altLang="en-US" sz="4400">
              <a:solidFill>
                <a:srgbClr val="3333FF"/>
              </a:solidFill>
              <a:latin typeface="VNI-Times" pitchFamily="2" charset="0"/>
            </a:endParaRPr>
          </a:p>
        </p:txBody>
      </p:sp>
      <p:grpSp>
        <p:nvGrpSpPr>
          <p:cNvPr id="3" name="Group 42">
            <a:extLst>
              <a:ext uri="{FF2B5EF4-FFF2-40B4-BE49-F238E27FC236}">
                <a16:creationId xmlns:a16="http://schemas.microsoft.com/office/drawing/2014/main" id="{09CA39CB-5CD4-4A67-A48D-D0AC33FBB0F0}"/>
              </a:ext>
            </a:extLst>
          </p:cNvPr>
          <p:cNvGrpSpPr>
            <a:grpSpLocks/>
          </p:cNvGrpSpPr>
          <p:nvPr/>
        </p:nvGrpSpPr>
        <p:grpSpPr bwMode="auto">
          <a:xfrm>
            <a:off x="3276600" y="4038600"/>
            <a:ext cx="1524000" cy="914400"/>
            <a:chOff x="3984" y="2448"/>
            <a:chExt cx="960" cy="576"/>
          </a:xfrm>
        </p:grpSpPr>
        <p:grpSp>
          <p:nvGrpSpPr>
            <p:cNvPr id="20537" name="Group 43">
              <a:extLst>
                <a:ext uri="{FF2B5EF4-FFF2-40B4-BE49-F238E27FC236}">
                  <a16:creationId xmlns:a16="http://schemas.microsoft.com/office/drawing/2014/main" id="{746EF18D-825C-4CA4-9CF7-3839FB498B1F}"/>
                </a:ext>
              </a:extLst>
            </p:cNvPr>
            <p:cNvGrpSpPr>
              <a:grpSpLocks/>
            </p:cNvGrpSpPr>
            <p:nvPr/>
          </p:nvGrpSpPr>
          <p:grpSpPr bwMode="auto">
            <a:xfrm>
              <a:off x="3984" y="2544"/>
              <a:ext cx="960" cy="384"/>
              <a:chOff x="3888" y="2208"/>
              <a:chExt cx="1104" cy="384"/>
            </a:xfrm>
          </p:grpSpPr>
          <p:sp>
            <p:nvSpPr>
              <p:cNvPr id="20541" name="Line 44">
                <a:extLst>
                  <a:ext uri="{FF2B5EF4-FFF2-40B4-BE49-F238E27FC236}">
                    <a16:creationId xmlns:a16="http://schemas.microsoft.com/office/drawing/2014/main" id="{80BB6D4B-F17D-4451-9358-AE69257F4A29}"/>
                  </a:ext>
                </a:extLst>
              </p:cNvPr>
              <p:cNvSpPr>
                <a:spLocks noChangeShapeType="1"/>
              </p:cNvSpPr>
              <p:nvPr/>
            </p:nvSpPr>
            <p:spPr bwMode="auto">
              <a:xfrm>
                <a:off x="3888" y="2352"/>
                <a:ext cx="100"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42" name="Line 45">
                <a:extLst>
                  <a:ext uri="{FF2B5EF4-FFF2-40B4-BE49-F238E27FC236}">
                    <a16:creationId xmlns:a16="http://schemas.microsoft.com/office/drawing/2014/main" id="{30006759-9D83-488B-A2B5-78FCE15DCB8D}"/>
                  </a:ext>
                </a:extLst>
              </p:cNvPr>
              <p:cNvSpPr>
                <a:spLocks noChangeShapeType="1"/>
              </p:cNvSpPr>
              <p:nvPr/>
            </p:nvSpPr>
            <p:spPr bwMode="auto">
              <a:xfrm flipV="1">
                <a:off x="3988" y="2208"/>
                <a:ext cx="44"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43" name="Line 46">
                <a:extLst>
                  <a:ext uri="{FF2B5EF4-FFF2-40B4-BE49-F238E27FC236}">
                    <a16:creationId xmlns:a16="http://schemas.microsoft.com/office/drawing/2014/main" id="{76C71721-D405-457F-B3BE-F252DCA521B2}"/>
                  </a:ext>
                </a:extLst>
              </p:cNvPr>
              <p:cNvSpPr>
                <a:spLocks noChangeShapeType="1"/>
              </p:cNvSpPr>
              <p:nvPr/>
            </p:nvSpPr>
            <p:spPr bwMode="auto">
              <a:xfrm>
                <a:off x="4032" y="2208"/>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0538" name="Group 47">
              <a:extLst>
                <a:ext uri="{FF2B5EF4-FFF2-40B4-BE49-F238E27FC236}">
                  <a16:creationId xmlns:a16="http://schemas.microsoft.com/office/drawing/2014/main" id="{18A7A3A9-1E9E-4212-9452-DBB0C3E47AB9}"/>
                </a:ext>
              </a:extLst>
            </p:cNvPr>
            <p:cNvGrpSpPr>
              <a:grpSpLocks/>
            </p:cNvGrpSpPr>
            <p:nvPr/>
          </p:nvGrpSpPr>
          <p:grpSpPr bwMode="auto">
            <a:xfrm>
              <a:off x="4128" y="2448"/>
              <a:ext cx="816" cy="576"/>
              <a:chOff x="4080" y="3264"/>
              <a:chExt cx="816" cy="576"/>
            </a:xfrm>
          </p:grpSpPr>
          <p:sp>
            <p:nvSpPr>
              <p:cNvPr id="20539" name="Text Box 48">
                <a:extLst>
                  <a:ext uri="{FF2B5EF4-FFF2-40B4-BE49-F238E27FC236}">
                    <a16:creationId xmlns:a16="http://schemas.microsoft.com/office/drawing/2014/main" id="{9DC245C9-EE12-4F53-B060-5818A0B7602B}"/>
                  </a:ext>
                </a:extLst>
              </p:cNvPr>
              <p:cNvSpPr txBox="1">
                <a:spLocks noChangeArrowheads="1"/>
              </p:cNvSpPr>
              <p:nvPr/>
            </p:nvSpPr>
            <p:spPr bwMode="auto">
              <a:xfrm>
                <a:off x="4080" y="3360"/>
                <a:ext cx="81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CC0000"/>
                    </a:solidFill>
                    <a:latin typeface="VNI-Times" pitchFamily="2" charset="0"/>
                  </a:rPr>
                  <a:t>A</a:t>
                </a:r>
                <a:r>
                  <a:rPr lang="en-US" altLang="en-US" sz="4400">
                    <a:solidFill>
                      <a:srgbClr val="3333FF"/>
                    </a:solidFill>
                    <a:latin typeface="VNI-Times" pitchFamily="2" charset="0"/>
                  </a:rPr>
                  <a:t>  B</a:t>
                </a:r>
                <a:endParaRPr lang="vi-VN" altLang="en-US" sz="4400">
                  <a:solidFill>
                    <a:srgbClr val="3333FF"/>
                  </a:solidFill>
                  <a:latin typeface="VNI-Times" pitchFamily="2" charset="0"/>
                </a:endParaRPr>
              </a:p>
            </p:txBody>
          </p:sp>
          <p:sp>
            <p:nvSpPr>
              <p:cNvPr id="20540" name="Text Box 49">
                <a:extLst>
                  <a:ext uri="{FF2B5EF4-FFF2-40B4-BE49-F238E27FC236}">
                    <a16:creationId xmlns:a16="http://schemas.microsoft.com/office/drawing/2014/main" id="{820E8F19-B19B-48A2-A9A2-4A2F0493D47A}"/>
                  </a:ext>
                </a:extLst>
              </p:cNvPr>
              <p:cNvSpPr txBox="1">
                <a:spLocks noChangeArrowheads="1"/>
              </p:cNvSpPr>
              <p:nvPr/>
            </p:nvSpPr>
            <p:spPr bwMode="auto">
              <a:xfrm>
                <a:off x="4272" y="3264"/>
                <a:ext cx="28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600">
                    <a:solidFill>
                      <a:srgbClr val="CC0000"/>
                    </a:solidFill>
                    <a:latin typeface="VNI-Times" pitchFamily="2" charset="0"/>
                  </a:rPr>
                  <a:t>2</a:t>
                </a:r>
                <a:endParaRPr lang="vi-VN" altLang="en-US" sz="3600">
                  <a:solidFill>
                    <a:srgbClr val="CC0000"/>
                  </a:solidFill>
                  <a:latin typeface="VNI-Times" pitchFamily="2" charset="0"/>
                </a:endParaRPr>
              </a:p>
            </p:txBody>
          </p:sp>
        </p:grpSp>
      </p:grpSp>
      <p:sp>
        <p:nvSpPr>
          <p:cNvPr id="154677" name="Text Box 53">
            <a:extLst>
              <a:ext uri="{FF2B5EF4-FFF2-40B4-BE49-F238E27FC236}">
                <a16:creationId xmlns:a16="http://schemas.microsoft.com/office/drawing/2014/main" id="{82971B7E-EB5C-460F-A091-AF69022E58DC}"/>
              </a:ext>
            </a:extLst>
          </p:cNvPr>
          <p:cNvSpPr txBox="1">
            <a:spLocks noChangeArrowheads="1"/>
          </p:cNvSpPr>
          <p:nvPr/>
        </p:nvSpPr>
        <p:spPr bwMode="auto">
          <a:xfrm>
            <a:off x="76200" y="685800"/>
            <a:ext cx="7162800" cy="457200"/>
          </a:xfrm>
          <a:prstGeom prst="rect">
            <a:avLst/>
          </a:prstGeom>
          <a:noFill/>
          <a:ln>
            <a:noFill/>
          </a:ln>
          <a:effectLst/>
        </p:spPr>
        <p:txBody>
          <a:bodyPr>
            <a:spAutoFit/>
          </a:bodyPr>
          <a:lstStyle/>
          <a:p>
            <a:pPr eaLnBrk="1" hangingPunct="1">
              <a:spcBef>
                <a:spcPct val="50000"/>
              </a:spcBef>
              <a:defRPr/>
            </a:pPr>
            <a:r>
              <a:rPr lang="en-US" altLang="en-US" sz="2400">
                <a:solidFill>
                  <a:srgbClr val="CC3300"/>
                </a:solidFill>
                <a:effectLst>
                  <a:outerShdw blurRad="38100" dist="38100" dir="2700000" algn="tl">
                    <a:srgbClr val="000000"/>
                  </a:outerShdw>
                </a:effectLst>
                <a:latin typeface="VNI-Meli" pitchFamily="2" charset="0"/>
              </a:rPr>
              <a:t>MOÄT CAÙCH TOÅNG QUAÙT :</a:t>
            </a:r>
          </a:p>
        </p:txBody>
      </p:sp>
      <p:sp>
        <p:nvSpPr>
          <p:cNvPr id="20489" name="Text Box 54">
            <a:extLst>
              <a:ext uri="{FF2B5EF4-FFF2-40B4-BE49-F238E27FC236}">
                <a16:creationId xmlns:a16="http://schemas.microsoft.com/office/drawing/2014/main" id="{99F51407-246B-41AD-B6FD-CA097F3598C8}"/>
              </a:ext>
            </a:extLst>
          </p:cNvPr>
          <p:cNvSpPr txBox="1">
            <a:spLocks noChangeArrowheads="1"/>
          </p:cNvSpPr>
          <p:nvPr/>
        </p:nvSpPr>
        <p:spPr bwMode="auto">
          <a:xfrm>
            <a:off x="228600" y="958850"/>
            <a:ext cx="883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r>
              <a:rPr lang="en-US" altLang="en-US" sz="2600">
                <a:latin typeface="VNI-Times" pitchFamily="2" charset="0"/>
              </a:rPr>
              <a:t>Vôùi hai bieåu thöùc A, B maø B</a:t>
            </a:r>
            <a:r>
              <a:rPr lang="en-US" altLang="en-US" sz="2600">
                <a:latin typeface="VNI-Times" pitchFamily="2" charset="0"/>
                <a:sym typeface="Symbol" panose="05050102010706020507" pitchFamily="18" charset="2"/>
              </a:rPr>
              <a:t> 0, ta coù:</a:t>
            </a:r>
            <a:endParaRPr lang="en-US" altLang="en-US" sz="2600">
              <a:latin typeface="VNI-Times" pitchFamily="2" charset="0"/>
            </a:endParaRPr>
          </a:p>
        </p:txBody>
      </p:sp>
      <p:sp>
        <p:nvSpPr>
          <p:cNvPr id="20490" name="Text Box 55">
            <a:extLst>
              <a:ext uri="{FF2B5EF4-FFF2-40B4-BE49-F238E27FC236}">
                <a16:creationId xmlns:a16="http://schemas.microsoft.com/office/drawing/2014/main" id="{FF041C92-FCE3-4717-9B80-AF84C328DC2A}"/>
              </a:ext>
            </a:extLst>
          </p:cNvPr>
          <p:cNvSpPr txBox="1">
            <a:spLocks noChangeArrowheads="1"/>
          </p:cNvSpPr>
          <p:nvPr/>
        </p:nvSpPr>
        <p:spPr bwMode="auto">
          <a:xfrm>
            <a:off x="685800" y="18319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solidFill>
                  <a:srgbClr val="CC3300"/>
                </a:solidFill>
                <a:latin typeface="VNI-Times" pitchFamily="2" charset="0"/>
              </a:rPr>
              <a:t> A </a:t>
            </a:r>
            <a:r>
              <a:rPr lang="en-US" altLang="en-US" sz="2400">
                <a:solidFill>
                  <a:srgbClr val="CC33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006600"/>
                </a:solidFill>
                <a:latin typeface="VNI-Times" pitchFamily="2" charset="0"/>
                <a:sym typeface="Symbol" panose="05050102010706020507" pitchFamily="18" charset="2"/>
              </a:rPr>
              <a:t>vaø  B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sp>
        <p:nvSpPr>
          <p:cNvPr id="20491" name="Text Box 56">
            <a:extLst>
              <a:ext uri="{FF2B5EF4-FFF2-40B4-BE49-F238E27FC236}">
                <a16:creationId xmlns:a16="http://schemas.microsoft.com/office/drawing/2014/main" id="{2C1F0064-F517-4275-9297-EF93FBD6FF6B}"/>
              </a:ext>
            </a:extLst>
          </p:cNvPr>
          <p:cNvSpPr txBox="1">
            <a:spLocks noChangeArrowheads="1"/>
          </p:cNvSpPr>
          <p:nvPr/>
        </p:nvSpPr>
        <p:spPr bwMode="auto">
          <a:xfrm>
            <a:off x="533400" y="2593975"/>
            <a:ext cx="575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latin typeface="VNI-Times" pitchFamily="2" charset="0"/>
              </a:rPr>
              <a:t> </a:t>
            </a:r>
            <a:r>
              <a:rPr lang="en-US" altLang="en-US" sz="2400">
                <a:solidFill>
                  <a:srgbClr val="CC3300"/>
                </a:solidFill>
                <a:latin typeface="VNI-Times" pitchFamily="2" charset="0"/>
              </a:rPr>
              <a:t>A &lt; 0</a:t>
            </a:r>
            <a:r>
              <a:rPr lang="en-US" altLang="en-US" sz="2400">
                <a:latin typeface="VNI-Times" pitchFamily="2" charset="0"/>
              </a:rPr>
              <a:t> </a:t>
            </a:r>
            <a:r>
              <a:rPr lang="en-US" altLang="en-US" sz="2400">
                <a:solidFill>
                  <a:srgbClr val="006600"/>
                </a:solidFill>
                <a:latin typeface="VNI-Times" pitchFamily="2" charset="0"/>
              </a:rPr>
              <a:t>vaø  B </a:t>
            </a:r>
            <a:r>
              <a:rPr lang="en-US" altLang="en-US" sz="2400">
                <a:solidFill>
                  <a:srgbClr val="006600"/>
                </a:solidFill>
                <a:latin typeface="VNI-Times" pitchFamily="2" charset="0"/>
                <a:sym typeface="Symbol" panose="05050102010706020507" pitchFamily="18" charset="2"/>
              </a:rPr>
              <a:t>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grpSp>
        <p:nvGrpSpPr>
          <p:cNvPr id="20492" name="Group 57">
            <a:extLst>
              <a:ext uri="{FF2B5EF4-FFF2-40B4-BE49-F238E27FC236}">
                <a16:creationId xmlns:a16="http://schemas.microsoft.com/office/drawing/2014/main" id="{40E384F8-01E7-4A16-84D3-04DA93839DD3}"/>
              </a:ext>
            </a:extLst>
          </p:cNvPr>
          <p:cNvGrpSpPr>
            <a:grpSpLocks/>
          </p:cNvGrpSpPr>
          <p:nvPr/>
        </p:nvGrpSpPr>
        <p:grpSpPr bwMode="auto">
          <a:xfrm>
            <a:off x="1752600" y="1527175"/>
            <a:ext cx="838200" cy="304800"/>
            <a:chOff x="816" y="672"/>
            <a:chExt cx="528" cy="384"/>
          </a:xfrm>
        </p:grpSpPr>
        <p:sp>
          <p:nvSpPr>
            <p:cNvPr id="20534" name="Line 58">
              <a:extLst>
                <a:ext uri="{FF2B5EF4-FFF2-40B4-BE49-F238E27FC236}">
                  <a16:creationId xmlns:a16="http://schemas.microsoft.com/office/drawing/2014/main" id="{AD787FA3-7451-48EA-B12A-198D3EC12856}"/>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35" name="Line 59">
              <a:extLst>
                <a:ext uri="{FF2B5EF4-FFF2-40B4-BE49-F238E27FC236}">
                  <a16:creationId xmlns:a16="http://schemas.microsoft.com/office/drawing/2014/main" id="{033A9855-8E2F-4F61-8589-D08BA00344CE}"/>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36" name="Line 60">
              <a:extLst>
                <a:ext uri="{FF2B5EF4-FFF2-40B4-BE49-F238E27FC236}">
                  <a16:creationId xmlns:a16="http://schemas.microsoft.com/office/drawing/2014/main" id="{1D280C1C-4FAC-4CE9-964C-0B4300DF218F}"/>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0493" name="Group 61">
            <a:extLst>
              <a:ext uri="{FF2B5EF4-FFF2-40B4-BE49-F238E27FC236}">
                <a16:creationId xmlns:a16="http://schemas.microsoft.com/office/drawing/2014/main" id="{E0DED70F-8F23-4202-97F8-4449CA8CA403}"/>
              </a:ext>
            </a:extLst>
          </p:cNvPr>
          <p:cNvGrpSpPr>
            <a:grpSpLocks/>
          </p:cNvGrpSpPr>
          <p:nvPr/>
        </p:nvGrpSpPr>
        <p:grpSpPr bwMode="auto">
          <a:xfrm>
            <a:off x="3810000" y="1527175"/>
            <a:ext cx="381000" cy="381000"/>
            <a:chOff x="816" y="672"/>
            <a:chExt cx="528" cy="384"/>
          </a:xfrm>
        </p:grpSpPr>
        <p:sp>
          <p:nvSpPr>
            <p:cNvPr id="20531" name="Line 62">
              <a:extLst>
                <a:ext uri="{FF2B5EF4-FFF2-40B4-BE49-F238E27FC236}">
                  <a16:creationId xmlns:a16="http://schemas.microsoft.com/office/drawing/2014/main" id="{FA5ED040-AFC1-4F37-B1C0-703D23350541}"/>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32" name="Line 63">
              <a:extLst>
                <a:ext uri="{FF2B5EF4-FFF2-40B4-BE49-F238E27FC236}">
                  <a16:creationId xmlns:a16="http://schemas.microsoft.com/office/drawing/2014/main" id="{880FAA5C-5D37-47BD-ACFE-5BB63AD5FB9E}"/>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33" name="Line 64">
              <a:extLst>
                <a:ext uri="{FF2B5EF4-FFF2-40B4-BE49-F238E27FC236}">
                  <a16:creationId xmlns:a16="http://schemas.microsoft.com/office/drawing/2014/main" id="{96DAC6C2-0793-46A1-815C-CEEF31549809}"/>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494" name="Text Box 65">
            <a:extLst>
              <a:ext uri="{FF2B5EF4-FFF2-40B4-BE49-F238E27FC236}">
                <a16:creationId xmlns:a16="http://schemas.microsoft.com/office/drawing/2014/main" id="{DE21BF38-F825-401B-852E-F8AFCD17847A}"/>
              </a:ext>
            </a:extLst>
          </p:cNvPr>
          <p:cNvSpPr txBox="1">
            <a:spLocks noChangeArrowheads="1"/>
          </p:cNvSpPr>
          <p:nvPr/>
        </p:nvSpPr>
        <p:spPr bwMode="auto">
          <a:xfrm>
            <a:off x="1828800" y="15271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0495" name="Text Box 66">
            <a:extLst>
              <a:ext uri="{FF2B5EF4-FFF2-40B4-BE49-F238E27FC236}">
                <a16:creationId xmlns:a16="http://schemas.microsoft.com/office/drawing/2014/main" id="{A9714991-7A02-4954-9562-4FE09C1976DE}"/>
              </a:ext>
            </a:extLst>
          </p:cNvPr>
          <p:cNvSpPr txBox="1">
            <a:spLocks noChangeArrowheads="1"/>
          </p:cNvSpPr>
          <p:nvPr/>
        </p:nvSpPr>
        <p:spPr bwMode="auto">
          <a:xfrm>
            <a:off x="1981200" y="14509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0000FF"/>
                </a:solidFill>
                <a:latin typeface="VNI-Times" pitchFamily="2" charset="0"/>
              </a:rPr>
              <a:t>2</a:t>
            </a:r>
            <a:endParaRPr lang="vi-VN" altLang="en-US" sz="2000" b="0">
              <a:solidFill>
                <a:srgbClr val="0000FF"/>
              </a:solidFill>
              <a:latin typeface="VNI-Times" pitchFamily="2" charset="0"/>
            </a:endParaRPr>
          </a:p>
        </p:txBody>
      </p:sp>
      <p:sp>
        <p:nvSpPr>
          <p:cNvPr id="20496" name="Text Box 67">
            <a:extLst>
              <a:ext uri="{FF2B5EF4-FFF2-40B4-BE49-F238E27FC236}">
                <a16:creationId xmlns:a16="http://schemas.microsoft.com/office/drawing/2014/main" id="{AABED148-D54D-432F-B3D3-711801F5B234}"/>
              </a:ext>
            </a:extLst>
          </p:cNvPr>
          <p:cNvSpPr txBox="1">
            <a:spLocks noChangeArrowheads="1"/>
          </p:cNvSpPr>
          <p:nvPr/>
        </p:nvSpPr>
        <p:spPr bwMode="auto">
          <a:xfrm>
            <a:off x="2667000" y="144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grpSp>
        <p:nvGrpSpPr>
          <p:cNvPr id="20497" name="Group 68">
            <a:extLst>
              <a:ext uri="{FF2B5EF4-FFF2-40B4-BE49-F238E27FC236}">
                <a16:creationId xmlns:a16="http://schemas.microsoft.com/office/drawing/2014/main" id="{4DE54891-BA07-496B-8A80-8152D17B96E0}"/>
              </a:ext>
            </a:extLst>
          </p:cNvPr>
          <p:cNvGrpSpPr>
            <a:grpSpLocks/>
          </p:cNvGrpSpPr>
          <p:nvPr/>
        </p:nvGrpSpPr>
        <p:grpSpPr bwMode="auto">
          <a:xfrm>
            <a:off x="3200400" y="1527175"/>
            <a:ext cx="457200" cy="381000"/>
            <a:chOff x="2448" y="1680"/>
            <a:chExt cx="336" cy="336"/>
          </a:xfrm>
        </p:grpSpPr>
        <p:sp>
          <p:nvSpPr>
            <p:cNvPr id="20529" name="Line 69">
              <a:extLst>
                <a:ext uri="{FF2B5EF4-FFF2-40B4-BE49-F238E27FC236}">
                  <a16:creationId xmlns:a16="http://schemas.microsoft.com/office/drawing/2014/main" id="{D1E2B4EE-F1DF-4F90-B2FB-A9676770636A}"/>
                </a:ext>
              </a:extLst>
            </p:cNvPr>
            <p:cNvSpPr>
              <a:spLocks noChangeShapeType="1"/>
            </p:cNvSpPr>
            <p:nvPr/>
          </p:nvSpPr>
          <p:spPr bwMode="auto">
            <a:xfrm>
              <a:off x="2448"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30" name="Line 70">
              <a:extLst>
                <a:ext uri="{FF2B5EF4-FFF2-40B4-BE49-F238E27FC236}">
                  <a16:creationId xmlns:a16="http://schemas.microsoft.com/office/drawing/2014/main" id="{28515C62-DE7B-48F1-BBD5-B23003491E5B}"/>
                </a:ext>
              </a:extLst>
            </p:cNvPr>
            <p:cNvSpPr>
              <a:spLocks noChangeShapeType="1"/>
            </p:cNvSpPr>
            <p:nvPr/>
          </p:nvSpPr>
          <p:spPr bwMode="auto">
            <a:xfrm>
              <a:off x="2784"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498" name="Text Box 71">
            <a:extLst>
              <a:ext uri="{FF2B5EF4-FFF2-40B4-BE49-F238E27FC236}">
                <a16:creationId xmlns:a16="http://schemas.microsoft.com/office/drawing/2014/main" id="{D33A0EEB-88D2-4BDB-8F66-FF0BE96219E5}"/>
              </a:ext>
            </a:extLst>
          </p:cNvPr>
          <p:cNvSpPr txBox="1">
            <a:spLocks noChangeArrowheads="1"/>
          </p:cNvSpPr>
          <p:nvPr/>
        </p:nvSpPr>
        <p:spPr bwMode="auto">
          <a:xfrm>
            <a:off x="32004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20499" name="Text Box 72">
            <a:extLst>
              <a:ext uri="{FF2B5EF4-FFF2-40B4-BE49-F238E27FC236}">
                <a16:creationId xmlns:a16="http://schemas.microsoft.com/office/drawing/2014/main" id="{FA0B2F9A-4FF0-414F-BFFE-6C9B0BBFED34}"/>
              </a:ext>
            </a:extLst>
          </p:cNvPr>
          <p:cNvSpPr txBox="1">
            <a:spLocks noChangeArrowheads="1"/>
          </p:cNvSpPr>
          <p:nvPr/>
        </p:nvSpPr>
        <p:spPr bwMode="auto">
          <a:xfrm>
            <a:off x="38862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20500" name="Group 73">
            <a:extLst>
              <a:ext uri="{FF2B5EF4-FFF2-40B4-BE49-F238E27FC236}">
                <a16:creationId xmlns:a16="http://schemas.microsoft.com/office/drawing/2014/main" id="{D2882D94-5D21-47E7-8595-670706D5306C}"/>
              </a:ext>
            </a:extLst>
          </p:cNvPr>
          <p:cNvGrpSpPr>
            <a:grpSpLocks/>
          </p:cNvGrpSpPr>
          <p:nvPr/>
        </p:nvGrpSpPr>
        <p:grpSpPr bwMode="auto">
          <a:xfrm>
            <a:off x="3962400" y="1831975"/>
            <a:ext cx="914400" cy="533400"/>
            <a:chOff x="816" y="672"/>
            <a:chExt cx="528" cy="384"/>
          </a:xfrm>
        </p:grpSpPr>
        <p:sp>
          <p:nvSpPr>
            <p:cNvPr id="20526" name="Line 74">
              <a:extLst>
                <a:ext uri="{FF2B5EF4-FFF2-40B4-BE49-F238E27FC236}">
                  <a16:creationId xmlns:a16="http://schemas.microsoft.com/office/drawing/2014/main" id="{28ED27D2-76C0-4AF9-9B3A-CD815F68CCAC}"/>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27" name="Line 75">
              <a:extLst>
                <a:ext uri="{FF2B5EF4-FFF2-40B4-BE49-F238E27FC236}">
                  <a16:creationId xmlns:a16="http://schemas.microsoft.com/office/drawing/2014/main" id="{A53206C0-EEDB-4AF4-9949-016070598CF1}"/>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28" name="Line 76">
              <a:extLst>
                <a:ext uri="{FF2B5EF4-FFF2-40B4-BE49-F238E27FC236}">
                  <a16:creationId xmlns:a16="http://schemas.microsoft.com/office/drawing/2014/main" id="{7A3FB516-4888-4687-B3D6-53555238809D}"/>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0501" name="Group 77">
            <a:extLst>
              <a:ext uri="{FF2B5EF4-FFF2-40B4-BE49-F238E27FC236}">
                <a16:creationId xmlns:a16="http://schemas.microsoft.com/office/drawing/2014/main" id="{A635D30B-5BCB-458C-9552-81CE4A307A31}"/>
              </a:ext>
            </a:extLst>
          </p:cNvPr>
          <p:cNvGrpSpPr>
            <a:grpSpLocks/>
          </p:cNvGrpSpPr>
          <p:nvPr/>
        </p:nvGrpSpPr>
        <p:grpSpPr bwMode="auto">
          <a:xfrm>
            <a:off x="5715000" y="1831975"/>
            <a:ext cx="457200" cy="381000"/>
            <a:chOff x="816" y="672"/>
            <a:chExt cx="528" cy="384"/>
          </a:xfrm>
        </p:grpSpPr>
        <p:sp>
          <p:nvSpPr>
            <p:cNvPr id="20523" name="Line 78">
              <a:extLst>
                <a:ext uri="{FF2B5EF4-FFF2-40B4-BE49-F238E27FC236}">
                  <a16:creationId xmlns:a16="http://schemas.microsoft.com/office/drawing/2014/main" id="{68B4697D-3861-4D1E-B76A-E4656275A95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24" name="Line 79">
              <a:extLst>
                <a:ext uri="{FF2B5EF4-FFF2-40B4-BE49-F238E27FC236}">
                  <a16:creationId xmlns:a16="http://schemas.microsoft.com/office/drawing/2014/main" id="{CB8928BE-95DE-4510-92FA-4613DC7A7A1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25" name="Line 80">
              <a:extLst>
                <a:ext uri="{FF2B5EF4-FFF2-40B4-BE49-F238E27FC236}">
                  <a16:creationId xmlns:a16="http://schemas.microsoft.com/office/drawing/2014/main" id="{4822070F-601E-46CF-A5AA-20E297295F4D}"/>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502" name="Text Box 81">
            <a:extLst>
              <a:ext uri="{FF2B5EF4-FFF2-40B4-BE49-F238E27FC236}">
                <a16:creationId xmlns:a16="http://schemas.microsoft.com/office/drawing/2014/main" id="{A902FDF0-3740-482A-A356-730E046F50F0}"/>
              </a:ext>
            </a:extLst>
          </p:cNvPr>
          <p:cNvSpPr txBox="1">
            <a:spLocks noChangeArrowheads="1"/>
          </p:cNvSpPr>
          <p:nvPr/>
        </p:nvSpPr>
        <p:spPr bwMode="auto">
          <a:xfrm>
            <a:off x="4114800" y="18319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0503" name="Text Box 82">
            <a:extLst>
              <a:ext uri="{FF2B5EF4-FFF2-40B4-BE49-F238E27FC236}">
                <a16:creationId xmlns:a16="http://schemas.microsoft.com/office/drawing/2014/main" id="{8609595F-A5B8-4F87-AA1B-52B0351E20ED}"/>
              </a:ext>
            </a:extLst>
          </p:cNvPr>
          <p:cNvSpPr txBox="1">
            <a:spLocks noChangeArrowheads="1"/>
          </p:cNvSpPr>
          <p:nvPr/>
        </p:nvSpPr>
        <p:spPr bwMode="auto">
          <a:xfrm>
            <a:off x="4305300" y="175895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20504" name="Text Box 83">
            <a:extLst>
              <a:ext uri="{FF2B5EF4-FFF2-40B4-BE49-F238E27FC236}">
                <a16:creationId xmlns:a16="http://schemas.microsoft.com/office/drawing/2014/main" id="{0AA4735E-50B7-4C33-ACC5-A1A6DB4167AD}"/>
              </a:ext>
            </a:extLst>
          </p:cNvPr>
          <p:cNvSpPr txBox="1">
            <a:spLocks noChangeArrowheads="1"/>
          </p:cNvSpPr>
          <p:nvPr/>
        </p:nvSpPr>
        <p:spPr bwMode="auto">
          <a:xfrm>
            <a:off x="5029200" y="18319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20505" name="Text Box 84">
            <a:extLst>
              <a:ext uri="{FF2B5EF4-FFF2-40B4-BE49-F238E27FC236}">
                <a16:creationId xmlns:a16="http://schemas.microsoft.com/office/drawing/2014/main" id="{8279511D-CE8E-4211-BCB4-05C3186ABE81}"/>
              </a:ext>
            </a:extLst>
          </p:cNvPr>
          <p:cNvSpPr txBox="1">
            <a:spLocks noChangeArrowheads="1"/>
          </p:cNvSpPr>
          <p:nvPr/>
        </p:nvSpPr>
        <p:spPr bwMode="auto">
          <a:xfrm>
            <a:off x="5410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20506" name="Text Box 85">
            <a:extLst>
              <a:ext uri="{FF2B5EF4-FFF2-40B4-BE49-F238E27FC236}">
                <a16:creationId xmlns:a16="http://schemas.microsoft.com/office/drawing/2014/main" id="{35BEB58C-6B0A-4D2C-A365-171DE7EEBFA8}"/>
              </a:ext>
            </a:extLst>
          </p:cNvPr>
          <p:cNvSpPr txBox="1">
            <a:spLocks noChangeArrowheads="1"/>
          </p:cNvSpPr>
          <p:nvPr/>
        </p:nvSpPr>
        <p:spPr bwMode="auto">
          <a:xfrm>
            <a:off x="5791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20507" name="Group 86">
            <a:extLst>
              <a:ext uri="{FF2B5EF4-FFF2-40B4-BE49-F238E27FC236}">
                <a16:creationId xmlns:a16="http://schemas.microsoft.com/office/drawing/2014/main" id="{88C00784-4862-4678-A50F-8DD97EAF8EF9}"/>
              </a:ext>
            </a:extLst>
          </p:cNvPr>
          <p:cNvGrpSpPr>
            <a:grpSpLocks/>
          </p:cNvGrpSpPr>
          <p:nvPr/>
        </p:nvGrpSpPr>
        <p:grpSpPr bwMode="auto">
          <a:xfrm>
            <a:off x="4038600" y="2590800"/>
            <a:ext cx="914400" cy="533400"/>
            <a:chOff x="816" y="672"/>
            <a:chExt cx="528" cy="384"/>
          </a:xfrm>
        </p:grpSpPr>
        <p:sp>
          <p:nvSpPr>
            <p:cNvPr id="20520" name="Line 87">
              <a:extLst>
                <a:ext uri="{FF2B5EF4-FFF2-40B4-BE49-F238E27FC236}">
                  <a16:creationId xmlns:a16="http://schemas.microsoft.com/office/drawing/2014/main" id="{570C58F5-4880-48C2-A37B-CCF73B167023}"/>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21" name="Line 88">
              <a:extLst>
                <a:ext uri="{FF2B5EF4-FFF2-40B4-BE49-F238E27FC236}">
                  <a16:creationId xmlns:a16="http://schemas.microsoft.com/office/drawing/2014/main" id="{590FF2C2-DD5D-41FF-AE5B-C0C408A1BBEF}"/>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22" name="Line 89">
              <a:extLst>
                <a:ext uri="{FF2B5EF4-FFF2-40B4-BE49-F238E27FC236}">
                  <a16:creationId xmlns:a16="http://schemas.microsoft.com/office/drawing/2014/main" id="{49C978A8-80E3-48D7-9B54-AEDF73C4DE7F}"/>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0508" name="Group 90">
            <a:extLst>
              <a:ext uri="{FF2B5EF4-FFF2-40B4-BE49-F238E27FC236}">
                <a16:creationId xmlns:a16="http://schemas.microsoft.com/office/drawing/2014/main" id="{7DF0A68D-496B-454F-A82D-808E56EAEAE8}"/>
              </a:ext>
            </a:extLst>
          </p:cNvPr>
          <p:cNvGrpSpPr>
            <a:grpSpLocks/>
          </p:cNvGrpSpPr>
          <p:nvPr/>
        </p:nvGrpSpPr>
        <p:grpSpPr bwMode="auto">
          <a:xfrm>
            <a:off x="5791200" y="2590800"/>
            <a:ext cx="457200" cy="381000"/>
            <a:chOff x="816" y="672"/>
            <a:chExt cx="528" cy="384"/>
          </a:xfrm>
        </p:grpSpPr>
        <p:sp>
          <p:nvSpPr>
            <p:cNvPr id="20517" name="Line 91">
              <a:extLst>
                <a:ext uri="{FF2B5EF4-FFF2-40B4-BE49-F238E27FC236}">
                  <a16:creationId xmlns:a16="http://schemas.microsoft.com/office/drawing/2014/main" id="{5C6C0712-12F8-4316-9C61-4ED33DFA20BE}"/>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18" name="Line 92">
              <a:extLst>
                <a:ext uri="{FF2B5EF4-FFF2-40B4-BE49-F238E27FC236}">
                  <a16:creationId xmlns:a16="http://schemas.microsoft.com/office/drawing/2014/main" id="{062D8C17-BDC9-4449-B944-C7A3A924164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519" name="Line 93">
              <a:extLst>
                <a:ext uri="{FF2B5EF4-FFF2-40B4-BE49-F238E27FC236}">
                  <a16:creationId xmlns:a16="http://schemas.microsoft.com/office/drawing/2014/main" id="{635AE51F-CA14-4E74-80D0-7C626FC00D7D}"/>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509" name="Text Box 94">
            <a:extLst>
              <a:ext uri="{FF2B5EF4-FFF2-40B4-BE49-F238E27FC236}">
                <a16:creationId xmlns:a16="http://schemas.microsoft.com/office/drawing/2014/main" id="{ECE821E4-80FD-4C7C-83F2-C014144E3011}"/>
              </a:ext>
            </a:extLst>
          </p:cNvPr>
          <p:cNvSpPr txBox="1">
            <a:spLocks noChangeArrowheads="1"/>
          </p:cNvSpPr>
          <p:nvPr/>
        </p:nvSpPr>
        <p:spPr bwMode="auto">
          <a:xfrm>
            <a:off x="4191000" y="259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0510" name="Text Box 95">
            <a:extLst>
              <a:ext uri="{FF2B5EF4-FFF2-40B4-BE49-F238E27FC236}">
                <a16:creationId xmlns:a16="http://schemas.microsoft.com/office/drawing/2014/main" id="{94C3EBA5-BC6C-4F50-9E2E-D083CB70686F}"/>
              </a:ext>
            </a:extLst>
          </p:cNvPr>
          <p:cNvSpPr txBox="1">
            <a:spLocks noChangeArrowheads="1"/>
          </p:cNvSpPr>
          <p:nvPr/>
        </p:nvSpPr>
        <p:spPr bwMode="auto">
          <a:xfrm>
            <a:off x="4419600" y="25177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20511" name="Text Box 96">
            <a:extLst>
              <a:ext uri="{FF2B5EF4-FFF2-40B4-BE49-F238E27FC236}">
                <a16:creationId xmlns:a16="http://schemas.microsoft.com/office/drawing/2014/main" id="{00C2DA7D-1CB3-4157-B531-810C9708E817}"/>
              </a:ext>
            </a:extLst>
          </p:cNvPr>
          <p:cNvSpPr txBox="1">
            <a:spLocks noChangeArrowheads="1"/>
          </p:cNvSpPr>
          <p:nvPr/>
        </p:nvSpPr>
        <p:spPr bwMode="auto">
          <a:xfrm>
            <a:off x="5029200" y="25177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20512" name="Text Box 97">
            <a:extLst>
              <a:ext uri="{FF2B5EF4-FFF2-40B4-BE49-F238E27FC236}">
                <a16:creationId xmlns:a16="http://schemas.microsoft.com/office/drawing/2014/main" id="{AC517FAB-8367-47D1-9362-37A7E2FBB0AC}"/>
              </a:ext>
            </a:extLst>
          </p:cNvPr>
          <p:cNvSpPr txBox="1">
            <a:spLocks noChangeArrowheads="1"/>
          </p:cNvSpPr>
          <p:nvPr/>
        </p:nvSpPr>
        <p:spPr bwMode="auto">
          <a:xfrm>
            <a:off x="52578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 A</a:t>
            </a:r>
            <a:endParaRPr lang="vi-VN" altLang="en-US" sz="2400">
              <a:solidFill>
                <a:srgbClr val="0000FF"/>
              </a:solidFill>
              <a:latin typeface="VNI-Times" pitchFamily="2" charset="0"/>
            </a:endParaRPr>
          </a:p>
        </p:txBody>
      </p:sp>
      <p:sp>
        <p:nvSpPr>
          <p:cNvPr id="20513" name="Text Box 98">
            <a:extLst>
              <a:ext uri="{FF2B5EF4-FFF2-40B4-BE49-F238E27FC236}">
                <a16:creationId xmlns:a16="http://schemas.microsoft.com/office/drawing/2014/main" id="{2163F6A4-AAC2-4C11-BBED-06D857F6DAC7}"/>
              </a:ext>
            </a:extLst>
          </p:cNvPr>
          <p:cNvSpPr txBox="1">
            <a:spLocks noChangeArrowheads="1"/>
          </p:cNvSpPr>
          <p:nvPr/>
        </p:nvSpPr>
        <p:spPr bwMode="auto">
          <a:xfrm>
            <a:off x="58674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sp>
        <p:nvSpPr>
          <p:cNvPr id="20514" name="Text Box 99">
            <a:extLst>
              <a:ext uri="{FF2B5EF4-FFF2-40B4-BE49-F238E27FC236}">
                <a16:creationId xmlns:a16="http://schemas.microsoft.com/office/drawing/2014/main" id="{3F12BF6F-5309-4FCD-AD7F-6806AD4E90C5}"/>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a:solidFill>
                  <a:srgbClr val="0000CC"/>
                </a:solidFill>
                <a:latin typeface="VNI-Avo"/>
              </a:rPr>
              <a:t>TIEÁT 9 BIEÁN ÑOÅI ÑÔN GIAÛN BIEÅU THÖÙC CHÖÙA CAÊN BAÄC HAI</a:t>
            </a:r>
          </a:p>
        </p:txBody>
      </p:sp>
      <p:sp>
        <p:nvSpPr>
          <p:cNvPr id="20515" name="Text Box 100">
            <a:extLst>
              <a:ext uri="{FF2B5EF4-FFF2-40B4-BE49-F238E27FC236}">
                <a16:creationId xmlns:a16="http://schemas.microsoft.com/office/drawing/2014/main" id="{76CAE7EE-5FB9-4DA3-B19D-8FB8A52C0CA6}"/>
              </a:ext>
            </a:extLst>
          </p:cNvPr>
          <p:cNvSpPr txBox="1">
            <a:spLocks noChangeArrowheads="1"/>
          </p:cNvSpPr>
          <p:nvPr/>
        </p:nvSpPr>
        <p:spPr bwMode="auto">
          <a:xfrm>
            <a:off x="228600" y="334963"/>
            <a:ext cx="815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200">
                <a:solidFill>
                  <a:srgbClr val="0000CC"/>
                </a:solidFill>
                <a:latin typeface="VNI-Times" pitchFamily="2" charset="0"/>
              </a:rPr>
              <a:t>I . </a:t>
            </a:r>
            <a:r>
              <a:rPr lang="en-US" altLang="en-US" sz="2200" u="sng">
                <a:solidFill>
                  <a:srgbClr val="0000CC"/>
                </a:solidFill>
                <a:latin typeface="VNI-Times" pitchFamily="2" charset="0"/>
              </a:rPr>
              <a:t>ÑÖA THÖØA SOÁ RA NGOAØI DAÁU CAÊN</a:t>
            </a:r>
          </a:p>
        </p:txBody>
      </p:sp>
      <p:sp>
        <p:nvSpPr>
          <p:cNvPr id="154725" name="Text Box 101">
            <a:extLst>
              <a:ext uri="{FF2B5EF4-FFF2-40B4-BE49-F238E27FC236}">
                <a16:creationId xmlns:a16="http://schemas.microsoft.com/office/drawing/2014/main" id="{E13CB151-F9EE-41B8-9000-FDAE5DD3162D}"/>
              </a:ext>
            </a:extLst>
          </p:cNvPr>
          <p:cNvSpPr txBox="1">
            <a:spLocks noChangeArrowheads="1"/>
          </p:cNvSpPr>
          <p:nvPr/>
        </p:nvSpPr>
        <p:spPr bwMode="auto">
          <a:xfrm>
            <a:off x="0" y="31242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CC"/>
                </a:solidFill>
                <a:latin typeface="VNI-Times" pitchFamily="2" charset="0"/>
              </a:rPr>
              <a:t>II </a:t>
            </a:r>
            <a:r>
              <a:rPr lang="en-US" altLang="en-US" sz="2400" u="sng">
                <a:solidFill>
                  <a:srgbClr val="0000CC"/>
                </a:solidFill>
                <a:latin typeface="VNI-Times" pitchFamily="2" charset="0"/>
              </a:rPr>
              <a:t>.ÑÖA THÖØA SOÁ VAØO TRONG DAÁU CAÊN</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4725"/>
                                        </p:tgtEl>
                                        <p:attrNameLst>
                                          <p:attrName>style.visibility</p:attrName>
                                        </p:attrNameLst>
                                      </p:cBhvr>
                                      <p:to>
                                        <p:strVal val="visible"/>
                                      </p:to>
                                    </p:set>
                                    <p:animEffect transition="in" filter="box(in)">
                                      <p:cBhvr>
                                        <p:cTn id="7" dur="500"/>
                                        <p:tgtEl>
                                          <p:spTgt spid="154725"/>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54658"/>
                                        </p:tgtEl>
                                        <p:attrNameLst>
                                          <p:attrName>style.visibility</p:attrName>
                                        </p:attrNameLst>
                                      </p:cBhvr>
                                      <p:to>
                                        <p:strVal val="visible"/>
                                      </p:to>
                                    </p:set>
                                    <p:animEffect transition="in" filter="checkerboard(across)">
                                      <p:cBhvr>
                                        <p:cTn id="11" dur="500"/>
                                        <p:tgtEl>
                                          <p:spTgt spid="154658"/>
                                        </p:tgtEl>
                                      </p:cBhvr>
                                    </p:animEffect>
                                  </p:childTnLst>
                                  <p:subTnLst>
                                    <p:audio>
                                      <p:cMediaNode>
                                        <p:cTn display="0" masterRel="sameClick">
                                          <p:stCondLst>
                                            <p:cond evt="begin" delay="0">
                                              <p:tn val="9"/>
                                            </p:cond>
                                          </p:stCondLst>
                                          <p:endCondLst>
                                            <p:cond evt="onStopAudio" delay="0">
                                              <p:tgtEl>
                                                <p:sldTgt/>
                                              </p:tgtEl>
                                            </p:cond>
                                          </p:endCondLst>
                                        </p:cTn>
                                        <p:tgtEl>
                                          <p:sndTgt r:embed="rId3" name="ID.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4" name="Email.wav"/>
                                        </p:tgtEl>
                                      </p:cMediaNode>
                                    </p:audio>
                                  </p:subTnLst>
                                </p:cTn>
                              </p:par>
                              <p:par>
                                <p:cTn id="17" presetID="5" presetClass="entr" presetSubtype="10" fill="hold" grpId="0" nodeType="withEffect">
                                  <p:stCondLst>
                                    <p:cond delay="0"/>
                                  </p:stCondLst>
                                  <p:childTnLst>
                                    <p:set>
                                      <p:cBhvr>
                                        <p:cTn id="18" dur="1" fill="hold">
                                          <p:stCondLst>
                                            <p:cond delay="0"/>
                                          </p:stCondLst>
                                        </p:cTn>
                                        <p:tgtEl>
                                          <p:spTgt spid="154663"/>
                                        </p:tgtEl>
                                        <p:attrNameLst>
                                          <p:attrName>style.visibility</p:attrName>
                                        </p:attrNameLst>
                                      </p:cBhvr>
                                      <p:to>
                                        <p:strVal val="visible"/>
                                      </p:to>
                                    </p:set>
                                    <p:animEffect transition="in" filter="checkerboard(across)">
                                      <p:cBhvr>
                                        <p:cTn id="19" dur="500"/>
                                        <p:tgtEl>
                                          <p:spTgt spid="154663"/>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54664"/>
                                        </p:tgtEl>
                                        <p:attrNameLst>
                                          <p:attrName>style.visibility</p:attrName>
                                        </p:attrNameLst>
                                      </p:cBhvr>
                                      <p:to>
                                        <p:strVal val="visible"/>
                                      </p:to>
                                    </p:set>
                                    <p:animEffect transition="in" filter="checkerboard(across)">
                                      <p:cBhvr>
                                        <p:cTn id="22" dur="500"/>
                                        <p:tgtEl>
                                          <p:spTgt spid="154664"/>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54665"/>
                                        </p:tgtEl>
                                        <p:attrNameLst>
                                          <p:attrName>style.visibility</p:attrName>
                                        </p:attrNameLst>
                                      </p:cBhvr>
                                      <p:to>
                                        <p:strVal val="visible"/>
                                      </p:to>
                                    </p:set>
                                    <p:animEffect transition="in" filter="checkerboard(across)">
                                      <p:cBhvr>
                                        <p:cTn id="25" dur="500"/>
                                        <p:tgtEl>
                                          <p:spTgt spid="154665"/>
                                        </p:tgtEl>
                                      </p:cBhvr>
                                    </p:animEffect>
                                  </p:childTnLst>
                                </p:cTn>
                              </p:par>
                              <p:par>
                                <p:cTn id="26" presetID="5" presetClass="entr" presetSubtype="1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heckerboard(across)">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58" grpId="0" autoUpdateAnimBg="0"/>
      <p:bldP spid="154663" grpId="0"/>
      <p:bldP spid="154664" grpId="0"/>
      <p:bldP spid="154665" grpId="0"/>
      <p:bldP spid="1547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171010" name="Text Box 2">
            <a:extLst>
              <a:ext uri="{FF2B5EF4-FFF2-40B4-BE49-F238E27FC236}">
                <a16:creationId xmlns:a16="http://schemas.microsoft.com/office/drawing/2014/main" id="{94D3FD0B-831D-4039-B4B8-4B3A07B89F69}"/>
              </a:ext>
            </a:extLst>
          </p:cNvPr>
          <p:cNvSpPr txBox="1">
            <a:spLocks noChangeArrowheads="1"/>
          </p:cNvSpPr>
          <p:nvPr/>
        </p:nvSpPr>
        <p:spPr bwMode="auto">
          <a:xfrm>
            <a:off x="457200" y="288925"/>
            <a:ext cx="1905000" cy="549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3000" u="sng">
                <a:solidFill>
                  <a:srgbClr val="CC0000"/>
                </a:solidFill>
                <a:latin typeface="VNI-Times" pitchFamily="2" charset="0"/>
              </a:rPr>
              <a:t>VÍ DUÏ 4</a:t>
            </a:r>
            <a:r>
              <a:rPr lang="en-US" altLang="en-US" sz="3000" b="0">
                <a:solidFill>
                  <a:srgbClr val="CC0000"/>
                </a:solidFill>
                <a:latin typeface="VNI-Times" pitchFamily="2" charset="0"/>
              </a:rPr>
              <a:t> :</a:t>
            </a:r>
          </a:p>
        </p:txBody>
      </p:sp>
      <p:sp>
        <p:nvSpPr>
          <p:cNvPr id="171064" name="AutoShape 56">
            <a:extLst>
              <a:ext uri="{FF2B5EF4-FFF2-40B4-BE49-F238E27FC236}">
                <a16:creationId xmlns:a16="http://schemas.microsoft.com/office/drawing/2014/main" id="{3B667867-776F-4AAB-A0D5-807392F83F3B}"/>
              </a:ext>
            </a:extLst>
          </p:cNvPr>
          <p:cNvSpPr>
            <a:spLocks noChangeArrowheads="1"/>
          </p:cNvSpPr>
          <p:nvPr/>
        </p:nvSpPr>
        <p:spPr bwMode="auto">
          <a:xfrm>
            <a:off x="3733800" y="762000"/>
            <a:ext cx="2743200" cy="1371600"/>
          </a:xfrm>
          <a:prstGeom prst="cloudCallout">
            <a:avLst>
              <a:gd name="adj1" fmla="val -71588"/>
              <a:gd name="adj2" fmla="val -30556"/>
            </a:avLst>
          </a:prstGeom>
          <a:solidFill>
            <a:srgbClr val="FFFFCC"/>
          </a:solidFill>
          <a:ln w="9525">
            <a:solidFill>
              <a:schemeClr val="tx1"/>
            </a:solidFill>
            <a:round/>
            <a:headEnd/>
            <a:tailEnd/>
          </a:ln>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endParaRPr lang="en-US" altLang="en-US" sz="1800" b="0">
              <a:latin typeface="Arial" panose="020B0604020202020204" pitchFamily="34" charset="0"/>
            </a:endParaRPr>
          </a:p>
        </p:txBody>
      </p:sp>
      <p:grpSp>
        <p:nvGrpSpPr>
          <p:cNvPr id="2" name="Group 59">
            <a:extLst>
              <a:ext uri="{FF2B5EF4-FFF2-40B4-BE49-F238E27FC236}">
                <a16:creationId xmlns:a16="http://schemas.microsoft.com/office/drawing/2014/main" id="{929DEE0D-63D1-4D51-BE50-195A38218DAB}"/>
              </a:ext>
            </a:extLst>
          </p:cNvPr>
          <p:cNvGrpSpPr>
            <a:grpSpLocks/>
          </p:cNvGrpSpPr>
          <p:nvPr/>
        </p:nvGrpSpPr>
        <p:grpSpPr bwMode="auto">
          <a:xfrm>
            <a:off x="609600" y="990600"/>
            <a:ext cx="3124200" cy="838200"/>
            <a:chOff x="432" y="576"/>
            <a:chExt cx="1968" cy="528"/>
          </a:xfrm>
        </p:grpSpPr>
        <p:sp>
          <p:nvSpPr>
            <p:cNvPr id="21540" name="Text Box 60">
              <a:extLst>
                <a:ext uri="{FF2B5EF4-FFF2-40B4-BE49-F238E27FC236}">
                  <a16:creationId xmlns:a16="http://schemas.microsoft.com/office/drawing/2014/main" id="{4912F2E9-8268-4D92-B046-40948AD7B606}"/>
                </a:ext>
              </a:extLst>
            </p:cNvPr>
            <p:cNvSpPr txBox="1">
              <a:spLocks noChangeArrowheads="1"/>
            </p:cNvSpPr>
            <p:nvPr/>
          </p:nvSpPr>
          <p:spPr bwMode="auto">
            <a:xfrm>
              <a:off x="432" y="624"/>
              <a:ext cx="43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b="0">
                  <a:solidFill>
                    <a:srgbClr val="3333FF"/>
                  </a:solidFill>
                  <a:latin typeface="VNI-Times" pitchFamily="2" charset="0"/>
                </a:rPr>
                <a:t>a)</a:t>
              </a:r>
              <a:endParaRPr lang="vi-VN" altLang="en-US" sz="4400" b="0">
                <a:solidFill>
                  <a:srgbClr val="3333FF"/>
                </a:solidFill>
                <a:latin typeface="VNI-Times" pitchFamily="2" charset="0"/>
              </a:endParaRPr>
            </a:p>
          </p:txBody>
        </p:sp>
        <p:sp>
          <p:nvSpPr>
            <p:cNvPr id="21541" name="Text Box 61">
              <a:extLst>
                <a:ext uri="{FF2B5EF4-FFF2-40B4-BE49-F238E27FC236}">
                  <a16:creationId xmlns:a16="http://schemas.microsoft.com/office/drawing/2014/main" id="{02F3D46D-77FB-4879-869C-27C275B43E6C}"/>
                </a:ext>
              </a:extLst>
            </p:cNvPr>
            <p:cNvSpPr txBox="1">
              <a:spLocks noChangeArrowheads="1"/>
            </p:cNvSpPr>
            <p:nvPr/>
          </p:nvSpPr>
          <p:spPr bwMode="auto">
            <a:xfrm>
              <a:off x="1056" y="624"/>
              <a:ext cx="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3</a:t>
              </a:r>
              <a:endParaRPr lang="vi-VN" altLang="en-US" sz="4400">
                <a:solidFill>
                  <a:srgbClr val="3333FF"/>
                </a:solidFill>
                <a:latin typeface="VNI-Times" pitchFamily="2" charset="0"/>
              </a:endParaRPr>
            </a:p>
          </p:txBody>
        </p:sp>
        <p:grpSp>
          <p:nvGrpSpPr>
            <p:cNvPr id="21542" name="Group 62">
              <a:extLst>
                <a:ext uri="{FF2B5EF4-FFF2-40B4-BE49-F238E27FC236}">
                  <a16:creationId xmlns:a16="http://schemas.microsoft.com/office/drawing/2014/main" id="{18DD7183-80EC-4B18-AE44-AF0C91014DB0}"/>
                </a:ext>
              </a:extLst>
            </p:cNvPr>
            <p:cNvGrpSpPr>
              <a:grpSpLocks/>
            </p:cNvGrpSpPr>
            <p:nvPr/>
          </p:nvGrpSpPr>
          <p:grpSpPr bwMode="auto">
            <a:xfrm>
              <a:off x="1392" y="624"/>
              <a:ext cx="528" cy="384"/>
              <a:chOff x="816" y="672"/>
              <a:chExt cx="528" cy="384"/>
            </a:xfrm>
          </p:grpSpPr>
          <p:sp>
            <p:nvSpPr>
              <p:cNvPr id="21545" name="Line 63">
                <a:extLst>
                  <a:ext uri="{FF2B5EF4-FFF2-40B4-BE49-F238E27FC236}">
                    <a16:creationId xmlns:a16="http://schemas.microsoft.com/office/drawing/2014/main" id="{16D53F49-7B8B-407D-9758-095F98B05C0E}"/>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546" name="Line 64">
                <a:extLst>
                  <a:ext uri="{FF2B5EF4-FFF2-40B4-BE49-F238E27FC236}">
                    <a16:creationId xmlns:a16="http://schemas.microsoft.com/office/drawing/2014/main" id="{596AE33C-CED0-4474-927B-3EA82CDB569D}"/>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547" name="Line 65">
                <a:extLst>
                  <a:ext uri="{FF2B5EF4-FFF2-40B4-BE49-F238E27FC236}">
                    <a16:creationId xmlns:a16="http://schemas.microsoft.com/office/drawing/2014/main" id="{EEB64640-9446-44F3-B6BA-1EC216516A72}"/>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1543" name="Text Box 66">
              <a:extLst>
                <a:ext uri="{FF2B5EF4-FFF2-40B4-BE49-F238E27FC236}">
                  <a16:creationId xmlns:a16="http://schemas.microsoft.com/office/drawing/2014/main" id="{C11B3029-F6EF-4475-B259-47E93552D57A}"/>
                </a:ext>
              </a:extLst>
            </p:cNvPr>
            <p:cNvSpPr txBox="1">
              <a:spLocks noChangeArrowheads="1"/>
            </p:cNvSpPr>
            <p:nvPr/>
          </p:nvSpPr>
          <p:spPr bwMode="auto">
            <a:xfrm>
              <a:off x="1536" y="624"/>
              <a:ext cx="38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7</a:t>
              </a:r>
              <a:endParaRPr lang="vi-VN" altLang="en-US" sz="4400">
                <a:solidFill>
                  <a:srgbClr val="3333FF"/>
                </a:solidFill>
                <a:latin typeface="VNI-Times" pitchFamily="2" charset="0"/>
              </a:endParaRPr>
            </a:p>
          </p:txBody>
        </p:sp>
        <p:sp>
          <p:nvSpPr>
            <p:cNvPr id="21544" name="Text Box 67">
              <a:extLst>
                <a:ext uri="{FF2B5EF4-FFF2-40B4-BE49-F238E27FC236}">
                  <a16:creationId xmlns:a16="http://schemas.microsoft.com/office/drawing/2014/main" id="{A2EB0F19-450A-4589-88AE-4EBE27F28E2A}"/>
                </a:ext>
              </a:extLst>
            </p:cNvPr>
            <p:cNvSpPr txBox="1">
              <a:spLocks noChangeArrowheads="1"/>
            </p:cNvSpPr>
            <p:nvPr/>
          </p:nvSpPr>
          <p:spPr bwMode="auto">
            <a:xfrm>
              <a:off x="2064" y="576"/>
              <a:ext cx="33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endParaRPr lang="vi-VN" altLang="en-US" sz="4400">
                <a:solidFill>
                  <a:srgbClr val="3333FF"/>
                </a:solidFill>
                <a:latin typeface="VNI-Times" pitchFamily="2" charset="0"/>
              </a:endParaRPr>
            </a:p>
          </p:txBody>
        </p:sp>
      </p:grpSp>
      <p:sp>
        <p:nvSpPr>
          <p:cNvPr id="171076" name="Text Box 68">
            <a:extLst>
              <a:ext uri="{FF2B5EF4-FFF2-40B4-BE49-F238E27FC236}">
                <a16:creationId xmlns:a16="http://schemas.microsoft.com/office/drawing/2014/main" id="{A5E48753-4AE9-4EB1-ADA0-79525F066A5A}"/>
              </a:ext>
            </a:extLst>
          </p:cNvPr>
          <p:cNvSpPr txBox="1">
            <a:spLocks noChangeArrowheads="1"/>
          </p:cNvSpPr>
          <p:nvPr/>
        </p:nvSpPr>
        <p:spPr bwMode="auto">
          <a:xfrm>
            <a:off x="4114800" y="10668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3</a:t>
            </a:r>
            <a:endParaRPr lang="vi-VN" altLang="en-US" sz="4400">
              <a:solidFill>
                <a:srgbClr val="3333FF"/>
              </a:solidFill>
              <a:latin typeface="VNI-Times" pitchFamily="2" charset="0"/>
            </a:endParaRPr>
          </a:p>
        </p:txBody>
      </p:sp>
      <p:grpSp>
        <p:nvGrpSpPr>
          <p:cNvPr id="4" name="Group 69">
            <a:extLst>
              <a:ext uri="{FF2B5EF4-FFF2-40B4-BE49-F238E27FC236}">
                <a16:creationId xmlns:a16="http://schemas.microsoft.com/office/drawing/2014/main" id="{185D0FAD-7FC1-4EE3-A22B-3101EAB6088F}"/>
              </a:ext>
            </a:extLst>
          </p:cNvPr>
          <p:cNvGrpSpPr>
            <a:grpSpLocks/>
          </p:cNvGrpSpPr>
          <p:nvPr/>
        </p:nvGrpSpPr>
        <p:grpSpPr bwMode="auto">
          <a:xfrm>
            <a:off x="4572000" y="1066800"/>
            <a:ext cx="838200" cy="609600"/>
            <a:chOff x="816" y="672"/>
            <a:chExt cx="528" cy="384"/>
          </a:xfrm>
        </p:grpSpPr>
        <p:sp>
          <p:nvSpPr>
            <p:cNvPr id="21537" name="Line 70">
              <a:extLst>
                <a:ext uri="{FF2B5EF4-FFF2-40B4-BE49-F238E27FC236}">
                  <a16:creationId xmlns:a16="http://schemas.microsoft.com/office/drawing/2014/main" id="{736A7B31-8E89-4913-B6D2-8C8781D31998}"/>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538" name="Line 71">
              <a:extLst>
                <a:ext uri="{FF2B5EF4-FFF2-40B4-BE49-F238E27FC236}">
                  <a16:creationId xmlns:a16="http://schemas.microsoft.com/office/drawing/2014/main" id="{82981D39-3325-49FC-B41F-50D2E6F8A87C}"/>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539" name="Line 72">
              <a:extLst>
                <a:ext uri="{FF2B5EF4-FFF2-40B4-BE49-F238E27FC236}">
                  <a16:creationId xmlns:a16="http://schemas.microsoft.com/office/drawing/2014/main" id="{374ED5D3-F72D-4721-8E84-DFA91E2D44E5}"/>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71081" name="Text Box 73">
            <a:extLst>
              <a:ext uri="{FF2B5EF4-FFF2-40B4-BE49-F238E27FC236}">
                <a16:creationId xmlns:a16="http://schemas.microsoft.com/office/drawing/2014/main" id="{382AE4AB-5511-4D53-A44F-E7AF21F22061}"/>
              </a:ext>
            </a:extLst>
          </p:cNvPr>
          <p:cNvSpPr txBox="1">
            <a:spLocks noChangeArrowheads="1"/>
          </p:cNvSpPr>
          <p:nvPr/>
        </p:nvSpPr>
        <p:spPr bwMode="auto">
          <a:xfrm>
            <a:off x="4800600" y="106680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7</a:t>
            </a:r>
            <a:endParaRPr lang="vi-VN" altLang="en-US" sz="4400">
              <a:solidFill>
                <a:srgbClr val="3333FF"/>
              </a:solidFill>
              <a:latin typeface="VNI-Times" pitchFamily="2" charset="0"/>
            </a:endParaRPr>
          </a:p>
        </p:txBody>
      </p:sp>
      <p:grpSp>
        <p:nvGrpSpPr>
          <p:cNvPr id="5" name="Group 74">
            <a:extLst>
              <a:ext uri="{FF2B5EF4-FFF2-40B4-BE49-F238E27FC236}">
                <a16:creationId xmlns:a16="http://schemas.microsoft.com/office/drawing/2014/main" id="{96D25B39-D2A5-46A4-9496-5B08F0BD8D58}"/>
              </a:ext>
            </a:extLst>
          </p:cNvPr>
          <p:cNvGrpSpPr>
            <a:grpSpLocks/>
          </p:cNvGrpSpPr>
          <p:nvPr/>
        </p:nvGrpSpPr>
        <p:grpSpPr bwMode="auto">
          <a:xfrm>
            <a:off x="4572000" y="1066800"/>
            <a:ext cx="1524000" cy="609600"/>
            <a:chOff x="4032" y="528"/>
            <a:chExt cx="960" cy="384"/>
          </a:xfrm>
        </p:grpSpPr>
        <p:sp>
          <p:nvSpPr>
            <p:cNvPr id="21534" name="Line 75">
              <a:extLst>
                <a:ext uri="{FF2B5EF4-FFF2-40B4-BE49-F238E27FC236}">
                  <a16:creationId xmlns:a16="http://schemas.microsoft.com/office/drawing/2014/main" id="{E70697C5-302B-40C9-8D67-174AA22C7F7A}"/>
                </a:ext>
              </a:extLst>
            </p:cNvPr>
            <p:cNvSpPr>
              <a:spLocks noChangeShapeType="1"/>
            </p:cNvSpPr>
            <p:nvPr/>
          </p:nvSpPr>
          <p:spPr bwMode="auto">
            <a:xfrm>
              <a:off x="4032" y="672"/>
              <a:ext cx="87"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535" name="Line 76">
              <a:extLst>
                <a:ext uri="{FF2B5EF4-FFF2-40B4-BE49-F238E27FC236}">
                  <a16:creationId xmlns:a16="http://schemas.microsoft.com/office/drawing/2014/main" id="{848C23FA-3CBE-48A1-8375-E2B477AA28BF}"/>
                </a:ext>
              </a:extLst>
            </p:cNvPr>
            <p:cNvSpPr>
              <a:spLocks noChangeShapeType="1"/>
            </p:cNvSpPr>
            <p:nvPr/>
          </p:nvSpPr>
          <p:spPr bwMode="auto">
            <a:xfrm flipV="1">
              <a:off x="4119" y="528"/>
              <a:ext cx="57"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536" name="Line 77">
              <a:extLst>
                <a:ext uri="{FF2B5EF4-FFF2-40B4-BE49-F238E27FC236}">
                  <a16:creationId xmlns:a16="http://schemas.microsoft.com/office/drawing/2014/main" id="{73C53DAA-81A6-4299-9B16-08A4490A575B}"/>
                </a:ext>
              </a:extLst>
            </p:cNvPr>
            <p:cNvSpPr>
              <a:spLocks noChangeShapeType="1"/>
            </p:cNvSpPr>
            <p:nvPr/>
          </p:nvSpPr>
          <p:spPr bwMode="auto">
            <a:xfrm>
              <a:off x="4176" y="528"/>
              <a:ext cx="816"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 name="Group 78">
            <a:extLst>
              <a:ext uri="{FF2B5EF4-FFF2-40B4-BE49-F238E27FC236}">
                <a16:creationId xmlns:a16="http://schemas.microsoft.com/office/drawing/2014/main" id="{1A2B489C-60BC-491F-A6AA-6CC11DAE9EE4}"/>
              </a:ext>
            </a:extLst>
          </p:cNvPr>
          <p:cNvGrpSpPr>
            <a:grpSpLocks/>
          </p:cNvGrpSpPr>
          <p:nvPr/>
        </p:nvGrpSpPr>
        <p:grpSpPr bwMode="auto">
          <a:xfrm>
            <a:off x="5181600" y="914400"/>
            <a:ext cx="838200" cy="873125"/>
            <a:chOff x="3168" y="432"/>
            <a:chExt cx="528" cy="550"/>
          </a:xfrm>
        </p:grpSpPr>
        <p:sp>
          <p:nvSpPr>
            <p:cNvPr id="21532" name="Text Box 79">
              <a:extLst>
                <a:ext uri="{FF2B5EF4-FFF2-40B4-BE49-F238E27FC236}">
                  <a16:creationId xmlns:a16="http://schemas.microsoft.com/office/drawing/2014/main" id="{2E61E033-0B50-43F3-986A-C05DDB071987}"/>
                </a:ext>
              </a:extLst>
            </p:cNvPr>
            <p:cNvSpPr txBox="1">
              <a:spLocks noChangeArrowheads="1"/>
            </p:cNvSpPr>
            <p:nvPr/>
          </p:nvSpPr>
          <p:spPr bwMode="auto">
            <a:xfrm>
              <a:off x="3168" y="432"/>
              <a:ext cx="52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600">
                  <a:solidFill>
                    <a:srgbClr val="FF0000"/>
                  </a:solidFill>
                  <a:latin typeface="VNI-Times" pitchFamily="2" charset="0"/>
                </a:rPr>
                <a:t>2</a:t>
              </a:r>
              <a:endParaRPr lang="vi-VN" altLang="en-US" sz="3600">
                <a:solidFill>
                  <a:srgbClr val="FF0000"/>
                </a:solidFill>
                <a:latin typeface="VNI-Times" pitchFamily="2" charset="0"/>
              </a:endParaRPr>
            </a:p>
          </p:txBody>
        </p:sp>
        <p:sp>
          <p:nvSpPr>
            <p:cNvPr id="21533" name="Text Box 80">
              <a:extLst>
                <a:ext uri="{FF2B5EF4-FFF2-40B4-BE49-F238E27FC236}">
                  <a16:creationId xmlns:a16="http://schemas.microsoft.com/office/drawing/2014/main" id="{F8C56B1C-FA40-45E9-ADA3-A442F34C68F1}"/>
                </a:ext>
              </a:extLst>
            </p:cNvPr>
            <p:cNvSpPr txBox="1">
              <a:spLocks noChangeArrowheads="1"/>
            </p:cNvSpPr>
            <p:nvPr/>
          </p:nvSpPr>
          <p:spPr bwMode="auto">
            <a:xfrm>
              <a:off x="3312" y="502"/>
              <a:ext cx="28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endParaRPr lang="vi-VN" altLang="en-US" sz="4400">
                <a:solidFill>
                  <a:srgbClr val="3333FF"/>
                </a:solidFill>
                <a:latin typeface="VNI-Times" pitchFamily="2" charset="0"/>
              </a:endParaRPr>
            </a:p>
          </p:txBody>
        </p:sp>
      </p:grpSp>
      <p:grpSp>
        <p:nvGrpSpPr>
          <p:cNvPr id="7" name="Group 81">
            <a:extLst>
              <a:ext uri="{FF2B5EF4-FFF2-40B4-BE49-F238E27FC236}">
                <a16:creationId xmlns:a16="http://schemas.microsoft.com/office/drawing/2014/main" id="{CB3E919D-C2DB-41CB-9660-CF6C820E827E}"/>
              </a:ext>
            </a:extLst>
          </p:cNvPr>
          <p:cNvGrpSpPr>
            <a:grpSpLocks/>
          </p:cNvGrpSpPr>
          <p:nvPr/>
        </p:nvGrpSpPr>
        <p:grpSpPr bwMode="auto">
          <a:xfrm>
            <a:off x="6610350" y="990600"/>
            <a:ext cx="1981200" cy="762000"/>
            <a:chOff x="3888" y="480"/>
            <a:chExt cx="1248" cy="480"/>
          </a:xfrm>
        </p:grpSpPr>
        <p:sp>
          <p:nvSpPr>
            <p:cNvPr id="21527" name="Text Box 82">
              <a:extLst>
                <a:ext uri="{FF2B5EF4-FFF2-40B4-BE49-F238E27FC236}">
                  <a16:creationId xmlns:a16="http://schemas.microsoft.com/office/drawing/2014/main" id="{5951B06D-97BC-4697-9374-C59A573D317F}"/>
                </a:ext>
              </a:extLst>
            </p:cNvPr>
            <p:cNvSpPr txBox="1">
              <a:spLocks noChangeArrowheads="1"/>
            </p:cNvSpPr>
            <p:nvPr/>
          </p:nvSpPr>
          <p:spPr bwMode="auto">
            <a:xfrm>
              <a:off x="3888" y="480"/>
              <a:ext cx="33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endParaRPr lang="vi-VN" altLang="en-US" sz="4400">
                <a:solidFill>
                  <a:srgbClr val="3333FF"/>
                </a:solidFill>
                <a:latin typeface="VNI-Times" pitchFamily="2" charset="0"/>
              </a:endParaRPr>
            </a:p>
          </p:txBody>
        </p:sp>
        <p:grpSp>
          <p:nvGrpSpPr>
            <p:cNvPr id="21528" name="Group 83">
              <a:extLst>
                <a:ext uri="{FF2B5EF4-FFF2-40B4-BE49-F238E27FC236}">
                  <a16:creationId xmlns:a16="http://schemas.microsoft.com/office/drawing/2014/main" id="{2FE31C71-D89F-4279-849B-9F09BB0D1D26}"/>
                </a:ext>
              </a:extLst>
            </p:cNvPr>
            <p:cNvGrpSpPr>
              <a:grpSpLocks/>
            </p:cNvGrpSpPr>
            <p:nvPr/>
          </p:nvGrpSpPr>
          <p:grpSpPr bwMode="auto">
            <a:xfrm>
              <a:off x="4416" y="528"/>
              <a:ext cx="720" cy="384"/>
              <a:chOff x="816" y="672"/>
              <a:chExt cx="528" cy="384"/>
            </a:xfrm>
          </p:grpSpPr>
          <p:sp>
            <p:nvSpPr>
              <p:cNvPr id="21529" name="Line 84">
                <a:extLst>
                  <a:ext uri="{FF2B5EF4-FFF2-40B4-BE49-F238E27FC236}">
                    <a16:creationId xmlns:a16="http://schemas.microsoft.com/office/drawing/2014/main" id="{44C5F021-0378-42E7-96A0-64165C340CF5}"/>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530" name="Line 85">
                <a:extLst>
                  <a:ext uri="{FF2B5EF4-FFF2-40B4-BE49-F238E27FC236}">
                    <a16:creationId xmlns:a16="http://schemas.microsoft.com/office/drawing/2014/main" id="{815BACCF-1972-484B-BED7-BA8E85BF8113}"/>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531" name="Line 86">
                <a:extLst>
                  <a:ext uri="{FF2B5EF4-FFF2-40B4-BE49-F238E27FC236}">
                    <a16:creationId xmlns:a16="http://schemas.microsoft.com/office/drawing/2014/main" id="{8A4587B9-D212-4374-AC46-499A2EA424F3}"/>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sp>
        <p:nvSpPr>
          <p:cNvPr id="171095" name="Text Box 87">
            <a:extLst>
              <a:ext uri="{FF2B5EF4-FFF2-40B4-BE49-F238E27FC236}">
                <a16:creationId xmlns:a16="http://schemas.microsoft.com/office/drawing/2014/main" id="{02F01C8A-A96C-4DBC-84D8-35128655770D}"/>
              </a:ext>
            </a:extLst>
          </p:cNvPr>
          <p:cNvSpPr txBox="1">
            <a:spLocks noChangeArrowheads="1"/>
          </p:cNvSpPr>
          <p:nvPr/>
        </p:nvSpPr>
        <p:spPr bwMode="auto">
          <a:xfrm>
            <a:off x="7772400" y="1035050"/>
            <a:ext cx="838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63</a:t>
            </a:r>
            <a:endParaRPr lang="vi-VN" altLang="en-US" sz="4400">
              <a:solidFill>
                <a:srgbClr val="3333FF"/>
              </a:solidFill>
              <a:latin typeface="VNI-Times" pitchFamily="2" charset="0"/>
            </a:endParaRPr>
          </a:p>
        </p:txBody>
      </p:sp>
      <p:sp>
        <p:nvSpPr>
          <p:cNvPr id="171096" name="Text Box 88">
            <a:extLst>
              <a:ext uri="{FF2B5EF4-FFF2-40B4-BE49-F238E27FC236}">
                <a16:creationId xmlns:a16="http://schemas.microsoft.com/office/drawing/2014/main" id="{D9624702-7EE4-4060-BBAC-238AE726AAAF}"/>
              </a:ext>
            </a:extLst>
          </p:cNvPr>
          <p:cNvSpPr txBox="1">
            <a:spLocks noChangeArrowheads="1"/>
          </p:cNvSpPr>
          <p:nvPr/>
        </p:nvSpPr>
        <p:spPr bwMode="auto">
          <a:xfrm>
            <a:off x="590550" y="1919288"/>
            <a:ext cx="857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b="0">
                <a:solidFill>
                  <a:srgbClr val="0000FF"/>
                </a:solidFill>
                <a:latin typeface="VNI-Times" pitchFamily="2" charset="0"/>
              </a:rPr>
              <a:t>b)</a:t>
            </a:r>
            <a:r>
              <a:rPr lang="en-US" altLang="en-US" sz="4400" b="0" i="1">
                <a:solidFill>
                  <a:srgbClr val="0000FF"/>
                </a:solidFill>
                <a:latin typeface="VNI-Times" pitchFamily="2" charset="0"/>
              </a:rPr>
              <a:t>     </a:t>
            </a:r>
          </a:p>
        </p:txBody>
      </p:sp>
      <p:grpSp>
        <p:nvGrpSpPr>
          <p:cNvPr id="9" name="Group 151">
            <a:extLst>
              <a:ext uri="{FF2B5EF4-FFF2-40B4-BE49-F238E27FC236}">
                <a16:creationId xmlns:a16="http://schemas.microsoft.com/office/drawing/2014/main" id="{A4A534BC-0D25-4006-8180-578A704239E5}"/>
              </a:ext>
            </a:extLst>
          </p:cNvPr>
          <p:cNvGrpSpPr>
            <a:grpSpLocks/>
          </p:cNvGrpSpPr>
          <p:nvPr/>
        </p:nvGrpSpPr>
        <p:grpSpPr bwMode="auto">
          <a:xfrm>
            <a:off x="1295400" y="1905000"/>
            <a:ext cx="3451225" cy="865188"/>
            <a:chOff x="850" y="1190"/>
            <a:chExt cx="2174" cy="545"/>
          </a:xfrm>
        </p:grpSpPr>
        <p:sp>
          <p:nvSpPr>
            <p:cNvPr id="21519" name="Text Box 105">
              <a:extLst>
                <a:ext uri="{FF2B5EF4-FFF2-40B4-BE49-F238E27FC236}">
                  <a16:creationId xmlns:a16="http://schemas.microsoft.com/office/drawing/2014/main" id="{89769870-EEF5-4F9D-BF6A-394D13862615}"/>
                </a:ext>
              </a:extLst>
            </p:cNvPr>
            <p:cNvSpPr txBox="1">
              <a:spLocks noChangeArrowheads="1"/>
            </p:cNvSpPr>
            <p:nvPr/>
          </p:nvSpPr>
          <p:spPr bwMode="auto">
            <a:xfrm>
              <a:off x="850" y="1200"/>
              <a:ext cx="30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0033CC"/>
                  </a:solidFill>
                  <a:latin typeface="VNI-Times" pitchFamily="2" charset="0"/>
                </a:rPr>
                <a:t>– </a:t>
              </a:r>
            </a:p>
          </p:txBody>
        </p:sp>
        <p:grpSp>
          <p:nvGrpSpPr>
            <p:cNvPr id="21520" name="Group 150">
              <a:extLst>
                <a:ext uri="{FF2B5EF4-FFF2-40B4-BE49-F238E27FC236}">
                  <a16:creationId xmlns:a16="http://schemas.microsoft.com/office/drawing/2014/main" id="{1B8783C9-B6C2-45EF-A037-3E97F96A8401}"/>
                </a:ext>
              </a:extLst>
            </p:cNvPr>
            <p:cNvGrpSpPr>
              <a:grpSpLocks/>
            </p:cNvGrpSpPr>
            <p:nvPr/>
          </p:nvGrpSpPr>
          <p:grpSpPr bwMode="auto">
            <a:xfrm>
              <a:off x="1392" y="1190"/>
              <a:ext cx="569" cy="442"/>
              <a:chOff x="1392" y="1190"/>
              <a:chExt cx="569" cy="442"/>
            </a:xfrm>
          </p:grpSpPr>
          <p:sp>
            <p:nvSpPr>
              <p:cNvPr id="21524" name="Line 108">
                <a:extLst>
                  <a:ext uri="{FF2B5EF4-FFF2-40B4-BE49-F238E27FC236}">
                    <a16:creationId xmlns:a16="http://schemas.microsoft.com/office/drawing/2014/main" id="{7F3B5886-1053-408E-B31C-E08E1AED0E5B}"/>
                  </a:ext>
                </a:extLst>
              </p:cNvPr>
              <p:cNvSpPr>
                <a:spLocks noChangeShapeType="1"/>
              </p:cNvSpPr>
              <p:nvPr/>
            </p:nvSpPr>
            <p:spPr bwMode="auto">
              <a:xfrm>
                <a:off x="1392" y="1365"/>
                <a:ext cx="105" cy="267"/>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525" name="Line 109">
                <a:extLst>
                  <a:ext uri="{FF2B5EF4-FFF2-40B4-BE49-F238E27FC236}">
                    <a16:creationId xmlns:a16="http://schemas.microsoft.com/office/drawing/2014/main" id="{4188E2B6-127E-424B-80B1-2C65F2C3F140}"/>
                  </a:ext>
                </a:extLst>
              </p:cNvPr>
              <p:cNvSpPr>
                <a:spLocks noChangeShapeType="1"/>
              </p:cNvSpPr>
              <p:nvPr/>
            </p:nvSpPr>
            <p:spPr bwMode="auto">
              <a:xfrm flipV="1">
                <a:off x="1497" y="1190"/>
                <a:ext cx="104" cy="427"/>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526" name="Line 110">
                <a:extLst>
                  <a:ext uri="{FF2B5EF4-FFF2-40B4-BE49-F238E27FC236}">
                    <a16:creationId xmlns:a16="http://schemas.microsoft.com/office/drawing/2014/main" id="{8702670B-DD5A-4D29-B970-53EF7BEB5444}"/>
                  </a:ext>
                </a:extLst>
              </p:cNvPr>
              <p:cNvSpPr>
                <a:spLocks noChangeShapeType="1"/>
              </p:cNvSpPr>
              <p:nvPr/>
            </p:nvSpPr>
            <p:spPr bwMode="auto">
              <a:xfrm flipV="1">
                <a:off x="1594" y="1204"/>
                <a:ext cx="367" cy="0"/>
              </a:xfrm>
              <a:prstGeom prst="line">
                <a:avLst/>
              </a:prstGeom>
              <a:noFill/>
              <a:ln w="38100">
                <a:solidFill>
                  <a:srgbClr val="0000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1521" name="Text Box 111">
              <a:extLst>
                <a:ext uri="{FF2B5EF4-FFF2-40B4-BE49-F238E27FC236}">
                  <a16:creationId xmlns:a16="http://schemas.microsoft.com/office/drawing/2014/main" id="{38CD6A4B-EA51-401B-850D-A4DAC7A7054F}"/>
                </a:ext>
              </a:extLst>
            </p:cNvPr>
            <p:cNvSpPr txBox="1">
              <a:spLocks noChangeArrowheads="1"/>
            </p:cNvSpPr>
            <p:nvPr/>
          </p:nvSpPr>
          <p:spPr bwMode="auto">
            <a:xfrm>
              <a:off x="1536" y="1209"/>
              <a:ext cx="62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800">
                  <a:solidFill>
                    <a:srgbClr val="0000FF"/>
                  </a:solidFill>
                  <a:latin typeface="VNI-Times" pitchFamily="2" charset="0"/>
                </a:rPr>
                <a:t>7</a:t>
              </a:r>
            </a:p>
          </p:txBody>
        </p:sp>
        <p:sp>
          <p:nvSpPr>
            <p:cNvPr id="21522" name="Text Box 112">
              <a:extLst>
                <a:ext uri="{FF2B5EF4-FFF2-40B4-BE49-F238E27FC236}">
                  <a16:creationId xmlns:a16="http://schemas.microsoft.com/office/drawing/2014/main" id="{624CDABE-F650-4C53-8A52-DF5CE7BB94ED}"/>
                </a:ext>
              </a:extLst>
            </p:cNvPr>
            <p:cNvSpPr txBox="1">
              <a:spLocks noChangeArrowheads="1"/>
            </p:cNvSpPr>
            <p:nvPr/>
          </p:nvSpPr>
          <p:spPr bwMode="auto">
            <a:xfrm>
              <a:off x="2064" y="1219"/>
              <a:ext cx="96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0000FF"/>
                  </a:solidFill>
                  <a:latin typeface="VNI-Times" pitchFamily="2" charset="0"/>
                </a:rPr>
                <a:t>=</a:t>
              </a:r>
            </a:p>
          </p:txBody>
        </p:sp>
        <p:sp>
          <p:nvSpPr>
            <p:cNvPr id="21523" name="Text Box 113">
              <a:extLst>
                <a:ext uri="{FF2B5EF4-FFF2-40B4-BE49-F238E27FC236}">
                  <a16:creationId xmlns:a16="http://schemas.microsoft.com/office/drawing/2014/main" id="{09276B47-D733-4BB4-8918-459D327AC89E}"/>
                </a:ext>
              </a:extLst>
            </p:cNvPr>
            <p:cNvSpPr txBox="1">
              <a:spLocks noChangeArrowheads="1"/>
            </p:cNvSpPr>
            <p:nvPr/>
          </p:nvSpPr>
          <p:spPr bwMode="auto">
            <a:xfrm>
              <a:off x="1056" y="1216"/>
              <a:ext cx="62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800">
                  <a:solidFill>
                    <a:srgbClr val="0000FF"/>
                  </a:solidFill>
                  <a:latin typeface="VNI-Times" pitchFamily="2" charset="0"/>
                </a:rPr>
                <a:t>2</a:t>
              </a:r>
            </a:p>
          </p:txBody>
        </p:sp>
      </p:grpSp>
      <p:sp>
        <p:nvSpPr>
          <p:cNvPr id="21518" name="Rectangle 149">
            <a:extLst>
              <a:ext uri="{FF2B5EF4-FFF2-40B4-BE49-F238E27FC236}">
                <a16:creationId xmlns:a16="http://schemas.microsoft.com/office/drawing/2014/main" id="{B9795686-76DF-4C37-B629-ABD5AD10BD6F}"/>
              </a:ext>
            </a:extLst>
          </p:cNvPr>
          <p:cNvSpPr>
            <a:spLocks noChangeArrowheads="1"/>
          </p:cNvSpPr>
          <p:nvPr/>
        </p:nvSpPr>
        <p:spPr bwMode="auto">
          <a:xfrm>
            <a:off x="47625" y="49213"/>
            <a:ext cx="9048750" cy="6784975"/>
          </a:xfrm>
          <a:prstGeom prst="rect">
            <a:avLst/>
          </a:prstGeom>
          <a:noFill/>
          <a:ln w="76200">
            <a:solidFill>
              <a:srgbClr val="C3BE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71010"/>
                                        </p:tgtEl>
                                        <p:attrNameLst>
                                          <p:attrName>style.visibility</p:attrName>
                                        </p:attrNameLst>
                                      </p:cBhvr>
                                      <p:to>
                                        <p:strVal val="visible"/>
                                      </p:to>
                                    </p:set>
                                    <p:animEffect transition="in" filter="circle(in)">
                                      <p:cBhvr>
                                        <p:cTn id="7" dur="2000"/>
                                        <p:tgtEl>
                                          <p:spTgt spid="171010"/>
                                        </p:tgtEl>
                                      </p:cBhvr>
                                    </p:animEffect>
                                  </p:childTnLst>
                                </p:cTn>
                              </p:par>
                            </p:childTnLst>
                          </p:cTn>
                        </p:par>
                        <p:par>
                          <p:cTn id="8" fill="hold" nodeType="afterGroup">
                            <p:stCondLst>
                              <p:cond delay="2000"/>
                            </p:stCondLst>
                            <p:childTnLst>
                              <p:par>
                                <p:cTn id="9" presetID="5"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heckerboard(across)">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71064"/>
                                        </p:tgtEl>
                                        <p:attrNameLst>
                                          <p:attrName>style.visibility</p:attrName>
                                        </p:attrNameLst>
                                      </p:cBhvr>
                                      <p:to>
                                        <p:strVal val="visible"/>
                                      </p:to>
                                    </p:set>
                                    <p:animEffect transition="in" filter="strips(downRight)">
                                      <p:cBhvr>
                                        <p:cTn id="16" dur="500"/>
                                        <p:tgtEl>
                                          <p:spTgt spid="171064"/>
                                        </p:tgtEl>
                                      </p:cBhvr>
                                    </p:animEffect>
                                  </p:childTnLst>
                                  <p:subTnLst>
                                    <p:audio>
                                      <p:cMediaNode>
                                        <p:cTn display="0" masterRel="sameClick">
                                          <p:stCondLst>
                                            <p:cond evt="begin" delay="0">
                                              <p:tn val="14"/>
                                            </p:cond>
                                          </p:stCondLst>
                                          <p:endCondLst>
                                            <p:cond evt="onStopAudio" delay="0">
                                              <p:tgtEl>
                                                <p:sldTgt/>
                                              </p:tgtEl>
                                            </p:cond>
                                          </p:endCondLst>
                                        </p:cTn>
                                        <p:tgtEl>
                                          <p:sndTgt r:embed="rId3" name="Clinks.wav"/>
                                        </p:tgtEl>
                                      </p:cMediaNode>
                                    </p:audio>
                                  </p:subTnLst>
                                </p:cTn>
                              </p:par>
                            </p:childTnLst>
                          </p:cTn>
                        </p:par>
                        <p:par>
                          <p:cTn id="17" fill="hold" nodeType="afterGroup">
                            <p:stCondLst>
                              <p:cond delay="500"/>
                            </p:stCondLst>
                            <p:childTnLst>
                              <p:par>
                                <p:cTn id="18" presetID="50" presetClass="entr" presetSubtype="0" decel="100000" fill="hold" grpId="0" nodeType="afterEffect">
                                  <p:stCondLst>
                                    <p:cond delay="0"/>
                                  </p:stCondLst>
                                  <p:childTnLst>
                                    <p:set>
                                      <p:cBhvr>
                                        <p:cTn id="19" dur="1" fill="hold">
                                          <p:stCondLst>
                                            <p:cond delay="0"/>
                                          </p:stCondLst>
                                        </p:cTn>
                                        <p:tgtEl>
                                          <p:spTgt spid="171076"/>
                                        </p:tgtEl>
                                        <p:attrNameLst>
                                          <p:attrName>style.visibility</p:attrName>
                                        </p:attrNameLst>
                                      </p:cBhvr>
                                      <p:to>
                                        <p:strVal val="visible"/>
                                      </p:to>
                                    </p:set>
                                    <p:anim calcmode="lin" valueType="num">
                                      <p:cBhvr>
                                        <p:cTn id="20" dur="1000" fill="hold"/>
                                        <p:tgtEl>
                                          <p:spTgt spid="171076"/>
                                        </p:tgtEl>
                                        <p:attrNameLst>
                                          <p:attrName>ppt_w</p:attrName>
                                        </p:attrNameLst>
                                      </p:cBhvr>
                                      <p:tavLst>
                                        <p:tav tm="0">
                                          <p:val>
                                            <p:strVal val="#ppt_w+.3"/>
                                          </p:val>
                                        </p:tav>
                                        <p:tav tm="100000">
                                          <p:val>
                                            <p:strVal val="#ppt_w"/>
                                          </p:val>
                                        </p:tav>
                                      </p:tavLst>
                                    </p:anim>
                                    <p:anim calcmode="lin" valueType="num">
                                      <p:cBhvr>
                                        <p:cTn id="21" dur="1000" fill="hold"/>
                                        <p:tgtEl>
                                          <p:spTgt spid="171076"/>
                                        </p:tgtEl>
                                        <p:attrNameLst>
                                          <p:attrName>ppt_h</p:attrName>
                                        </p:attrNameLst>
                                      </p:cBhvr>
                                      <p:tavLst>
                                        <p:tav tm="0">
                                          <p:val>
                                            <p:strVal val="#ppt_h"/>
                                          </p:val>
                                        </p:tav>
                                        <p:tav tm="100000">
                                          <p:val>
                                            <p:strVal val="#ppt_h"/>
                                          </p:val>
                                        </p:tav>
                                      </p:tavLst>
                                    </p:anim>
                                    <p:animEffect transition="in" filter="fade">
                                      <p:cBhvr>
                                        <p:cTn id="22" dur="1000"/>
                                        <p:tgtEl>
                                          <p:spTgt spid="171076"/>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strVal val="#ppt_w+.3"/>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Effect transition="in" filter="fade">
                                      <p:cBhvr>
                                        <p:cTn id="27" dur="1000"/>
                                        <p:tgtEl>
                                          <p:spTgt spid="4"/>
                                        </p:tgtEl>
                                      </p:cBhvr>
                                    </p:animEffect>
                                  </p:childTnLst>
                                </p:cTn>
                              </p:par>
                              <p:par>
                                <p:cTn id="28" presetID="50" presetClass="entr" presetSubtype="0" decel="100000" fill="hold" grpId="0" nodeType="withEffect">
                                  <p:stCondLst>
                                    <p:cond delay="0"/>
                                  </p:stCondLst>
                                  <p:childTnLst>
                                    <p:set>
                                      <p:cBhvr>
                                        <p:cTn id="29" dur="1" fill="hold">
                                          <p:stCondLst>
                                            <p:cond delay="0"/>
                                          </p:stCondLst>
                                        </p:cTn>
                                        <p:tgtEl>
                                          <p:spTgt spid="171081"/>
                                        </p:tgtEl>
                                        <p:attrNameLst>
                                          <p:attrName>style.visibility</p:attrName>
                                        </p:attrNameLst>
                                      </p:cBhvr>
                                      <p:to>
                                        <p:strVal val="visible"/>
                                      </p:to>
                                    </p:set>
                                    <p:anim calcmode="lin" valueType="num">
                                      <p:cBhvr>
                                        <p:cTn id="30" dur="1000" fill="hold"/>
                                        <p:tgtEl>
                                          <p:spTgt spid="171081"/>
                                        </p:tgtEl>
                                        <p:attrNameLst>
                                          <p:attrName>ppt_w</p:attrName>
                                        </p:attrNameLst>
                                      </p:cBhvr>
                                      <p:tavLst>
                                        <p:tav tm="0">
                                          <p:val>
                                            <p:strVal val="#ppt_w+.3"/>
                                          </p:val>
                                        </p:tav>
                                        <p:tav tm="100000">
                                          <p:val>
                                            <p:strVal val="#ppt_w"/>
                                          </p:val>
                                        </p:tav>
                                      </p:tavLst>
                                    </p:anim>
                                    <p:anim calcmode="lin" valueType="num">
                                      <p:cBhvr>
                                        <p:cTn id="31" dur="1000" fill="hold"/>
                                        <p:tgtEl>
                                          <p:spTgt spid="171081"/>
                                        </p:tgtEl>
                                        <p:attrNameLst>
                                          <p:attrName>ppt_h</p:attrName>
                                        </p:attrNameLst>
                                      </p:cBhvr>
                                      <p:tavLst>
                                        <p:tav tm="0">
                                          <p:val>
                                            <p:strVal val="#ppt_h"/>
                                          </p:val>
                                        </p:tav>
                                        <p:tav tm="100000">
                                          <p:val>
                                            <p:strVal val="#ppt_h"/>
                                          </p:val>
                                        </p:tav>
                                      </p:tavLst>
                                    </p:anim>
                                    <p:animEffect transition="in" filter="fade">
                                      <p:cBhvr>
                                        <p:cTn id="32" dur="1000"/>
                                        <p:tgtEl>
                                          <p:spTgt spid="171081"/>
                                        </p:tgtEl>
                                      </p:cBhvr>
                                    </p:animEffect>
                                  </p:childTnLst>
                                </p:cTn>
                              </p:par>
                            </p:childTnLst>
                          </p:cTn>
                        </p:par>
                        <p:par>
                          <p:cTn id="33" fill="hold" nodeType="afterGroup">
                            <p:stCondLst>
                              <p:cond delay="1500"/>
                            </p:stCondLst>
                            <p:childTnLst>
                              <p:par>
                                <p:cTn id="34" presetID="10" presetClass="exit" presetSubtype="0" fill="hold" nodeType="afterEffect">
                                  <p:stCondLst>
                                    <p:cond delay="0"/>
                                  </p:stCondLst>
                                  <p:childTnLst>
                                    <p:animEffect transition="out" filter="fade">
                                      <p:cBhvr>
                                        <p:cTn id="35" dur="2000"/>
                                        <p:tgtEl>
                                          <p:spTgt spid="4"/>
                                        </p:tgtEl>
                                      </p:cBhvr>
                                    </p:animEffect>
                                    <p:set>
                                      <p:cBhvr>
                                        <p:cTn id="36" dur="1" fill="hold">
                                          <p:stCondLst>
                                            <p:cond delay="1999"/>
                                          </p:stCondLst>
                                        </p:cTn>
                                        <p:tgtEl>
                                          <p:spTgt spid="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2000"/>
                                        <p:tgtEl>
                                          <p:spTgt spid="5"/>
                                        </p:tgtEl>
                                      </p:cBhvr>
                                    </p:animEffect>
                                  </p:childTnLst>
                                </p:cTn>
                              </p:par>
                            </p:childTnLst>
                          </p:cTn>
                        </p:par>
                        <p:par>
                          <p:cTn id="40" fill="hold" nodeType="afterGroup">
                            <p:stCondLst>
                              <p:cond delay="3500"/>
                            </p:stCondLst>
                            <p:childTnLst>
                              <p:par>
                                <p:cTn id="41" presetID="63" presetClass="path" presetSubtype="0" accel="50000" decel="50000" fill="hold" grpId="1" nodeType="afterEffect">
                                  <p:stCondLst>
                                    <p:cond delay="0"/>
                                  </p:stCondLst>
                                  <p:childTnLst>
                                    <p:animMotion origin="layout" path="M 3.33333E-6 2.22222E-6 L 0.09166 2.22222E-6 " pathEditMode="relative" rAng="0" ptsTypes="AA">
                                      <p:cBhvr>
                                        <p:cTn id="42" dur="2000" fill="hold"/>
                                        <p:tgtEl>
                                          <p:spTgt spid="171081"/>
                                        </p:tgtEl>
                                        <p:attrNameLst>
                                          <p:attrName>ppt_x</p:attrName>
                                          <p:attrName>ppt_y</p:attrName>
                                        </p:attrNameLst>
                                      </p:cBhvr>
                                      <p:rCtr x="4583" y="0"/>
                                    </p:animMotion>
                                  </p:childTnLst>
                                  <p:subTnLst>
                                    <p:audio>
                                      <p:cMediaNode>
                                        <p:cTn display="0" masterRel="sameClick">
                                          <p:stCondLst>
                                            <p:cond evt="begin" delay="0">
                                              <p:tn val="41"/>
                                            </p:cond>
                                          </p:stCondLst>
                                          <p:endCondLst>
                                            <p:cond evt="onStopAudio" delay="0">
                                              <p:tgtEl>
                                                <p:sldTgt/>
                                              </p:tgtEl>
                                            </p:cond>
                                          </p:endCondLst>
                                        </p:cTn>
                                        <p:tgtEl>
                                          <p:sndTgt r:embed="rId4" name="Tink.wav"/>
                                        </p:tgtEl>
                                      </p:cMediaNode>
                                    </p:audio>
                                  </p:subTnLst>
                                </p:cTn>
                              </p:par>
                            </p:childTnLst>
                          </p:cTn>
                        </p:par>
                        <p:par>
                          <p:cTn id="43" fill="hold" nodeType="afterGroup">
                            <p:stCondLst>
                              <p:cond delay="5500"/>
                            </p:stCondLst>
                            <p:childTnLst>
                              <p:par>
                                <p:cTn id="44" presetID="3" presetClass="emph" presetSubtype="2" fill="hold" grpId="2" nodeType="afterEffect">
                                  <p:stCondLst>
                                    <p:cond delay="0"/>
                                  </p:stCondLst>
                                  <p:childTnLst>
                                    <p:animClr clrSpc="rgb" dir="cw">
                                      <p:cBhvr override="childStyle">
                                        <p:cTn id="45" dur="2000" fill="hold"/>
                                        <p:tgtEl>
                                          <p:spTgt spid="171076"/>
                                        </p:tgtEl>
                                        <p:attrNameLst>
                                          <p:attrName>style.color</p:attrName>
                                        </p:attrNameLst>
                                      </p:cBhvr>
                                      <p:to>
                                        <a:srgbClr val="FF0000"/>
                                      </p:to>
                                    </p:animClr>
                                  </p:childTnLst>
                                </p:cTn>
                              </p:par>
                            </p:childTnLst>
                          </p:cTn>
                        </p:par>
                        <p:par>
                          <p:cTn id="46" fill="hold" nodeType="afterGroup">
                            <p:stCondLst>
                              <p:cond delay="7500"/>
                            </p:stCondLst>
                            <p:childTnLst>
                              <p:par>
                                <p:cTn id="47" presetID="63" presetClass="path" presetSubtype="0" accel="50000" decel="50000" fill="hold" grpId="1" nodeType="afterEffect">
                                  <p:stCondLst>
                                    <p:cond delay="0"/>
                                  </p:stCondLst>
                                  <p:childTnLst>
                                    <p:animMotion origin="layout" path="M 0.00833 2.22222E-6 L 0.09166 2.22222E-6 " pathEditMode="relative" rAng="0" ptsTypes="AA">
                                      <p:cBhvr>
                                        <p:cTn id="48" dur="2000" fill="hold"/>
                                        <p:tgtEl>
                                          <p:spTgt spid="171076"/>
                                        </p:tgtEl>
                                        <p:attrNameLst>
                                          <p:attrName>ppt_x</p:attrName>
                                          <p:attrName>ppt_y</p:attrName>
                                        </p:attrNameLst>
                                      </p:cBhvr>
                                      <p:rCtr x="4167" y="0"/>
                                    </p:animMotion>
                                  </p:childTnLst>
                                </p:cTn>
                              </p:par>
                            </p:childTnLst>
                          </p:cTn>
                        </p:par>
                        <p:par>
                          <p:cTn id="49" fill="hold" nodeType="afterGroup">
                            <p:stCondLst>
                              <p:cond delay="9500"/>
                            </p:stCondLst>
                            <p:childTnLst>
                              <p:par>
                                <p:cTn id="50" presetID="10"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2000"/>
                                        <p:tgtEl>
                                          <p:spTgt spid="6"/>
                                        </p:tgtEl>
                                      </p:cBhvr>
                                    </p:animEffect>
                                  </p:childTnLst>
                                </p:cTn>
                              </p:par>
                            </p:childTnLst>
                          </p:cTn>
                        </p:par>
                        <p:par>
                          <p:cTn id="53" fill="hold" nodeType="afterGroup">
                            <p:stCondLst>
                              <p:cond delay="11500"/>
                            </p:stCondLst>
                            <p:childTnLst>
                              <p:par>
                                <p:cTn id="54" presetID="5" presetClass="entr" presetSubtype="1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checkerboard(across)">
                                      <p:cBhvr>
                                        <p:cTn id="56" dur="2000"/>
                                        <p:tgtEl>
                                          <p:spTgt spid="7"/>
                                        </p:tgtEl>
                                      </p:cBhvr>
                                    </p:animEffect>
                                  </p:childTnLst>
                                </p:cTn>
                              </p:par>
                              <p:par>
                                <p:cTn id="57" presetID="10" presetClass="exit" presetSubtype="0" fill="hold" grpId="1" nodeType="withEffect">
                                  <p:stCondLst>
                                    <p:cond delay="0"/>
                                  </p:stCondLst>
                                  <p:childTnLst>
                                    <p:animEffect transition="out" filter="fade">
                                      <p:cBhvr>
                                        <p:cTn id="58" dur="1000"/>
                                        <p:tgtEl>
                                          <p:spTgt spid="171064"/>
                                        </p:tgtEl>
                                      </p:cBhvr>
                                    </p:animEffect>
                                    <p:set>
                                      <p:cBhvr>
                                        <p:cTn id="59" dur="1" fill="hold">
                                          <p:stCondLst>
                                            <p:cond delay="999"/>
                                          </p:stCondLst>
                                        </p:cTn>
                                        <p:tgtEl>
                                          <p:spTgt spid="171064"/>
                                        </p:tgtEl>
                                        <p:attrNameLst>
                                          <p:attrName>style.visibility</p:attrName>
                                        </p:attrNameLst>
                                      </p:cBhvr>
                                      <p:to>
                                        <p:strVal val="hidden"/>
                                      </p:to>
                                    </p:set>
                                  </p:childTnLst>
                                </p:cTn>
                              </p:par>
                            </p:childTnLst>
                          </p:cTn>
                        </p:par>
                        <p:par>
                          <p:cTn id="60" fill="hold" nodeType="afterGroup">
                            <p:stCondLst>
                              <p:cond delay="135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71095"/>
                                        </p:tgtEl>
                                        <p:attrNameLst>
                                          <p:attrName>style.visibility</p:attrName>
                                        </p:attrNameLst>
                                      </p:cBhvr>
                                      <p:to>
                                        <p:strVal val="visible"/>
                                      </p:to>
                                    </p:set>
                                    <p:anim calcmode="lin" valueType="num">
                                      <p:cBhvr>
                                        <p:cTn id="63" dur="2000" fill="hold"/>
                                        <p:tgtEl>
                                          <p:spTgt spid="171095"/>
                                        </p:tgtEl>
                                        <p:attrNameLst>
                                          <p:attrName>ppt_x</p:attrName>
                                        </p:attrNameLst>
                                      </p:cBhvr>
                                      <p:tavLst>
                                        <p:tav tm="0">
                                          <p:val>
                                            <p:strVal val="#ppt_x"/>
                                          </p:val>
                                        </p:tav>
                                        <p:tav tm="50000">
                                          <p:val>
                                            <p:strVal val="#ppt_x+.1"/>
                                          </p:val>
                                        </p:tav>
                                        <p:tav tm="100000">
                                          <p:val>
                                            <p:strVal val="#ppt_x"/>
                                          </p:val>
                                        </p:tav>
                                      </p:tavLst>
                                    </p:anim>
                                    <p:anim calcmode="lin" valueType="num">
                                      <p:cBhvr>
                                        <p:cTn id="64" dur="2000" fill="hold"/>
                                        <p:tgtEl>
                                          <p:spTgt spid="171095"/>
                                        </p:tgtEl>
                                        <p:attrNameLst>
                                          <p:attrName>ppt_y</p:attrName>
                                        </p:attrNameLst>
                                      </p:cBhvr>
                                      <p:tavLst>
                                        <p:tav tm="0">
                                          <p:val>
                                            <p:strVal val="#ppt_y"/>
                                          </p:val>
                                        </p:tav>
                                        <p:tav tm="100000">
                                          <p:val>
                                            <p:strVal val="#ppt_y"/>
                                          </p:val>
                                        </p:tav>
                                      </p:tavLst>
                                    </p:anim>
                                    <p:anim calcmode="lin" valueType="num">
                                      <p:cBhvr>
                                        <p:cTn id="65" dur="2000" fill="hold"/>
                                        <p:tgtEl>
                                          <p:spTgt spid="171095"/>
                                        </p:tgtEl>
                                        <p:attrNameLst>
                                          <p:attrName>ppt_h</p:attrName>
                                        </p:attrNameLst>
                                      </p:cBhvr>
                                      <p:tavLst>
                                        <p:tav tm="0">
                                          <p:val>
                                            <p:strVal val="#ppt_h/10"/>
                                          </p:val>
                                        </p:tav>
                                        <p:tav tm="50000">
                                          <p:val>
                                            <p:strVal val="#ppt_h+.01"/>
                                          </p:val>
                                        </p:tav>
                                        <p:tav tm="100000">
                                          <p:val>
                                            <p:strVal val="#ppt_h"/>
                                          </p:val>
                                        </p:tav>
                                      </p:tavLst>
                                    </p:anim>
                                    <p:anim calcmode="lin" valueType="num">
                                      <p:cBhvr>
                                        <p:cTn id="66" dur="2000" fill="hold"/>
                                        <p:tgtEl>
                                          <p:spTgt spid="171095"/>
                                        </p:tgtEl>
                                        <p:attrNameLst>
                                          <p:attrName>ppt_w</p:attrName>
                                        </p:attrNameLst>
                                      </p:cBhvr>
                                      <p:tavLst>
                                        <p:tav tm="0">
                                          <p:val>
                                            <p:strVal val="#ppt_w/10"/>
                                          </p:val>
                                        </p:tav>
                                        <p:tav tm="50000">
                                          <p:val>
                                            <p:strVal val="#ppt_w+.01"/>
                                          </p:val>
                                        </p:tav>
                                        <p:tav tm="100000">
                                          <p:val>
                                            <p:strVal val="#ppt_w"/>
                                          </p:val>
                                        </p:tav>
                                      </p:tavLst>
                                    </p:anim>
                                    <p:animEffect transition="in" filter="fade">
                                      <p:cBhvr>
                                        <p:cTn id="67" dur="2000" tmFilter="0,0; .5, 1; 1, 1"/>
                                        <p:tgtEl>
                                          <p:spTgt spid="17109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71096"/>
                                        </p:tgtEl>
                                        <p:attrNameLst>
                                          <p:attrName>style.visibility</p:attrName>
                                        </p:attrNameLst>
                                      </p:cBhvr>
                                      <p:to>
                                        <p:strVal val="visible"/>
                                      </p:to>
                                    </p:set>
                                    <p:animEffect transition="in" filter="checkerboard(across)">
                                      <p:cBhvr>
                                        <p:cTn id="72" dur="500"/>
                                        <p:tgtEl>
                                          <p:spTgt spid="171096"/>
                                        </p:tgtEl>
                                      </p:cBhvr>
                                    </p:animEffect>
                                  </p:childTnLst>
                                </p:cTn>
                              </p:par>
                            </p:childTnLst>
                          </p:cTn>
                        </p:par>
                        <p:par>
                          <p:cTn id="73" fill="hold" nodeType="afterGroup">
                            <p:stCondLst>
                              <p:cond delay="500"/>
                            </p:stCondLst>
                            <p:childTnLst>
                              <p:par>
                                <p:cTn id="74" presetID="18" presetClass="entr" presetSubtype="6"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strips(downRight)">
                                      <p:cBhvr>
                                        <p:cTn id="7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animBg="1"/>
      <p:bldP spid="171064" grpId="0" animBg="1"/>
      <p:bldP spid="171064" grpId="1" animBg="1"/>
      <p:bldP spid="171076" grpId="0"/>
      <p:bldP spid="171076" grpId="1"/>
      <p:bldP spid="171076" grpId="2"/>
      <p:bldP spid="171081" grpId="0"/>
      <p:bldP spid="171081" grpId="1"/>
      <p:bldP spid="171095" grpId="0"/>
      <p:bldP spid="17109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22530" name="Rectangle 20">
            <a:extLst>
              <a:ext uri="{FF2B5EF4-FFF2-40B4-BE49-F238E27FC236}">
                <a16:creationId xmlns:a16="http://schemas.microsoft.com/office/drawing/2014/main" id="{B5ECA79B-3BDF-4DEE-846A-B780B6D9C5B6}"/>
              </a:ext>
            </a:extLst>
          </p:cNvPr>
          <p:cNvSpPr>
            <a:spLocks noChangeArrowheads="1"/>
          </p:cNvSpPr>
          <p:nvPr/>
        </p:nvSpPr>
        <p:spPr bwMode="auto">
          <a:xfrm>
            <a:off x="346075" y="252413"/>
            <a:ext cx="8545513" cy="6369050"/>
          </a:xfrm>
          <a:prstGeom prst="rect">
            <a:avLst/>
          </a:prstGeom>
          <a:noFill/>
          <a:ln w="76200">
            <a:pattFill prst="pct75">
              <a:fgClr>
                <a:srgbClr val="0000CC"/>
              </a:fgClr>
              <a:bgClr>
                <a:srgbClr val="FFFFFF"/>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167957" name="Text Box 21">
            <a:extLst>
              <a:ext uri="{FF2B5EF4-FFF2-40B4-BE49-F238E27FC236}">
                <a16:creationId xmlns:a16="http://schemas.microsoft.com/office/drawing/2014/main" id="{6BC8C829-BAA1-4A5E-9A97-FBFB5E9E28D8}"/>
              </a:ext>
            </a:extLst>
          </p:cNvPr>
          <p:cNvSpPr txBox="1">
            <a:spLocks noChangeArrowheads="1"/>
          </p:cNvSpPr>
          <p:nvPr/>
        </p:nvSpPr>
        <p:spPr bwMode="auto">
          <a:xfrm>
            <a:off x="1371600" y="1676400"/>
            <a:ext cx="6324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9933"/>
                </a:solidFill>
                <a:latin typeface="VNI-Times" pitchFamily="2" charset="0"/>
              </a:rPr>
              <a:t>Vôùi</a:t>
            </a:r>
            <a:r>
              <a:rPr lang="en-US" altLang="en-US" sz="4400">
                <a:solidFill>
                  <a:srgbClr val="CC3300"/>
                </a:solidFill>
                <a:latin typeface="VNI-Times" pitchFamily="2" charset="0"/>
              </a:rPr>
              <a:t> </a:t>
            </a:r>
            <a:r>
              <a:rPr lang="en-US" altLang="en-US" sz="4400" u="sng">
                <a:solidFill>
                  <a:srgbClr val="CC3300"/>
                </a:solidFill>
                <a:latin typeface="VNI-Times" pitchFamily="2" charset="0"/>
              </a:rPr>
              <a:t>A&lt; 0</a:t>
            </a:r>
            <a:r>
              <a:rPr lang="en-US" altLang="en-US" sz="4400">
                <a:latin typeface="VNI-Times" pitchFamily="2" charset="0"/>
              </a:rPr>
              <a:t> vaø </a:t>
            </a:r>
            <a:r>
              <a:rPr lang="en-US" altLang="en-US" sz="4400">
                <a:solidFill>
                  <a:srgbClr val="993300"/>
                </a:solidFill>
                <a:latin typeface="VNI-Times" pitchFamily="2" charset="0"/>
              </a:rPr>
              <a:t>B </a:t>
            </a:r>
            <a:r>
              <a:rPr lang="en-US" altLang="en-US" sz="4400">
                <a:solidFill>
                  <a:srgbClr val="993300"/>
                </a:solidFill>
                <a:latin typeface="VNI-Times" pitchFamily="2" charset="0"/>
                <a:sym typeface="Symbol" panose="05050102010706020507" pitchFamily="18" charset="2"/>
              </a:rPr>
              <a:t> 0</a:t>
            </a:r>
            <a:r>
              <a:rPr lang="en-US" altLang="en-US" sz="4400">
                <a:latin typeface="VNI-Times" pitchFamily="2" charset="0"/>
                <a:sym typeface="Symbol" panose="05050102010706020507" pitchFamily="18" charset="2"/>
              </a:rPr>
              <a:t> </a:t>
            </a:r>
            <a:r>
              <a:rPr lang="en-US" altLang="en-US" sz="4400">
                <a:solidFill>
                  <a:srgbClr val="339933"/>
                </a:solidFill>
                <a:latin typeface="VNI-Times" pitchFamily="2" charset="0"/>
                <a:sym typeface="Symbol" panose="05050102010706020507" pitchFamily="18" charset="2"/>
              </a:rPr>
              <a:t>ta coù</a:t>
            </a:r>
            <a:endParaRPr lang="en-US" altLang="en-US" sz="4400">
              <a:solidFill>
                <a:srgbClr val="339933"/>
              </a:solidFill>
              <a:latin typeface="VNI-Times" pitchFamily="2" charset="0"/>
            </a:endParaRPr>
          </a:p>
        </p:txBody>
      </p:sp>
      <p:grpSp>
        <p:nvGrpSpPr>
          <p:cNvPr id="2" name="Group 22">
            <a:extLst>
              <a:ext uri="{FF2B5EF4-FFF2-40B4-BE49-F238E27FC236}">
                <a16:creationId xmlns:a16="http://schemas.microsoft.com/office/drawing/2014/main" id="{0596410A-0A1A-4DE8-8A88-AC14A7C59BDC}"/>
              </a:ext>
            </a:extLst>
          </p:cNvPr>
          <p:cNvGrpSpPr>
            <a:grpSpLocks/>
          </p:cNvGrpSpPr>
          <p:nvPr/>
        </p:nvGrpSpPr>
        <p:grpSpPr bwMode="auto">
          <a:xfrm>
            <a:off x="2590800" y="2940050"/>
            <a:ext cx="1066800" cy="609600"/>
            <a:chOff x="816" y="672"/>
            <a:chExt cx="528" cy="384"/>
          </a:xfrm>
        </p:grpSpPr>
        <p:sp>
          <p:nvSpPr>
            <p:cNvPr id="22544" name="Line 23">
              <a:extLst>
                <a:ext uri="{FF2B5EF4-FFF2-40B4-BE49-F238E27FC236}">
                  <a16:creationId xmlns:a16="http://schemas.microsoft.com/office/drawing/2014/main" id="{5109C9BA-C848-40A0-9AD6-4D0D05522370}"/>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5" name="Line 24">
              <a:extLst>
                <a:ext uri="{FF2B5EF4-FFF2-40B4-BE49-F238E27FC236}">
                  <a16:creationId xmlns:a16="http://schemas.microsoft.com/office/drawing/2014/main" id="{266CFB87-D57B-435D-8E84-3BCFEBF884B2}"/>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6" name="Line 25">
              <a:extLst>
                <a:ext uri="{FF2B5EF4-FFF2-40B4-BE49-F238E27FC236}">
                  <a16:creationId xmlns:a16="http://schemas.microsoft.com/office/drawing/2014/main" id="{DCC22DF7-39ED-457C-883F-5FE787DBDA81}"/>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67962" name="Text Box 26">
            <a:extLst>
              <a:ext uri="{FF2B5EF4-FFF2-40B4-BE49-F238E27FC236}">
                <a16:creationId xmlns:a16="http://schemas.microsoft.com/office/drawing/2014/main" id="{ED1FEFFA-A9FF-4358-BB3A-BE935FFAFA8C}"/>
              </a:ext>
            </a:extLst>
          </p:cNvPr>
          <p:cNvSpPr txBox="1">
            <a:spLocks noChangeArrowheads="1"/>
          </p:cNvSpPr>
          <p:nvPr/>
        </p:nvSpPr>
        <p:spPr bwMode="auto">
          <a:xfrm>
            <a:off x="1981200" y="294005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a:t>
            </a:r>
            <a:endParaRPr lang="vi-VN" altLang="en-US" sz="4400">
              <a:solidFill>
                <a:srgbClr val="3333FF"/>
              </a:solidFill>
              <a:latin typeface="VNI-Times" pitchFamily="2" charset="0"/>
            </a:endParaRPr>
          </a:p>
        </p:txBody>
      </p:sp>
      <p:sp>
        <p:nvSpPr>
          <p:cNvPr id="167963" name="Text Box 27">
            <a:extLst>
              <a:ext uri="{FF2B5EF4-FFF2-40B4-BE49-F238E27FC236}">
                <a16:creationId xmlns:a16="http://schemas.microsoft.com/office/drawing/2014/main" id="{F5AE2274-17BF-4EB8-8938-5A8C4B9EB83E}"/>
              </a:ext>
            </a:extLst>
          </p:cNvPr>
          <p:cNvSpPr txBox="1">
            <a:spLocks noChangeArrowheads="1"/>
          </p:cNvSpPr>
          <p:nvPr/>
        </p:nvSpPr>
        <p:spPr bwMode="auto">
          <a:xfrm>
            <a:off x="2895600" y="2940050"/>
            <a:ext cx="60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B</a:t>
            </a:r>
            <a:endParaRPr lang="vi-VN" altLang="en-US" sz="4400">
              <a:solidFill>
                <a:srgbClr val="3333FF"/>
              </a:solidFill>
              <a:latin typeface="VNI-Times" pitchFamily="2" charset="0"/>
            </a:endParaRPr>
          </a:p>
        </p:txBody>
      </p:sp>
      <p:sp>
        <p:nvSpPr>
          <p:cNvPr id="167964" name="Text Box 28">
            <a:extLst>
              <a:ext uri="{FF2B5EF4-FFF2-40B4-BE49-F238E27FC236}">
                <a16:creationId xmlns:a16="http://schemas.microsoft.com/office/drawing/2014/main" id="{FB95AEB4-C358-43CD-95F1-14AB6B9F4830}"/>
              </a:ext>
            </a:extLst>
          </p:cNvPr>
          <p:cNvSpPr txBox="1">
            <a:spLocks noChangeArrowheads="1"/>
          </p:cNvSpPr>
          <p:nvPr/>
        </p:nvSpPr>
        <p:spPr bwMode="auto">
          <a:xfrm>
            <a:off x="3810000" y="294005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endParaRPr lang="vi-VN" altLang="en-US" sz="4400">
              <a:solidFill>
                <a:srgbClr val="3333FF"/>
              </a:solidFill>
              <a:latin typeface="VNI-Times" pitchFamily="2" charset="0"/>
            </a:endParaRPr>
          </a:p>
        </p:txBody>
      </p:sp>
      <p:sp>
        <p:nvSpPr>
          <p:cNvPr id="167965" name="Text Box 29">
            <a:extLst>
              <a:ext uri="{FF2B5EF4-FFF2-40B4-BE49-F238E27FC236}">
                <a16:creationId xmlns:a16="http://schemas.microsoft.com/office/drawing/2014/main" id="{F6F5043D-205F-41DA-A0E1-EE80D0FD1B09}"/>
              </a:ext>
            </a:extLst>
          </p:cNvPr>
          <p:cNvSpPr txBox="1">
            <a:spLocks noChangeArrowheads="1"/>
          </p:cNvSpPr>
          <p:nvPr/>
        </p:nvSpPr>
        <p:spPr bwMode="auto">
          <a:xfrm>
            <a:off x="4495800" y="2940050"/>
            <a:ext cx="457200"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800">
                <a:solidFill>
                  <a:srgbClr val="3333FF"/>
                </a:solidFill>
                <a:latin typeface="VNI-Times" pitchFamily="2" charset="0"/>
              </a:rPr>
              <a:t>– </a:t>
            </a:r>
            <a:endParaRPr lang="vi-VN" altLang="en-US" sz="4800">
              <a:solidFill>
                <a:srgbClr val="3333FF"/>
              </a:solidFill>
              <a:latin typeface="VNI-Times" pitchFamily="2" charset="0"/>
            </a:endParaRPr>
          </a:p>
        </p:txBody>
      </p:sp>
      <p:grpSp>
        <p:nvGrpSpPr>
          <p:cNvPr id="3" name="Group 30">
            <a:extLst>
              <a:ext uri="{FF2B5EF4-FFF2-40B4-BE49-F238E27FC236}">
                <a16:creationId xmlns:a16="http://schemas.microsoft.com/office/drawing/2014/main" id="{F0609090-EE08-4C78-874A-E79563FA6F61}"/>
              </a:ext>
            </a:extLst>
          </p:cNvPr>
          <p:cNvGrpSpPr>
            <a:grpSpLocks/>
          </p:cNvGrpSpPr>
          <p:nvPr/>
        </p:nvGrpSpPr>
        <p:grpSpPr bwMode="auto">
          <a:xfrm>
            <a:off x="5105400" y="2832100"/>
            <a:ext cx="1676400" cy="869950"/>
            <a:chOff x="2640" y="3196"/>
            <a:chExt cx="1056" cy="548"/>
          </a:xfrm>
        </p:grpSpPr>
        <p:grpSp>
          <p:nvGrpSpPr>
            <p:cNvPr id="22538" name="Group 31">
              <a:extLst>
                <a:ext uri="{FF2B5EF4-FFF2-40B4-BE49-F238E27FC236}">
                  <a16:creationId xmlns:a16="http://schemas.microsoft.com/office/drawing/2014/main" id="{C99E84AA-70F3-4FD5-88DB-FE983385BB33}"/>
                </a:ext>
              </a:extLst>
            </p:cNvPr>
            <p:cNvGrpSpPr>
              <a:grpSpLocks/>
            </p:cNvGrpSpPr>
            <p:nvPr/>
          </p:nvGrpSpPr>
          <p:grpSpPr bwMode="auto">
            <a:xfrm>
              <a:off x="2640" y="3264"/>
              <a:ext cx="1008" cy="384"/>
              <a:chOff x="2544" y="3264"/>
              <a:chExt cx="1152" cy="384"/>
            </a:xfrm>
          </p:grpSpPr>
          <p:sp>
            <p:nvSpPr>
              <p:cNvPr id="22541" name="Line 32">
                <a:extLst>
                  <a:ext uri="{FF2B5EF4-FFF2-40B4-BE49-F238E27FC236}">
                    <a16:creationId xmlns:a16="http://schemas.microsoft.com/office/drawing/2014/main" id="{067A4545-D577-40A6-AD95-94E94A8DDC77}"/>
                  </a:ext>
                </a:extLst>
              </p:cNvPr>
              <p:cNvSpPr>
                <a:spLocks noChangeShapeType="1"/>
              </p:cNvSpPr>
              <p:nvPr/>
            </p:nvSpPr>
            <p:spPr bwMode="auto">
              <a:xfrm>
                <a:off x="2544" y="3408"/>
                <a:ext cx="105"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2" name="Line 33">
                <a:extLst>
                  <a:ext uri="{FF2B5EF4-FFF2-40B4-BE49-F238E27FC236}">
                    <a16:creationId xmlns:a16="http://schemas.microsoft.com/office/drawing/2014/main" id="{75301062-21F5-48B4-9089-7F2F886D08AE}"/>
                  </a:ext>
                </a:extLst>
              </p:cNvPr>
              <p:cNvSpPr>
                <a:spLocks noChangeShapeType="1"/>
              </p:cNvSpPr>
              <p:nvPr/>
            </p:nvSpPr>
            <p:spPr bwMode="auto">
              <a:xfrm flipV="1">
                <a:off x="2649" y="3264"/>
                <a:ext cx="87"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2543" name="Line 34">
                <a:extLst>
                  <a:ext uri="{FF2B5EF4-FFF2-40B4-BE49-F238E27FC236}">
                    <a16:creationId xmlns:a16="http://schemas.microsoft.com/office/drawing/2014/main" id="{791D438A-414F-4477-8A6A-63421CF2063F}"/>
                  </a:ext>
                </a:extLst>
              </p:cNvPr>
              <p:cNvSpPr>
                <a:spLocks noChangeShapeType="1"/>
              </p:cNvSpPr>
              <p:nvPr/>
            </p:nvSpPr>
            <p:spPr bwMode="auto">
              <a:xfrm>
                <a:off x="2736" y="3264"/>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2539" name="Text Box 35">
              <a:extLst>
                <a:ext uri="{FF2B5EF4-FFF2-40B4-BE49-F238E27FC236}">
                  <a16:creationId xmlns:a16="http://schemas.microsoft.com/office/drawing/2014/main" id="{7B3C8562-696B-4594-AE41-77E878A3DB83}"/>
                </a:ext>
              </a:extLst>
            </p:cNvPr>
            <p:cNvSpPr txBox="1">
              <a:spLocks noChangeArrowheads="1"/>
            </p:cNvSpPr>
            <p:nvPr/>
          </p:nvSpPr>
          <p:spPr bwMode="auto">
            <a:xfrm>
              <a:off x="2832" y="3264"/>
              <a:ext cx="86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  B</a:t>
              </a:r>
              <a:endParaRPr lang="vi-VN" altLang="en-US" sz="4400">
                <a:solidFill>
                  <a:srgbClr val="3333FF"/>
                </a:solidFill>
                <a:latin typeface="VNI-Times" pitchFamily="2" charset="0"/>
              </a:endParaRPr>
            </a:p>
          </p:txBody>
        </p:sp>
        <p:sp>
          <p:nvSpPr>
            <p:cNvPr id="22540" name="Text Box 36">
              <a:extLst>
                <a:ext uri="{FF2B5EF4-FFF2-40B4-BE49-F238E27FC236}">
                  <a16:creationId xmlns:a16="http://schemas.microsoft.com/office/drawing/2014/main" id="{9225B27E-FF76-4315-AB36-738E198479D5}"/>
                </a:ext>
              </a:extLst>
            </p:cNvPr>
            <p:cNvSpPr txBox="1">
              <a:spLocks noChangeArrowheads="1"/>
            </p:cNvSpPr>
            <p:nvPr/>
          </p:nvSpPr>
          <p:spPr bwMode="auto">
            <a:xfrm>
              <a:off x="3072" y="3196"/>
              <a:ext cx="33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600">
                  <a:solidFill>
                    <a:srgbClr val="3333FF"/>
                  </a:solidFill>
                  <a:latin typeface="VNI-Times" pitchFamily="2" charset="0"/>
                </a:rPr>
                <a:t>2</a:t>
              </a:r>
              <a:endParaRPr lang="vi-VN" altLang="en-US" sz="3600">
                <a:solidFill>
                  <a:srgbClr val="3333FF"/>
                </a:solidFill>
                <a:latin typeface="VNI-Times" pitchFamily="2" charset="0"/>
              </a:endParaRPr>
            </a:p>
          </p:txBody>
        </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67957"/>
                                        </p:tgtEl>
                                        <p:attrNameLst>
                                          <p:attrName>style.visibility</p:attrName>
                                        </p:attrNameLst>
                                      </p:cBhvr>
                                      <p:to>
                                        <p:strVal val="visible"/>
                                      </p:to>
                                    </p:set>
                                    <p:anim calcmode="discrete" valueType="clr">
                                      <p:cBhvr override="childStyle">
                                        <p:cTn id="7" dur="80"/>
                                        <p:tgtEl>
                                          <p:spTgt spid="1679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7957"/>
                                        </p:tgtEl>
                                        <p:attrNameLst>
                                          <p:attrName>fillcolor</p:attrName>
                                        </p:attrNameLst>
                                      </p:cBhvr>
                                      <p:tavLst>
                                        <p:tav tm="0">
                                          <p:val>
                                            <p:clrVal>
                                              <a:schemeClr val="accent2"/>
                                            </p:clrVal>
                                          </p:val>
                                        </p:tav>
                                        <p:tav tm="50000">
                                          <p:val>
                                            <p:clrVal>
                                              <a:schemeClr val="hlink"/>
                                            </p:clrVal>
                                          </p:val>
                                        </p:tav>
                                      </p:tavLst>
                                    </p:anim>
                                    <p:set>
                                      <p:cBhvr>
                                        <p:cTn id="9" dur="80"/>
                                        <p:tgtEl>
                                          <p:spTgt spid="16795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2000"/>
                                        <p:tgtEl>
                                          <p:spTgt spid="2"/>
                                        </p:tgtEl>
                                      </p:cBhvr>
                                    </p:animEffect>
                                  </p:childTnLst>
                                  <p:subTnLst>
                                    <p:audio>
                                      <p:cMediaNode>
                                        <p:cTn display="0" masterRel="sameClick">
                                          <p:stCondLst>
                                            <p:cond evt="begin" delay="0">
                                              <p:tn val="12"/>
                                            </p:cond>
                                          </p:stCondLst>
                                          <p:endCondLst>
                                            <p:cond evt="onStopAudio" delay="0">
                                              <p:tgtEl>
                                                <p:sldTgt/>
                                              </p:tgtEl>
                                            </p:cond>
                                          </p:endCondLst>
                                        </p:cTn>
                                        <p:tgtEl>
                                          <p:sndTgt r:embed="rId3" name="ID.WAV"/>
                                        </p:tgtEl>
                                      </p:cMediaNode>
                                    </p:audio>
                                  </p:subTnLst>
                                </p:cTn>
                              </p:par>
                              <p:par>
                                <p:cTn id="15" presetID="5" presetClass="entr" presetSubtype="10" fill="hold" grpId="0" nodeType="withEffect">
                                  <p:stCondLst>
                                    <p:cond delay="0"/>
                                  </p:stCondLst>
                                  <p:childTnLst>
                                    <p:set>
                                      <p:cBhvr>
                                        <p:cTn id="16" dur="1" fill="hold">
                                          <p:stCondLst>
                                            <p:cond delay="0"/>
                                          </p:stCondLst>
                                        </p:cTn>
                                        <p:tgtEl>
                                          <p:spTgt spid="167962"/>
                                        </p:tgtEl>
                                        <p:attrNameLst>
                                          <p:attrName>style.visibility</p:attrName>
                                        </p:attrNameLst>
                                      </p:cBhvr>
                                      <p:to>
                                        <p:strVal val="visible"/>
                                      </p:to>
                                    </p:set>
                                    <p:animEffect transition="in" filter="checkerboard(across)">
                                      <p:cBhvr>
                                        <p:cTn id="17" dur="500"/>
                                        <p:tgtEl>
                                          <p:spTgt spid="167962"/>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167963"/>
                                        </p:tgtEl>
                                        <p:attrNameLst>
                                          <p:attrName>style.visibility</p:attrName>
                                        </p:attrNameLst>
                                      </p:cBhvr>
                                      <p:to>
                                        <p:strVal val="visible"/>
                                      </p:to>
                                    </p:set>
                                    <p:animEffect transition="in" filter="checkerboard(across)">
                                      <p:cBhvr>
                                        <p:cTn id="20" dur="500"/>
                                        <p:tgtEl>
                                          <p:spTgt spid="167963"/>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67964"/>
                                        </p:tgtEl>
                                        <p:attrNameLst>
                                          <p:attrName>style.visibility</p:attrName>
                                        </p:attrNameLst>
                                      </p:cBhvr>
                                      <p:to>
                                        <p:strVal val="visible"/>
                                      </p:to>
                                    </p:set>
                                    <p:animEffect transition="in" filter="checkerboard(across)">
                                      <p:cBhvr>
                                        <p:cTn id="23" dur="500"/>
                                        <p:tgtEl>
                                          <p:spTgt spid="16796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3"/>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subTnLst>
                                    <p:audio>
                                      <p:cMediaNode>
                                        <p:cTn display="0" masterRel="sameClick">
                                          <p:stCondLst>
                                            <p:cond evt="begin" delay="0">
                                              <p:tn val="26"/>
                                            </p:cond>
                                          </p:stCondLst>
                                          <p:endCondLst>
                                            <p:cond evt="onStopAudio" delay="0">
                                              <p:tgtEl>
                                                <p:sldTgt/>
                                              </p:tgtEl>
                                            </p:cond>
                                          </p:endCondLst>
                                        </p:cTn>
                                        <p:tgtEl>
                                          <p:sndTgt r:embed="rId4" name="Clinks.wav"/>
                                        </p:tgtEl>
                                      </p:cMediaNode>
                                    </p:audio>
                                  </p:subTnLst>
                                </p:cTn>
                              </p:par>
                            </p:childTnLst>
                          </p:cTn>
                        </p:par>
                        <p:par>
                          <p:cTn id="31" fill="hold" nodeType="afterGroup">
                            <p:stCondLst>
                              <p:cond delay="1000"/>
                            </p:stCondLst>
                            <p:childTnLst>
                              <p:par>
                                <p:cTn id="32" presetID="23" presetClass="entr" presetSubtype="32" fill="hold" grpId="0" nodeType="afterEffect">
                                  <p:stCondLst>
                                    <p:cond delay="0"/>
                                  </p:stCondLst>
                                  <p:childTnLst>
                                    <p:set>
                                      <p:cBhvr>
                                        <p:cTn id="33" dur="1" fill="hold">
                                          <p:stCondLst>
                                            <p:cond delay="0"/>
                                          </p:stCondLst>
                                        </p:cTn>
                                        <p:tgtEl>
                                          <p:spTgt spid="167965"/>
                                        </p:tgtEl>
                                        <p:attrNameLst>
                                          <p:attrName>style.visibility</p:attrName>
                                        </p:attrNameLst>
                                      </p:cBhvr>
                                      <p:to>
                                        <p:strVal val="visible"/>
                                      </p:to>
                                    </p:set>
                                    <p:anim calcmode="lin" valueType="num">
                                      <p:cBhvr>
                                        <p:cTn id="34" dur="500" fill="hold"/>
                                        <p:tgtEl>
                                          <p:spTgt spid="167965"/>
                                        </p:tgtEl>
                                        <p:attrNameLst>
                                          <p:attrName>ppt_w</p:attrName>
                                        </p:attrNameLst>
                                      </p:cBhvr>
                                      <p:tavLst>
                                        <p:tav tm="0">
                                          <p:val>
                                            <p:strVal val="4*#ppt_w"/>
                                          </p:val>
                                        </p:tav>
                                        <p:tav tm="100000">
                                          <p:val>
                                            <p:strVal val="#ppt_w"/>
                                          </p:val>
                                        </p:tav>
                                      </p:tavLst>
                                    </p:anim>
                                    <p:anim calcmode="lin" valueType="num">
                                      <p:cBhvr>
                                        <p:cTn id="35" dur="500" fill="hold"/>
                                        <p:tgtEl>
                                          <p:spTgt spid="16796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Clinks.wav"/>
                                        </p:tgtEl>
                                      </p:cMediaNode>
                                    </p:audio>
                                  </p:subTnLst>
                                </p:cTn>
                              </p:par>
                            </p:childTnLst>
                          </p:cTn>
                        </p:par>
                        <p:par>
                          <p:cTn id="36" fill="hold" nodeType="afterGroup">
                            <p:stCondLst>
                              <p:cond delay="1500"/>
                            </p:stCondLst>
                            <p:childTnLst>
                              <p:par>
                                <p:cTn id="37" presetID="3" presetClass="emph" presetSubtype="2" fill="hold" grpId="1" nodeType="afterEffect">
                                  <p:stCondLst>
                                    <p:cond delay="0"/>
                                  </p:stCondLst>
                                  <p:childTnLst>
                                    <p:animClr clrSpc="rgb" dir="cw">
                                      <p:cBhvr override="childStyle">
                                        <p:cTn id="38" dur="2000" fill="hold"/>
                                        <p:tgtEl>
                                          <p:spTgt spid="167965"/>
                                        </p:tgtEl>
                                        <p:attrNameLst>
                                          <p:attrName>style.color</p:attrName>
                                        </p:attrNameLst>
                                      </p:cBhvr>
                                      <p:to>
                                        <a:srgbClr val="FF6600"/>
                                      </p:to>
                                    </p:animClr>
                                  </p:childTnLst>
                                </p:cTn>
                              </p:par>
                            </p:childTnLst>
                          </p:cTn>
                        </p:par>
                        <p:par>
                          <p:cTn id="39" fill="hold" nodeType="afterGroup">
                            <p:stCondLst>
                              <p:cond delay="3500"/>
                            </p:stCondLst>
                            <p:childTnLst>
                              <p:par>
                                <p:cTn id="40" presetID="3" presetClass="emph" presetSubtype="2" fill="hold" grpId="2" nodeType="afterEffect">
                                  <p:stCondLst>
                                    <p:cond delay="0"/>
                                  </p:stCondLst>
                                  <p:childTnLst>
                                    <p:animClr clrSpc="rgb" dir="cw">
                                      <p:cBhvr override="childStyle">
                                        <p:cTn id="41" dur="2000" fill="hold"/>
                                        <p:tgtEl>
                                          <p:spTgt spid="167965"/>
                                        </p:tgtEl>
                                        <p:attrNameLst>
                                          <p:attrName>style.color</p:attrName>
                                        </p:attrNameLst>
                                      </p:cBhvr>
                                      <p:to>
                                        <a:schemeClr val="accent2"/>
                                      </p:to>
                                    </p:animClr>
                                  </p:childTnLst>
                                </p:cTn>
                              </p:par>
                            </p:childTnLst>
                          </p:cTn>
                        </p:par>
                        <p:par>
                          <p:cTn id="42" fill="hold" nodeType="afterGroup">
                            <p:stCondLst>
                              <p:cond delay="5500"/>
                            </p:stCondLst>
                            <p:childTnLst>
                              <p:par>
                                <p:cTn id="43" presetID="3" presetClass="emph" presetSubtype="2" fill="hold" grpId="3" nodeType="afterEffect">
                                  <p:stCondLst>
                                    <p:cond delay="0"/>
                                  </p:stCondLst>
                                  <p:childTnLst>
                                    <p:animClr clrSpc="rgb" dir="cw">
                                      <p:cBhvr override="childStyle">
                                        <p:cTn id="44" dur="2000" fill="hold"/>
                                        <p:tgtEl>
                                          <p:spTgt spid="167965"/>
                                        </p:tgtEl>
                                        <p:attrNameLst>
                                          <p:attrName>style.color</p:attrName>
                                        </p:attrNameLst>
                                      </p:cBhvr>
                                      <p:to>
                                        <a:srgbClr val="FFCC00"/>
                                      </p:to>
                                    </p:animClr>
                                  </p:childTnLst>
                                </p:cTn>
                              </p:par>
                            </p:childTnLst>
                          </p:cTn>
                        </p:par>
                        <p:par>
                          <p:cTn id="45" fill="hold" nodeType="afterGroup">
                            <p:stCondLst>
                              <p:cond delay="7500"/>
                            </p:stCondLst>
                            <p:childTnLst>
                              <p:par>
                                <p:cTn id="46" presetID="3" presetClass="emph" presetSubtype="2" fill="hold" grpId="4" nodeType="afterEffect">
                                  <p:stCondLst>
                                    <p:cond delay="0"/>
                                  </p:stCondLst>
                                  <p:childTnLst>
                                    <p:animClr clrSpc="rgb" dir="cw">
                                      <p:cBhvr override="childStyle">
                                        <p:cTn id="47" dur="2000" fill="hold"/>
                                        <p:tgtEl>
                                          <p:spTgt spid="167965"/>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57" grpId="0"/>
      <p:bldP spid="167962" grpId="0"/>
      <p:bldP spid="167963" grpId="0"/>
      <p:bldP spid="167964" grpId="0"/>
      <p:bldP spid="167965" grpId="0"/>
      <p:bldP spid="167965" grpId="1"/>
      <p:bldP spid="167965" grpId="2"/>
      <p:bldP spid="167965" grpId="3"/>
      <p:bldP spid="167965" grpId="4"/>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173162" name="Rectangle 106">
            <a:extLst>
              <a:ext uri="{FF2B5EF4-FFF2-40B4-BE49-F238E27FC236}">
                <a16:creationId xmlns:a16="http://schemas.microsoft.com/office/drawing/2014/main" id="{12A96199-DA0F-420C-AA85-727CC8A1C049}"/>
              </a:ext>
            </a:extLst>
          </p:cNvPr>
          <p:cNvSpPr>
            <a:spLocks noChangeArrowheads="1"/>
          </p:cNvSpPr>
          <p:nvPr/>
        </p:nvSpPr>
        <p:spPr bwMode="auto">
          <a:xfrm>
            <a:off x="1828800" y="1143000"/>
            <a:ext cx="1047750" cy="6858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graphicFrame>
        <p:nvGraphicFramePr>
          <p:cNvPr id="173166" name="Object 110">
            <a:extLst>
              <a:ext uri="{FF2B5EF4-FFF2-40B4-BE49-F238E27FC236}">
                <a16:creationId xmlns:a16="http://schemas.microsoft.com/office/drawing/2014/main" id="{84C38B1B-189C-47DE-90E4-92C2EC9F354F}"/>
              </a:ext>
            </a:extLst>
          </p:cNvPr>
          <p:cNvGraphicFramePr>
            <a:graphicFrameLocks noChangeAspect="1"/>
          </p:cNvGraphicFramePr>
          <p:nvPr/>
        </p:nvGraphicFramePr>
        <p:xfrm>
          <a:off x="1412875" y="914400"/>
          <a:ext cx="3100388" cy="1033463"/>
        </p:xfrm>
        <a:graphic>
          <a:graphicData uri="http://schemas.openxmlformats.org/presentationml/2006/ole">
            <mc:AlternateContent xmlns:mc="http://schemas.openxmlformats.org/markup-compatibility/2006">
              <mc:Choice xmlns:v="urn:schemas-microsoft-com:vml" Requires="v">
                <p:oleObj spid="_x0000_s4109" name="Equation" r:id="rId6" imgW="685800" imgH="228600" progId="Equation.DSMT4">
                  <p:embed/>
                </p:oleObj>
              </mc:Choice>
              <mc:Fallback>
                <p:oleObj name="Equation" r:id="rId6" imgW="685800" imgH="228600" progId="Equation.DSMT4">
                  <p:embed/>
                  <p:pic>
                    <p:nvPicPr>
                      <p:cNvPr id="0" name="Object 1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12875" y="914400"/>
                        <a:ext cx="3100388" cy="103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Text Box 2">
            <a:extLst>
              <a:ext uri="{FF2B5EF4-FFF2-40B4-BE49-F238E27FC236}">
                <a16:creationId xmlns:a16="http://schemas.microsoft.com/office/drawing/2014/main" id="{5A54F004-670D-49EB-9E1D-AB760582AEB9}"/>
              </a:ext>
            </a:extLst>
          </p:cNvPr>
          <p:cNvSpPr txBox="1">
            <a:spLocks noChangeArrowheads="1"/>
          </p:cNvSpPr>
          <p:nvPr/>
        </p:nvSpPr>
        <p:spPr bwMode="auto">
          <a:xfrm>
            <a:off x="381000" y="319088"/>
            <a:ext cx="1905000" cy="519112"/>
          </a:xfrm>
          <a:prstGeom prst="rect">
            <a:avLst/>
          </a:prstGeom>
          <a:solidFill>
            <a:srgbClr val="CFE9E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800" u="sng">
                <a:solidFill>
                  <a:srgbClr val="FF0000"/>
                </a:solidFill>
                <a:latin typeface="VNI-Times" pitchFamily="2" charset="0"/>
              </a:rPr>
              <a:t>VÍ DUÏ 4</a:t>
            </a:r>
            <a:r>
              <a:rPr lang="en-US" altLang="en-US" sz="2800" b="0">
                <a:solidFill>
                  <a:srgbClr val="FF0000"/>
                </a:solidFill>
                <a:latin typeface="VNI-Times" pitchFamily="2" charset="0"/>
              </a:rPr>
              <a:t> :</a:t>
            </a:r>
          </a:p>
        </p:txBody>
      </p:sp>
      <p:sp>
        <p:nvSpPr>
          <p:cNvPr id="173160" name="Rectangle 104">
            <a:extLst>
              <a:ext uri="{FF2B5EF4-FFF2-40B4-BE49-F238E27FC236}">
                <a16:creationId xmlns:a16="http://schemas.microsoft.com/office/drawing/2014/main" id="{1A584B7B-1770-4EF5-A25A-26D08620E213}"/>
              </a:ext>
            </a:extLst>
          </p:cNvPr>
          <p:cNvSpPr>
            <a:spLocks noChangeArrowheads="1"/>
          </p:cNvSpPr>
          <p:nvPr/>
        </p:nvSpPr>
        <p:spPr bwMode="auto">
          <a:xfrm>
            <a:off x="2895600" y="2557463"/>
            <a:ext cx="1447800" cy="93345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graphicFrame>
        <p:nvGraphicFramePr>
          <p:cNvPr id="173161" name="Object 105">
            <a:extLst>
              <a:ext uri="{FF2B5EF4-FFF2-40B4-BE49-F238E27FC236}">
                <a16:creationId xmlns:a16="http://schemas.microsoft.com/office/drawing/2014/main" id="{B8E365FA-2175-426E-9FEF-2D0BBE7EC743}"/>
              </a:ext>
            </a:extLst>
          </p:cNvPr>
          <p:cNvGraphicFramePr>
            <a:graphicFrameLocks noChangeAspect="1"/>
          </p:cNvGraphicFramePr>
          <p:nvPr/>
        </p:nvGraphicFramePr>
        <p:xfrm>
          <a:off x="1479550" y="2271713"/>
          <a:ext cx="4311650" cy="1309687"/>
        </p:xfrm>
        <a:graphic>
          <a:graphicData uri="http://schemas.openxmlformats.org/presentationml/2006/ole">
            <mc:AlternateContent xmlns:mc="http://schemas.openxmlformats.org/markup-compatibility/2006">
              <mc:Choice xmlns:v="urn:schemas-microsoft-com:vml" Requires="v">
                <p:oleObj spid="_x0000_s4110" name="Equation" r:id="rId8" imgW="1002865" imgH="304668" progId="Equation.3">
                  <p:embed/>
                </p:oleObj>
              </mc:Choice>
              <mc:Fallback>
                <p:oleObj name="Equation" r:id="rId8" imgW="1002865" imgH="304668" progId="Equation.3">
                  <p:embed/>
                  <p:pic>
                    <p:nvPicPr>
                      <p:cNvPr id="0" name="Object 1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9550" y="2271713"/>
                        <a:ext cx="4311650" cy="1309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163" name="Text Box 107">
            <a:extLst>
              <a:ext uri="{FF2B5EF4-FFF2-40B4-BE49-F238E27FC236}">
                <a16:creationId xmlns:a16="http://schemas.microsoft.com/office/drawing/2014/main" id="{B9AAB908-94B2-4627-ABAD-01A007BE2973}"/>
              </a:ext>
            </a:extLst>
          </p:cNvPr>
          <p:cNvSpPr txBox="1">
            <a:spLocks noChangeArrowheads="1"/>
          </p:cNvSpPr>
          <p:nvPr/>
        </p:nvSpPr>
        <p:spPr bwMode="auto">
          <a:xfrm>
            <a:off x="5334000" y="1143000"/>
            <a:ext cx="396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b="0">
                <a:solidFill>
                  <a:srgbClr val="0000CC"/>
                </a:solidFill>
                <a:latin typeface="VNI-Times" pitchFamily="2" charset="0"/>
              </a:rPr>
              <a:t>Vôùi</a:t>
            </a:r>
            <a:r>
              <a:rPr lang="en-US" altLang="en-US" sz="4400">
                <a:solidFill>
                  <a:srgbClr val="0000CC"/>
                </a:solidFill>
                <a:latin typeface="VNI-Times" pitchFamily="2" charset="0"/>
              </a:rPr>
              <a:t>  ab </a:t>
            </a:r>
            <a:r>
              <a:rPr lang="en-US" altLang="en-US" sz="4400">
                <a:solidFill>
                  <a:srgbClr val="0000CC"/>
                </a:solidFill>
                <a:latin typeface="VNI-Times" pitchFamily="2" charset="0"/>
                <a:sym typeface="Symbol" panose="05050102010706020507" pitchFamily="18" charset="2"/>
              </a:rPr>
              <a:t> 0</a:t>
            </a:r>
            <a:endParaRPr lang="en-US" altLang="en-US" sz="4400">
              <a:solidFill>
                <a:srgbClr val="0000CC"/>
              </a:solidFill>
              <a:latin typeface="VNI-Times" pitchFamily="2" charset="0"/>
            </a:endParaRPr>
          </a:p>
        </p:txBody>
      </p:sp>
      <p:graphicFrame>
        <p:nvGraphicFramePr>
          <p:cNvPr id="173164" name="Object 108">
            <a:extLst>
              <a:ext uri="{FF2B5EF4-FFF2-40B4-BE49-F238E27FC236}">
                <a16:creationId xmlns:a16="http://schemas.microsoft.com/office/drawing/2014/main" id="{3530E0A0-9B7E-4DD1-99E7-71DA6F6FB9CE}"/>
              </a:ext>
            </a:extLst>
          </p:cNvPr>
          <p:cNvGraphicFramePr>
            <a:graphicFrameLocks noChangeAspect="1"/>
          </p:cNvGraphicFramePr>
          <p:nvPr/>
        </p:nvGraphicFramePr>
        <p:xfrm>
          <a:off x="1420813" y="3886200"/>
          <a:ext cx="3833812" cy="1127125"/>
        </p:xfrm>
        <a:graphic>
          <a:graphicData uri="http://schemas.openxmlformats.org/presentationml/2006/ole">
            <mc:AlternateContent xmlns:mc="http://schemas.openxmlformats.org/markup-compatibility/2006">
              <mc:Choice xmlns:v="urn:schemas-microsoft-com:vml" Requires="v">
                <p:oleObj spid="_x0000_s4111" name="Equation" r:id="rId10" imgW="863225" imgH="253890" progId="Equation.3">
                  <p:embed/>
                </p:oleObj>
              </mc:Choice>
              <mc:Fallback>
                <p:oleObj name="Equation" r:id="rId10" imgW="863225" imgH="253890" progId="Equation.3">
                  <p:embed/>
                  <p:pic>
                    <p:nvPicPr>
                      <p:cNvPr id="0" name="Object 10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20813" y="3886200"/>
                        <a:ext cx="3833812" cy="1127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3165" name="Object 109">
            <a:extLst>
              <a:ext uri="{FF2B5EF4-FFF2-40B4-BE49-F238E27FC236}">
                <a16:creationId xmlns:a16="http://schemas.microsoft.com/office/drawing/2014/main" id="{1D66C24A-0711-440F-9EE5-578A04ED4FA9}"/>
              </a:ext>
            </a:extLst>
          </p:cNvPr>
          <p:cNvGraphicFramePr>
            <a:graphicFrameLocks noChangeAspect="1"/>
          </p:cNvGraphicFramePr>
          <p:nvPr/>
        </p:nvGraphicFramePr>
        <p:xfrm>
          <a:off x="1447800" y="5257800"/>
          <a:ext cx="3276600" cy="1169988"/>
        </p:xfrm>
        <a:graphic>
          <a:graphicData uri="http://schemas.openxmlformats.org/presentationml/2006/ole">
            <mc:AlternateContent xmlns:mc="http://schemas.openxmlformats.org/markup-compatibility/2006">
              <mc:Choice xmlns:v="urn:schemas-microsoft-com:vml" Requires="v">
                <p:oleObj spid="_x0000_s4112" name="Equation" r:id="rId12" imgW="710891" imgH="253890" progId="Equation.DSMT4">
                  <p:embed/>
                </p:oleObj>
              </mc:Choice>
              <mc:Fallback>
                <p:oleObj name="Equation" r:id="rId12" imgW="710891" imgH="253890" progId="Equation.DSMT4">
                  <p:embed/>
                  <p:pic>
                    <p:nvPicPr>
                      <p:cNvPr id="0" name="Object 10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47800" y="5257800"/>
                        <a:ext cx="3276600" cy="116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3167" name="Text Box 111">
            <a:extLst>
              <a:ext uri="{FF2B5EF4-FFF2-40B4-BE49-F238E27FC236}">
                <a16:creationId xmlns:a16="http://schemas.microsoft.com/office/drawing/2014/main" id="{9CC1A67E-316F-4CB3-AAE0-612E85C9461C}"/>
              </a:ext>
            </a:extLst>
          </p:cNvPr>
          <p:cNvSpPr txBox="1">
            <a:spLocks noChangeArrowheads="1"/>
          </p:cNvSpPr>
          <p:nvPr/>
        </p:nvSpPr>
        <p:spPr bwMode="auto">
          <a:xfrm>
            <a:off x="609600" y="1143000"/>
            <a:ext cx="1295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b="0">
                <a:solidFill>
                  <a:srgbClr val="0000CC"/>
                </a:solidFill>
                <a:latin typeface="VNI-Times" pitchFamily="2" charset="0"/>
              </a:rPr>
              <a:t>d) </a:t>
            </a:r>
            <a:endParaRPr lang="en-US" altLang="en-US" sz="4400">
              <a:solidFill>
                <a:srgbClr val="0000CC"/>
              </a:solidFill>
              <a:latin typeface="VNI-Times" pitchFamily="2" charset="0"/>
            </a:endParaRPr>
          </a:p>
        </p:txBody>
      </p:sp>
      <p:sp>
        <p:nvSpPr>
          <p:cNvPr id="4108" name="Rectangle 112">
            <a:extLst>
              <a:ext uri="{FF2B5EF4-FFF2-40B4-BE49-F238E27FC236}">
                <a16:creationId xmlns:a16="http://schemas.microsoft.com/office/drawing/2014/main" id="{5A3E0632-E9E6-4CE5-B988-D4BEF3977060}"/>
              </a:ext>
            </a:extLst>
          </p:cNvPr>
          <p:cNvSpPr>
            <a:spLocks noChangeArrowheads="1"/>
          </p:cNvSpPr>
          <p:nvPr/>
        </p:nvSpPr>
        <p:spPr bwMode="auto">
          <a:xfrm>
            <a:off x="47625" y="49213"/>
            <a:ext cx="9048750" cy="6784975"/>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3167"/>
                                        </p:tgtEl>
                                        <p:attrNameLst>
                                          <p:attrName>style.visibility</p:attrName>
                                        </p:attrNameLst>
                                      </p:cBhvr>
                                      <p:to>
                                        <p:strVal val="visible"/>
                                      </p:to>
                                    </p:set>
                                    <p:anim calcmode="lin" valueType="num">
                                      <p:cBhvr additive="base">
                                        <p:cTn id="7" dur="500" fill="hold"/>
                                        <p:tgtEl>
                                          <p:spTgt spid="173167"/>
                                        </p:tgtEl>
                                        <p:attrNameLst>
                                          <p:attrName>ppt_x</p:attrName>
                                        </p:attrNameLst>
                                      </p:cBhvr>
                                      <p:tavLst>
                                        <p:tav tm="0">
                                          <p:val>
                                            <p:strVal val="0-#ppt_w/2"/>
                                          </p:val>
                                        </p:tav>
                                        <p:tav tm="100000">
                                          <p:val>
                                            <p:strVal val="#ppt_x"/>
                                          </p:val>
                                        </p:tav>
                                      </p:tavLst>
                                    </p:anim>
                                    <p:anim calcmode="lin" valueType="num">
                                      <p:cBhvr additive="base">
                                        <p:cTn id="8" dur="500" fill="hold"/>
                                        <p:tgtEl>
                                          <p:spTgt spid="173167"/>
                                        </p:tgtEl>
                                        <p:attrNameLst>
                                          <p:attrName>ppt_y</p:attrName>
                                        </p:attrNameLst>
                                      </p:cBhvr>
                                      <p:tavLst>
                                        <p:tav tm="0">
                                          <p:val>
                                            <p:strVal val="#ppt_y"/>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173166"/>
                                        </p:tgtEl>
                                        <p:attrNameLst>
                                          <p:attrName>style.visibility</p:attrName>
                                        </p:attrNameLst>
                                      </p:cBhvr>
                                      <p:to>
                                        <p:strVal val="visible"/>
                                      </p:to>
                                    </p:set>
                                    <p:animEffect transition="in" filter="blinds(horizontal)">
                                      <p:cBhvr>
                                        <p:cTn id="11" dur="1000"/>
                                        <p:tgtEl>
                                          <p:spTgt spid="173166"/>
                                        </p:tgtEl>
                                      </p:cBhvr>
                                    </p:animEffect>
                                  </p:childTnLst>
                                </p:cTn>
                              </p:par>
                            </p:childTnLst>
                          </p:cTn>
                        </p:par>
                        <p:par>
                          <p:cTn id="12" fill="hold" nodeType="afterGroup">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73163"/>
                                        </p:tgtEl>
                                        <p:attrNameLst>
                                          <p:attrName>style.visibility</p:attrName>
                                        </p:attrNameLst>
                                      </p:cBhvr>
                                      <p:to>
                                        <p:strVal val="visible"/>
                                      </p:to>
                                    </p:set>
                                    <p:anim calcmode="lin" valueType="num">
                                      <p:cBhvr additive="base">
                                        <p:cTn id="15" dur="1000" fill="hold"/>
                                        <p:tgtEl>
                                          <p:spTgt spid="173163"/>
                                        </p:tgtEl>
                                        <p:attrNameLst>
                                          <p:attrName>ppt_x</p:attrName>
                                        </p:attrNameLst>
                                      </p:cBhvr>
                                      <p:tavLst>
                                        <p:tav tm="0">
                                          <p:val>
                                            <p:strVal val="1+#ppt_w/2"/>
                                          </p:val>
                                        </p:tav>
                                        <p:tav tm="100000">
                                          <p:val>
                                            <p:strVal val="#ppt_x"/>
                                          </p:val>
                                        </p:tav>
                                      </p:tavLst>
                                    </p:anim>
                                    <p:anim calcmode="lin" valueType="num">
                                      <p:cBhvr additive="base">
                                        <p:cTn id="16" dur="1000" fill="hold"/>
                                        <p:tgtEl>
                                          <p:spTgt spid="173163"/>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73162"/>
                                        </p:tgtEl>
                                        <p:attrNameLst>
                                          <p:attrName>style.visibility</p:attrName>
                                        </p:attrNameLst>
                                      </p:cBhvr>
                                      <p:to>
                                        <p:strVal val="visible"/>
                                      </p:to>
                                    </p:set>
                                    <p:anim calcmode="lin" valueType="num">
                                      <p:cBhvr additive="base">
                                        <p:cTn id="21" dur="500" fill="hold"/>
                                        <p:tgtEl>
                                          <p:spTgt spid="173162"/>
                                        </p:tgtEl>
                                        <p:attrNameLst>
                                          <p:attrName>ppt_x</p:attrName>
                                        </p:attrNameLst>
                                      </p:cBhvr>
                                      <p:tavLst>
                                        <p:tav tm="0">
                                          <p:val>
                                            <p:strVal val="0-#ppt_w/2"/>
                                          </p:val>
                                        </p:tav>
                                        <p:tav tm="100000">
                                          <p:val>
                                            <p:strVal val="#ppt_x"/>
                                          </p:val>
                                        </p:tav>
                                      </p:tavLst>
                                    </p:anim>
                                    <p:anim calcmode="lin" valueType="num">
                                      <p:cBhvr additive="base">
                                        <p:cTn id="22" dur="500" fill="hold"/>
                                        <p:tgtEl>
                                          <p:spTgt spid="1731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Tink.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nodeType="clickEffect">
                                  <p:stCondLst>
                                    <p:cond delay="0"/>
                                  </p:stCondLst>
                                  <p:childTnLst>
                                    <p:set>
                                      <p:cBhvr>
                                        <p:cTn id="26" dur="1" fill="hold">
                                          <p:stCondLst>
                                            <p:cond delay="0"/>
                                          </p:stCondLst>
                                        </p:cTn>
                                        <p:tgtEl>
                                          <p:spTgt spid="173161"/>
                                        </p:tgtEl>
                                        <p:attrNameLst>
                                          <p:attrName>style.visibility</p:attrName>
                                        </p:attrNameLst>
                                      </p:cBhvr>
                                      <p:to>
                                        <p:strVal val="visible"/>
                                      </p:to>
                                    </p:set>
                                    <p:anim calcmode="lin" valueType="num">
                                      <p:cBhvr additive="base">
                                        <p:cTn id="27" dur="500" fill="hold"/>
                                        <p:tgtEl>
                                          <p:spTgt spid="173161"/>
                                        </p:tgtEl>
                                        <p:attrNameLst>
                                          <p:attrName>ppt_x</p:attrName>
                                        </p:attrNameLst>
                                      </p:cBhvr>
                                      <p:tavLst>
                                        <p:tav tm="0">
                                          <p:val>
                                            <p:strVal val="0-#ppt_w/2"/>
                                          </p:val>
                                        </p:tav>
                                        <p:tav tm="100000">
                                          <p:val>
                                            <p:strVal val="#ppt_x"/>
                                          </p:val>
                                        </p:tav>
                                      </p:tavLst>
                                    </p:anim>
                                    <p:anim calcmode="lin" valueType="num">
                                      <p:cBhvr additive="base">
                                        <p:cTn id="28" dur="500" fill="hold"/>
                                        <p:tgtEl>
                                          <p:spTgt spid="173161"/>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500"/>
                            </p:stCondLst>
                            <p:childTnLst>
                              <p:par>
                                <p:cTn id="30" presetID="2" presetClass="entr" presetSubtype="8" fill="hold" grpId="0" nodeType="afterEffect">
                                  <p:stCondLst>
                                    <p:cond delay="0"/>
                                  </p:stCondLst>
                                  <p:childTnLst>
                                    <p:set>
                                      <p:cBhvr>
                                        <p:cTn id="31" dur="1" fill="hold">
                                          <p:stCondLst>
                                            <p:cond delay="0"/>
                                          </p:stCondLst>
                                        </p:cTn>
                                        <p:tgtEl>
                                          <p:spTgt spid="173160"/>
                                        </p:tgtEl>
                                        <p:attrNameLst>
                                          <p:attrName>style.visibility</p:attrName>
                                        </p:attrNameLst>
                                      </p:cBhvr>
                                      <p:to>
                                        <p:strVal val="visible"/>
                                      </p:to>
                                    </p:set>
                                    <p:anim calcmode="lin" valueType="num">
                                      <p:cBhvr additive="base">
                                        <p:cTn id="32" dur="500" fill="hold"/>
                                        <p:tgtEl>
                                          <p:spTgt spid="173160"/>
                                        </p:tgtEl>
                                        <p:attrNameLst>
                                          <p:attrName>ppt_x</p:attrName>
                                        </p:attrNameLst>
                                      </p:cBhvr>
                                      <p:tavLst>
                                        <p:tav tm="0">
                                          <p:val>
                                            <p:strVal val="0-#ppt_w/2"/>
                                          </p:val>
                                        </p:tav>
                                        <p:tav tm="100000">
                                          <p:val>
                                            <p:strVal val="#ppt_x"/>
                                          </p:val>
                                        </p:tav>
                                      </p:tavLst>
                                    </p:anim>
                                    <p:anim calcmode="lin" valueType="num">
                                      <p:cBhvr additive="base">
                                        <p:cTn id="33" dur="500" fill="hold"/>
                                        <p:tgtEl>
                                          <p:spTgt spid="173160"/>
                                        </p:tgtEl>
                                        <p:attrNameLst>
                                          <p:attrName>ppt_y</p:attrName>
                                        </p:attrNameLst>
                                      </p:cBhvr>
                                      <p:tavLst>
                                        <p:tav tm="0">
                                          <p:val>
                                            <p:strVal val="#ppt_y"/>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nodeType="clickEffect">
                                  <p:stCondLst>
                                    <p:cond delay="0"/>
                                  </p:stCondLst>
                                  <p:childTnLst>
                                    <p:set>
                                      <p:cBhvr>
                                        <p:cTn id="37" dur="1" fill="hold">
                                          <p:stCondLst>
                                            <p:cond delay="0"/>
                                          </p:stCondLst>
                                        </p:cTn>
                                        <p:tgtEl>
                                          <p:spTgt spid="173164"/>
                                        </p:tgtEl>
                                        <p:attrNameLst>
                                          <p:attrName>style.visibility</p:attrName>
                                        </p:attrNameLst>
                                      </p:cBhvr>
                                      <p:to>
                                        <p:strVal val="visible"/>
                                      </p:to>
                                    </p:set>
                                    <p:anim calcmode="lin" valueType="num">
                                      <p:cBhvr additive="base">
                                        <p:cTn id="38" dur="500" fill="hold"/>
                                        <p:tgtEl>
                                          <p:spTgt spid="173164"/>
                                        </p:tgtEl>
                                        <p:attrNameLst>
                                          <p:attrName>ppt_x</p:attrName>
                                        </p:attrNameLst>
                                      </p:cBhvr>
                                      <p:tavLst>
                                        <p:tav tm="0">
                                          <p:val>
                                            <p:strVal val="0-#ppt_w/2"/>
                                          </p:val>
                                        </p:tav>
                                        <p:tav tm="100000">
                                          <p:val>
                                            <p:strVal val="#ppt_x"/>
                                          </p:val>
                                        </p:tav>
                                      </p:tavLst>
                                    </p:anim>
                                    <p:anim calcmode="lin" valueType="num">
                                      <p:cBhvr additive="base">
                                        <p:cTn id="39" dur="500" fill="hold"/>
                                        <p:tgtEl>
                                          <p:spTgt spid="173164"/>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8" fill="hold" nodeType="clickEffect">
                                  <p:stCondLst>
                                    <p:cond delay="0"/>
                                  </p:stCondLst>
                                  <p:childTnLst>
                                    <p:set>
                                      <p:cBhvr>
                                        <p:cTn id="43" dur="1" fill="hold">
                                          <p:stCondLst>
                                            <p:cond delay="0"/>
                                          </p:stCondLst>
                                        </p:cTn>
                                        <p:tgtEl>
                                          <p:spTgt spid="173165"/>
                                        </p:tgtEl>
                                        <p:attrNameLst>
                                          <p:attrName>style.visibility</p:attrName>
                                        </p:attrNameLst>
                                      </p:cBhvr>
                                      <p:to>
                                        <p:strVal val="visible"/>
                                      </p:to>
                                    </p:set>
                                    <p:anim calcmode="lin" valueType="num">
                                      <p:cBhvr additive="base">
                                        <p:cTn id="44" dur="500" fill="hold"/>
                                        <p:tgtEl>
                                          <p:spTgt spid="173165"/>
                                        </p:tgtEl>
                                        <p:attrNameLst>
                                          <p:attrName>ppt_x</p:attrName>
                                        </p:attrNameLst>
                                      </p:cBhvr>
                                      <p:tavLst>
                                        <p:tav tm="0">
                                          <p:val>
                                            <p:strVal val="0-#ppt_w/2"/>
                                          </p:val>
                                        </p:tav>
                                        <p:tav tm="100000">
                                          <p:val>
                                            <p:strVal val="#ppt_x"/>
                                          </p:val>
                                        </p:tav>
                                      </p:tavLst>
                                    </p:anim>
                                    <p:anim calcmode="lin" valueType="num">
                                      <p:cBhvr additive="base">
                                        <p:cTn id="45" dur="500" fill="hold"/>
                                        <p:tgtEl>
                                          <p:spTgt spid="1731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162" grpId="0" animBg="1"/>
      <p:bldP spid="173160" grpId="0" animBg="1"/>
      <p:bldP spid="173163" grpId="0" autoUpdateAnimBg="0"/>
      <p:bldP spid="173167"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58" name="Text Box 18">
            <a:extLst>
              <a:ext uri="{FF2B5EF4-FFF2-40B4-BE49-F238E27FC236}">
                <a16:creationId xmlns:a16="http://schemas.microsoft.com/office/drawing/2014/main" id="{78ABED9E-4B82-41EF-A7FD-B1861262DED5}"/>
              </a:ext>
            </a:extLst>
          </p:cNvPr>
          <p:cNvSpPr txBox="1">
            <a:spLocks noChangeArrowheads="1"/>
          </p:cNvSpPr>
          <p:nvPr/>
        </p:nvSpPr>
        <p:spPr bwMode="auto">
          <a:xfrm>
            <a:off x="76200" y="685800"/>
            <a:ext cx="7162800" cy="457200"/>
          </a:xfrm>
          <a:prstGeom prst="rect">
            <a:avLst/>
          </a:prstGeom>
          <a:noFill/>
          <a:ln>
            <a:noFill/>
          </a:ln>
          <a:effectLst/>
        </p:spPr>
        <p:txBody>
          <a:bodyPr>
            <a:spAutoFit/>
          </a:bodyPr>
          <a:lstStyle/>
          <a:p>
            <a:pPr eaLnBrk="1" hangingPunct="1">
              <a:spcBef>
                <a:spcPct val="50000"/>
              </a:spcBef>
              <a:defRPr/>
            </a:pPr>
            <a:r>
              <a:rPr lang="en-US" altLang="en-US" sz="2400">
                <a:solidFill>
                  <a:srgbClr val="CC3300"/>
                </a:solidFill>
                <a:effectLst>
                  <a:outerShdw blurRad="38100" dist="38100" dir="2700000" algn="tl">
                    <a:srgbClr val="C0C0C0"/>
                  </a:outerShdw>
                </a:effectLst>
                <a:latin typeface="VNI-Meli" pitchFamily="2" charset="0"/>
              </a:rPr>
              <a:t>MOÄT CAÙCH TOÅNG QUAÙT :</a:t>
            </a:r>
          </a:p>
        </p:txBody>
      </p:sp>
      <p:sp>
        <p:nvSpPr>
          <p:cNvPr id="23555" name="Text Box 19">
            <a:extLst>
              <a:ext uri="{FF2B5EF4-FFF2-40B4-BE49-F238E27FC236}">
                <a16:creationId xmlns:a16="http://schemas.microsoft.com/office/drawing/2014/main" id="{C4745043-A7CC-45E2-B867-F8B94589027E}"/>
              </a:ext>
            </a:extLst>
          </p:cNvPr>
          <p:cNvSpPr txBox="1">
            <a:spLocks noChangeArrowheads="1"/>
          </p:cNvSpPr>
          <p:nvPr/>
        </p:nvSpPr>
        <p:spPr bwMode="auto">
          <a:xfrm>
            <a:off x="228600" y="958850"/>
            <a:ext cx="883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r>
              <a:rPr lang="en-US" altLang="en-US" sz="2600">
                <a:latin typeface="VNI-Times" pitchFamily="2" charset="0"/>
              </a:rPr>
              <a:t>Vôùi hai bieåu thöùc A, B maø B</a:t>
            </a:r>
            <a:r>
              <a:rPr lang="en-US" altLang="en-US" sz="2600">
                <a:latin typeface="VNI-Times" pitchFamily="2" charset="0"/>
                <a:sym typeface="Symbol" panose="05050102010706020507" pitchFamily="18" charset="2"/>
              </a:rPr>
              <a:t> 0, ta coù:</a:t>
            </a:r>
            <a:endParaRPr lang="en-US" altLang="en-US" sz="2600">
              <a:latin typeface="VNI-Times" pitchFamily="2" charset="0"/>
            </a:endParaRPr>
          </a:p>
        </p:txBody>
      </p:sp>
      <p:sp>
        <p:nvSpPr>
          <p:cNvPr id="23556" name="Text Box 20">
            <a:extLst>
              <a:ext uri="{FF2B5EF4-FFF2-40B4-BE49-F238E27FC236}">
                <a16:creationId xmlns:a16="http://schemas.microsoft.com/office/drawing/2014/main" id="{4AE7B90A-3973-494A-9DE9-B1F9C5C8953D}"/>
              </a:ext>
            </a:extLst>
          </p:cNvPr>
          <p:cNvSpPr txBox="1">
            <a:spLocks noChangeArrowheads="1"/>
          </p:cNvSpPr>
          <p:nvPr/>
        </p:nvSpPr>
        <p:spPr bwMode="auto">
          <a:xfrm>
            <a:off x="685800" y="18319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solidFill>
                  <a:srgbClr val="CC3300"/>
                </a:solidFill>
                <a:latin typeface="VNI-Times" pitchFamily="2" charset="0"/>
              </a:rPr>
              <a:t> A </a:t>
            </a:r>
            <a:r>
              <a:rPr lang="en-US" altLang="en-US" sz="2400">
                <a:solidFill>
                  <a:srgbClr val="CC33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006600"/>
                </a:solidFill>
                <a:latin typeface="VNI-Times" pitchFamily="2" charset="0"/>
                <a:sym typeface="Symbol" panose="05050102010706020507" pitchFamily="18" charset="2"/>
              </a:rPr>
              <a:t>vaø  B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sp>
        <p:nvSpPr>
          <p:cNvPr id="23557" name="Text Box 21">
            <a:extLst>
              <a:ext uri="{FF2B5EF4-FFF2-40B4-BE49-F238E27FC236}">
                <a16:creationId xmlns:a16="http://schemas.microsoft.com/office/drawing/2014/main" id="{2D5B2414-5FF5-452C-9A3A-4FE1DFC4BE4C}"/>
              </a:ext>
            </a:extLst>
          </p:cNvPr>
          <p:cNvSpPr txBox="1">
            <a:spLocks noChangeArrowheads="1"/>
          </p:cNvSpPr>
          <p:nvPr/>
        </p:nvSpPr>
        <p:spPr bwMode="auto">
          <a:xfrm>
            <a:off x="533400" y="2593975"/>
            <a:ext cx="575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latin typeface="VNI-Times" pitchFamily="2" charset="0"/>
              </a:rPr>
              <a:t> </a:t>
            </a:r>
            <a:r>
              <a:rPr lang="en-US" altLang="en-US" sz="2400">
                <a:solidFill>
                  <a:srgbClr val="CC3300"/>
                </a:solidFill>
                <a:latin typeface="VNI-Times" pitchFamily="2" charset="0"/>
              </a:rPr>
              <a:t>A &lt; 0</a:t>
            </a:r>
            <a:r>
              <a:rPr lang="en-US" altLang="en-US" sz="2400">
                <a:latin typeface="VNI-Times" pitchFamily="2" charset="0"/>
              </a:rPr>
              <a:t> </a:t>
            </a:r>
            <a:r>
              <a:rPr lang="en-US" altLang="en-US" sz="2400">
                <a:solidFill>
                  <a:srgbClr val="006600"/>
                </a:solidFill>
                <a:latin typeface="VNI-Times" pitchFamily="2" charset="0"/>
              </a:rPr>
              <a:t>vaø  B </a:t>
            </a:r>
            <a:r>
              <a:rPr lang="en-US" altLang="en-US" sz="2400">
                <a:solidFill>
                  <a:srgbClr val="006600"/>
                </a:solidFill>
                <a:latin typeface="VNI-Times" pitchFamily="2" charset="0"/>
                <a:sym typeface="Symbol" panose="05050102010706020507" pitchFamily="18" charset="2"/>
              </a:rPr>
              <a:t>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grpSp>
        <p:nvGrpSpPr>
          <p:cNvPr id="23558" name="Group 22">
            <a:extLst>
              <a:ext uri="{FF2B5EF4-FFF2-40B4-BE49-F238E27FC236}">
                <a16:creationId xmlns:a16="http://schemas.microsoft.com/office/drawing/2014/main" id="{2C6C50F2-FC9A-4116-B912-C6AA69F83C54}"/>
              </a:ext>
            </a:extLst>
          </p:cNvPr>
          <p:cNvGrpSpPr>
            <a:grpSpLocks/>
          </p:cNvGrpSpPr>
          <p:nvPr/>
        </p:nvGrpSpPr>
        <p:grpSpPr bwMode="auto">
          <a:xfrm>
            <a:off x="1752600" y="1527175"/>
            <a:ext cx="838200" cy="304800"/>
            <a:chOff x="816" y="672"/>
            <a:chExt cx="528" cy="384"/>
          </a:xfrm>
        </p:grpSpPr>
        <p:sp>
          <p:nvSpPr>
            <p:cNvPr id="23600" name="Line 23">
              <a:extLst>
                <a:ext uri="{FF2B5EF4-FFF2-40B4-BE49-F238E27FC236}">
                  <a16:creationId xmlns:a16="http://schemas.microsoft.com/office/drawing/2014/main" id="{0C387287-3D62-435E-8B46-5B4C3FC1E28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601" name="Line 24">
              <a:extLst>
                <a:ext uri="{FF2B5EF4-FFF2-40B4-BE49-F238E27FC236}">
                  <a16:creationId xmlns:a16="http://schemas.microsoft.com/office/drawing/2014/main" id="{0E51396A-C60A-480F-B09B-5C0E5DC5DA03}"/>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602" name="Line 25">
              <a:extLst>
                <a:ext uri="{FF2B5EF4-FFF2-40B4-BE49-F238E27FC236}">
                  <a16:creationId xmlns:a16="http://schemas.microsoft.com/office/drawing/2014/main" id="{D404D1AC-963D-4087-BA39-657F0754B5D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3559" name="Group 26">
            <a:extLst>
              <a:ext uri="{FF2B5EF4-FFF2-40B4-BE49-F238E27FC236}">
                <a16:creationId xmlns:a16="http://schemas.microsoft.com/office/drawing/2014/main" id="{BC954DD9-C576-4EA4-A8E1-3E37E472CFD0}"/>
              </a:ext>
            </a:extLst>
          </p:cNvPr>
          <p:cNvGrpSpPr>
            <a:grpSpLocks/>
          </p:cNvGrpSpPr>
          <p:nvPr/>
        </p:nvGrpSpPr>
        <p:grpSpPr bwMode="auto">
          <a:xfrm>
            <a:off x="3810000" y="1527175"/>
            <a:ext cx="381000" cy="381000"/>
            <a:chOff x="816" y="672"/>
            <a:chExt cx="528" cy="384"/>
          </a:xfrm>
        </p:grpSpPr>
        <p:sp>
          <p:nvSpPr>
            <p:cNvPr id="23597" name="Line 27">
              <a:extLst>
                <a:ext uri="{FF2B5EF4-FFF2-40B4-BE49-F238E27FC236}">
                  <a16:creationId xmlns:a16="http://schemas.microsoft.com/office/drawing/2014/main" id="{75D95946-ABBF-4BCC-829B-09CD0BABB74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98" name="Line 28">
              <a:extLst>
                <a:ext uri="{FF2B5EF4-FFF2-40B4-BE49-F238E27FC236}">
                  <a16:creationId xmlns:a16="http://schemas.microsoft.com/office/drawing/2014/main" id="{7F2DF178-BEDA-4B84-BA3A-707BA7A9C7A1}"/>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99" name="Line 29">
              <a:extLst>
                <a:ext uri="{FF2B5EF4-FFF2-40B4-BE49-F238E27FC236}">
                  <a16:creationId xmlns:a16="http://schemas.microsoft.com/office/drawing/2014/main" id="{B76901E2-2D02-4E62-9268-6351046BFAF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3560" name="Text Box 30">
            <a:extLst>
              <a:ext uri="{FF2B5EF4-FFF2-40B4-BE49-F238E27FC236}">
                <a16:creationId xmlns:a16="http://schemas.microsoft.com/office/drawing/2014/main" id="{0E0429C7-5B4A-45CF-B58A-8468449EA187}"/>
              </a:ext>
            </a:extLst>
          </p:cNvPr>
          <p:cNvSpPr txBox="1">
            <a:spLocks noChangeArrowheads="1"/>
          </p:cNvSpPr>
          <p:nvPr/>
        </p:nvSpPr>
        <p:spPr bwMode="auto">
          <a:xfrm>
            <a:off x="1828800" y="15271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3561" name="Text Box 31">
            <a:extLst>
              <a:ext uri="{FF2B5EF4-FFF2-40B4-BE49-F238E27FC236}">
                <a16:creationId xmlns:a16="http://schemas.microsoft.com/office/drawing/2014/main" id="{9C0A96B7-6743-4CF3-BC22-C7B8E9597AF7}"/>
              </a:ext>
            </a:extLst>
          </p:cNvPr>
          <p:cNvSpPr txBox="1">
            <a:spLocks noChangeArrowheads="1"/>
          </p:cNvSpPr>
          <p:nvPr/>
        </p:nvSpPr>
        <p:spPr bwMode="auto">
          <a:xfrm>
            <a:off x="1981200" y="14509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0000FF"/>
                </a:solidFill>
                <a:latin typeface="VNI-Times" pitchFamily="2" charset="0"/>
              </a:rPr>
              <a:t>2</a:t>
            </a:r>
            <a:endParaRPr lang="vi-VN" altLang="en-US" sz="2000" b="0">
              <a:solidFill>
                <a:srgbClr val="0000FF"/>
              </a:solidFill>
              <a:latin typeface="VNI-Times" pitchFamily="2" charset="0"/>
            </a:endParaRPr>
          </a:p>
        </p:txBody>
      </p:sp>
      <p:sp>
        <p:nvSpPr>
          <p:cNvPr id="23562" name="Text Box 32">
            <a:extLst>
              <a:ext uri="{FF2B5EF4-FFF2-40B4-BE49-F238E27FC236}">
                <a16:creationId xmlns:a16="http://schemas.microsoft.com/office/drawing/2014/main" id="{541459F9-9D20-4398-8C08-263047D35E47}"/>
              </a:ext>
            </a:extLst>
          </p:cNvPr>
          <p:cNvSpPr txBox="1">
            <a:spLocks noChangeArrowheads="1"/>
          </p:cNvSpPr>
          <p:nvPr/>
        </p:nvSpPr>
        <p:spPr bwMode="auto">
          <a:xfrm>
            <a:off x="2667000" y="144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grpSp>
        <p:nvGrpSpPr>
          <p:cNvPr id="23563" name="Group 33">
            <a:extLst>
              <a:ext uri="{FF2B5EF4-FFF2-40B4-BE49-F238E27FC236}">
                <a16:creationId xmlns:a16="http://schemas.microsoft.com/office/drawing/2014/main" id="{057C4C4B-72F1-480D-B188-3900CA62D725}"/>
              </a:ext>
            </a:extLst>
          </p:cNvPr>
          <p:cNvGrpSpPr>
            <a:grpSpLocks/>
          </p:cNvGrpSpPr>
          <p:nvPr/>
        </p:nvGrpSpPr>
        <p:grpSpPr bwMode="auto">
          <a:xfrm>
            <a:off x="3200400" y="1527175"/>
            <a:ext cx="457200" cy="381000"/>
            <a:chOff x="2448" y="1680"/>
            <a:chExt cx="336" cy="336"/>
          </a:xfrm>
        </p:grpSpPr>
        <p:sp>
          <p:nvSpPr>
            <p:cNvPr id="23595" name="Line 34">
              <a:extLst>
                <a:ext uri="{FF2B5EF4-FFF2-40B4-BE49-F238E27FC236}">
                  <a16:creationId xmlns:a16="http://schemas.microsoft.com/office/drawing/2014/main" id="{4F3AD978-B0CC-42DB-9221-B80948CE9C2D}"/>
                </a:ext>
              </a:extLst>
            </p:cNvPr>
            <p:cNvSpPr>
              <a:spLocks noChangeShapeType="1"/>
            </p:cNvSpPr>
            <p:nvPr/>
          </p:nvSpPr>
          <p:spPr bwMode="auto">
            <a:xfrm>
              <a:off x="2448"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96" name="Line 35">
              <a:extLst>
                <a:ext uri="{FF2B5EF4-FFF2-40B4-BE49-F238E27FC236}">
                  <a16:creationId xmlns:a16="http://schemas.microsoft.com/office/drawing/2014/main" id="{EDD4156B-4BC2-460E-BDFA-7DC5A630357C}"/>
                </a:ext>
              </a:extLst>
            </p:cNvPr>
            <p:cNvSpPr>
              <a:spLocks noChangeShapeType="1"/>
            </p:cNvSpPr>
            <p:nvPr/>
          </p:nvSpPr>
          <p:spPr bwMode="auto">
            <a:xfrm>
              <a:off x="2784"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3564" name="Text Box 36">
            <a:extLst>
              <a:ext uri="{FF2B5EF4-FFF2-40B4-BE49-F238E27FC236}">
                <a16:creationId xmlns:a16="http://schemas.microsoft.com/office/drawing/2014/main" id="{994A6CE6-4430-4A8A-80F5-5296D1849D78}"/>
              </a:ext>
            </a:extLst>
          </p:cNvPr>
          <p:cNvSpPr txBox="1">
            <a:spLocks noChangeArrowheads="1"/>
          </p:cNvSpPr>
          <p:nvPr/>
        </p:nvSpPr>
        <p:spPr bwMode="auto">
          <a:xfrm>
            <a:off x="32004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23565" name="Text Box 37">
            <a:extLst>
              <a:ext uri="{FF2B5EF4-FFF2-40B4-BE49-F238E27FC236}">
                <a16:creationId xmlns:a16="http://schemas.microsoft.com/office/drawing/2014/main" id="{B1D6BE4A-5C31-4776-86B3-639376002FE2}"/>
              </a:ext>
            </a:extLst>
          </p:cNvPr>
          <p:cNvSpPr txBox="1">
            <a:spLocks noChangeArrowheads="1"/>
          </p:cNvSpPr>
          <p:nvPr/>
        </p:nvSpPr>
        <p:spPr bwMode="auto">
          <a:xfrm>
            <a:off x="38862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23566" name="Group 38">
            <a:extLst>
              <a:ext uri="{FF2B5EF4-FFF2-40B4-BE49-F238E27FC236}">
                <a16:creationId xmlns:a16="http://schemas.microsoft.com/office/drawing/2014/main" id="{75E75433-3EBA-4992-9634-45D8367F5D5B}"/>
              </a:ext>
            </a:extLst>
          </p:cNvPr>
          <p:cNvGrpSpPr>
            <a:grpSpLocks/>
          </p:cNvGrpSpPr>
          <p:nvPr/>
        </p:nvGrpSpPr>
        <p:grpSpPr bwMode="auto">
          <a:xfrm>
            <a:off x="3962400" y="1831975"/>
            <a:ext cx="914400" cy="533400"/>
            <a:chOff x="816" y="672"/>
            <a:chExt cx="528" cy="384"/>
          </a:xfrm>
        </p:grpSpPr>
        <p:sp>
          <p:nvSpPr>
            <p:cNvPr id="23592" name="Line 39">
              <a:extLst>
                <a:ext uri="{FF2B5EF4-FFF2-40B4-BE49-F238E27FC236}">
                  <a16:creationId xmlns:a16="http://schemas.microsoft.com/office/drawing/2014/main" id="{E7351B51-2D1F-416D-8328-D1EF45F992C6}"/>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93" name="Line 40">
              <a:extLst>
                <a:ext uri="{FF2B5EF4-FFF2-40B4-BE49-F238E27FC236}">
                  <a16:creationId xmlns:a16="http://schemas.microsoft.com/office/drawing/2014/main" id="{6FFC6C8D-F043-42B2-9040-FFDA840925B3}"/>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94" name="Line 41">
              <a:extLst>
                <a:ext uri="{FF2B5EF4-FFF2-40B4-BE49-F238E27FC236}">
                  <a16:creationId xmlns:a16="http://schemas.microsoft.com/office/drawing/2014/main" id="{E1426D43-4B9C-40B8-8A22-D97486026963}"/>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3567" name="Group 42">
            <a:extLst>
              <a:ext uri="{FF2B5EF4-FFF2-40B4-BE49-F238E27FC236}">
                <a16:creationId xmlns:a16="http://schemas.microsoft.com/office/drawing/2014/main" id="{C9D946F7-A59B-4154-BB35-E48C5517BEF0}"/>
              </a:ext>
            </a:extLst>
          </p:cNvPr>
          <p:cNvGrpSpPr>
            <a:grpSpLocks/>
          </p:cNvGrpSpPr>
          <p:nvPr/>
        </p:nvGrpSpPr>
        <p:grpSpPr bwMode="auto">
          <a:xfrm>
            <a:off x="5715000" y="1831975"/>
            <a:ext cx="457200" cy="381000"/>
            <a:chOff x="816" y="672"/>
            <a:chExt cx="528" cy="384"/>
          </a:xfrm>
        </p:grpSpPr>
        <p:sp>
          <p:nvSpPr>
            <p:cNvPr id="23589" name="Line 43">
              <a:extLst>
                <a:ext uri="{FF2B5EF4-FFF2-40B4-BE49-F238E27FC236}">
                  <a16:creationId xmlns:a16="http://schemas.microsoft.com/office/drawing/2014/main" id="{32661051-2D23-4F6F-9A79-65B62874238E}"/>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90" name="Line 44">
              <a:extLst>
                <a:ext uri="{FF2B5EF4-FFF2-40B4-BE49-F238E27FC236}">
                  <a16:creationId xmlns:a16="http://schemas.microsoft.com/office/drawing/2014/main" id="{044EF34D-2EAB-43C1-B241-B3A4F622F610}"/>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91" name="Line 45">
              <a:extLst>
                <a:ext uri="{FF2B5EF4-FFF2-40B4-BE49-F238E27FC236}">
                  <a16:creationId xmlns:a16="http://schemas.microsoft.com/office/drawing/2014/main" id="{C4EAE4B3-EC8D-4D70-B88C-4C9F0DA678D9}"/>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3568" name="Text Box 46">
            <a:extLst>
              <a:ext uri="{FF2B5EF4-FFF2-40B4-BE49-F238E27FC236}">
                <a16:creationId xmlns:a16="http://schemas.microsoft.com/office/drawing/2014/main" id="{874543F8-A3B1-4023-BCC3-CBCAFC9E60BE}"/>
              </a:ext>
            </a:extLst>
          </p:cNvPr>
          <p:cNvSpPr txBox="1">
            <a:spLocks noChangeArrowheads="1"/>
          </p:cNvSpPr>
          <p:nvPr/>
        </p:nvSpPr>
        <p:spPr bwMode="auto">
          <a:xfrm>
            <a:off x="4114800" y="18319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3569" name="Text Box 47">
            <a:extLst>
              <a:ext uri="{FF2B5EF4-FFF2-40B4-BE49-F238E27FC236}">
                <a16:creationId xmlns:a16="http://schemas.microsoft.com/office/drawing/2014/main" id="{838A0D9D-48EE-4EF4-88DE-75355058D818}"/>
              </a:ext>
            </a:extLst>
          </p:cNvPr>
          <p:cNvSpPr txBox="1">
            <a:spLocks noChangeArrowheads="1"/>
          </p:cNvSpPr>
          <p:nvPr/>
        </p:nvSpPr>
        <p:spPr bwMode="auto">
          <a:xfrm>
            <a:off x="4305300" y="175895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23570" name="Text Box 48">
            <a:extLst>
              <a:ext uri="{FF2B5EF4-FFF2-40B4-BE49-F238E27FC236}">
                <a16:creationId xmlns:a16="http://schemas.microsoft.com/office/drawing/2014/main" id="{3B4AE5A1-63A8-4A81-ADA5-B521D17F359B}"/>
              </a:ext>
            </a:extLst>
          </p:cNvPr>
          <p:cNvSpPr txBox="1">
            <a:spLocks noChangeArrowheads="1"/>
          </p:cNvSpPr>
          <p:nvPr/>
        </p:nvSpPr>
        <p:spPr bwMode="auto">
          <a:xfrm>
            <a:off x="5029200" y="18319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23571" name="Text Box 49">
            <a:extLst>
              <a:ext uri="{FF2B5EF4-FFF2-40B4-BE49-F238E27FC236}">
                <a16:creationId xmlns:a16="http://schemas.microsoft.com/office/drawing/2014/main" id="{62B0B26F-0C6E-4284-A0CB-EE5F9C7660C8}"/>
              </a:ext>
            </a:extLst>
          </p:cNvPr>
          <p:cNvSpPr txBox="1">
            <a:spLocks noChangeArrowheads="1"/>
          </p:cNvSpPr>
          <p:nvPr/>
        </p:nvSpPr>
        <p:spPr bwMode="auto">
          <a:xfrm>
            <a:off x="5410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23572" name="Text Box 50">
            <a:extLst>
              <a:ext uri="{FF2B5EF4-FFF2-40B4-BE49-F238E27FC236}">
                <a16:creationId xmlns:a16="http://schemas.microsoft.com/office/drawing/2014/main" id="{2FB444E0-96DE-462F-BC00-E29E23F0B4FC}"/>
              </a:ext>
            </a:extLst>
          </p:cNvPr>
          <p:cNvSpPr txBox="1">
            <a:spLocks noChangeArrowheads="1"/>
          </p:cNvSpPr>
          <p:nvPr/>
        </p:nvSpPr>
        <p:spPr bwMode="auto">
          <a:xfrm>
            <a:off x="5791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23573" name="Group 51">
            <a:extLst>
              <a:ext uri="{FF2B5EF4-FFF2-40B4-BE49-F238E27FC236}">
                <a16:creationId xmlns:a16="http://schemas.microsoft.com/office/drawing/2014/main" id="{F57EDA75-8E96-4C4D-B8B7-8A12F76372DA}"/>
              </a:ext>
            </a:extLst>
          </p:cNvPr>
          <p:cNvGrpSpPr>
            <a:grpSpLocks/>
          </p:cNvGrpSpPr>
          <p:nvPr/>
        </p:nvGrpSpPr>
        <p:grpSpPr bwMode="auto">
          <a:xfrm>
            <a:off x="4038600" y="2590800"/>
            <a:ext cx="914400" cy="533400"/>
            <a:chOff x="816" y="672"/>
            <a:chExt cx="528" cy="384"/>
          </a:xfrm>
        </p:grpSpPr>
        <p:sp>
          <p:nvSpPr>
            <p:cNvPr id="23586" name="Line 52">
              <a:extLst>
                <a:ext uri="{FF2B5EF4-FFF2-40B4-BE49-F238E27FC236}">
                  <a16:creationId xmlns:a16="http://schemas.microsoft.com/office/drawing/2014/main" id="{5C2D8172-8CA5-499F-A6C9-1D8E2214F1C6}"/>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87" name="Line 53">
              <a:extLst>
                <a:ext uri="{FF2B5EF4-FFF2-40B4-BE49-F238E27FC236}">
                  <a16:creationId xmlns:a16="http://schemas.microsoft.com/office/drawing/2014/main" id="{D8AF70D2-F03F-40C1-85F1-6C1284ECDE1D}"/>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88" name="Line 54">
              <a:extLst>
                <a:ext uri="{FF2B5EF4-FFF2-40B4-BE49-F238E27FC236}">
                  <a16:creationId xmlns:a16="http://schemas.microsoft.com/office/drawing/2014/main" id="{B9D9FF76-F1FD-417A-A1D9-C93BC3881089}"/>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3574" name="Group 55">
            <a:extLst>
              <a:ext uri="{FF2B5EF4-FFF2-40B4-BE49-F238E27FC236}">
                <a16:creationId xmlns:a16="http://schemas.microsoft.com/office/drawing/2014/main" id="{CF506D79-F5A5-4BA9-B5C3-6618F1EFBB16}"/>
              </a:ext>
            </a:extLst>
          </p:cNvPr>
          <p:cNvGrpSpPr>
            <a:grpSpLocks/>
          </p:cNvGrpSpPr>
          <p:nvPr/>
        </p:nvGrpSpPr>
        <p:grpSpPr bwMode="auto">
          <a:xfrm>
            <a:off x="5791200" y="2590800"/>
            <a:ext cx="457200" cy="381000"/>
            <a:chOff x="816" y="672"/>
            <a:chExt cx="528" cy="384"/>
          </a:xfrm>
        </p:grpSpPr>
        <p:sp>
          <p:nvSpPr>
            <p:cNvPr id="23583" name="Line 56">
              <a:extLst>
                <a:ext uri="{FF2B5EF4-FFF2-40B4-BE49-F238E27FC236}">
                  <a16:creationId xmlns:a16="http://schemas.microsoft.com/office/drawing/2014/main" id="{E8EBC4AD-F5B7-4280-8327-93F17D9D54E7}"/>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84" name="Line 57">
              <a:extLst>
                <a:ext uri="{FF2B5EF4-FFF2-40B4-BE49-F238E27FC236}">
                  <a16:creationId xmlns:a16="http://schemas.microsoft.com/office/drawing/2014/main" id="{0DDB5211-F84E-4CB4-948F-A08A4DD08017}"/>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3585" name="Line 58">
              <a:extLst>
                <a:ext uri="{FF2B5EF4-FFF2-40B4-BE49-F238E27FC236}">
                  <a16:creationId xmlns:a16="http://schemas.microsoft.com/office/drawing/2014/main" id="{A6515AAD-3245-4BA7-AAD8-1D6DC437AB66}"/>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3575" name="Text Box 59">
            <a:extLst>
              <a:ext uri="{FF2B5EF4-FFF2-40B4-BE49-F238E27FC236}">
                <a16:creationId xmlns:a16="http://schemas.microsoft.com/office/drawing/2014/main" id="{4FE6A996-1C37-48C0-9439-7C0E6CC16A09}"/>
              </a:ext>
            </a:extLst>
          </p:cNvPr>
          <p:cNvSpPr txBox="1">
            <a:spLocks noChangeArrowheads="1"/>
          </p:cNvSpPr>
          <p:nvPr/>
        </p:nvSpPr>
        <p:spPr bwMode="auto">
          <a:xfrm>
            <a:off x="4191000" y="259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3576" name="Text Box 60">
            <a:extLst>
              <a:ext uri="{FF2B5EF4-FFF2-40B4-BE49-F238E27FC236}">
                <a16:creationId xmlns:a16="http://schemas.microsoft.com/office/drawing/2014/main" id="{A40FFDFA-61C1-4864-B1EA-5BD132790D37}"/>
              </a:ext>
            </a:extLst>
          </p:cNvPr>
          <p:cNvSpPr txBox="1">
            <a:spLocks noChangeArrowheads="1"/>
          </p:cNvSpPr>
          <p:nvPr/>
        </p:nvSpPr>
        <p:spPr bwMode="auto">
          <a:xfrm>
            <a:off x="4419600" y="25177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23577" name="Text Box 61">
            <a:extLst>
              <a:ext uri="{FF2B5EF4-FFF2-40B4-BE49-F238E27FC236}">
                <a16:creationId xmlns:a16="http://schemas.microsoft.com/office/drawing/2014/main" id="{8B9B84B1-1A33-493D-B055-8D545ED12F4F}"/>
              </a:ext>
            </a:extLst>
          </p:cNvPr>
          <p:cNvSpPr txBox="1">
            <a:spLocks noChangeArrowheads="1"/>
          </p:cNvSpPr>
          <p:nvPr/>
        </p:nvSpPr>
        <p:spPr bwMode="auto">
          <a:xfrm>
            <a:off x="5029200" y="25177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23578" name="Text Box 62">
            <a:extLst>
              <a:ext uri="{FF2B5EF4-FFF2-40B4-BE49-F238E27FC236}">
                <a16:creationId xmlns:a16="http://schemas.microsoft.com/office/drawing/2014/main" id="{1EE3589E-FF39-41E1-BF2F-29F1DC305B17}"/>
              </a:ext>
            </a:extLst>
          </p:cNvPr>
          <p:cNvSpPr txBox="1">
            <a:spLocks noChangeArrowheads="1"/>
          </p:cNvSpPr>
          <p:nvPr/>
        </p:nvSpPr>
        <p:spPr bwMode="auto">
          <a:xfrm>
            <a:off x="52578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 A</a:t>
            </a:r>
            <a:endParaRPr lang="vi-VN" altLang="en-US" sz="2400">
              <a:solidFill>
                <a:srgbClr val="0000FF"/>
              </a:solidFill>
              <a:latin typeface="VNI-Times" pitchFamily="2" charset="0"/>
            </a:endParaRPr>
          </a:p>
        </p:txBody>
      </p:sp>
      <p:sp>
        <p:nvSpPr>
          <p:cNvPr id="23579" name="Text Box 63">
            <a:extLst>
              <a:ext uri="{FF2B5EF4-FFF2-40B4-BE49-F238E27FC236}">
                <a16:creationId xmlns:a16="http://schemas.microsoft.com/office/drawing/2014/main" id="{080A48C9-B2C5-4FC2-8CAC-820A15D7CBB1}"/>
              </a:ext>
            </a:extLst>
          </p:cNvPr>
          <p:cNvSpPr txBox="1">
            <a:spLocks noChangeArrowheads="1"/>
          </p:cNvSpPr>
          <p:nvPr/>
        </p:nvSpPr>
        <p:spPr bwMode="auto">
          <a:xfrm>
            <a:off x="58674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sp>
        <p:nvSpPr>
          <p:cNvPr id="23580" name="Text Box 64">
            <a:extLst>
              <a:ext uri="{FF2B5EF4-FFF2-40B4-BE49-F238E27FC236}">
                <a16:creationId xmlns:a16="http://schemas.microsoft.com/office/drawing/2014/main" id="{D8A0F1E0-04C7-458C-9322-20664BBFDEE8}"/>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a:solidFill>
                  <a:srgbClr val="0000CC"/>
                </a:solidFill>
                <a:latin typeface="VNI-Avo"/>
              </a:rPr>
              <a:t>TIEÁT 9 BIEÁN ÑOÅI ÑÔN GIAÛN BIEÅU THÖÙC CHÖÙA CAÊN BAÄC HAI</a:t>
            </a:r>
          </a:p>
        </p:txBody>
      </p:sp>
      <p:sp>
        <p:nvSpPr>
          <p:cNvPr id="23581" name="Text Box 65">
            <a:extLst>
              <a:ext uri="{FF2B5EF4-FFF2-40B4-BE49-F238E27FC236}">
                <a16:creationId xmlns:a16="http://schemas.microsoft.com/office/drawing/2014/main" id="{46167BEE-F9E6-4C4B-8152-E95556BEC015}"/>
              </a:ext>
            </a:extLst>
          </p:cNvPr>
          <p:cNvSpPr txBox="1">
            <a:spLocks noChangeArrowheads="1"/>
          </p:cNvSpPr>
          <p:nvPr/>
        </p:nvSpPr>
        <p:spPr bwMode="auto">
          <a:xfrm>
            <a:off x="228600" y="334963"/>
            <a:ext cx="815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200">
                <a:solidFill>
                  <a:srgbClr val="0000CC"/>
                </a:solidFill>
                <a:latin typeface="VNI-Times" pitchFamily="2" charset="0"/>
              </a:rPr>
              <a:t>I . </a:t>
            </a:r>
            <a:r>
              <a:rPr lang="en-US" altLang="en-US" sz="2200" u="sng">
                <a:solidFill>
                  <a:srgbClr val="0000CC"/>
                </a:solidFill>
                <a:latin typeface="VNI-Times" pitchFamily="2" charset="0"/>
              </a:rPr>
              <a:t>ÑÖA THÖØA SOÁ RA NGOAØI DAÁU CAÊN</a:t>
            </a:r>
          </a:p>
        </p:txBody>
      </p:sp>
      <p:sp>
        <p:nvSpPr>
          <p:cNvPr id="23582" name="Text Box 66">
            <a:extLst>
              <a:ext uri="{FF2B5EF4-FFF2-40B4-BE49-F238E27FC236}">
                <a16:creationId xmlns:a16="http://schemas.microsoft.com/office/drawing/2014/main" id="{4FFF2B0D-3243-4CF1-A360-DBB16F3E7EA4}"/>
              </a:ext>
            </a:extLst>
          </p:cNvPr>
          <p:cNvSpPr txBox="1">
            <a:spLocks noChangeArrowheads="1"/>
          </p:cNvSpPr>
          <p:nvPr/>
        </p:nvSpPr>
        <p:spPr bwMode="auto">
          <a:xfrm>
            <a:off x="0" y="31242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CC"/>
                </a:solidFill>
                <a:latin typeface="VNI-Times" pitchFamily="2" charset="0"/>
              </a:rPr>
              <a:t>II </a:t>
            </a:r>
            <a:r>
              <a:rPr lang="en-US" altLang="en-US" sz="2400" u="sng">
                <a:solidFill>
                  <a:srgbClr val="0000CC"/>
                </a:solidFill>
                <a:latin typeface="VNI-Times" pitchFamily="2" charset="0"/>
              </a:rPr>
              <a:t>.ÑÖA THÖØA SOÁ VAØO TRONG DAÁU CAÊN</a:t>
            </a:r>
          </a:p>
        </p:txBody>
      </p:sp>
    </p:spTree>
  </p:cSld>
  <p:clrMapOvr>
    <a:masterClrMapping/>
  </p:clrMapOvr>
  <p:transition>
    <p:newsflash/>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87413" name="Text Box 21">
            <a:extLst>
              <a:ext uri="{FF2B5EF4-FFF2-40B4-BE49-F238E27FC236}">
                <a16:creationId xmlns:a16="http://schemas.microsoft.com/office/drawing/2014/main" id="{FCCCB40D-05FC-4468-92B7-CF59CC28CA5F}"/>
              </a:ext>
            </a:extLst>
          </p:cNvPr>
          <p:cNvSpPr txBox="1">
            <a:spLocks noChangeArrowheads="1"/>
          </p:cNvSpPr>
          <p:nvPr/>
        </p:nvSpPr>
        <p:spPr bwMode="auto">
          <a:xfrm>
            <a:off x="0" y="41148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9933"/>
                </a:solidFill>
                <a:latin typeface="VNI-Times" pitchFamily="2" charset="0"/>
              </a:rPr>
              <a:t>Vôùi</a:t>
            </a:r>
            <a:r>
              <a:rPr lang="en-US" altLang="en-US" sz="2400">
                <a:latin typeface="VNI-Times" pitchFamily="2" charset="0"/>
              </a:rPr>
              <a:t> </a:t>
            </a:r>
            <a:r>
              <a:rPr lang="en-US" altLang="en-US" sz="2400">
                <a:solidFill>
                  <a:srgbClr val="FF0000"/>
                </a:solidFill>
                <a:latin typeface="VNI-Times" pitchFamily="2" charset="0"/>
              </a:rPr>
              <a:t>A</a:t>
            </a:r>
            <a:r>
              <a:rPr lang="en-US" altLang="en-US" sz="2400">
                <a:solidFill>
                  <a:srgbClr val="FF00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339933"/>
                </a:solidFill>
                <a:latin typeface="VNI-Times" pitchFamily="2" charset="0"/>
                <a:sym typeface="Symbol" panose="05050102010706020507" pitchFamily="18" charset="2"/>
              </a:rPr>
              <a:t>vaø</a:t>
            </a:r>
            <a:r>
              <a:rPr lang="en-US" altLang="en-US" sz="2400">
                <a:latin typeface="VNI-Times" pitchFamily="2" charset="0"/>
                <a:sym typeface="Symbol" panose="05050102010706020507" pitchFamily="18" charset="2"/>
              </a:rPr>
              <a:t> </a:t>
            </a:r>
            <a:r>
              <a:rPr lang="en-US" altLang="en-US" sz="2400">
                <a:solidFill>
                  <a:srgbClr val="FF9933"/>
                </a:solidFill>
                <a:latin typeface="VNI-Times" pitchFamily="2" charset="0"/>
                <a:sym typeface="Symbol" panose="05050102010706020507" pitchFamily="18" charset="2"/>
              </a:rPr>
              <a:t> </a:t>
            </a:r>
            <a:r>
              <a:rPr lang="en-US" altLang="en-US" sz="2400">
                <a:solidFill>
                  <a:srgbClr val="FF0000"/>
                </a:solidFill>
                <a:latin typeface="VNI-Times" pitchFamily="2" charset="0"/>
                <a:sym typeface="Symbol" panose="05050102010706020507" pitchFamily="18" charset="2"/>
              </a:rPr>
              <a:t>B 0</a:t>
            </a:r>
            <a:r>
              <a:rPr lang="en-US" altLang="en-US" sz="2400">
                <a:latin typeface="VNI-Times" pitchFamily="2" charset="0"/>
                <a:sym typeface="Symbol" panose="05050102010706020507" pitchFamily="18" charset="2"/>
              </a:rPr>
              <a:t> </a:t>
            </a:r>
            <a:r>
              <a:rPr lang="en-US" altLang="en-US" sz="2400">
                <a:solidFill>
                  <a:srgbClr val="339933"/>
                </a:solidFill>
                <a:latin typeface="VNI-Times" pitchFamily="2" charset="0"/>
                <a:sym typeface="Symbol" panose="05050102010706020507" pitchFamily="18" charset="2"/>
              </a:rPr>
              <a:t>ta coù</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grpSp>
        <p:nvGrpSpPr>
          <p:cNvPr id="2" name="Group 60">
            <a:extLst>
              <a:ext uri="{FF2B5EF4-FFF2-40B4-BE49-F238E27FC236}">
                <a16:creationId xmlns:a16="http://schemas.microsoft.com/office/drawing/2014/main" id="{9D372E5C-4C7C-43E3-AC00-F721E2146F48}"/>
              </a:ext>
            </a:extLst>
          </p:cNvPr>
          <p:cNvGrpSpPr>
            <a:grpSpLocks/>
          </p:cNvGrpSpPr>
          <p:nvPr/>
        </p:nvGrpSpPr>
        <p:grpSpPr bwMode="auto">
          <a:xfrm>
            <a:off x="3657600" y="3962400"/>
            <a:ext cx="2819400" cy="685800"/>
            <a:chOff x="672" y="1872"/>
            <a:chExt cx="1776" cy="432"/>
          </a:xfrm>
        </p:grpSpPr>
        <p:grpSp>
          <p:nvGrpSpPr>
            <p:cNvPr id="5197" name="Group 23">
              <a:extLst>
                <a:ext uri="{FF2B5EF4-FFF2-40B4-BE49-F238E27FC236}">
                  <a16:creationId xmlns:a16="http://schemas.microsoft.com/office/drawing/2014/main" id="{160C9CB3-0C66-4EF0-9F80-DFFF2AEC4A99}"/>
                </a:ext>
              </a:extLst>
            </p:cNvPr>
            <p:cNvGrpSpPr>
              <a:grpSpLocks/>
            </p:cNvGrpSpPr>
            <p:nvPr/>
          </p:nvGrpSpPr>
          <p:grpSpPr bwMode="auto">
            <a:xfrm>
              <a:off x="672" y="1968"/>
              <a:ext cx="624" cy="288"/>
              <a:chOff x="768" y="1824"/>
              <a:chExt cx="1056" cy="384"/>
            </a:xfrm>
          </p:grpSpPr>
          <p:grpSp>
            <p:nvGrpSpPr>
              <p:cNvPr id="5206" name="Group 24">
                <a:extLst>
                  <a:ext uri="{FF2B5EF4-FFF2-40B4-BE49-F238E27FC236}">
                    <a16:creationId xmlns:a16="http://schemas.microsoft.com/office/drawing/2014/main" id="{D76A4B40-0423-4EC2-8436-FB53D64E3CA7}"/>
                  </a:ext>
                </a:extLst>
              </p:cNvPr>
              <p:cNvGrpSpPr>
                <a:grpSpLocks/>
              </p:cNvGrpSpPr>
              <p:nvPr/>
            </p:nvGrpSpPr>
            <p:grpSpPr bwMode="auto">
              <a:xfrm>
                <a:off x="1152" y="1824"/>
                <a:ext cx="528" cy="384"/>
                <a:chOff x="816" y="672"/>
                <a:chExt cx="528" cy="384"/>
              </a:xfrm>
            </p:grpSpPr>
            <p:sp>
              <p:nvSpPr>
                <p:cNvPr id="5209" name="Line 25">
                  <a:extLst>
                    <a:ext uri="{FF2B5EF4-FFF2-40B4-BE49-F238E27FC236}">
                      <a16:creationId xmlns:a16="http://schemas.microsoft.com/office/drawing/2014/main" id="{A9CC6D0D-62A3-404C-8B7D-38FD10A18FB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10" name="Line 26">
                  <a:extLst>
                    <a:ext uri="{FF2B5EF4-FFF2-40B4-BE49-F238E27FC236}">
                      <a16:creationId xmlns:a16="http://schemas.microsoft.com/office/drawing/2014/main" id="{F02FAA5F-32A1-46D9-B2CD-4CFBB5D3DE94}"/>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11" name="Line 27">
                  <a:extLst>
                    <a:ext uri="{FF2B5EF4-FFF2-40B4-BE49-F238E27FC236}">
                      <a16:creationId xmlns:a16="http://schemas.microsoft.com/office/drawing/2014/main" id="{319CAEB4-37E9-45D5-8DC1-F450B9BC4B14}"/>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207" name="Text Box 28">
                <a:extLst>
                  <a:ext uri="{FF2B5EF4-FFF2-40B4-BE49-F238E27FC236}">
                    <a16:creationId xmlns:a16="http://schemas.microsoft.com/office/drawing/2014/main" id="{0ED8DFE2-0129-4F09-806C-18F40CB250FD}"/>
                  </a:ext>
                </a:extLst>
              </p:cNvPr>
              <p:cNvSpPr txBox="1">
                <a:spLocks noChangeArrowheads="1"/>
              </p:cNvSpPr>
              <p:nvPr/>
            </p:nvSpPr>
            <p:spPr bwMode="auto">
              <a:xfrm>
                <a:off x="768" y="1824"/>
                <a:ext cx="67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a:t>
                </a:r>
                <a:endParaRPr lang="vi-VN" altLang="en-US" sz="2400">
                  <a:solidFill>
                    <a:srgbClr val="3333FF"/>
                  </a:solidFill>
                  <a:latin typeface="VNI-Times" pitchFamily="2" charset="0"/>
                </a:endParaRPr>
              </a:p>
            </p:txBody>
          </p:sp>
          <p:sp>
            <p:nvSpPr>
              <p:cNvPr id="5208" name="Text Box 29">
                <a:extLst>
                  <a:ext uri="{FF2B5EF4-FFF2-40B4-BE49-F238E27FC236}">
                    <a16:creationId xmlns:a16="http://schemas.microsoft.com/office/drawing/2014/main" id="{A612DA7E-CA2F-455C-81A1-A9A7896E9F3C}"/>
                  </a:ext>
                </a:extLst>
              </p:cNvPr>
              <p:cNvSpPr txBox="1">
                <a:spLocks noChangeArrowheads="1"/>
              </p:cNvSpPr>
              <p:nvPr/>
            </p:nvSpPr>
            <p:spPr bwMode="auto">
              <a:xfrm>
                <a:off x="1344" y="1824"/>
                <a:ext cx="4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B</a:t>
                </a:r>
                <a:endParaRPr lang="vi-VN" altLang="en-US" sz="2400">
                  <a:solidFill>
                    <a:srgbClr val="3333FF"/>
                  </a:solidFill>
                  <a:latin typeface="VNI-Times" pitchFamily="2" charset="0"/>
                </a:endParaRPr>
              </a:p>
            </p:txBody>
          </p:sp>
        </p:grpSp>
        <p:sp>
          <p:nvSpPr>
            <p:cNvPr id="5198" name="Text Box 30">
              <a:extLst>
                <a:ext uri="{FF2B5EF4-FFF2-40B4-BE49-F238E27FC236}">
                  <a16:creationId xmlns:a16="http://schemas.microsoft.com/office/drawing/2014/main" id="{3245C6E8-D992-48FE-A7E8-0BB2C7713DD3}"/>
                </a:ext>
              </a:extLst>
            </p:cNvPr>
            <p:cNvSpPr txBox="1">
              <a:spLocks noChangeArrowheads="1"/>
            </p:cNvSpPr>
            <p:nvPr/>
          </p:nvSpPr>
          <p:spPr bwMode="auto">
            <a:xfrm>
              <a:off x="1344" y="1968"/>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t>
              </a:r>
              <a:endParaRPr lang="vi-VN" altLang="en-US" sz="2400">
                <a:solidFill>
                  <a:srgbClr val="3333FF"/>
                </a:solidFill>
                <a:latin typeface="VNI-Times" pitchFamily="2" charset="0"/>
              </a:endParaRPr>
            </a:p>
          </p:txBody>
        </p:sp>
        <p:grpSp>
          <p:nvGrpSpPr>
            <p:cNvPr id="5199" name="Group 58">
              <a:extLst>
                <a:ext uri="{FF2B5EF4-FFF2-40B4-BE49-F238E27FC236}">
                  <a16:creationId xmlns:a16="http://schemas.microsoft.com/office/drawing/2014/main" id="{B15801BF-C95A-4839-907F-499D04D5EABB}"/>
                </a:ext>
              </a:extLst>
            </p:cNvPr>
            <p:cNvGrpSpPr>
              <a:grpSpLocks/>
            </p:cNvGrpSpPr>
            <p:nvPr/>
          </p:nvGrpSpPr>
          <p:grpSpPr bwMode="auto">
            <a:xfrm>
              <a:off x="1584" y="1872"/>
              <a:ext cx="864" cy="432"/>
              <a:chOff x="2208" y="1680"/>
              <a:chExt cx="864" cy="432"/>
            </a:xfrm>
          </p:grpSpPr>
          <p:grpSp>
            <p:nvGrpSpPr>
              <p:cNvPr id="5200" name="Group 32">
                <a:extLst>
                  <a:ext uri="{FF2B5EF4-FFF2-40B4-BE49-F238E27FC236}">
                    <a16:creationId xmlns:a16="http://schemas.microsoft.com/office/drawing/2014/main" id="{F98277C6-D735-4EA1-A6CF-F9B422A3E3CE}"/>
                  </a:ext>
                </a:extLst>
              </p:cNvPr>
              <p:cNvGrpSpPr>
                <a:grpSpLocks/>
              </p:cNvGrpSpPr>
              <p:nvPr/>
            </p:nvGrpSpPr>
            <p:grpSpPr bwMode="auto">
              <a:xfrm>
                <a:off x="2208" y="1728"/>
                <a:ext cx="624" cy="384"/>
                <a:chOff x="3888" y="2208"/>
                <a:chExt cx="1104" cy="384"/>
              </a:xfrm>
            </p:grpSpPr>
            <p:sp>
              <p:nvSpPr>
                <p:cNvPr id="5203" name="Line 33">
                  <a:extLst>
                    <a:ext uri="{FF2B5EF4-FFF2-40B4-BE49-F238E27FC236}">
                      <a16:creationId xmlns:a16="http://schemas.microsoft.com/office/drawing/2014/main" id="{03FADAE5-AB5A-42CB-AC4E-55FCA04FEAA1}"/>
                    </a:ext>
                  </a:extLst>
                </p:cNvPr>
                <p:cNvSpPr>
                  <a:spLocks noChangeShapeType="1"/>
                </p:cNvSpPr>
                <p:nvPr/>
              </p:nvSpPr>
              <p:spPr bwMode="auto">
                <a:xfrm>
                  <a:off x="3888" y="2352"/>
                  <a:ext cx="100"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04" name="Line 34">
                  <a:extLst>
                    <a:ext uri="{FF2B5EF4-FFF2-40B4-BE49-F238E27FC236}">
                      <a16:creationId xmlns:a16="http://schemas.microsoft.com/office/drawing/2014/main" id="{39A15184-7A9E-479C-B67E-501A6E95D30B}"/>
                    </a:ext>
                  </a:extLst>
                </p:cNvPr>
                <p:cNvSpPr>
                  <a:spLocks noChangeShapeType="1"/>
                </p:cNvSpPr>
                <p:nvPr/>
              </p:nvSpPr>
              <p:spPr bwMode="auto">
                <a:xfrm flipV="1">
                  <a:off x="3988" y="2208"/>
                  <a:ext cx="44"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205" name="Line 35">
                  <a:extLst>
                    <a:ext uri="{FF2B5EF4-FFF2-40B4-BE49-F238E27FC236}">
                      <a16:creationId xmlns:a16="http://schemas.microsoft.com/office/drawing/2014/main" id="{89F03770-747E-44D6-ABC0-1F5B2B50A210}"/>
                    </a:ext>
                  </a:extLst>
                </p:cNvPr>
                <p:cNvSpPr>
                  <a:spLocks noChangeShapeType="1"/>
                </p:cNvSpPr>
                <p:nvPr/>
              </p:nvSpPr>
              <p:spPr bwMode="auto">
                <a:xfrm>
                  <a:off x="4032" y="2208"/>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201" name="Text Box 37">
                <a:extLst>
                  <a:ext uri="{FF2B5EF4-FFF2-40B4-BE49-F238E27FC236}">
                    <a16:creationId xmlns:a16="http://schemas.microsoft.com/office/drawing/2014/main" id="{15EE976F-4531-4B6D-AA39-EF634562CEAE}"/>
                  </a:ext>
                </a:extLst>
              </p:cNvPr>
              <p:cNvSpPr txBox="1">
                <a:spLocks noChangeArrowheads="1"/>
              </p:cNvSpPr>
              <p:nvPr/>
            </p:nvSpPr>
            <p:spPr bwMode="auto">
              <a:xfrm>
                <a:off x="2256" y="177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FF0000"/>
                    </a:solidFill>
                    <a:latin typeface="VNI-Times" pitchFamily="2" charset="0"/>
                  </a:rPr>
                  <a:t>A </a:t>
                </a:r>
                <a:r>
                  <a:rPr lang="en-US" altLang="en-US" sz="2400">
                    <a:solidFill>
                      <a:srgbClr val="3333FF"/>
                    </a:solidFill>
                    <a:latin typeface="VNI-Times" pitchFamily="2" charset="0"/>
                  </a:rPr>
                  <a:t> B</a:t>
                </a:r>
                <a:endParaRPr lang="vi-VN" altLang="en-US" sz="2400">
                  <a:solidFill>
                    <a:srgbClr val="3333FF"/>
                  </a:solidFill>
                  <a:latin typeface="VNI-Times" pitchFamily="2" charset="0"/>
                </a:endParaRPr>
              </a:p>
            </p:txBody>
          </p:sp>
          <p:sp>
            <p:nvSpPr>
              <p:cNvPr id="5202" name="Text Box 38">
                <a:extLst>
                  <a:ext uri="{FF2B5EF4-FFF2-40B4-BE49-F238E27FC236}">
                    <a16:creationId xmlns:a16="http://schemas.microsoft.com/office/drawing/2014/main" id="{AB8CA3A2-4635-4556-929D-3B80DB3CE70D}"/>
                  </a:ext>
                </a:extLst>
              </p:cNvPr>
              <p:cNvSpPr txBox="1">
                <a:spLocks noChangeArrowheads="1"/>
              </p:cNvSpPr>
              <p:nvPr/>
            </p:nvSpPr>
            <p:spPr bwMode="auto">
              <a:xfrm>
                <a:off x="2352" y="168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a:solidFill>
                      <a:srgbClr val="FF0000"/>
                    </a:solidFill>
                    <a:latin typeface="VNI-Times" pitchFamily="2" charset="0"/>
                  </a:rPr>
                  <a:t>2</a:t>
                </a:r>
                <a:endParaRPr lang="vi-VN" altLang="en-US" sz="2000">
                  <a:solidFill>
                    <a:srgbClr val="FF0000"/>
                  </a:solidFill>
                  <a:latin typeface="VNI-Times" pitchFamily="2" charset="0"/>
                </a:endParaRPr>
              </a:p>
            </p:txBody>
          </p:sp>
        </p:grpSp>
      </p:grpSp>
      <p:sp>
        <p:nvSpPr>
          <p:cNvPr id="187431" name="Text Box 39">
            <a:extLst>
              <a:ext uri="{FF2B5EF4-FFF2-40B4-BE49-F238E27FC236}">
                <a16:creationId xmlns:a16="http://schemas.microsoft.com/office/drawing/2014/main" id="{92A09A44-7542-4FCC-9089-3CEAC18E6D8B}"/>
              </a:ext>
            </a:extLst>
          </p:cNvPr>
          <p:cNvSpPr txBox="1">
            <a:spLocks noChangeArrowheads="1"/>
          </p:cNvSpPr>
          <p:nvPr/>
        </p:nvSpPr>
        <p:spPr bwMode="auto">
          <a:xfrm>
            <a:off x="0" y="48768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9933"/>
                </a:solidFill>
                <a:latin typeface="VNI-Times" pitchFamily="2" charset="0"/>
              </a:rPr>
              <a:t>Vôùi</a:t>
            </a:r>
            <a:r>
              <a:rPr lang="en-US" altLang="en-US" sz="2400">
                <a:solidFill>
                  <a:srgbClr val="CC3300"/>
                </a:solidFill>
                <a:latin typeface="VNI-Times" pitchFamily="2" charset="0"/>
              </a:rPr>
              <a:t> </a:t>
            </a:r>
            <a:r>
              <a:rPr lang="en-US" altLang="en-US" sz="2400">
                <a:solidFill>
                  <a:srgbClr val="FF0000"/>
                </a:solidFill>
                <a:latin typeface="VNI-Times" pitchFamily="2" charset="0"/>
              </a:rPr>
              <a:t>A&lt; 0</a:t>
            </a:r>
            <a:r>
              <a:rPr lang="en-US" altLang="en-US" sz="2400">
                <a:latin typeface="VNI-Times" pitchFamily="2" charset="0"/>
              </a:rPr>
              <a:t> vaø </a:t>
            </a:r>
            <a:r>
              <a:rPr lang="en-US" altLang="en-US" sz="2400">
                <a:solidFill>
                  <a:srgbClr val="FF0000"/>
                </a:solidFill>
                <a:latin typeface="VNI-Times" pitchFamily="2" charset="0"/>
              </a:rPr>
              <a:t>B</a:t>
            </a:r>
            <a:r>
              <a:rPr lang="en-US" altLang="en-US" sz="2400">
                <a:solidFill>
                  <a:srgbClr val="FF00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339933"/>
                </a:solidFill>
                <a:latin typeface="VNI-Times" pitchFamily="2" charset="0"/>
                <a:sym typeface="Symbol" panose="05050102010706020507" pitchFamily="18" charset="2"/>
              </a:rPr>
              <a:t>ta coù</a:t>
            </a:r>
            <a:endParaRPr lang="en-US" altLang="en-US" sz="2400">
              <a:solidFill>
                <a:srgbClr val="339933"/>
              </a:solidFill>
              <a:latin typeface="VNI-Times" pitchFamily="2" charset="0"/>
            </a:endParaRPr>
          </a:p>
        </p:txBody>
      </p:sp>
      <p:grpSp>
        <p:nvGrpSpPr>
          <p:cNvPr id="7" name="Group 59">
            <a:extLst>
              <a:ext uri="{FF2B5EF4-FFF2-40B4-BE49-F238E27FC236}">
                <a16:creationId xmlns:a16="http://schemas.microsoft.com/office/drawing/2014/main" id="{B9D8F9CC-26A2-4F32-A263-CF0489ED1FAC}"/>
              </a:ext>
            </a:extLst>
          </p:cNvPr>
          <p:cNvGrpSpPr>
            <a:grpSpLocks/>
          </p:cNvGrpSpPr>
          <p:nvPr/>
        </p:nvGrpSpPr>
        <p:grpSpPr bwMode="auto">
          <a:xfrm>
            <a:off x="3657600" y="4724400"/>
            <a:ext cx="2709863" cy="717550"/>
            <a:chOff x="1296" y="3264"/>
            <a:chExt cx="1707" cy="452"/>
          </a:xfrm>
        </p:grpSpPr>
        <p:grpSp>
          <p:nvGrpSpPr>
            <p:cNvPr id="5182" name="Group 41">
              <a:extLst>
                <a:ext uri="{FF2B5EF4-FFF2-40B4-BE49-F238E27FC236}">
                  <a16:creationId xmlns:a16="http://schemas.microsoft.com/office/drawing/2014/main" id="{5DFA023B-7923-4237-B977-C2FC2224A8A0}"/>
                </a:ext>
              </a:extLst>
            </p:cNvPr>
            <p:cNvGrpSpPr>
              <a:grpSpLocks/>
            </p:cNvGrpSpPr>
            <p:nvPr/>
          </p:nvGrpSpPr>
          <p:grpSpPr bwMode="auto">
            <a:xfrm>
              <a:off x="1296" y="3332"/>
              <a:ext cx="611" cy="384"/>
              <a:chOff x="624" y="3148"/>
              <a:chExt cx="1070" cy="384"/>
            </a:xfrm>
          </p:grpSpPr>
          <p:grpSp>
            <p:nvGrpSpPr>
              <p:cNvPr id="5191" name="Group 42">
                <a:extLst>
                  <a:ext uri="{FF2B5EF4-FFF2-40B4-BE49-F238E27FC236}">
                    <a16:creationId xmlns:a16="http://schemas.microsoft.com/office/drawing/2014/main" id="{32B069FE-48DD-4DE2-8ACD-7BE8B2F172C0}"/>
                  </a:ext>
                </a:extLst>
              </p:cNvPr>
              <p:cNvGrpSpPr>
                <a:grpSpLocks/>
              </p:cNvGrpSpPr>
              <p:nvPr/>
            </p:nvGrpSpPr>
            <p:grpSpPr bwMode="auto">
              <a:xfrm>
                <a:off x="1022" y="3148"/>
                <a:ext cx="672" cy="384"/>
                <a:chOff x="816" y="672"/>
                <a:chExt cx="528" cy="384"/>
              </a:xfrm>
            </p:grpSpPr>
            <p:sp>
              <p:nvSpPr>
                <p:cNvPr id="5194" name="Line 43">
                  <a:extLst>
                    <a:ext uri="{FF2B5EF4-FFF2-40B4-BE49-F238E27FC236}">
                      <a16:creationId xmlns:a16="http://schemas.microsoft.com/office/drawing/2014/main" id="{A7504B61-FFED-46CF-8671-6A02CCC02B5F}"/>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95" name="Line 44">
                  <a:extLst>
                    <a:ext uri="{FF2B5EF4-FFF2-40B4-BE49-F238E27FC236}">
                      <a16:creationId xmlns:a16="http://schemas.microsoft.com/office/drawing/2014/main" id="{CACF959A-B4A8-4326-9ED8-EDFA7C21488A}"/>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96" name="Line 45">
                  <a:extLst>
                    <a:ext uri="{FF2B5EF4-FFF2-40B4-BE49-F238E27FC236}">
                      <a16:creationId xmlns:a16="http://schemas.microsoft.com/office/drawing/2014/main" id="{4B5CEC21-D9AA-43A9-B77D-EC5EB2588C0E}"/>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192" name="Text Box 46">
                <a:extLst>
                  <a:ext uri="{FF2B5EF4-FFF2-40B4-BE49-F238E27FC236}">
                    <a16:creationId xmlns:a16="http://schemas.microsoft.com/office/drawing/2014/main" id="{169EA803-24C8-4B1D-8279-3C6295A4D234}"/>
                  </a:ext>
                </a:extLst>
              </p:cNvPr>
              <p:cNvSpPr txBox="1">
                <a:spLocks noChangeArrowheads="1"/>
              </p:cNvSpPr>
              <p:nvPr/>
            </p:nvSpPr>
            <p:spPr bwMode="auto">
              <a:xfrm>
                <a:off x="624" y="314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a:t>
                </a:r>
                <a:endParaRPr lang="vi-VN" altLang="en-US" sz="2400">
                  <a:solidFill>
                    <a:srgbClr val="3333FF"/>
                  </a:solidFill>
                  <a:latin typeface="VNI-Times" pitchFamily="2" charset="0"/>
                </a:endParaRPr>
              </a:p>
            </p:txBody>
          </p:sp>
          <p:sp>
            <p:nvSpPr>
              <p:cNvPr id="5193" name="Text Box 47">
                <a:extLst>
                  <a:ext uri="{FF2B5EF4-FFF2-40B4-BE49-F238E27FC236}">
                    <a16:creationId xmlns:a16="http://schemas.microsoft.com/office/drawing/2014/main" id="{01DB55FC-0227-49FA-9092-7B8BB4F26BD6}"/>
                  </a:ext>
                </a:extLst>
              </p:cNvPr>
              <p:cNvSpPr txBox="1">
                <a:spLocks noChangeArrowheads="1"/>
              </p:cNvSpPr>
              <p:nvPr/>
            </p:nvSpPr>
            <p:spPr bwMode="auto">
              <a:xfrm>
                <a:off x="1200" y="3148"/>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B</a:t>
                </a:r>
                <a:endParaRPr lang="vi-VN" altLang="en-US" sz="2400">
                  <a:solidFill>
                    <a:srgbClr val="3333FF"/>
                  </a:solidFill>
                  <a:latin typeface="VNI-Times" pitchFamily="2" charset="0"/>
                </a:endParaRPr>
              </a:p>
            </p:txBody>
          </p:sp>
        </p:grpSp>
        <p:sp>
          <p:nvSpPr>
            <p:cNvPr id="5183" name="Text Box 48">
              <a:extLst>
                <a:ext uri="{FF2B5EF4-FFF2-40B4-BE49-F238E27FC236}">
                  <a16:creationId xmlns:a16="http://schemas.microsoft.com/office/drawing/2014/main" id="{87B48126-D1C8-47EE-BB88-4AFE11D1B310}"/>
                </a:ext>
              </a:extLst>
            </p:cNvPr>
            <p:cNvSpPr txBox="1">
              <a:spLocks noChangeArrowheads="1"/>
            </p:cNvSpPr>
            <p:nvPr/>
          </p:nvSpPr>
          <p:spPr bwMode="auto">
            <a:xfrm>
              <a:off x="1954" y="3332"/>
              <a:ext cx="2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t>
              </a:r>
              <a:endParaRPr lang="vi-VN" altLang="en-US" sz="2400">
                <a:solidFill>
                  <a:srgbClr val="3333FF"/>
                </a:solidFill>
                <a:latin typeface="VNI-Times" pitchFamily="2" charset="0"/>
              </a:endParaRPr>
            </a:p>
          </p:txBody>
        </p:sp>
        <p:sp>
          <p:nvSpPr>
            <p:cNvPr id="5184" name="Text Box 49">
              <a:extLst>
                <a:ext uri="{FF2B5EF4-FFF2-40B4-BE49-F238E27FC236}">
                  <a16:creationId xmlns:a16="http://schemas.microsoft.com/office/drawing/2014/main" id="{E07E52DC-9AA0-4DC5-95D8-4ABAD608FDC7}"/>
                </a:ext>
              </a:extLst>
            </p:cNvPr>
            <p:cNvSpPr txBox="1">
              <a:spLocks noChangeArrowheads="1"/>
            </p:cNvSpPr>
            <p:nvPr/>
          </p:nvSpPr>
          <p:spPr bwMode="auto">
            <a:xfrm>
              <a:off x="2201" y="3332"/>
              <a:ext cx="1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t>
              </a:r>
              <a:endParaRPr lang="vi-VN" altLang="en-US" sz="2400">
                <a:solidFill>
                  <a:srgbClr val="3333FF"/>
                </a:solidFill>
                <a:latin typeface="VNI-Times" pitchFamily="2" charset="0"/>
              </a:endParaRPr>
            </a:p>
          </p:txBody>
        </p:sp>
        <p:grpSp>
          <p:nvGrpSpPr>
            <p:cNvPr id="5185" name="Group 51">
              <a:extLst>
                <a:ext uri="{FF2B5EF4-FFF2-40B4-BE49-F238E27FC236}">
                  <a16:creationId xmlns:a16="http://schemas.microsoft.com/office/drawing/2014/main" id="{74E81181-7CCA-46F1-A375-35F09B861E8F}"/>
                </a:ext>
              </a:extLst>
            </p:cNvPr>
            <p:cNvGrpSpPr>
              <a:grpSpLocks/>
            </p:cNvGrpSpPr>
            <p:nvPr/>
          </p:nvGrpSpPr>
          <p:grpSpPr bwMode="auto">
            <a:xfrm>
              <a:off x="2400" y="3332"/>
              <a:ext cx="576" cy="384"/>
              <a:chOff x="2544" y="3264"/>
              <a:chExt cx="1152" cy="384"/>
            </a:xfrm>
          </p:grpSpPr>
          <p:sp>
            <p:nvSpPr>
              <p:cNvPr id="5188" name="Line 52">
                <a:extLst>
                  <a:ext uri="{FF2B5EF4-FFF2-40B4-BE49-F238E27FC236}">
                    <a16:creationId xmlns:a16="http://schemas.microsoft.com/office/drawing/2014/main" id="{8E0968B0-A1B4-45B3-9A41-969B8E969AA8}"/>
                  </a:ext>
                </a:extLst>
              </p:cNvPr>
              <p:cNvSpPr>
                <a:spLocks noChangeShapeType="1"/>
              </p:cNvSpPr>
              <p:nvPr/>
            </p:nvSpPr>
            <p:spPr bwMode="auto">
              <a:xfrm>
                <a:off x="2544" y="3408"/>
                <a:ext cx="105"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89" name="Line 53">
                <a:extLst>
                  <a:ext uri="{FF2B5EF4-FFF2-40B4-BE49-F238E27FC236}">
                    <a16:creationId xmlns:a16="http://schemas.microsoft.com/office/drawing/2014/main" id="{5EFA321A-1AAD-44FE-AFED-4D0B3BBB6A69}"/>
                  </a:ext>
                </a:extLst>
              </p:cNvPr>
              <p:cNvSpPr>
                <a:spLocks noChangeShapeType="1"/>
              </p:cNvSpPr>
              <p:nvPr/>
            </p:nvSpPr>
            <p:spPr bwMode="auto">
              <a:xfrm flipV="1">
                <a:off x="2649" y="3264"/>
                <a:ext cx="87"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90" name="Line 54">
                <a:extLst>
                  <a:ext uri="{FF2B5EF4-FFF2-40B4-BE49-F238E27FC236}">
                    <a16:creationId xmlns:a16="http://schemas.microsoft.com/office/drawing/2014/main" id="{5D5D0CBB-BEE0-4DAA-B071-F5CEBA5D83EF}"/>
                  </a:ext>
                </a:extLst>
              </p:cNvPr>
              <p:cNvSpPr>
                <a:spLocks noChangeShapeType="1"/>
              </p:cNvSpPr>
              <p:nvPr/>
            </p:nvSpPr>
            <p:spPr bwMode="auto">
              <a:xfrm>
                <a:off x="2736" y="3264"/>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186" name="Text Box 55">
              <a:extLst>
                <a:ext uri="{FF2B5EF4-FFF2-40B4-BE49-F238E27FC236}">
                  <a16:creationId xmlns:a16="http://schemas.microsoft.com/office/drawing/2014/main" id="{894ADD79-C497-4B9D-A7A2-6C91A23ADC2B}"/>
                </a:ext>
              </a:extLst>
            </p:cNvPr>
            <p:cNvSpPr txBox="1">
              <a:spLocks noChangeArrowheads="1"/>
            </p:cNvSpPr>
            <p:nvPr/>
          </p:nvSpPr>
          <p:spPr bwMode="auto">
            <a:xfrm>
              <a:off x="2510" y="3332"/>
              <a:ext cx="4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  B</a:t>
              </a:r>
              <a:endParaRPr lang="vi-VN" altLang="en-US" sz="2400">
                <a:solidFill>
                  <a:srgbClr val="3333FF"/>
                </a:solidFill>
                <a:latin typeface="VNI-Times" pitchFamily="2" charset="0"/>
              </a:endParaRPr>
            </a:p>
          </p:txBody>
        </p:sp>
        <p:sp>
          <p:nvSpPr>
            <p:cNvPr id="5187" name="Text Box 56">
              <a:extLst>
                <a:ext uri="{FF2B5EF4-FFF2-40B4-BE49-F238E27FC236}">
                  <a16:creationId xmlns:a16="http://schemas.microsoft.com/office/drawing/2014/main" id="{F4259CB9-9A58-40BA-8F92-7DB731E2356C}"/>
                </a:ext>
              </a:extLst>
            </p:cNvPr>
            <p:cNvSpPr txBox="1">
              <a:spLocks noChangeArrowheads="1"/>
            </p:cNvSpPr>
            <p:nvPr/>
          </p:nvSpPr>
          <p:spPr bwMode="auto">
            <a:xfrm>
              <a:off x="2647" y="3264"/>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a:solidFill>
                    <a:srgbClr val="3333FF"/>
                  </a:solidFill>
                  <a:latin typeface="VNI-Times" pitchFamily="2" charset="0"/>
                </a:rPr>
                <a:t>2</a:t>
              </a:r>
              <a:endParaRPr lang="vi-VN" altLang="en-US" sz="2000">
                <a:solidFill>
                  <a:srgbClr val="3333FF"/>
                </a:solidFill>
                <a:latin typeface="VNI-Times" pitchFamily="2" charset="0"/>
              </a:endParaRPr>
            </a:p>
          </p:txBody>
        </p:sp>
      </p:grpSp>
      <p:sp>
        <p:nvSpPr>
          <p:cNvPr id="187449" name="Text Box 57">
            <a:extLst>
              <a:ext uri="{FF2B5EF4-FFF2-40B4-BE49-F238E27FC236}">
                <a16:creationId xmlns:a16="http://schemas.microsoft.com/office/drawing/2014/main" id="{D23D23B3-4E65-41FE-A4DF-B3055F0A3A6E}"/>
              </a:ext>
            </a:extLst>
          </p:cNvPr>
          <p:cNvSpPr txBox="1">
            <a:spLocks noChangeArrowheads="1"/>
          </p:cNvSpPr>
          <p:nvPr/>
        </p:nvSpPr>
        <p:spPr bwMode="auto">
          <a:xfrm>
            <a:off x="76200" y="3717925"/>
            <a:ext cx="6553200" cy="396875"/>
          </a:xfrm>
          <a:prstGeom prst="rect">
            <a:avLst/>
          </a:prstGeom>
          <a:noFill/>
          <a:ln>
            <a:noFill/>
          </a:ln>
          <a:effectLst/>
        </p:spPr>
        <p:txBody>
          <a:bodyPr>
            <a:spAutoFit/>
          </a:bodyPr>
          <a:lstStyle/>
          <a:p>
            <a:pPr eaLnBrk="1" hangingPunct="1">
              <a:spcBef>
                <a:spcPct val="50000"/>
              </a:spcBef>
              <a:defRPr/>
            </a:pPr>
            <a:r>
              <a:rPr lang="en-US" altLang="en-US" sz="2000">
                <a:solidFill>
                  <a:srgbClr val="0000CC"/>
                </a:solidFill>
                <a:effectLst>
                  <a:outerShdw blurRad="38100" dist="38100" dir="2700000" algn="tl">
                    <a:srgbClr val="000000"/>
                  </a:outerShdw>
                </a:effectLst>
                <a:latin typeface="VNI-Meli" pitchFamily="2" charset="0"/>
              </a:rPr>
              <a:t>MOÄT CAÙCH TOÅNG QUAÙT :</a:t>
            </a:r>
          </a:p>
        </p:txBody>
      </p:sp>
      <p:sp>
        <p:nvSpPr>
          <p:cNvPr id="187502" name="Text Box 110">
            <a:extLst>
              <a:ext uri="{FF2B5EF4-FFF2-40B4-BE49-F238E27FC236}">
                <a16:creationId xmlns:a16="http://schemas.microsoft.com/office/drawing/2014/main" id="{06E9DD12-35F5-4505-AF34-5DEA373BD479}"/>
              </a:ext>
            </a:extLst>
          </p:cNvPr>
          <p:cNvSpPr txBox="1">
            <a:spLocks noChangeArrowheads="1"/>
          </p:cNvSpPr>
          <p:nvPr/>
        </p:nvSpPr>
        <p:spPr bwMode="auto">
          <a:xfrm>
            <a:off x="76200" y="685800"/>
            <a:ext cx="7162800" cy="457200"/>
          </a:xfrm>
          <a:prstGeom prst="rect">
            <a:avLst/>
          </a:prstGeom>
          <a:noFill/>
          <a:ln>
            <a:noFill/>
          </a:ln>
          <a:effectLst/>
        </p:spPr>
        <p:txBody>
          <a:bodyPr>
            <a:spAutoFit/>
          </a:bodyPr>
          <a:lstStyle/>
          <a:p>
            <a:pPr eaLnBrk="1" hangingPunct="1">
              <a:spcBef>
                <a:spcPct val="50000"/>
              </a:spcBef>
              <a:defRPr/>
            </a:pPr>
            <a:r>
              <a:rPr lang="en-US" altLang="en-US" sz="2400">
                <a:solidFill>
                  <a:srgbClr val="CC3300"/>
                </a:solidFill>
                <a:effectLst>
                  <a:outerShdw blurRad="38100" dist="38100" dir="2700000" algn="tl">
                    <a:srgbClr val="000000"/>
                  </a:outerShdw>
                </a:effectLst>
                <a:latin typeface="VNI-Meli" pitchFamily="2" charset="0"/>
              </a:rPr>
              <a:t>MOÄT CAÙCH TOÅNG QUAÙT :</a:t>
            </a:r>
          </a:p>
        </p:txBody>
      </p:sp>
      <p:sp>
        <p:nvSpPr>
          <p:cNvPr id="5130" name="Text Box 111">
            <a:extLst>
              <a:ext uri="{FF2B5EF4-FFF2-40B4-BE49-F238E27FC236}">
                <a16:creationId xmlns:a16="http://schemas.microsoft.com/office/drawing/2014/main" id="{EE2D3B55-60A1-4ADF-AFFD-EF793EC402D6}"/>
              </a:ext>
            </a:extLst>
          </p:cNvPr>
          <p:cNvSpPr txBox="1">
            <a:spLocks noChangeArrowheads="1"/>
          </p:cNvSpPr>
          <p:nvPr/>
        </p:nvSpPr>
        <p:spPr bwMode="auto">
          <a:xfrm>
            <a:off x="228600" y="958850"/>
            <a:ext cx="883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r>
              <a:rPr lang="en-US" altLang="en-US" sz="2600">
                <a:latin typeface="VNI-Times" pitchFamily="2" charset="0"/>
              </a:rPr>
              <a:t>Vôùi hai bieåu thöùc A, B maø B</a:t>
            </a:r>
            <a:r>
              <a:rPr lang="en-US" altLang="en-US" sz="2600">
                <a:latin typeface="VNI-Times" pitchFamily="2" charset="0"/>
                <a:sym typeface="Symbol" panose="05050102010706020507" pitchFamily="18" charset="2"/>
              </a:rPr>
              <a:t> 0, ta coù:</a:t>
            </a:r>
            <a:endParaRPr lang="en-US" altLang="en-US" sz="2600">
              <a:latin typeface="VNI-Times" pitchFamily="2" charset="0"/>
            </a:endParaRPr>
          </a:p>
        </p:txBody>
      </p:sp>
      <p:sp>
        <p:nvSpPr>
          <p:cNvPr id="5131" name="Text Box 112">
            <a:extLst>
              <a:ext uri="{FF2B5EF4-FFF2-40B4-BE49-F238E27FC236}">
                <a16:creationId xmlns:a16="http://schemas.microsoft.com/office/drawing/2014/main" id="{C8A03BEA-64DF-4899-ABAF-EC21B515950F}"/>
              </a:ext>
            </a:extLst>
          </p:cNvPr>
          <p:cNvSpPr txBox="1">
            <a:spLocks noChangeArrowheads="1"/>
          </p:cNvSpPr>
          <p:nvPr/>
        </p:nvSpPr>
        <p:spPr bwMode="auto">
          <a:xfrm>
            <a:off x="685800" y="18319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solidFill>
                  <a:srgbClr val="CC3300"/>
                </a:solidFill>
                <a:latin typeface="VNI-Times" pitchFamily="2" charset="0"/>
              </a:rPr>
              <a:t> A </a:t>
            </a:r>
            <a:r>
              <a:rPr lang="en-US" altLang="en-US" sz="2400">
                <a:solidFill>
                  <a:srgbClr val="CC33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006600"/>
                </a:solidFill>
                <a:latin typeface="VNI-Times" pitchFamily="2" charset="0"/>
                <a:sym typeface="Symbol" panose="05050102010706020507" pitchFamily="18" charset="2"/>
              </a:rPr>
              <a:t>vaø  B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sp>
        <p:nvSpPr>
          <p:cNvPr id="5132" name="Text Box 113">
            <a:extLst>
              <a:ext uri="{FF2B5EF4-FFF2-40B4-BE49-F238E27FC236}">
                <a16:creationId xmlns:a16="http://schemas.microsoft.com/office/drawing/2014/main" id="{DCCD7A4A-0793-4768-A5B1-7C2528C9D53A}"/>
              </a:ext>
            </a:extLst>
          </p:cNvPr>
          <p:cNvSpPr txBox="1">
            <a:spLocks noChangeArrowheads="1"/>
          </p:cNvSpPr>
          <p:nvPr/>
        </p:nvSpPr>
        <p:spPr bwMode="auto">
          <a:xfrm>
            <a:off x="533400" y="2593975"/>
            <a:ext cx="575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latin typeface="VNI-Times" pitchFamily="2" charset="0"/>
              </a:rPr>
              <a:t> </a:t>
            </a:r>
            <a:r>
              <a:rPr lang="en-US" altLang="en-US" sz="2400">
                <a:solidFill>
                  <a:srgbClr val="CC3300"/>
                </a:solidFill>
                <a:latin typeface="VNI-Times" pitchFamily="2" charset="0"/>
              </a:rPr>
              <a:t>A &lt; 0</a:t>
            </a:r>
            <a:r>
              <a:rPr lang="en-US" altLang="en-US" sz="2400">
                <a:latin typeface="VNI-Times" pitchFamily="2" charset="0"/>
              </a:rPr>
              <a:t> </a:t>
            </a:r>
            <a:r>
              <a:rPr lang="en-US" altLang="en-US" sz="2400">
                <a:solidFill>
                  <a:srgbClr val="006600"/>
                </a:solidFill>
                <a:latin typeface="VNI-Times" pitchFamily="2" charset="0"/>
              </a:rPr>
              <a:t>vaø  B </a:t>
            </a:r>
            <a:r>
              <a:rPr lang="en-US" altLang="en-US" sz="2400">
                <a:solidFill>
                  <a:srgbClr val="006600"/>
                </a:solidFill>
                <a:latin typeface="VNI-Times" pitchFamily="2" charset="0"/>
                <a:sym typeface="Symbol" panose="05050102010706020507" pitchFamily="18" charset="2"/>
              </a:rPr>
              <a:t>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grpSp>
        <p:nvGrpSpPr>
          <p:cNvPr id="5133" name="Group 114">
            <a:extLst>
              <a:ext uri="{FF2B5EF4-FFF2-40B4-BE49-F238E27FC236}">
                <a16:creationId xmlns:a16="http://schemas.microsoft.com/office/drawing/2014/main" id="{448F6077-4B1D-4B87-B6A0-7193DB6225AA}"/>
              </a:ext>
            </a:extLst>
          </p:cNvPr>
          <p:cNvGrpSpPr>
            <a:grpSpLocks/>
          </p:cNvGrpSpPr>
          <p:nvPr/>
        </p:nvGrpSpPr>
        <p:grpSpPr bwMode="auto">
          <a:xfrm>
            <a:off x="1752600" y="1527175"/>
            <a:ext cx="838200" cy="304800"/>
            <a:chOff x="816" y="672"/>
            <a:chExt cx="528" cy="384"/>
          </a:xfrm>
        </p:grpSpPr>
        <p:sp>
          <p:nvSpPr>
            <p:cNvPr id="5179" name="Line 115">
              <a:extLst>
                <a:ext uri="{FF2B5EF4-FFF2-40B4-BE49-F238E27FC236}">
                  <a16:creationId xmlns:a16="http://schemas.microsoft.com/office/drawing/2014/main" id="{B8DA4A6F-8ABE-4951-9BDC-72A9117E59B5}"/>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80" name="Line 116">
              <a:extLst>
                <a:ext uri="{FF2B5EF4-FFF2-40B4-BE49-F238E27FC236}">
                  <a16:creationId xmlns:a16="http://schemas.microsoft.com/office/drawing/2014/main" id="{E9B0D28F-5D9D-4B8F-8E63-2671F595D5B4}"/>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81" name="Line 117">
              <a:extLst>
                <a:ext uri="{FF2B5EF4-FFF2-40B4-BE49-F238E27FC236}">
                  <a16:creationId xmlns:a16="http://schemas.microsoft.com/office/drawing/2014/main" id="{E56FB4CB-865C-4A90-86E7-EB328BBE423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5134" name="Group 118">
            <a:extLst>
              <a:ext uri="{FF2B5EF4-FFF2-40B4-BE49-F238E27FC236}">
                <a16:creationId xmlns:a16="http://schemas.microsoft.com/office/drawing/2014/main" id="{94D8FBD8-4E76-452B-91B9-17943A4A6A54}"/>
              </a:ext>
            </a:extLst>
          </p:cNvPr>
          <p:cNvGrpSpPr>
            <a:grpSpLocks/>
          </p:cNvGrpSpPr>
          <p:nvPr/>
        </p:nvGrpSpPr>
        <p:grpSpPr bwMode="auto">
          <a:xfrm>
            <a:off x="3810000" y="1527175"/>
            <a:ext cx="381000" cy="381000"/>
            <a:chOff x="816" y="672"/>
            <a:chExt cx="528" cy="384"/>
          </a:xfrm>
        </p:grpSpPr>
        <p:sp>
          <p:nvSpPr>
            <p:cNvPr id="5176" name="Line 119">
              <a:extLst>
                <a:ext uri="{FF2B5EF4-FFF2-40B4-BE49-F238E27FC236}">
                  <a16:creationId xmlns:a16="http://schemas.microsoft.com/office/drawing/2014/main" id="{E762F4AC-FB3D-4959-89E4-A39B80F720EF}"/>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77" name="Line 120">
              <a:extLst>
                <a:ext uri="{FF2B5EF4-FFF2-40B4-BE49-F238E27FC236}">
                  <a16:creationId xmlns:a16="http://schemas.microsoft.com/office/drawing/2014/main" id="{82B62AD1-CBB3-48EA-AFDA-DC95760FEBE0}"/>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78" name="Line 121">
              <a:extLst>
                <a:ext uri="{FF2B5EF4-FFF2-40B4-BE49-F238E27FC236}">
                  <a16:creationId xmlns:a16="http://schemas.microsoft.com/office/drawing/2014/main" id="{80AEDE72-CC97-434C-AC45-1171DA11E758}"/>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135" name="Text Box 122">
            <a:extLst>
              <a:ext uri="{FF2B5EF4-FFF2-40B4-BE49-F238E27FC236}">
                <a16:creationId xmlns:a16="http://schemas.microsoft.com/office/drawing/2014/main" id="{0BEDFE8C-2DCA-4DE1-B38B-41C3E49A2450}"/>
              </a:ext>
            </a:extLst>
          </p:cNvPr>
          <p:cNvSpPr txBox="1">
            <a:spLocks noChangeArrowheads="1"/>
          </p:cNvSpPr>
          <p:nvPr/>
        </p:nvSpPr>
        <p:spPr bwMode="auto">
          <a:xfrm>
            <a:off x="1828800" y="15271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5136" name="Text Box 123">
            <a:extLst>
              <a:ext uri="{FF2B5EF4-FFF2-40B4-BE49-F238E27FC236}">
                <a16:creationId xmlns:a16="http://schemas.microsoft.com/office/drawing/2014/main" id="{57515FAB-67F2-4F5D-93B6-0EBF0990E806}"/>
              </a:ext>
            </a:extLst>
          </p:cNvPr>
          <p:cNvSpPr txBox="1">
            <a:spLocks noChangeArrowheads="1"/>
          </p:cNvSpPr>
          <p:nvPr/>
        </p:nvSpPr>
        <p:spPr bwMode="auto">
          <a:xfrm>
            <a:off x="1981200" y="14509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0000FF"/>
                </a:solidFill>
                <a:latin typeface="VNI-Times" pitchFamily="2" charset="0"/>
              </a:rPr>
              <a:t>2</a:t>
            </a:r>
            <a:endParaRPr lang="vi-VN" altLang="en-US" sz="2000" b="0">
              <a:solidFill>
                <a:srgbClr val="0000FF"/>
              </a:solidFill>
              <a:latin typeface="VNI-Times" pitchFamily="2" charset="0"/>
            </a:endParaRPr>
          </a:p>
        </p:txBody>
      </p:sp>
      <p:sp>
        <p:nvSpPr>
          <p:cNvPr id="5137" name="Text Box 124">
            <a:extLst>
              <a:ext uri="{FF2B5EF4-FFF2-40B4-BE49-F238E27FC236}">
                <a16:creationId xmlns:a16="http://schemas.microsoft.com/office/drawing/2014/main" id="{FD50DD6E-0E94-4DFB-9DA1-E9EDD2D0513C}"/>
              </a:ext>
            </a:extLst>
          </p:cNvPr>
          <p:cNvSpPr txBox="1">
            <a:spLocks noChangeArrowheads="1"/>
          </p:cNvSpPr>
          <p:nvPr/>
        </p:nvSpPr>
        <p:spPr bwMode="auto">
          <a:xfrm>
            <a:off x="2667000" y="144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grpSp>
        <p:nvGrpSpPr>
          <p:cNvPr id="5138" name="Group 125">
            <a:extLst>
              <a:ext uri="{FF2B5EF4-FFF2-40B4-BE49-F238E27FC236}">
                <a16:creationId xmlns:a16="http://schemas.microsoft.com/office/drawing/2014/main" id="{5EBF2A1E-EBBA-4ED5-B5F9-893A60D396D5}"/>
              </a:ext>
            </a:extLst>
          </p:cNvPr>
          <p:cNvGrpSpPr>
            <a:grpSpLocks/>
          </p:cNvGrpSpPr>
          <p:nvPr/>
        </p:nvGrpSpPr>
        <p:grpSpPr bwMode="auto">
          <a:xfrm>
            <a:off x="3200400" y="1527175"/>
            <a:ext cx="457200" cy="381000"/>
            <a:chOff x="2448" y="1680"/>
            <a:chExt cx="336" cy="336"/>
          </a:xfrm>
        </p:grpSpPr>
        <p:sp>
          <p:nvSpPr>
            <p:cNvPr id="5174" name="Line 126">
              <a:extLst>
                <a:ext uri="{FF2B5EF4-FFF2-40B4-BE49-F238E27FC236}">
                  <a16:creationId xmlns:a16="http://schemas.microsoft.com/office/drawing/2014/main" id="{8926B31E-DCAA-46A4-AB00-AACA7BD6AEFA}"/>
                </a:ext>
              </a:extLst>
            </p:cNvPr>
            <p:cNvSpPr>
              <a:spLocks noChangeShapeType="1"/>
            </p:cNvSpPr>
            <p:nvPr/>
          </p:nvSpPr>
          <p:spPr bwMode="auto">
            <a:xfrm>
              <a:off x="2448"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75" name="Line 127">
              <a:extLst>
                <a:ext uri="{FF2B5EF4-FFF2-40B4-BE49-F238E27FC236}">
                  <a16:creationId xmlns:a16="http://schemas.microsoft.com/office/drawing/2014/main" id="{7D6F8842-B70A-4A51-8D0C-7ADB8659AAB1}"/>
                </a:ext>
              </a:extLst>
            </p:cNvPr>
            <p:cNvSpPr>
              <a:spLocks noChangeShapeType="1"/>
            </p:cNvSpPr>
            <p:nvPr/>
          </p:nvSpPr>
          <p:spPr bwMode="auto">
            <a:xfrm>
              <a:off x="2784"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139" name="Text Box 128">
            <a:extLst>
              <a:ext uri="{FF2B5EF4-FFF2-40B4-BE49-F238E27FC236}">
                <a16:creationId xmlns:a16="http://schemas.microsoft.com/office/drawing/2014/main" id="{F684F1CB-26E4-4836-885F-6CB3D41E5755}"/>
              </a:ext>
            </a:extLst>
          </p:cNvPr>
          <p:cNvSpPr txBox="1">
            <a:spLocks noChangeArrowheads="1"/>
          </p:cNvSpPr>
          <p:nvPr/>
        </p:nvSpPr>
        <p:spPr bwMode="auto">
          <a:xfrm>
            <a:off x="32004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5140" name="Text Box 129">
            <a:extLst>
              <a:ext uri="{FF2B5EF4-FFF2-40B4-BE49-F238E27FC236}">
                <a16:creationId xmlns:a16="http://schemas.microsoft.com/office/drawing/2014/main" id="{2BDFFC5E-6464-4F67-801D-767AC3662973}"/>
              </a:ext>
            </a:extLst>
          </p:cNvPr>
          <p:cNvSpPr txBox="1">
            <a:spLocks noChangeArrowheads="1"/>
          </p:cNvSpPr>
          <p:nvPr/>
        </p:nvSpPr>
        <p:spPr bwMode="auto">
          <a:xfrm>
            <a:off x="38862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5141" name="Group 130">
            <a:extLst>
              <a:ext uri="{FF2B5EF4-FFF2-40B4-BE49-F238E27FC236}">
                <a16:creationId xmlns:a16="http://schemas.microsoft.com/office/drawing/2014/main" id="{A0B5FED6-5D67-4FCD-8C1D-D3342BB2DCC1}"/>
              </a:ext>
            </a:extLst>
          </p:cNvPr>
          <p:cNvGrpSpPr>
            <a:grpSpLocks/>
          </p:cNvGrpSpPr>
          <p:nvPr/>
        </p:nvGrpSpPr>
        <p:grpSpPr bwMode="auto">
          <a:xfrm>
            <a:off x="3962400" y="1831975"/>
            <a:ext cx="914400" cy="533400"/>
            <a:chOff x="816" y="672"/>
            <a:chExt cx="528" cy="384"/>
          </a:xfrm>
        </p:grpSpPr>
        <p:sp>
          <p:nvSpPr>
            <p:cNvPr id="5171" name="Line 131">
              <a:extLst>
                <a:ext uri="{FF2B5EF4-FFF2-40B4-BE49-F238E27FC236}">
                  <a16:creationId xmlns:a16="http://schemas.microsoft.com/office/drawing/2014/main" id="{DDA303AA-301B-40BC-9694-B4C86FA7887C}"/>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72" name="Line 132">
              <a:extLst>
                <a:ext uri="{FF2B5EF4-FFF2-40B4-BE49-F238E27FC236}">
                  <a16:creationId xmlns:a16="http://schemas.microsoft.com/office/drawing/2014/main" id="{C886C8C3-B522-49FF-A8B0-CC5AEF47B94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73" name="Line 133">
              <a:extLst>
                <a:ext uri="{FF2B5EF4-FFF2-40B4-BE49-F238E27FC236}">
                  <a16:creationId xmlns:a16="http://schemas.microsoft.com/office/drawing/2014/main" id="{89114088-F990-4EF8-8E7C-8A07263B8E8B}"/>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5142" name="Group 134">
            <a:extLst>
              <a:ext uri="{FF2B5EF4-FFF2-40B4-BE49-F238E27FC236}">
                <a16:creationId xmlns:a16="http://schemas.microsoft.com/office/drawing/2014/main" id="{798EB7C7-ED9B-4463-823D-7AFE6A4B92A2}"/>
              </a:ext>
            </a:extLst>
          </p:cNvPr>
          <p:cNvGrpSpPr>
            <a:grpSpLocks/>
          </p:cNvGrpSpPr>
          <p:nvPr/>
        </p:nvGrpSpPr>
        <p:grpSpPr bwMode="auto">
          <a:xfrm>
            <a:off x="5715000" y="1831975"/>
            <a:ext cx="457200" cy="381000"/>
            <a:chOff x="816" y="672"/>
            <a:chExt cx="528" cy="384"/>
          </a:xfrm>
        </p:grpSpPr>
        <p:sp>
          <p:nvSpPr>
            <p:cNvPr id="5168" name="Line 135">
              <a:extLst>
                <a:ext uri="{FF2B5EF4-FFF2-40B4-BE49-F238E27FC236}">
                  <a16:creationId xmlns:a16="http://schemas.microsoft.com/office/drawing/2014/main" id="{1C39815E-D91E-4365-8A70-D05FF1598851}"/>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69" name="Line 136">
              <a:extLst>
                <a:ext uri="{FF2B5EF4-FFF2-40B4-BE49-F238E27FC236}">
                  <a16:creationId xmlns:a16="http://schemas.microsoft.com/office/drawing/2014/main" id="{EAC766B2-4869-455A-AFE9-1F63D78D2513}"/>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70" name="Line 137">
              <a:extLst>
                <a:ext uri="{FF2B5EF4-FFF2-40B4-BE49-F238E27FC236}">
                  <a16:creationId xmlns:a16="http://schemas.microsoft.com/office/drawing/2014/main" id="{5A0CEBF9-1B56-4716-A8EC-D4C954E37DD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143" name="Text Box 138">
            <a:extLst>
              <a:ext uri="{FF2B5EF4-FFF2-40B4-BE49-F238E27FC236}">
                <a16:creationId xmlns:a16="http://schemas.microsoft.com/office/drawing/2014/main" id="{75B3BD4F-9E75-451E-8F7F-7F74833579B7}"/>
              </a:ext>
            </a:extLst>
          </p:cNvPr>
          <p:cNvSpPr txBox="1">
            <a:spLocks noChangeArrowheads="1"/>
          </p:cNvSpPr>
          <p:nvPr/>
        </p:nvSpPr>
        <p:spPr bwMode="auto">
          <a:xfrm>
            <a:off x="4114800" y="18319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5144" name="Text Box 139">
            <a:extLst>
              <a:ext uri="{FF2B5EF4-FFF2-40B4-BE49-F238E27FC236}">
                <a16:creationId xmlns:a16="http://schemas.microsoft.com/office/drawing/2014/main" id="{DC23F7CE-105B-47E4-B613-5BA8588A6FD2}"/>
              </a:ext>
            </a:extLst>
          </p:cNvPr>
          <p:cNvSpPr txBox="1">
            <a:spLocks noChangeArrowheads="1"/>
          </p:cNvSpPr>
          <p:nvPr/>
        </p:nvSpPr>
        <p:spPr bwMode="auto">
          <a:xfrm>
            <a:off x="4305300" y="175895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5145" name="Text Box 140">
            <a:extLst>
              <a:ext uri="{FF2B5EF4-FFF2-40B4-BE49-F238E27FC236}">
                <a16:creationId xmlns:a16="http://schemas.microsoft.com/office/drawing/2014/main" id="{E7694643-3267-42D2-9ACE-27A13E6163A4}"/>
              </a:ext>
            </a:extLst>
          </p:cNvPr>
          <p:cNvSpPr txBox="1">
            <a:spLocks noChangeArrowheads="1"/>
          </p:cNvSpPr>
          <p:nvPr/>
        </p:nvSpPr>
        <p:spPr bwMode="auto">
          <a:xfrm>
            <a:off x="5029200" y="18319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5146" name="Text Box 141">
            <a:extLst>
              <a:ext uri="{FF2B5EF4-FFF2-40B4-BE49-F238E27FC236}">
                <a16:creationId xmlns:a16="http://schemas.microsoft.com/office/drawing/2014/main" id="{625019DC-8831-4107-B4F0-9633032FF12F}"/>
              </a:ext>
            </a:extLst>
          </p:cNvPr>
          <p:cNvSpPr txBox="1">
            <a:spLocks noChangeArrowheads="1"/>
          </p:cNvSpPr>
          <p:nvPr/>
        </p:nvSpPr>
        <p:spPr bwMode="auto">
          <a:xfrm>
            <a:off x="5410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5147" name="Text Box 142">
            <a:extLst>
              <a:ext uri="{FF2B5EF4-FFF2-40B4-BE49-F238E27FC236}">
                <a16:creationId xmlns:a16="http://schemas.microsoft.com/office/drawing/2014/main" id="{6EA1B99F-F3A4-4E8A-A68E-AD35F279A35E}"/>
              </a:ext>
            </a:extLst>
          </p:cNvPr>
          <p:cNvSpPr txBox="1">
            <a:spLocks noChangeArrowheads="1"/>
          </p:cNvSpPr>
          <p:nvPr/>
        </p:nvSpPr>
        <p:spPr bwMode="auto">
          <a:xfrm>
            <a:off x="5791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5148" name="Group 143">
            <a:extLst>
              <a:ext uri="{FF2B5EF4-FFF2-40B4-BE49-F238E27FC236}">
                <a16:creationId xmlns:a16="http://schemas.microsoft.com/office/drawing/2014/main" id="{7ED0435F-0AF4-41D2-97D7-97CAC9E3CA5D}"/>
              </a:ext>
            </a:extLst>
          </p:cNvPr>
          <p:cNvGrpSpPr>
            <a:grpSpLocks/>
          </p:cNvGrpSpPr>
          <p:nvPr/>
        </p:nvGrpSpPr>
        <p:grpSpPr bwMode="auto">
          <a:xfrm>
            <a:off x="4038600" y="2590800"/>
            <a:ext cx="914400" cy="533400"/>
            <a:chOff x="816" y="672"/>
            <a:chExt cx="528" cy="384"/>
          </a:xfrm>
        </p:grpSpPr>
        <p:sp>
          <p:nvSpPr>
            <p:cNvPr id="5165" name="Line 144">
              <a:extLst>
                <a:ext uri="{FF2B5EF4-FFF2-40B4-BE49-F238E27FC236}">
                  <a16:creationId xmlns:a16="http://schemas.microsoft.com/office/drawing/2014/main" id="{2C52B52F-32D4-4C8C-9E39-68861A53B78C}"/>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66" name="Line 145">
              <a:extLst>
                <a:ext uri="{FF2B5EF4-FFF2-40B4-BE49-F238E27FC236}">
                  <a16:creationId xmlns:a16="http://schemas.microsoft.com/office/drawing/2014/main" id="{F9056E70-AC47-4904-8388-14EB8F2B6A5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67" name="Line 146">
              <a:extLst>
                <a:ext uri="{FF2B5EF4-FFF2-40B4-BE49-F238E27FC236}">
                  <a16:creationId xmlns:a16="http://schemas.microsoft.com/office/drawing/2014/main" id="{811BBD12-4E5C-4FEC-8180-BB694A837722}"/>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5149" name="Group 147">
            <a:extLst>
              <a:ext uri="{FF2B5EF4-FFF2-40B4-BE49-F238E27FC236}">
                <a16:creationId xmlns:a16="http://schemas.microsoft.com/office/drawing/2014/main" id="{8C1B0A1E-6B0F-49F4-8A33-4711F6DA4877}"/>
              </a:ext>
            </a:extLst>
          </p:cNvPr>
          <p:cNvGrpSpPr>
            <a:grpSpLocks/>
          </p:cNvGrpSpPr>
          <p:nvPr/>
        </p:nvGrpSpPr>
        <p:grpSpPr bwMode="auto">
          <a:xfrm>
            <a:off x="5791200" y="2590800"/>
            <a:ext cx="457200" cy="381000"/>
            <a:chOff x="816" y="672"/>
            <a:chExt cx="528" cy="384"/>
          </a:xfrm>
        </p:grpSpPr>
        <p:sp>
          <p:nvSpPr>
            <p:cNvPr id="5162" name="Line 148">
              <a:extLst>
                <a:ext uri="{FF2B5EF4-FFF2-40B4-BE49-F238E27FC236}">
                  <a16:creationId xmlns:a16="http://schemas.microsoft.com/office/drawing/2014/main" id="{FE5C87C8-D8A8-4FF6-8730-5CE38A33CAA1}"/>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63" name="Line 149">
              <a:extLst>
                <a:ext uri="{FF2B5EF4-FFF2-40B4-BE49-F238E27FC236}">
                  <a16:creationId xmlns:a16="http://schemas.microsoft.com/office/drawing/2014/main" id="{FA89A0CD-5CC7-4740-9B15-5A6D4FA06AE1}"/>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5164" name="Line 150">
              <a:extLst>
                <a:ext uri="{FF2B5EF4-FFF2-40B4-BE49-F238E27FC236}">
                  <a16:creationId xmlns:a16="http://schemas.microsoft.com/office/drawing/2014/main" id="{902F013C-FE5E-4510-A894-C524E577C783}"/>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5150" name="Text Box 151">
            <a:extLst>
              <a:ext uri="{FF2B5EF4-FFF2-40B4-BE49-F238E27FC236}">
                <a16:creationId xmlns:a16="http://schemas.microsoft.com/office/drawing/2014/main" id="{7B5C470F-2A0B-4635-86C7-2F0FA5891EE5}"/>
              </a:ext>
            </a:extLst>
          </p:cNvPr>
          <p:cNvSpPr txBox="1">
            <a:spLocks noChangeArrowheads="1"/>
          </p:cNvSpPr>
          <p:nvPr/>
        </p:nvSpPr>
        <p:spPr bwMode="auto">
          <a:xfrm>
            <a:off x="4191000" y="259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5151" name="Text Box 152">
            <a:extLst>
              <a:ext uri="{FF2B5EF4-FFF2-40B4-BE49-F238E27FC236}">
                <a16:creationId xmlns:a16="http://schemas.microsoft.com/office/drawing/2014/main" id="{7C63C0B8-4B95-40D3-82A9-5745C5CA1932}"/>
              </a:ext>
            </a:extLst>
          </p:cNvPr>
          <p:cNvSpPr txBox="1">
            <a:spLocks noChangeArrowheads="1"/>
          </p:cNvSpPr>
          <p:nvPr/>
        </p:nvSpPr>
        <p:spPr bwMode="auto">
          <a:xfrm>
            <a:off x="4419600" y="25177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5152" name="Text Box 153">
            <a:extLst>
              <a:ext uri="{FF2B5EF4-FFF2-40B4-BE49-F238E27FC236}">
                <a16:creationId xmlns:a16="http://schemas.microsoft.com/office/drawing/2014/main" id="{C83C09FE-EFA6-48E3-964D-C6C48F21071D}"/>
              </a:ext>
            </a:extLst>
          </p:cNvPr>
          <p:cNvSpPr txBox="1">
            <a:spLocks noChangeArrowheads="1"/>
          </p:cNvSpPr>
          <p:nvPr/>
        </p:nvSpPr>
        <p:spPr bwMode="auto">
          <a:xfrm>
            <a:off x="5029200" y="25177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5153" name="Text Box 154">
            <a:extLst>
              <a:ext uri="{FF2B5EF4-FFF2-40B4-BE49-F238E27FC236}">
                <a16:creationId xmlns:a16="http://schemas.microsoft.com/office/drawing/2014/main" id="{214F96FD-7C3D-440A-ACDD-9238FAAB8C33}"/>
              </a:ext>
            </a:extLst>
          </p:cNvPr>
          <p:cNvSpPr txBox="1">
            <a:spLocks noChangeArrowheads="1"/>
          </p:cNvSpPr>
          <p:nvPr/>
        </p:nvSpPr>
        <p:spPr bwMode="auto">
          <a:xfrm>
            <a:off x="52578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 A</a:t>
            </a:r>
            <a:endParaRPr lang="vi-VN" altLang="en-US" sz="2400">
              <a:solidFill>
                <a:srgbClr val="0000FF"/>
              </a:solidFill>
              <a:latin typeface="VNI-Times" pitchFamily="2" charset="0"/>
            </a:endParaRPr>
          </a:p>
        </p:txBody>
      </p:sp>
      <p:sp>
        <p:nvSpPr>
          <p:cNvPr id="5154" name="Text Box 155">
            <a:extLst>
              <a:ext uri="{FF2B5EF4-FFF2-40B4-BE49-F238E27FC236}">
                <a16:creationId xmlns:a16="http://schemas.microsoft.com/office/drawing/2014/main" id="{9A4BDD98-702C-45D3-A467-653C6FC9C1D7}"/>
              </a:ext>
            </a:extLst>
          </p:cNvPr>
          <p:cNvSpPr txBox="1">
            <a:spLocks noChangeArrowheads="1"/>
          </p:cNvSpPr>
          <p:nvPr/>
        </p:nvSpPr>
        <p:spPr bwMode="auto">
          <a:xfrm>
            <a:off x="58674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sp>
        <p:nvSpPr>
          <p:cNvPr id="5155" name="Text Box 156">
            <a:extLst>
              <a:ext uri="{FF2B5EF4-FFF2-40B4-BE49-F238E27FC236}">
                <a16:creationId xmlns:a16="http://schemas.microsoft.com/office/drawing/2014/main" id="{D4B8A669-3922-425F-BF9D-124B153A6E6C}"/>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a:solidFill>
                  <a:srgbClr val="0000CC"/>
                </a:solidFill>
                <a:latin typeface="VNI-Avo"/>
              </a:rPr>
              <a:t>TIEÁT 9 BIEÁN ÑOÅI ÑÔN GIAÛN BIEÅU THÖÙC CHÖÙA CAÊN BAÄC HAI</a:t>
            </a:r>
          </a:p>
        </p:txBody>
      </p:sp>
      <p:sp>
        <p:nvSpPr>
          <p:cNvPr id="5156" name="Text Box 157">
            <a:extLst>
              <a:ext uri="{FF2B5EF4-FFF2-40B4-BE49-F238E27FC236}">
                <a16:creationId xmlns:a16="http://schemas.microsoft.com/office/drawing/2014/main" id="{D2DBCDED-0F04-412F-8EB2-75512CA9DA60}"/>
              </a:ext>
            </a:extLst>
          </p:cNvPr>
          <p:cNvSpPr txBox="1">
            <a:spLocks noChangeArrowheads="1"/>
          </p:cNvSpPr>
          <p:nvPr/>
        </p:nvSpPr>
        <p:spPr bwMode="auto">
          <a:xfrm>
            <a:off x="228600" y="334963"/>
            <a:ext cx="815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200">
                <a:solidFill>
                  <a:srgbClr val="0000CC"/>
                </a:solidFill>
                <a:latin typeface="VNI-Times" pitchFamily="2" charset="0"/>
              </a:rPr>
              <a:t>I . </a:t>
            </a:r>
            <a:r>
              <a:rPr lang="en-US" altLang="en-US" sz="2200" u="sng">
                <a:solidFill>
                  <a:srgbClr val="0000CC"/>
                </a:solidFill>
                <a:latin typeface="VNI-Times" pitchFamily="2" charset="0"/>
              </a:rPr>
              <a:t>ÑÖA THÖØA SOÁ RA NGOAØI DAÁU CAÊN</a:t>
            </a:r>
          </a:p>
        </p:txBody>
      </p:sp>
      <p:sp>
        <p:nvSpPr>
          <p:cNvPr id="5157" name="Text Box 158">
            <a:extLst>
              <a:ext uri="{FF2B5EF4-FFF2-40B4-BE49-F238E27FC236}">
                <a16:creationId xmlns:a16="http://schemas.microsoft.com/office/drawing/2014/main" id="{1A0DA66B-6BDB-49F8-A027-74F9E21FCDD3}"/>
              </a:ext>
            </a:extLst>
          </p:cNvPr>
          <p:cNvSpPr txBox="1">
            <a:spLocks noChangeArrowheads="1"/>
          </p:cNvSpPr>
          <p:nvPr/>
        </p:nvSpPr>
        <p:spPr bwMode="auto">
          <a:xfrm>
            <a:off x="0" y="31242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CC"/>
                </a:solidFill>
                <a:latin typeface="VNI-Times" pitchFamily="2" charset="0"/>
              </a:rPr>
              <a:t>II </a:t>
            </a:r>
            <a:r>
              <a:rPr lang="en-US" altLang="en-US" sz="2400" u="sng">
                <a:solidFill>
                  <a:srgbClr val="0000CC"/>
                </a:solidFill>
                <a:latin typeface="VNI-Times" pitchFamily="2" charset="0"/>
              </a:rPr>
              <a:t>.ÑÖA THÖØA SOÁ VAØO TRONG DAÁU CAÊN</a:t>
            </a:r>
          </a:p>
        </p:txBody>
      </p:sp>
      <p:grpSp>
        <p:nvGrpSpPr>
          <p:cNvPr id="18" name="Group 159">
            <a:extLst>
              <a:ext uri="{FF2B5EF4-FFF2-40B4-BE49-F238E27FC236}">
                <a16:creationId xmlns:a16="http://schemas.microsoft.com/office/drawing/2014/main" id="{4B57FA55-5EB6-4E29-8D42-59A022149997}"/>
              </a:ext>
            </a:extLst>
          </p:cNvPr>
          <p:cNvGrpSpPr>
            <a:grpSpLocks/>
          </p:cNvGrpSpPr>
          <p:nvPr/>
        </p:nvGrpSpPr>
        <p:grpSpPr bwMode="auto">
          <a:xfrm>
            <a:off x="0" y="5791200"/>
            <a:ext cx="1111250" cy="609600"/>
            <a:chOff x="96" y="144"/>
            <a:chExt cx="480" cy="384"/>
          </a:xfrm>
        </p:grpSpPr>
        <p:sp>
          <p:nvSpPr>
            <p:cNvPr id="5160" name="Rectangle 160">
              <a:extLst>
                <a:ext uri="{FF2B5EF4-FFF2-40B4-BE49-F238E27FC236}">
                  <a16:creationId xmlns:a16="http://schemas.microsoft.com/office/drawing/2014/main" id="{3660CE8F-B097-425C-8831-7341DBF46748}"/>
                </a:ext>
              </a:extLst>
            </p:cNvPr>
            <p:cNvSpPr>
              <a:spLocks noChangeArrowheads="1"/>
            </p:cNvSpPr>
            <p:nvPr/>
          </p:nvSpPr>
          <p:spPr bwMode="auto">
            <a:xfrm>
              <a:off x="192" y="192"/>
              <a:ext cx="384" cy="336"/>
            </a:xfrm>
            <a:prstGeom prst="rect">
              <a:avLst/>
            </a:prstGeom>
            <a:solidFill>
              <a:srgbClr val="FFFF00"/>
            </a:solidFill>
            <a:ln w="9525">
              <a:solidFill>
                <a:srgbClr val="FF3300"/>
              </a:solidFill>
              <a:miter lim="800000"/>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5161" name="Text Box 161">
              <a:extLst>
                <a:ext uri="{FF2B5EF4-FFF2-40B4-BE49-F238E27FC236}">
                  <a16:creationId xmlns:a16="http://schemas.microsoft.com/office/drawing/2014/main" id="{96C2BDAC-F9FE-4852-8C85-D30A3CA42334}"/>
                </a:ext>
              </a:extLst>
            </p:cNvPr>
            <p:cNvSpPr txBox="1">
              <a:spLocks noChangeArrowheads="1"/>
            </p:cNvSpPr>
            <p:nvPr/>
          </p:nvSpPr>
          <p:spPr bwMode="auto">
            <a:xfrm>
              <a:off x="96" y="144"/>
              <a:ext cx="48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3300">
                  <a:solidFill>
                    <a:srgbClr val="3333FF"/>
                  </a:solidFill>
                  <a:latin typeface="VNI-Times" pitchFamily="2" charset="0"/>
                </a:rPr>
                <a:t> ?4d</a:t>
              </a:r>
            </a:p>
          </p:txBody>
        </p:sp>
      </p:grpSp>
      <p:graphicFrame>
        <p:nvGraphicFramePr>
          <p:cNvPr id="187554" name="Object 162">
            <a:extLst>
              <a:ext uri="{FF2B5EF4-FFF2-40B4-BE49-F238E27FC236}">
                <a16:creationId xmlns:a16="http://schemas.microsoft.com/office/drawing/2014/main" id="{570A1F2D-B0B5-4A86-9361-F612F8B8C324}"/>
              </a:ext>
            </a:extLst>
          </p:cNvPr>
          <p:cNvGraphicFramePr>
            <a:graphicFrameLocks noChangeAspect="1"/>
          </p:cNvGraphicFramePr>
          <p:nvPr/>
        </p:nvGraphicFramePr>
        <p:xfrm>
          <a:off x="1905000" y="5900738"/>
          <a:ext cx="2362200" cy="804862"/>
        </p:xfrm>
        <a:graphic>
          <a:graphicData uri="http://schemas.openxmlformats.org/presentationml/2006/ole">
            <mc:AlternateContent xmlns:mc="http://schemas.openxmlformats.org/markup-compatibility/2006">
              <mc:Choice xmlns:v="urn:schemas-microsoft-com:vml" Requires="v">
                <p:oleObj spid="_x0000_s5212" name="Equation" r:id="rId5" imgW="685800" imgH="228600" progId="Equation.DSMT4">
                  <p:embed/>
                </p:oleObj>
              </mc:Choice>
              <mc:Fallback>
                <p:oleObj name="Equation" r:id="rId5" imgW="685800" imgH="228600" progId="Equation.DSMT4">
                  <p:embed/>
                  <p:pic>
                    <p:nvPicPr>
                      <p:cNvPr id="0" name="Object 1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5900738"/>
                        <a:ext cx="2362200"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7555" name="Text Box 163">
            <a:extLst>
              <a:ext uri="{FF2B5EF4-FFF2-40B4-BE49-F238E27FC236}">
                <a16:creationId xmlns:a16="http://schemas.microsoft.com/office/drawing/2014/main" id="{69B0E61F-BBC4-47B7-A81C-1F1C5A809069}"/>
              </a:ext>
            </a:extLst>
          </p:cNvPr>
          <p:cNvSpPr txBox="1">
            <a:spLocks noChangeArrowheads="1"/>
          </p:cNvSpPr>
          <p:nvPr/>
        </p:nvSpPr>
        <p:spPr bwMode="auto">
          <a:xfrm>
            <a:off x="5029200" y="6034088"/>
            <a:ext cx="1781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800" b="0">
                <a:solidFill>
                  <a:srgbClr val="3333FF"/>
                </a:solidFill>
                <a:latin typeface="VNI-Times" pitchFamily="2" charset="0"/>
              </a:rPr>
              <a:t>Vôùi </a:t>
            </a:r>
            <a:r>
              <a:rPr lang="en-US" altLang="en-US" sz="2800">
                <a:solidFill>
                  <a:srgbClr val="FF6600"/>
                </a:solidFill>
                <a:latin typeface="VNI-Times" pitchFamily="2" charset="0"/>
              </a:rPr>
              <a:t>a </a:t>
            </a:r>
            <a:r>
              <a:rPr lang="en-US" altLang="en-US" sz="2800">
                <a:solidFill>
                  <a:srgbClr val="FF6600"/>
                </a:solidFill>
                <a:latin typeface="VNI-Times" pitchFamily="2" charset="0"/>
                <a:sym typeface="Symbol" panose="05050102010706020507" pitchFamily="18" charset="2"/>
              </a:rPr>
              <a:t> 0</a:t>
            </a:r>
            <a:endParaRPr lang="en-US" altLang="en-US" sz="2800">
              <a:solidFill>
                <a:srgbClr val="FF6600"/>
              </a:solidFill>
              <a:latin typeface="VNI-Times" pitchFamily="2"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7449"/>
                                        </p:tgtEl>
                                        <p:attrNameLst>
                                          <p:attrName>style.visibility</p:attrName>
                                        </p:attrNameLst>
                                      </p:cBhvr>
                                      <p:to>
                                        <p:strVal val="visible"/>
                                      </p:to>
                                    </p:set>
                                    <p:anim calcmode="lin" valueType="num">
                                      <p:cBhvr additive="base">
                                        <p:cTn id="7" dur="500" fill="hold"/>
                                        <p:tgtEl>
                                          <p:spTgt spid="187449"/>
                                        </p:tgtEl>
                                        <p:attrNameLst>
                                          <p:attrName>ppt_x</p:attrName>
                                        </p:attrNameLst>
                                      </p:cBhvr>
                                      <p:tavLst>
                                        <p:tav tm="0">
                                          <p:val>
                                            <p:strVal val="0-#ppt_w/2"/>
                                          </p:val>
                                        </p:tav>
                                        <p:tav tm="100000">
                                          <p:val>
                                            <p:strVal val="#ppt_x"/>
                                          </p:val>
                                        </p:tav>
                                      </p:tavLst>
                                    </p:anim>
                                    <p:anim calcmode="lin" valueType="num">
                                      <p:cBhvr additive="base">
                                        <p:cTn id="8" dur="500" fill="hold"/>
                                        <p:tgtEl>
                                          <p:spTgt spid="18744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87413"/>
                                        </p:tgtEl>
                                        <p:attrNameLst>
                                          <p:attrName>style.visibility</p:attrName>
                                        </p:attrNameLst>
                                      </p:cBhvr>
                                      <p:to>
                                        <p:strVal val="visible"/>
                                      </p:to>
                                    </p:set>
                                    <p:animEffect transition="in" filter="wipe(left)">
                                      <p:cBhvr>
                                        <p:cTn id="13" dur="500"/>
                                        <p:tgtEl>
                                          <p:spTgt spid="187413"/>
                                        </p:tgtEl>
                                      </p:cBhvr>
                                    </p:animEffect>
                                  </p:childTnLst>
                                </p:cTn>
                              </p:par>
                            </p:childTnLst>
                          </p:cTn>
                        </p:par>
                        <p:par>
                          <p:cTn id="14" fill="hold" nodeType="afterGroup">
                            <p:stCondLst>
                              <p:cond delay="500"/>
                            </p:stCondLst>
                            <p:childTnLst>
                              <p:par>
                                <p:cTn id="15" presetID="4"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7431"/>
                                        </p:tgtEl>
                                        <p:attrNameLst>
                                          <p:attrName>style.visibility</p:attrName>
                                        </p:attrNameLst>
                                      </p:cBhvr>
                                      <p:to>
                                        <p:strVal val="visible"/>
                                      </p:to>
                                    </p:set>
                                    <p:animEffect transition="in" filter="wipe(left)">
                                      <p:cBhvr>
                                        <p:cTn id="22" dur="1000"/>
                                        <p:tgtEl>
                                          <p:spTgt spid="187431"/>
                                        </p:tgtEl>
                                      </p:cBhvr>
                                    </p:animEffect>
                                  </p:childTnLst>
                                </p:cTn>
                              </p:par>
                            </p:childTnLst>
                          </p:cTn>
                        </p:par>
                        <p:par>
                          <p:cTn id="23" fill="hold" nodeType="afterGroup">
                            <p:stCondLst>
                              <p:cond delay="1000"/>
                            </p:stCondLst>
                            <p:childTnLst>
                              <p:par>
                                <p:cTn id="24" presetID="4"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5"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style.rotation</p:attrName>
                                        </p:attrNameLst>
                                      </p:cBhvr>
                                      <p:tavLst>
                                        <p:tav tm="0">
                                          <p:val>
                                            <p:fltVal val="720"/>
                                          </p:val>
                                        </p:tav>
                                        <p:tav tm="100000">
                                          <p:val>
                                            <p:fltVal val="0"/>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 calcmode="lin" valueType="num">
                                      <p:cBhvr>
                                        <p:cTn id="34" dur="500" fill="hold"/>
                                        <p:tgtEl>
                                          <p:spTgt spid="18"/>
                                        </p:tgtEl>
                                        <p:attrNameLst>
                                          <p:attrName>ppt_w</p:attrName>
                                        </p:attrNameLst>
                                      </p:cBhvr>
                                      <p:tavLst>
                                        <p:tav tm="0">
                                          <p:val>
                                            <p:fltVal val="0"/>
                                          </p:val>
                                        </p:tav>
                                        <p:tav tm="100000">
                                          <p:val>
                                            <p:strVal val="#ppt_w"/>
                                          </p:val>
                                        </p:tav>
                                      </p:tavLst>
                                    </p:anim>
                                  </p:childTnLst>
                                </p:cTn>
                              </p:par>
                            </p:childTnLst>
                          </p:cTn>
                        </p:par>
                        <p:par>
                          <p:cTn id="35" fill="hold" nodeType="afterGroup">
                            <p:stCondLst>
                              <p:cond delay="500"/>
                            </p:stCondLst>
                            <p:childTnLst>
                              <p:par>
                                <p:cTn id="36" presetID="2" presetClass="entr" presetSubtype="8" fill="hold" nodeType="afterEffect">
                                  <p:stCondLst>
                                    <p:cond delay="0"/>
                                  </p:stCondLst>
                                  <p:childTnLst>
                                    <p:set>
                                      <p:cBhvr>
                                        <p:cTn id="37" dur="1" fill="hold">
                                          <p:stCondLst>
                                            <p:cond delay="0"/>
                                          </p:stCondLst>
                                        </p:cTn>
                                        <p:tgtEl>
                                          <p:spTgt spid="187554"/>
                                        </p:tgtEl>
                                        <p:attrNameLst>
                                          <p:attrName>style.visibility</p:attrName>
                                        </p:attrNameLst>
                                      </p:cBhvr>
                                      <p:to>
                                        <p:strVal val="visible"/>
                                      </p:to>
                                    </p:set>
                                    <p:anim calcmode="lin" valueType="num">
                                      <p:cBhvr additive="base">
                                        <p:cTn id="38" dur="500" fill="hold"/>
                                        <p:tgtEl>
                                          <p:spTgt spid="187554"/>
                                        </p:tgtEl>
                                        <p:attrNameLst>
                                          <p:attrName>ppt_x</p:attrName>
                                        </p:attrNameLst>
                                      </p:cBhvr>
                                      <p:tavLst>
                                        <p:tav tm="0">
                                          <p:val>
                                            <p:strVal val="0-#ppt_w/2"/>
                                          </p:val>
                                        </p:tav>
                                        <p:tav tm="100000">
                                          <p:val>
                                            <p:strVal val="#ppt_x"/>
                                          </p:val>
                                        </p:tav>
                                      </p:tavLst>
                                    </p:anim>
                                    <p:anim calcmode="lin" valueType="num">
                                      <p:cBhvr additive="base">
                                        <p:cTn id="39" dur="500" fill="hold"/>
                                        <p:tgtEl>
                                          <p:spTgt spid="187554"/>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000"/>
                            </p:stCondLst>
                            <p:childTnLst>
                              <p:par>
                                <p:cTn id="41" presetID="2" presetClass="entr" presetSubtype="8" fill="hold" grpId="0" nodeType="afterEffect">
                                  <p:stCondLst>
                                    <p:cond delay="0"/>
                                  </p:stCondLst>
                                  <p:childTnLst>
                                    <p:set>
                                      <p:cBhvr>
                                        <p:cTn id="42" dur="1" fill="hold">
                                          <p:stCondLst>
                                            <p:cond delay="0"/>
                                          </p:stCondLst>
                                        </p:cTn>
                                        <p:tgtEl>
                                          <p:spTgt spid="187555"/>
                                        </p:tgtEl>
                                        <p:attrNameLst>
                                          <p:attrName>style.visibility</p:attrName>
                                        </p:attrNameLst>
                                      </p:cBhvr>
                                      <p:to>
                                        <p:strVal val="visible"/>
                                      </p:to>
                                    </p:set>
                                    <p:anim calcmode="lin" valueType="num">
                                      <p:cBhvr additive="base">
                                        <p:cTn id="43" dur="500" fill="hold"/>
                                        <p:tgtEl>
                                          <p:spTgt spid="187555"/>
                                        </p:tgtEl>
                                        <p:attrNameLst>
                                          <p:attrName>ppt_x</p:attrName>
                                        </p:attrNameLst>
                                      </p:cBhvr>
                                      <p:tavLst>
                                        <p:tav tm="0">
                                          <p:val>
                                            <p:strVal val="0-#ppt_w/2"/>
                                          </p:val>
                                        </p:tav>
                                        <p:tav tm="100000">
                                          <p:val>
                                            <p:strVal val="#ppt_x"/>
                                          </p:val>
                                        </p:tav>
                                      </p:tavLst>
                                    </p:anim>
                                    <p:anim calcmode="lin" valueType="num">
                                      <p:cBhvr additive="base">
                                        <p:cTn id="44" dur="500" fill="hold"/>
                                        <p:tgtEl>
                                          <p:spTgt spid="1875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413" grpId="0"/>
      <p:bldP spid="187431" grpId="0"/>
      <p:bldP spid="187449" grpId="0" autoUpdateAnimBg="0"/>
      <p:bldP spid="18755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5CAD6DE7-59EE-433D-AB18-CC46E3E028D5}"/>
              </a:ext>
            </a:extLst>
          </p:cNvPr>
          <p:cNvSpPr txBox="1">
            <a:spLocks noChangeArrowheads="1"/>
          </p:cNvSpPr>
          <p:nvPr/>
        </p:nvSpPr>
        <p:spPr bwMode="auto">
          <a:xfrm>
            <a:off x="228600" y="288925"/>
            <a:ext cx="7315200" cy="679450"/>
          </a:xfrm>
          <a:prstGeom prst="rect">
            <a:avLst/>
          </a:prstGeom>
          <a:solidFill>
            <a:schemeClr val="accent1"/>
          </a:solidFill>
          <a:ln w="38100">
            <a:solidFill>
              <a:schemeClr val="hlink"/>
            </a:solidFill>
            <a:miter lim="800000"/>
            <a:headEnd/>
            <a:tailEnd/>
          </a:ln>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3600">
                <a:solidFill>
                  <a:srgbClr val="CC0000"/>
                </a:solidFill>
                <a:latin typeface="VNI-Times" pitchFamily="2" charset="0"/>
              </a:rPr>
              <a:t>Baøi taäp aùp duïng: So saùnh 2 soá sau</a:t>
            </a:r>
          </a:p>
        </p:txBody>
      </p:sp>
      <p:sp>
        <p:nvSpPr>
          <p:cNvPr id="175115" name="Text Box 11">
            <a:extLst>
              <a:ext uri="{FF2B5EF4-FFF2-40B4-BE49-F238E27FC236}">
                <a16:creationId xmlns:a16="http://schemas.microsoft.com/office/drawing/2014/main" id="{7BBDA193-8946-4389-9FF4-F34714F469BC}"/>
              </a:ext>
            </a:extLst>
          </p:cNvPr>
          <p:cNvSpPr txBox="1">
            <a:spLocks noChangeArrowheads="1"/>
          </p:cNvSpPr>
          <p:nvPr/>
        </p:nvSpPr>
        <p:spPr bwMode="auto">
          <a:xfrm>
            <a:off x="3810000" y="762000"/>
            <a:ext cx="150177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9600">
                <a:solidFill>
                  <a:srgbClr val="FF0000"/>
                </a:solidFill>
                <a:latin typeface="VNI-Times" pitchFamily="2" charset="0"/>
              </a:rPr>
              <a:t>&lt;</a:t>
            </a:r>
          </a:p>
        </p:txBody>
      </p:sp>
      <p:sp>
        <p:nvSpPr>
          <p:cNvPr id="24580" name="Text Box 13">
            <a:extLst>
              <a:ext uri="{FF2B5EF4-FFF2-40B4-BE49-F238E27FC236}">
                <a16:creationId xmlns:a16="http://schemas.microsoft.com/office/drawing/2014/main" id="{100F9EA1-C84E-48B8-965F-821E32B840B6}"/>
              </a:ext>
            </a:extLst>
          </p:cNvPr>
          <p:cNvSpPr txBox="1">
            <a:spLocks noChangeArrowheads="1"/>
          </p:cNvSpPr>
          <p:nvPr/>
        </p:nvSpPr>
        <p:spPr bwMode="auto">
          <a:xfrm>
            <a:off x="3635375" y="1339850"/>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en-US" altLang="en-US" sz="4400">
              <a:solidFill>
                <a:srgbClr val="3333FF"/>
              </a:solidFill>
              <a:latin typeface="VNI-Times" pitchFamily="2" charset="0"/>
            </a:endParaRPr>
          </a:p>
        </p:txBody>
      </p:sp>
      <p:pic>
        <p:nvPicPr>
          <p:cNvPr id="175118" name="Picture 14" descr="QUESTIONS">
            <a:extLst>
              <a:ext uri="{FF2B5EF4-FFF2-40B4-BE49-F238E27FC236}">
                <a16:creationId xmlns:a16="http://schemas.microsoft.com/office/drawing/2014/main" id="{1554E330-8F0A-45C2-B43A-AE60603A281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56038" y="1143000"/>
            <a:ext cx="868362"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5136" name="Text Box 32">
            <a:extLst>
              <a:ext uri="{FF2B5EF4-FFF2-40B4-BE49-F238E27FC236}">
                <a16:creationId xmlns:a16="http://schemas.microsoft.com/office/drawing/2014/main" id="{89CA0551-BC1E-4C1C-86E2-3D694362985F}"/>
              </a:ext>
            </a:extLst>
          </p:cNvPr>
          <p:cNvSpPr txBox="1">
            <a:spLocks noChangeArrowheads="1"/>
          </p:cNvSpPr>
          <p:nvPr/>
        </p:nvSpPr>
        <p:spPr bwMode="auto">
          <a:xfrm>
            <a:off x="0" y="2438400"/>
            <a:ext cx="152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u="sng">
                <a:solidFill>
                  <a:srgbClr val="0000FF"/>
                </a:solidFill>
                <a:latin typeface="VNI-Times" pitchFamily="2" charset="0"/>
              </a:rPr>
              <a:t>Giaûi</a:t>
            </a:r>
            <a:r>
              <a:rPr lang="en-US" altLang="en-US" sz="3600" u="sng">
                <a:solidFill>
                  <a:srgbClr val="0000FF"/>
                </a:solidFill>
                <a:latin typeface="VNI-Times" pitchFamily="2" charset="0"/>
              </a:rPr>
              <a:t>:</a:t>
            </a:r>
          </a:p>
        </p:txBody>
      </p:sp>
      <p:grpSp>
        <p:nvGrpSpPr>
          <p:cNvPr id="2" name="Group 33">
            <a:extLst>
              <a:ext uri="{FF2B5EF4-FFF2-40B4-BE49-F238E27FC236}">
                <a16:creationId xmlns:a16="http://schemas.microsoft.com/office/drawing/2014/main" id="{D37FE167-D614-4D0D-B788-45D4F98343F9}"/>
              </a:ext>
            </a:extLst>
          </p:cNvPr>
          <p:cNvGrpSpPr>
            <a:grpSpLocks/>
          </p:cNvGrpSpPr>
          <p:nvPr/>
        </p:nvGrpSpPr>
        <p:grpSpPr bwMode="auto">
          <a:xfrm>
            <a:off x="1600200" y="1203325"/>
            <a:ext cx="2438400" cy="1054100"/>
            <a:chOff x="1008" y="872"/>
            <a:chExt cx="1536" cy="664"/>
          </a:xfrm>
        </p:grpSpPr>
        <p:sp>
          <p:nvSpPr>
            <p:cNvPr id="24643" name="Text Box 34">
              <a:extLst>
                <a:ext uri="{FF2B5EF4-FFF2-40B4-BE49-F238E27FC236}">
                  <a16:creationId xmlns:a16="http://schemas.microsoft.com/office/drawing/2014/main" id="{B07CE7E9-8B36-4534-8ED0-DE108D309899}"/>
                </a:ext>
              </a:extLst>
            </p:cNvPr>
            <p:cNvSpPr txBox="1">
              <a:spLocks noChangeArrowheads="1"/>
            </p:cNvSpPr>
            <p:nvPr/>
          </p:nvSpPr>
          <p:spPr bwMode="auto">
            <a:xfrm>
              <a:off x="1776" y="872"/>
              <a:ext cx="76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en-US" altLang="en-US" sz="4400">
                <a:solidFill>
                  <a:srgbClr val="3333FF"/>
                </a:solidFill>
                <a:latin typeface="VNI-Times" pitchFamily="2" charset="0"/>
              </a:endParaRPr>
            </a:p>
          </p:txBody>
        </p:sp>
        <p:grpSp>
          <p:nvGrpSpPr>
            <p:cNvPr id="24644" name="Group 35">
              <a:extLst>
                <a:ext uri="{FF2B5EF4-FFF2-40B4-BE49-F238E27FC236}">
                  <a16:creationId xmlns:a16="http://schemas.microsoft.com/office/drawing/2014/main" id="{2FA7602D-14BE-4F9A-83F4-76D61E3360B5}"/>
                </a:ext>
              </a:extLst>
            </p:cNvPr>
            <p:cNvGrpSpPr>
              <a:grpSpLocks/>
            </p:cNvGrpSpPr>
            <p:nvPr/>
          </p:nvGrpSpPr>
          <p:grpSpPr bwMode="auto">
            <a:xfrm>
              <a:off x="1392" y="950"/>
              <a:ext cx="864" cy="480"/>
              <a:chOff x="816" y="672"/>
              <a:chExt cx="528" cy="384"/>
            </a:xfrm>
          </p:grpSpPr>
          <p:sp>
            <p:nvSpPr>
              <p:cNvPr id="24647" name="Line 36">
                <a:extLst>
                  <a:ext uri="{FF2B5EF4-FFF2-40B4-BE49-F238E27FC236}">
                    <a16:creationId xmlns:a16="http://schemas.microsoft.com/office/drawing/2014/main" id="{AE4C2320-8437-42A8-843A-D1CA77BBE69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48" name="Line 37">
                <a:extLst>
                  <a:ext uri="{FF2B5EF4-FFF2-40B4-BE49-F238E27FC236}">
                    <a16:creationId xmlns:a16="http://schemas.microsoft.com/office/drawing/2014/main" id="{C749E0F0-DA85-45A7-A24F-587C51792F9A}"/>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49" name="Line 38">
                <a:extLst>
                  <a:ext uri="{FF2B5EF4-FFF2-40B4-BE49-F238E27FC236}">
                    <a16:creationId xmlns:a16="http://schemas.microsoft.com/office/drawing/2014/main" id="{577E2064-C232-40D1-9946-74D429B14D75}"/>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4645" name="Text Box 39">
              <a:extLst>
                <a:ext uri="{FF2B5EF4-FFF2-40B4-BE49-F238E27FC236}">
                  <a16:creationId xmlns:a16="http://schemas.microsoft.com/office/drawing/2014/main" id="{4D7130E0-DA2F-41F6-BCAF-4BF82946E0C9}"/>
                </a:ext>
              </a:extLst>
            </p:cNvPr>
            <p:cNvSpPr txBox="1">
              <a:spLocks noChangeArrowheads="1"/>
            </p:cNvSpPr>
            <p:nvPr/>
          </p:nvSpPr>
          <p:spPr bwMode="auto">
            <a:xfrm>
              <a:off x="1008" y="902"/>
              <a:ext cx="67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3333FF"/>
                  </a:solidFill>
                  <a:latin typeface="VNI-Times" pitchFamily="2" charset="0"/>
                </a:rPr>
                <a:t>2</a:t>
              </a:r>
            </a:p>
          </p:txBody>
        </p:sp>
        <p:sp>
          <p:nvSpPr>
            <p:cNvPr id="24646" name="Text Box 40">
              <a:extLst>
                <a:ext uri="{FF2B5EF4-FFF2-40B4-BE49-F238E27FC236}">
                  <a16:creationId xmlns:a16="http://schemas.microsoft.com/office/drawing/2014/main" id="{6173055C-6B69-486C-AC8B-DB7CC04C0919}"/>
                </a:ext>
              </a:extLst>
            </p:cNvPr>
            <p:cNvSpPr txBox="1">
              <a:spLocks noChangeArrowheads="1"/>
            </p:cNvSpPr>
            <p:nvPr/>
          </p:nvSpPr>
          <p:spPr bwMode="auto">
            <a:xfrm>
              <a:off x="1680" y="902"/>
              <a:ext cx="67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3333FF"/>
                  </a:solidFill>
                  <a:latin typeface="VNI-Times" pitchFamily="2" charset="0"/>
                </a:rPr>
                <a:t>6</a:t>
              </a:r>
            </a:p>
          </p:txBody>
        </p:sp>
      </p:grpSp>
      <p:grpSp>
        <p:nvGrpSpPr>
          <p:cNvPr id="4" name="Group 41">
            <a:extLst>
              <a:ext uri="{FF2B5EF4-FFF2-40B4-BE49-F238E27FC236}">
                <a16:creationId xmlns:a16="http://schemas.microsoft.com/office/drawing/2014/main" id="{9643CC07-72DE-4819-A5B0-C108494676BD}"/>
              </a:ext>
            </a:extLst>
          </p:cNvPr>
          <p:cNvGrpSpPr>
            <a:grpSpLocks/>
          </p:cNvGrpSpPr>
          <p:nvPr/>
        </p:nvGrpSpPr>
        <p:grpSpPr bwMode="auto">
          <a:xfrm>
            <a:off x="5105400" y="1279525"/>
            <a:ext cx="1524000" cy="1006475"/>
            <a:chOff x="3552" y="902"/>
            <a:chExt cx="960" cy="634"/>
          </a:xfrm>
        </p:grpSpPr>
        <p:grpSp>
          <p:nvGrpSpPr>
            <p:cNvPr id="24638" name="Group 42">
              <a:extLst>
                <a:ext uri="{FF2B5EF4-FFF2-40B4-BE49-F238E27FC236}">
                  <a16:creationId xmlns:a16="http://schemas.microsoft.com/office/drawing/2014/main" id="{E14E5157-AA62-4AF5-AA24-0C408003622F}"/>
                </a:ext>
              </a:extLst>
            </p:cNvPr>
            <p:cNvGrpSpPr>
              <a:grpSpLocks/>
            </p:cNvGrpSpPr>
            <p:nvPr/>
          </p:nvGrpSpPr>
          <p:grpSpPr bwMode="auto">
            <a:xfrm>
              <a:off x="3552" y="950"/>
              <a:ext cx="864" cy="480"/>
              <a:chOff x="816" y="672"/>
              <a:chExt cx="528" cy="384"/>
            </a:xfrm>
          </p:grpSpPr>
          <p:sp>
            <p:nvSpPr>
              <p:cNvPr id="24640" name="Line 43">
                <a:extLst>
                  <a:ext uri="{FF2B5EF4-FFF2-40B4-BE49-F238E27FC236}">
                    <a16:creationId xmlns:a16="http://schemas.microsoft.com/office/drawing/2014/main" id="{E9119D6C-24C5-4BEA-937A-6FEB9A3D49C5}"/>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41" name="Line 44">
                <a:extLst>
                  <a:ext uri="{FF2B5EF4-FFF2-40B4-BE49-F238E27FC236}">
                    <a16:creationId xmlns:a16="http://schemas.microsoft.com/office/drawing/2014/main" id="{BD34D41D-B228-498A-9055-61FF45733305}"/>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42" name="Line 45">
                <a:extLst>
                  <a:ext uri="{FF2B5EF4-FFF2-40B4-BE49-F238E27FC236}">
                    <a16:creationId xmlns:a16="http://schemas.microsoft.com/office/drawing/2014/main" id="{FB52ABB6-5384-4CF6-BE41-74086EEEF530}"/>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4639" name="Text Box 46">
              <a:extLst>
                <a:ext uri="{FF2B5EF4-FFF2-40B4-BE49-F238E27FC236}">
                  <a16:creationId xmlns:a16="http://schemas.microsoft.com/office/drawing/2014/main" id="{D626968A-AD32-4D21-B105-5FCB5D5578AC}"/>
                </a:ext>
              </a:extLst>
            </p:cNvPr>
            <p:cNvSpPr txBox="1">
              <a:spLocks noChangeArrowheads="1"/>
            </p:cNvSpPr>
            <p:nvPr/>
          </p:nvSpPr>
          <p:spPr bwMode="auto">
            <a:xfrm>
              <a:off x="3840" y="902"/>
              <a:ext cx="672"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3333FF"/>
                  </a:solidFill>
                  <a:latin typeface="VNI-Times" pitchFamily="2" charset="0"/>
                </a:rPr>
                <a:t>25</a:t>
              </a:r>
            </a:p>
          </p:txBody>
        </p:sp>
      </p:grpSp>
      <p:grpSp>
        <p:nvGrpSpPr>
          <p:cNvPr id="6" name="Group 84">
            <a:extLst>
              <a:ext uri="{FF2B5EF4-FFF2-40B4-BE49-F238E27FC236}">
                <a16:creationId xmlns:a16="http://schemas.microsoft.com/office/drawing/2014/main" id="{C15D85E4-B731-43CC-B83D-E84512C43F15}"/>
              </a:ext>
            </a:extLst>
          </p:cNvPr>
          <p:cNvGrpSpPr>
            <a:grpSpLocks/>
          </p:cNvGrpSpPr>
          <p:nvPr/>
        </p:nvGrpSpPr>
        <p:grpSpPr bwMode="auto">
          <a:xfrm>
            <a:off x="1600200" y="2895600"/>
            <a:ext cx="1600200" cy="1006475"/>
            <a:chOff x="1008" y="2112"/>
            <a:chExt cx="1008" cy="634"/>
          </a:xfrm>
        </p:grpSpPr>
        <p:grpSp>
          <p:nvGrpSpPr>
            <p:cNvPr id="24632" name="Group 18">
              <a:extLst>
                <a:ext uri="{FF2B5EF4-FFF2-40B4-BE49-F238E27FC236}">
                  <a16:creationId xmlns:a16="http://schemas.microsoft.com/office/drawing/2014/main" id="{4D53D58E-CA23-4C90-9F33-8105AD060FA3}"/>
                </a:ext>
              </a:extLst>
            </p:cNvPr>
            <p:cNvGrpSpPr>
              <a:grpSpLocks/>
            </p:cNvGrpSpPr>
            <p:nvPr/>
          </p:nvGrpSpPr>
          <p:grpSpPr bwMode="auto">
            <a:xfrm>
              <a:off x="1296" y="2172"/>
              <a:ext cx="680" cy="432"/>
              <a:chOff x="816" y="672"/>
              <a:chExt cx="528" cy="384"/>
            </a:xfrm>
          </p:grpSpPr>
          <p:sp>
            <p:nvSpPr>
              <p:cNvPr id="24635" name="Line 19">
                <a:extLst>
                  <a:ext uri="{FF2B5EF4-FFF2-40B4-BE49-F238E27FC236}">
                    <a16:creationId xmlns:a16="http://schemas.microsoft.com/office/drawing/2014/main" id="{BB686723-FA58-4473-8B75-744BB64DE35F}"/>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36" name="Line 20">
                <a:extLst>
                  <a:ext uri="{FF2B5EF4-FFF2-40B4-BE49-F238E27FC236}">
                    <a16:creationId xmlns:a16="http://schemas.microsoft.com/office/drawing/2014/main" id="{F8B67776-CDAA-44CC-B89E-5F52F2DB7862}"/>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37" name="Line 21">
                <a:extLst>
                  <a:ext uri="{FF2B5EF4-FFF2-40B4-BE49-F238E27FC236}">
                    <a16:creationId xmlns:a16="http://schemas.microsoft.com/office/drawing/2014/main" id="{4CFB5F12-C2FE-4AC6-A60B-C94DE7D698B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4633" name="Text Box 22">
              <a:extLst>
                <a:ext uri="{FF2B5EF4-FFF2-40B4-BE49-F238E27FC236}">
                  <a16:creationId xmlns:a16="http://schemas.microsoft.com/office/drawing/2014/main" id="{A5882BEA-21AE-4583-BD0A-2DBAC151F092}"/>
                </a:ext>
              </a:extLst>
            </p:cNvPr>
            <p:cNvSpPr txBox="1">
              <a:spLocks noChangeArrowheads="1"/>
            </p:cNvSpPr>
            <p:nvPr/>
          </p:nvSpPr>
          <p:spPr bwMode="auto">
            <a:xfrm>
              <a:off x="1008" y="2112"/>
              <a:ext cx="53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3333FF"/>
                  </a:solidFill>
                  <a:latin typeface="VNI-Times" pitchFamily="2" charset="0"/>
                </a:rPr>
                <a:t>2</a:t>
              </a:r>
            </a:p>
          </p:txBody>
        </p:sp>
        <p:sp>
          <p:nvSpPr>
            <p:cNvPr id="24634" name="Text Box 23">
              <a:extLst>
                <a:ext uri="{FF2B5EF4-FFF2-40B4-BE49-F238E27FC236}">
                  <a16:creationId xmlns:a16="http://schemas.microsoft.com/office/drawing/2014/main" id="{8A440CA8-6940-4496-8DF5-588EC7C20A99}"/>
                </a:ext>
              </a:extLst>
            </p:cNvPr>
            <p:cNvSpPr txBox="1">
              <a:spLocks noChangeArrowheads="1"/>
            </p:cNvSpPr>
            <p:nvPr/>
          </p:nvSpPr>
          <p:spPr bwMode="auto">
            <a:xfrm>
              <a:off x="1448" y="2112"/>
              <a:ext cx="56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3333FF"/>
                  </a:solidFill>
                  <a:latin typeface="VNI-Times" pitchFamily="2" charset="0"/>
                </a:rPr>
                <a:t>6</a:t>
              </a:r>
            </a:p>
          </p:txBody>
        </p:sp>
      </p:grpSp>
      <p:grpSp>
        <p:nvGrpSpPr>
          <p:cNvPr id="8" name="Group 85">
            <a:extLst>
              <a:ext uri="{FF2B5EF4-FFF2-40B4-BE49-F238E27FC236}">
                <a16:creationId xmlns:a16="http://schemas.microsoft.com/office/drawing/2014/main" id="{60AB4E4F-8312-4D4D-ABDF-B9925D92E4D5}"/>
              </a:ext>
            </a:extLst>
          </p:cNvPr>
          <p:cNvGrpSpPr>
            <a:grpSpLocks/>
          </p:cNvGrpSpPr>
          <p:nvPr/>
        </p:nvGrpSpPr>
        <p:grpSpPr bwMode="auto">
          <a:xfrm>
            <a:off x="3581400" y="2819400"/>
            <a:ext cx="2873375" cy="1006475"/>
            <a:chOff x="2270" y="2064"/>
            <a:chExt cx="1810" cy="634"/>
          </a:xfrm>
        </p:grpSpPr>
        <p:sp>
          <p:nvSpPr>
            <p:cNvPr id="24626" name="Text Box 24">
              <a:extLst>
                <a:ext uri="{FF2B5EF4-FFF2-40B4-BE49-F238E27FC236}">
                  <a16:creationId xmlns:a16="http://schemas.microsoft.com/office/drawing/2014/main" id="{2BD03BDE-D5F1-4CCF-8DFA-CD1BF7D0489B}"/>
                </a:ext>
              </a:extLst>
            </p:cNvPr>
            <p:cNvSpPr txBox="1">
              <a:spLocks noChangeArrowheads="1"/>
            </p:cNvSpPr>
            <p:nvPr/>
          </p:nvSpPr>
          <p:spPr bwMode="auto">
            <a:xfrm>
              <a:off x="2270" y="2088"/>
              <a:ext cx="94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5400">
                  <a:solidFill>
                    <a:srgbClr val="0000FF"/>
                  </a:solidFill>
                  <a:latin typeface="VNI-Times" pitchFamily="2" charset="0"/>
                </a:rPr>
                <a:t>=</a:t>
              </a:r>
            </a:p>
          </p:txBody>
        </p:sp>
        <p:grpSp>
          <p:nvGrpSpPr>
            <p:cNvPr id="24627" name="Group 26">
              <a:extLst>
                <a:ext uri="{FF2B5EF4-FFF2-40B4-BE49-F238E27FC236}">
                  <a16:creationId xmlns:a16="http://schemas.microsoft.com/office/drawing/2014/main" id="{87E16FD2-CFA8-454F-B9E7-BAA2C94AE48D}"/>
                </a:ext>
              </a:extLst>
            </p:cNvPr>
            <p:cNvGrpSpPr>
              <a:grpSpLocks/>
            </p:cNvGrpSpPr>
            <p:nvPr/>
          </p:nvGrpSpPr>
          <p:grpSpPr bwMode="auto">
            <a:xfrm>
              <a:off x="2928" y="2160"/>
              <a:ext cx="983" cy="412"/>
              <a:chOff x="816" y="672"/>
              <a:chExt cx="528" cy="384"/>
            </a:xfrm>
          </p:grpSpPr>
          <p:sp>
            <p:nvSpPr>
              <p:cNvPr id="24629" name="Line 27">
                <a:extLst>
                  <a:ext uri="{FF2B5EF4-FFF2-40B4-BE49-F238E27FC236}">
                    <a16:creationId xmlns:a16="http://schemas.microsoft.com/office/drawing/2014/main" id="{4C2111B2-8B52-4528-B86E-DBF4E0BE05F5}"/>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30" name="Line 28">
                <a:extLst>
                  <a:ext uri="{FF2B5EF4-FFF2-40B4-BE49-F238E27FC236}">
                    <a16:creationId xmlns:a16="http://schemas.microsoft.com/office/drawing/2014/main" id="{580BCDAF-FEA9-4CB2-A431-5DEF89AD4FE7}"/>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31" name="Line 29">
                <a:extLst>
                  <a:ext uri="{FF2B5EF4-FFF2-40B4-BE49-F238E27FC236}">
                    <a16:creationId xmlns:a16="http://schemas.microsoft.com/office/drawing/2014/main" id="{BFD2267C-FE05-4486-BD73-7C48EE663572}"/>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4628" name="Text Box 30">
              <a:extLst>
                <a:ext uri="{FF2B5EF4-FFF2-40B4-BE49-F238E27FC236}">
                  <a16:creationId xmlns:a16="http://schemas.microsoft.com/office/drawing/2014/main" id="{E9E7CE2B-CAF3-4651-B74F-DE9105A988D4}"/>
                </a:ext>
              </a:extLst>
            </p:cNvPr>
            <p:cNvSpPr txBox="1">
              <a:spLocks noChangeArrowheads="1"/>
            </p:cNvSpPr>
            <p:nvPr/>
          </p:nvSpPr>
          <p:spPr bwMode="auto">
            <a:xfrm>
              <a:off x="3074" y="2064"/>
              <a:ext cx="1006"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3333FF"/>
                  </a:solidFill>
                  <a:latin typeface="VNI-Times" pitchFamily="2" charset="0"/>
                </a:rPr>
                <a:t>4. 6</a:t>
              </a:r>
            </a:p>
          </p:txBody>
        </p:sp>
      </p:grpSp>
      <p:grpSp>
        <p:nvGrpSpPr>
          <p:cNvPr id="10" name="Group 86">
            <a:extLst>
              <a:ext uri="{FF2B5EF4-FFF2-40B4-BE49-F238E27FC236}">
                <a16:creationId xmlns:a16="http://schemas.microsoft.com/office/drawing/2014/main" id="{47CB859E-8A5A-4312-AD9D-E56FE033063B}"/>
              </a:ext>
            </a:extLst>
          </p:cNvPr>
          <p:cNvGrpSpPr>
            <a:grpSpLocks/>
          </p:cNvGrpSpPr>
          <p:nvPr/>
        </p:nvGrpSpPr>
        <p:grpSpPr bwMode="auto">
          <a:xfrm>
            <a:off x="6400800" y="2857500"/>
            <a:ext cx="2438400" cy="1028700"/>
            <a:chOff x="4032" y="2088"/>
            <a:chExt cx="1536" cy="648"/>
          </a:xfrm>
        </p:grpSpPr>
        <p:sp>
          <p:nvSpPr>
            <p:cNvPr id="24620" name="Text Box 31">
              <a:extLst>
                <a:ext uri="{FF2B5EF4-FFF2-40B4-BE49-F238E27FC236}">
                  <a16:creationId xmlns:a16="http://schemas.microsoft.com/office/drawing/2014/main" id="{13752C03-9B9D-41AD-AC7A-BBC688D59C50}"/>
                </a:ext>
              </a:extLst>
            </p:cNvPr>
            <p:cNvSpPr txBox="1">
              <a:spLocks noChangeArrowheads="1"/>
            </p:cNvSpPr>
            <p:nvPr/>
          </p:nvSpPr>
          <p:spPr bwMode="auto">
            <a:xfrm>
              <a:off x="4032" y="2088"/>
              <a:ext cx="94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5400">
                  <a:solidFill>
                    <a:srgbClr val="0000FF"/>
                  </a:solidFill>
                  <a:latin typeface="VNI-Times" pitchFamily="2" charset="0"/>
                </a:rPr>
                <a:t>=</a:t>
              </a:r>
            </a:p>
          </p:txBody>
        </p:sp>
        <p:sp>
          <p:nvSpPr>
            <p:cNvPr id="24621" name="Text Box 48">
              <a:extLst>
                <a:ext uri="{FF2B5EF4-FFF2-40B4-BE49-F238E27FC236}">
                  <a16:creationId xmlns:a16="http://schemas.microsoft.com/office/drawing/2014/main" id="{3387E038-45F2-422F-A661-4FCECA8FD3FE}"/>
                </a:ext>
              </a:extLst>
            </p:cNvPr>
            <p:cNvSpPr txBox="1">
              <a:spLocks noChangeArrowheads="1"/>
            </p:cNvSpPr>
            <p:nvPr/>
          </p:nvSpPr>
          <p:spPr bwMode="auto">
            <a:xfrm>
              <a:off x="4704" y="2102"/>
              <a:ext cx="864"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0000FF"/>
                  </a:solidFill>
                  <a:latin typeface="VNI-Times" pitchFamily="2" charset="0"/>
                </a:rPr>
                <a:t>24</a:t>
              </a:r>
            </a:p>
          </p:txBody>
        </p:sp>
        <p:grpSp>
          <p:nvGrpSpPr>
            <p:cNvPr id="24622" name="Group 49">
              <a:extLst>
                <a:ext uri="{FF2B5EF4-FFF2-40B4-BE49-F238E27FC236}">
                  <a16:creationId xmlns:a16="http://schemas.microsoft.com/office/drawing/2014/main" id="{76DF2AD0-0842-420C-B49C-5448C789E159}"/>
                </a:ext>
              </a:extLst>
            </p:cNvPr>
            <p:cNvGrpSpPr>
              <a:grpSpLocks/>
            </p:cNvGrpSpPr>
            <p:nvPr/>
          </p:nvGrpSpPr>
          <p:grpSpPr bwMode="auto">
            <a:xfrm>
              <a:off x="4560" y="2152"/>
              <a:ext cx="779" cy="448"/>
              <a:chOff x="816" y="672"/>
              <a:chExt cx="528" cy="384"/>
            </a:xfrm>
          </p:grpSpPr>
          <p:sp>
            <p:nvSpPr>
              <p:cNvPr id="24623" name="Line 50">
                <a:extLst>
                  <a:ext uri="{FF2B5EF4-FFF2-40B4-BE49-F238E27FC236}">
                    <a16:creationId xmlns:a16="http://schemas.microsoft.com/office/drawing/2014/main" id="{43FF0513-DC2F-48D5-9609-84CD282A9DD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24" name="Line 51">
                <a:extLst>
                  <a:ext uri="{FF2B5EF4-FFF2-40B4-BE49-F238E27FC236}">
                    <a16:creationId xmlns:a16="http://schemas.microsoft.com/office/drawing/2014/main" id="{6A383F06-750D-4DEF-9429-D96DC042E620}"/>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25" name="Line 52">
                <a:extLst>
                  <a:ext uri="{FF2B5EF4-FFF2-40B4-BE49-F238E27FC236}">
                    <a16:creationId xmlns:a16="http://schemas.microsoft.com/office/drawing/2014/main" id="{79FEE197-E8E8-41A3-8167-21B581C88A8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sp>
        <p:nvSpPr>
          <p:cNvPr id="175169" name="Text Box 65">
            <a:extLst>
              <a:ext uri="{FF2B5EF4-FFF2-40B4-BE49-F238E27FC236}">
                <a16:creationId xmlns:a16="http://schemas.microsoft.com/office/drawing/2014/main" id="{13AA8381-71B7-42FB-BAE5-292E7069D1E3}"/>
              </a:ext>
            </a:extLst>
          </p:cNvPr>
          <p:cNvSpPr txBox="1">
            <a:spLocks noChangeArrowheads="1"/>
          </p:cNvSpPr>
          <p:nvPr/>
        </p:nvSpPr>
        <p:spPr bwMode="auto">
          <a:xfrm>
            <a:off x="0" y="4343400"/>
            <a:ext cx="15017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0000FF"/>
                </a:solidFill>
                <a:latin typeface="VNI-Times" pitchFamily="2" charset="0"/>
              </a:rPr>
              <a:t> Maø :</a:t>
            </a:r>
          </a:p>
        </p:txBody>
      </p:sp>
      <p:sp>
        <p:nvSpPr>
          <p:cNvPr id="175170" name="Text Box 66">
            <a:extLst>
              <a:ext uri="{FF2B5EF4-FFF2-40B4-BE49-F238E27FC236}">
                <a16:creationId xmlns:a16="http://schemas.microsoft.com/office/drawing/2014/main" id="{27358F5F-5EE9-498D-85C5-DDB8B787FC6E}"/>
              </a:ext>
            </a:extLst>
          </p:cNvPr>
          <p:cNvSpPr txBox="1">
            <a:spLocks noChangeArrowheads="1"/>
          </p:cNvSpPr>
          <p:nvPr/>
        </p:nvSpPr>
        <p:spPr bwMode="auto">
          <a:xfrm>
            <a:off x="3527425" y="3962400"/>
            <a:ext cx="663575"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600">
                <a:solidFill>
                  <a:srgbClr val="FF0000"/>
                </a:solidFill>
                <a:latin typeface="VNI-Times" pitchFamily="2" charset="0"/>
              </a:rPr>
              <a:t>&lt;</a:t>
            </a:r>
          </a:p>
        </p:txBody>
      </p:sp>
      <p:sp>
        <p:nvSpPr>
          <p:cNvPr id="175171" name="Text Box 67">
            <a:extLst>
              <a:ext uri="{FF2B5EF4-FFF2-40B4-BE49-F238E27FC236}">
                <a16:creationId xmlns:a16="http://schemas.microsoft.com/office/drawing/2014/main" id="{2ACD0F79-6771-4AB4-9034-580980088936}"/>
              </a:ext>
            </a:extLst>
          </p:cNvPr>
          <p:cNvSpPr txBox="1">
            <a:spLocks noChangeArrowheads="1"/>
          </p:cNvSpPr>
          <p:nvPr/>
        </p:nvSpPr>
        <p:spPr bwMode="auto">
          <a:xfrm>
            <a:off x="76200" y="5470525"/>
            <a:ext cx="1905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0000FF"/>
                </a:solidFill>
                <a:latin typeface="VNI-Times" pitchFamily="2" charset="0"/>
              </a:rPr>
              <a:t>Neân :</a:t>
            </a:r>
          </a:p>
        </p:txBody>
      </p:sp>
      <p:sp>
        <p:nvSpPr>
          <p:cNvPr id="175172" name="Text Box 68">
            <a:extLst>
              <a:ext uri="{FF2B5EF4-FFF2-40B4-BE49-F238E27FC236}">
                <a16:creationId xmlns:a16="http://schemas.microsoft.com/office/drawing/2014/main" id="{D54F77ED-D376-46AA-B27D-59B7128A9782}"/>
              </a:ext>
            </a:extLst>
          </p:cNvPr>
          <p:cNvSpPr txBox="1">
            <a:spLocks noChangeArrowheads="1"/>
          </p:cNvSpPr>
          <p:nvPr/>
        </p:nvSpPr>
        <p:spPr bwMode="auto">
          <a:xfrm>
            <a:off x="3505200" y="5133975"/>
            <a:ext cx="10668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600">
                <a:solidFill>
                  <a:srgbClr val="FF0000"/>
                </a:solidFill>
                <a:latin typeface="VNI-Times" pitchFamily="2" charset="0"/>
              </a:rPr>
              <a:t>&lt;</a:t>
            </a:r>
          </a:p>
        </p:txBody>
      </p:sp>
      <p:grpSp>
        <p:nvGrpSpPr>
          <p:cNvPr id="12" name="Group 87">
            <a:extLst>
              <a:ext uri="{FF2B5EF4-FFF2-40B4-BE49-F238E27FC236}">
                <a16:creationId xmlns:a16="http://schemas.microsoft.com/office/drawing/2014/main" id="{BD691B22-35E9-4529-9B56-44B34BB22392}"/>
              </a:ext>
            </a:extLst>
          </p:cNvPr>
          <p:cNvGrpSpPr>
            <a:grpSpLocks/>
          </p:cNvGrpSpPr>
          <p:nvPr/>
        </p:nvGrpSpPr>
        <p:grpSpPr bwMode="auto">
          <a:xfrm>
            <a:off x="1143000" y="4114800"/>
            <a:ext cx="2133600" cy="1006475"/>
            <a:chOff x="1008" y="2112"/>
            <a:chExt cx="1008" cy="634"/>
          </a:xfrm>
        </p:grpSpPr>
        <p:grpSp>
          <p:nvGrpSpPr>
            <p:cNvPr id="24614" name="Group 88">
              <a:extLst>
                <a:ext uri="{FF2B5EF4-FFF2-40B4-BE49-F238E27FC236}">
                  <a16:creationId xmlns:a16="http://schemas.microsoft.com/office/drawing/2014/main" id="{4C734804-8126-429A-8AC6-965834B0C0D7}"/>
                </a:ext>
              </a:extLst>
            </p:cNvPr>
            <p:cNvGrpSpPr>
              <a:grpSpLocks/>
            </p:cNvGrpSpPr>
            <p:nvPr/>
          </p:nvGrpSpPr>
          <p:grpSpPr bwMode="auto">
            <a:xfrm>
              <a:off x="1296" y="2172"/>
              <a:ext cx="680" cy="432"/>
              <a:chOff x="816" y="672"/>
              <a:chExt cx="528" cy="384"/>
            </a:xfrm>
          </p:grpSpPr>
          <p:sp>
            <p:nvSpPr>
              <p:cNvPr id="24617" name="Line 89">
                <a:extLst>
                  <a:ext uri="{FF2B5EF4-FFF2-40B4-BE49-F238E27FC236}">
                    <a16:creationId xmlns:a16="http://schemas.microsoft.com/office/drawing/2014/main" id="{ABD77F03-9448-46A2-B4EF-35CD5D0687D1}"/>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18" name="Line 90">
                <a:extLst>
                  <a:ext uri="{FF2B5EF4-FFF2-40B4-BE49-F238E27FC236}">
                    <a16:creationId xmlns:a16="http://schemas.microsoft.com/office/drawing/2014/main" id="{8FB18736-DAD4-4FC2-ABD4-526B98A553D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19" name="Line 91">
                <a:extLst>
                  <a:ext uri="{FF2B5EF4-FFF2-40B4-BE49-F238E27FC236}">
                    <a16:creationId xmlns:a16="http://schemas.microsoft.com/office/drawing/2014/main" id="{644C6F2D-11C9-4D6D-93CC-286CEBFC5473}"/>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4615" name="Text Box 92">
              <a:extLst>
                <a:ext uri="{FF2B5EF4-FFF2-40B4-BE49-F238E27FC236}">
                  <a16:creationId xmlns:a16="http://schemas.microsoft.com/office/drawing/2014/main" id="{C4B12D64-2C10-4812-AA30-99D577EABF82}"/>
                </a:ext>
              </a:extLst>
            </p:cNvPr>
            <p:cNvSpPr txBox="1">
              <a:spLocks noChangeArrowheads="1"/>
            </p:cNvSpPr>
            <p:nvPr/>
          </p:nvSpPr>
          <p:spPr bwMode="auto">
            <a:xfrm>
              <a:off x="1008" y="2112"/>
              <a:ext cx="53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en-US" altLang="en-US" sz="6000">
                <a:solidFill>
                  <a:srgbClr val="3333FF"/>
                </a:solidFill>
                <a:latin typeface="VNI-Times" pitchFamily="2" charset="0"/>
              </a:endParaRPr>
            </a:p>
          </p:txBody>
        </p:sp>
        <p:sp>
          <p:nvSpPr>
            <p:cNvPr id="24616" name="Text Box 93">
              <a:extLst>
                <a:ext uri="{FF2B5EF4-FFF2-40B4-BE49-F238E27FC236}">
                  <a16:creationId xmlns:a16="http://schemas.microsoft.com/office/drawing/2014/main" id="{A173AA97-09C7-49C8-AE73-A45C36E563D0}"/>
                </a:ext>
              </a:extLst>
            </p:cNvPr>
            <p:cNvSpPr txBox="1">
              <a:spLocks noChangeArrowheads="1"/>
            </p:cNvSpPr>
            <p:nvPr/>
          </p:nvSpPr>
          <p:spPr bwMode="auto">
            <a:xfrm>
              <a:off x="1448" y="2112"/>
              <a:ext cx="56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3333FF"/>
                  </a:solidFill>
                  <a:latin typeface="VNI-Times" pitchFamily="2" charset="0"/>
                </a:rPr>
                <a:t>24</a:t>
              </a:r>
            </a:p>
          </p:txBody>
        </p:sp>
      </p:grpSp>
      <p:grpSp>
        <p:nvGrpSpPr>
          <p:cNvPr id="14" name="Group 101">
            <a:extLst>
              <a:ext uri="{FF2B5EF4-FFF2-40B4-BE49-F238E27FC236}">
                <a16:creationId xmlns:a16="http://schemas.microsoft.com/office/drawing/2014/main" id="{5E19DA4E-4DB1-490E-B710-AB58B594F583}"/>
              </a:ext>
            </a:extLst>
          </p:cNvPr>
          <p:cNvGrpSpPr>
            <a:grpSpLocks/>
          </p:cNvGrpSpPr>
          <p:nvPr/>
        </p:nvGrpSpPr>
        <p:grpSpPr bwMode="auto">
          <a:xfrm>
            <a:off x="1676400" y="5241925"/>
            <a:ext cx="1600200" cy="1006475"/>
            <a:chOff x="1008" y="2112"/>
            <a:chExt cx="1008" cy="634"/>
          </a:xfrm>
        </p:grpSpPr>
        <p:grpSp>
          <p:nvGrpSpPr>
            <p:cNvPr id="24608" name="Group 102">
              <a:extLst>
                <a:ext uri="{FF2B5EF4-FFF2-40B4-BE49-F238E27FC236}">
                  <a16:creationId xmlns:a16="http://schemas.microsoft.com/office/drawing/2014/main" id="{08CAE984-297B-47AF-9330-A41F85FC19E1}"/>
                </a:ext>
              </a:extLst>
            </p:cNvPr>
            <p:cNvGrpSpPr>
              <a:grpSpLocks/>
            </p:cNvGrpSpPr>
            <p:nvPr/>
          </p:nvGrpSpPr>
          <p:grpSpPr bwMode="auto">
            <a:xfrm>
              <a:off x="1296" y="2172"/>
              <a:ext cx="680" cy="432"/>
              <a:chOff x="816" y="672"/>
              <a:chExt cx="528" cy="384"/>
            </a:xfrm>
          </p:grpSpPr>
          <p:sp>
            <p:nvSpPr>
              <p:cNvPr id="24611" name="Line 103">
                <a:extLst>
                  <a:ext uri="{FF2B5EF4-FFF2-40B4-BE49-F238E27FC236}">
                    <a16:creationId xmlns:a16="http://schemas.microsoft.com/office/drawing/2014/main" id="{32D5F8A7-9CFB-414B-ACB1-ABB981289F1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12" name="Line 104">
                <a:extLst>
                  <a:ext uri="{FF2B5EF4-FFF2-40B4-BE49-F238E27FC236}">
                    <a16:creationId xmlns:a16="http://schemas.microsoft.com/office/drawing/2014/main" id="{9ACB12E4-3C04-4702-974B-9C4EBF9B469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13" name="Line 105">
                <a:extLst>
                  <a:ext uri="{FF2B5EF4-FFF2-40B4-BE49-F238E27FC236}">
                    <a16:creationId xmlns:a16="http://schemas.microsoft.com/office/drawing/2014/main" id="{27583B50-BA63-48AD-823B-C2DF21CCA80D}"/>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4609" name="Text Box 106">
              <a:extLst>
                <a:ext uri="{FF2B5EF4-FFF2-40B4-BE49-F238E27FC236}">
                  <a16:creationId xmlns:a16="http://schemas.microsoft.com/office/drawing/2014/main" id="{96F3B313-F5AA-44D2-800A-3A150E9EBC70}"/>
                </a:ext>
              </a:extLst>
            </p:cNvPr>
            <p:cNvSpPr txBox="1">
              <a:spLocks noChangeArrowheads="1"/>
            </p:cNvSpPr>
            <p:nvPr/>
          </p:nvSpPr>
          <p:spPr bwMode="auto">
            <a:xfrm>
              <a:off x="1008" y="2112"/>
              <a:ext cx="53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3333FF"/>
                  </a:solidFill>
                  <a:latin typeface="VNI-Times" pitchFamily="2" charset="0"/>
                </a:rPr>
                <a:t>2</a:t>
              </a:r>
            </a:p>
          </p:txBody>
        </p:sp>
        <p:sp>
          <p:nvSpPr>
            <p:cNvPr id="24610" name="Text Box 107">
              <a:extLst>
                <a:ext uri="{FF2B5EF4-FFF2-40B4-BE49-F238E27FC236}">
                  <a16:creationId xmlns:a16="http://schemas.microsoft.com/office/drawing/2014/main" id="{9C514024-0FA5-454B-8F93-DB079EFD36A3}"/>
                </a:ext>
              </a:extLst>
            </p:cNvPr>
            <p:cNvSpPr txBox="1">
              <a:spLocks noChangeArrowheads="1"/>
            </p:cNvSpPr>
            <p:nvPr/>
          </p:nvSpPr>
          <p:spPr bwMode="auto">
            <a:xfrm>
              <a:off x="1448" y="2112"/>
              <a:ext cx="56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3333FF"/>
                  </a:solidFill>
                  <a:latin typeface="VNI-Times" pitchFamily="2" charset="0"/>
                </a:rPr>
                <a:t>6</a:t>
              </a:r>
            </a:p>
          </p:txBody>
        </p:sp>
      </p:grpSp>
      <p:grpSp>
        <p:nvGrpSpPr>
          <p:cNvPr id="16" name="Group 115">
            <a:extLst>
              <a:ext uri="{FF2B5EF4-FFF2-40B4-BE49-F238E27FC236}">
                <a16:creationId xmlns:a16="http://schemas.microsoft.com/office/drawing/2014/main" id="{8320DD48-8F34-42A1-87CE-261C471E2581}"/>
              </a:ext>
            </a:extLst>
          </p:cNvPr>
          <p:cNvGrpSpPr>
            <a:grpSpLocks/>
          </p:cNvGrpSpPr>
          <p:nvPr/>
        </p:nvGrpSpPr>
        <p:grpSpPr bwMode="auto">
          <a:xfrm>
            <a:off x="3962400" y="4114800"/>
            <a:ext cx="2133600" cy="1006475"/>
            <a:chOff x="1008" y="2112"/>
            <a:chExt cx="1008" cy="634"/>
          </a:xfrm>
        </p:grpSpPr>
        <p:grpSp>
          <p:nvGrpSpPr>
            <p:cNvPr id="24602" name="Group 116">
              <a:extLst>
                <a:ext uri="{FF2B5EF4-FFF2-40B4-BE49-F238E27FC236}">
                  <a16:creationId xmlns:a16="http://schemas.microsoft.com/office/drawing/2014/main" id="{6FFABEF0-7273-4AAA-A5AE-D133696B1819}"/>
                </a:ext>
              </a:extLst>
            </p:cNvPr>
            <p:cNvGrpSpPr>
              <a:grpSpLocks/>
            </p:cNvGrpSpPr>
            <p:nvPr/>
          </p:nvGrpSpPr>
          <p:grpSpPr bwMode="auto">
            <a:xfrm>
              <a:off x="1296" y="2172"/>
              <a:ext cx="680" cy="432"/>
              <a:chOff x="816" y="672"/>
              <a:chExt cx="528" cy="384"/>
            </a:xfrm>
          </p:grpSpPr>
          <p:sp>
            <p:nvSpPr>
              <p:cNvPr id="24605" name="Line 117">
                <a:extLst>
                  <a:ext uri="{FF2B5EF4-FFF2-40B4-BE49-F238E27FC236}">
                    <a16:creationId xmlns:a16="http://schemas.microsoft.com/office/drawing/2014/main" id="{E2C17507-7807-4760-B0DD-BB95F9F354FA}"/>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6" name="Line 118">
                <a:extLst>
                  <a:ext uri="{FF2B5EF4-FFF2-40B4-BE49-F238E27FC236}">
                    <a16:creationId xmlns:a16="http://schemas.microsoft.com/office/drawing/2014/main" id="{ABFFC496-2E5F-4047-BF83-0388E7B5E787}"/>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7" name="Line 119">
                <a:extLst>
                  <a:ext uri="{FF2B5EF4-FFF2-40B4-BE49-F238E27FC236}">
                    <a16:creationId xmlns:a16="http://schemas.microsoft.com/office/drawing/2014/main" id="{8E09EC95-93C4-4791-88A1-D1D6BB105F31}"/>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4603" name="Text Box 120">
              <a:extLst>
                <a:ext uri="{FF2B5EF4-FFF2-40B4-BE49-F238E27FC236}">
                  <a16:creationId xmlns:a16="http://schemas.microsoft.com/office/drawing/2014/main" id="{0B26BFEA-7AC6-4335-809C-037ECFCF3008}"/>
                </a:ext>
              </a:extLst>
            </p:cNvPr>
            <p:cNvSpPr txBox="1">
              <a:spLocks noChangeArrowheads="1"/>
            </p:cNvSpPr>
            <p:nvPr/>
          </p:nvSpPr>
          <p:spPr bwMode="auto">
            <a:xfrm>
              <a:off x="1008" y="2112"/>
              <a:ext cx="53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en-US" altLang="en-US" sz="6000">
                <a:solidFill>
                  <a:srgbClr val="3333FF"/>
                </a:solidFill>
                <a:latin typeface="VNI-Times" pitchFamily="2" charset="0"/>
              </a:endParaRPr>
            </a:p>
          </p:txBody>
        </p:sp>
        <p:sp>
          <p:nvSpPr>
            <p:cNvPr id="24604" name="Text Box 121">
              <a:extLst>
                <a:ext uri="{FF2B5EF4-FFF2-40B4-BE49-F238E27FC236}">
                  <a16:creationId xmlns:a16="http://schemas.microsoft.com/office/drawing/2014/main" id="{0E88078B-DC67-42D7-8FB8-0BCB0CF61E09}"/>
                </a:ext>
              </a:extLst>
            </p:cNvPr>
            <p:cNvSpPr txBox="1">
              <a:spLocks noChangeArrowheads="1"/>
            </p:cNvSpPr>
            <p:nvPr/>
          </p:nvSpPr>
          <p:spPr bwMode="auto">
            <a:xfrm>
              <a:off x="1448" y="2112"/>
              <a:ext cx="56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3333FF"/>
                  </a:solidFill>
                  <a:latin typeface="VNI-Times" pitchFamily="2" charset="0"/>
                </a:rPr>
                <a:t>25</a:t>
              </a:r>
            </a:p>
          </p:txBody>
        </p:sp>
      </p:grpSp>
      <p:grpSp>
        <p:nvGrpSpPr>
          <p:cNvPr id="18" name="Group 122">
            <a:extLst>
              <a:ext uri="{FF2B5EF4-FFF2-40B4-BE49-F238E27FC236}">
                <a16:creationId xmlns:a16="http://schemas.microsoft.com/office/drawing/2014/main" id="{FF8E9BB3-3501-475B-9547-41A33E6C2520}"/>
              </a:ext>
            </a:extLst>
          </p:cNvPr>
          <p:cNvGrpSpPr>
            <a:grpSpLocks/>
          </p:cNvGrpSpPr>
          <p:nvPr/>
        </p:nvGrpSpPr>
        <p:grpSpPr bwMode="auto">
          <a:xfrm>
            <a:off x="3733800" y="5241925"/>
            <a:ext cx="2209800" cy="1006475"/>
            <a:chOff x="1008" y="2112"/>
            <a:chExt cx="1008" cy="634"/>
          </a:xfrm>
        </p:grpSpPr>
        <p:grpSp>
          <p:nvGrpSpPr>
            <p:cNvPr id="24596" name="Group 123">
              <a:extLst>
                <a:ext uri="{FF2B5EF4-FFF2-40B4-BE49-F238E27FC236}">
                  <a16:creationId xmlns:a16="http://schemas.microsoft.com/office/drawing/2014/main" id="{D0725346-384F-4974-B7A7-657C88E1F8EE}"/>
                </a:ext>
              </a:extLst>
            </p:cNvPr>
            <p:cNvGrpSpPr>
              <a:grpSpLocks/>
            </p:cNvGrpSpPr>
            <p:nvPr/>
          </p:nvGrpSpPr>
          <p:grpSpPr bwMode="auto">
            <a:xfrm>
              <a:off x="1296" y="2172"/>
              <a:ext cx="680" cy="432"/>
              <a:chOff x="816" y="672"/>
              <a:chExt cx="528" cy="384"/>
            </a:xfrm>
          </p:grpSpPr>
          <p:sp>
            <p:nvSpPr>
              <p:cNvPr id="24599" name="Line 124">
                <a:extLst>
                  <a:ext uri="{FF2B5EF4-FFF2-40B4-BE49-F238E27FC236}">
                    <a16:creationId xmlns:a16="http://schemas.microsoft.com/office/drawing/2014/main" id="{54D45696-B70D-4680-BF89-3A8D2926D46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0" name="Line 125">
                <a:extLst>
                  <a:ext uri="{FF2B5EF4-FFF2-40B4-BE49-F238E27FC236}">
                    <a16:creationId xmlns:a16="http://schemas.microsoft.com/office/drawing/2014/main" id="{B49E185A-BEE6-496D-BBF7-957ED5485178}"/>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4601" name="Line 126">
                <a:extLst>
                  <a:ext uri="{FF2B5EF4-FFF2-40B4-BE49-F238E27FC236}">
                    <a16:creationId xmlns:a16="http://schemas.microsoft.com/office/drawing/2014/main" id="{2595CD11-839D-442E-80CB-C4E0564811FB}"/>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4597" name="Text Box 127">
              <a:extLst>
                <a:ext uri="{FF2B5EF4-FFF2-40B4-BE49-F238E27FC236}">
                  <a16:creationId xmlns:a16="http://schemas.microsoft.com/office/drawing/2014/main" id="{4FF484B3-F2A1-402E-9BD8-C40D9463A9FE}"/>
                </a:ext>
              </a:extLst>
            </p:cNvPr>
            <p:cNvSpPr txBox="1">
              <a:spLocks noChangeArrowheads="1"/>
            </p:cNvSpPr>
            <p:nvPr/>
          </p:nvSpPr>
          <p:spPr bwMode="auto">
            <a:xfrm>
              <a:off x="1008" y="2112"/>
              <a:ext cx="53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en-US" altLang="en-US" sz="6000">
                <a:solidFill>
                  <a:srgbClr val="3333FF"/>
                </a:solidFill>
                <a:latin typeface="VNI-Times" pitchFamily="2" charset="0"/>
              </a:endParaRPr>
            </a:p>
          </p:txBody>
        </p:sp>
        <p:sp>
          <p:nvSpPr>
            <p:cNvPr id="24598" name="Text Box 128">
              <a:extLst>
                <a:ext uri="{FF2B5EF4-FFF2-40B4-BE49-F238E27FC236}">
                  <a16:creationId xmlns:a16="http://schemas.microsoft.com/office/drawing/2014/main" id="{5DDCABAB-10D7-4BB0-900D-C0E3846819B0}"/>
                </a:ext>
              </a:extLst>
            </p:cNvPr>
            <p:cNvSpPr txBox="1">
              <a:spLocks noChangeArrowheads="1"/>
            </p:cNvSpPr>
            <p:nvPr/>
          </p:nvSpPr>
          <p:spPr bwMode="auto">
            <a:xfrm>
              <a:off x="1448" y="2112"/>
              <a:ext cx="56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3333FF"/>
                  </a:solidFill>
                  <a:latin typeface="VNI-Times" pitchFamily="2" charset="0"/>
                </a:rPr>
                <a:t>25</a:t>
              </a:r>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7" presetClass="entr" presetSubtype="8"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1" presetClass="entr" presetSubtype="0" fill="hold" nodeType="afterEffect">
                                  <p:stCondLst>
                                    <p:cond delay="0"/>
                                  </p:stCondLst>
                                  <p:childTnLst>
                                    <p:set>
                                      <p:cBhvr>
                                        <p:cTn id="15" dur="1" fill="hold">
                                          <p:stCondLst>
                                            <p:cond delay="0"/>
                                          </p:stCondLst>
                                        </p:cTn>
                                        <p:tgtEl>
                                          <p:spTgt spid="175118"/>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175136"/>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3" name="ID.WAV"/>
                                        </p:tgtEl>
                                      </p:cMediaNode>
                                    </p:audio>
                                  </p:subTnLst>
                                </p:cTn>
                              </p:par>
                            </p:childTnLst>
                          </p:cTn>
                        </p:par>
                        <p:par>
                          <p:cTn id="20" fill="hold" nodeType="afterGroup">
                            <p:stCondLst>
                              <p:cond delay="500"/>
                            </p:stCondLst>
                            <p:childTnLst>
                              <p:par>
                                <p:cTn id="21" presetID="18" presetClass="entr" presetSubtype="6" fill="hold"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strips(downRight)">
                                      <p:cBhvr>
                                        <p:cTn id="23" dur="1000"/>
                                        <p:tgtEl>
                                          <p:spTgt spid="6"/>
                                        </p:tgtEl>
                                      </p:cBhvr>
                                    </p:animEffect>
                                  </p:childTnLst>
                                </p:cTn>
                              </p:par>
                            </p:childTnLst>
                          </p:cTn>
                        </p:par>
                        <p:par>
                          <p:cTn id="24" fill="hold" nodeType="afterGroup">
                            <p:stCondLst>
                              <p:cond delay="2500"/>
                            </p:stCondLst>
                            <p:childTnLst>
                              <p:par>
                                <p:cTn id="25" presetID="18" presetClass="entr" presetSubtype="6" fill="hold" nodeType="afterEffect">
                                  <p:stCondLst>
                                    <p:cond delay="100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1000"/>
                                        <p:tgtEl>
                                          <p:spTgt spid="8"/>
                                        </p:tgtEl>
                                      </p:cBhvr>
                                    </p:animEffect>
                                  </p:childTnLst>
                                </p:cTn>
                              </p:par>
                            </p:childTnLst>
                          </p:cTn>
                        </p:par>
                        <p:par>
                          <p:cTn id="28" fill="hold" nodeType="afterGroup">
                            <p:stCondLst>
                              <p:cond delay="4500"/>
                            </p:stCondLst>
                            <p:childTnLst>
                              <p:par>
                                <p:cTn id="29" presetID="18" presetClass="entr" presetSubtype="6" fill="hold" nodeType="afterEffect">
                                  <p:stCondLst>
                                    <p:cond delay="1000"/>
                                  </p:stCondLst>
                                  <p:childTnLst>
                                    <p:set>
                                      <p:cBhvr>
                                        <p:cTn id="30" dur="1" fill="hold">
                                          <p:stCondLst>
                                            <p:cond delay="0"/>
                                          </p:stCondLst>
                                        </p:cTn>
                                        <p:tgtEl>
                                          <p:spTgt spid="10"/>
                                        </p:tgtEl>
                                        <p:attrNameLst>
                                          <p:attrName>style.visibility</p:attrName>
                                        </p:attrNameLst>
                                      </p:cBhvr>
                                      <p:to>
                                        <p:strVal val="visible"/>
                                      </p:to>
                                    </p:set>
                                    <p:animEffect transition="in" filter="strips(downRight)">
                                      <p:cBhvr>
                                        <p:cTn id="31" dur="1000"/>
                                        <p:tgtEl>
                                          <p:spTgt spid="1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75169"/>
                                        </p:tgtEl>
                                        <p:attrNameLst>
                                          <p:attrName>style.visibility</p:attrName>
                                        </p:attrNameLst>
                                      </p:cBhvr>
                                      <p:to>
                                        <p:strVal val="visible"/>
                                      </p:to>
                                    </p:set>
                                    <p:animEffect transition="in" filter="dissolve">
                                      <p:cBhvr>
                                        <p:cTn id="36" dur="500"/>
                                        <p:tgtEl>
                                          <p:spTgt spid="175169"/>
                                        </p:tgtEl>
                                      </p:cBhvr>
                                    </p:animEffect>
                                  </p:childTnLst>
                                  <p:subTnLst>
                                    <p:audio>
                                      <p:cMediaNode>
                                        <p:cTn display="0" masterRel="sameClick">
                                          <p:stCondLst>
                                            <p:cond evt="begin" delay="0">
                                              <p:tn val="34"/>
                                            </p:cond>
                                          </p:stCondLst>
                                          <p:endCondLst>
                                            <p:cond evt="onStopAudio" delay="0">
                                              <p:tgtEl>
                                                <p:sldTgt/>
                                              </p:tgtEl>
                                            </p:cond>
                                          </p:endCondLst>
                                        </p:cTn>
                                        <p:tgtEl>
                                          <p:sndTgt r:embed="rId3" name="ID.WAV"/>
                                        </p:tgtEl>
                                      </p:cMediaNode>
                                    </p:audio>
                                  </p:subTnLst>
                                </p:cTn>
                              </p:par>
                            </p:childTnLst>
                          </p:cTn>
                        </p:par>
                        <p:par>
                          <p:cTn id="37" fill="hold" nodeType="afterGroup">
                            <p:stCondLst>
                              <p:cond delay="500"/>
                            </p:stCondLst>
                            <p:childTnLst>
                              <p:par>
                                <p:cTn id="38" presetID="18" presetClass="entr" presetSubtype="6" fill="hold" nodeType="afterEffect">
                                  <p:stCondLst>
                                    <p:cond delay="500"/>
                                  </p:stCondLst>
                                  <p:childTnLst>
                                    <p:set>
                                      <p:cBhvr>
                                        <p:cTn id="39" dur="1" fill="hold">
                                          <p:stCondLst>
                                            <p:cond delay="0"/>
                                          </p:stCondLst>
                                        </p:cTn>
                                        <p:tgtEl>
                                          <p:spTgt spid="12"/>
                                        </p:tgtEl>
                                        <p:attrNameLst>
                                          <p:attrName>style.visibility</p:attrName>
                                        </p:attrNameLst>
                                      </p:cBhvr>
                                      <p:to>
                                        <p:strVal val="visible"/>
                                      </p:to>
                                    </p:set>
                                    <p:animEffect transition="in" filter="strips(downRight)">
                                      <p:cBhvr>
                                        <p:cTn id="40" dur="1000"/>
                                        <p:tgtEl>
                                          <p:spTgt spid="12"/>
                                        </p:tgtEl>
                                      </p:cBhvr>
                                    </p:animEffect>
                                  </p:childTnLst>
                                </p:cTn>
                              </p:par>
                            </p:childTnLst>
                          </p:cTn>
                        </p:par>
                        <p:par>
                          <p:cTn id="41" fill="hold" nodeType="afterGroup">
                            <p:stCondLst>
                              <p:cond delay="2000"/>
                            </p:stCondLst>
                            <p:childTnLst>
                              <p:par>
                                <p:cTn id="42" presetID="9" presetClass="entr" presetSubtype="0" fill="hold" grpId="0" nodeType="afterEffect">
                                  <p:stCondLst>
                                    <p:cond delay="0"/>
                                  </p:stCondLst>
                                  <p:childTnLst>
                                    <p:set>
                                      <p:cBhvr>
                                        <p:cTn id="43" dur="1" fill="hold">
                                          <p:stCondLst>
                                            <p:cond delay="0"/>
                                          </p:stCondLst>
                                        </p:cTn>
                                        <p:tgtEl>
                                          <p:spTgt spid="175170"/>
                                        </p:tgtEl>
                                        <p:attrNameLst>
                                          <p:attrName>style.visibility</p:attrName>
                                        </p:attrNameLst>
                                      </p:cBhvr>
                                      <p:to>
                                        <p:strVal val="visible"/>
                                      </p:to>
                                    </p:set>
                                    <p:animEffect transition="in" filter="dissolve">
                                      <p:cBhvr>
                                        <p:cTn id="44" dur="500"/>
                                        <p:tgtEl>
                                          <p:spTgt spid="175170"/>
                                        </p:tgtEl>
                                      </p:cBhvr>
                                    </p:animEffect>
                                  </p:childTnLst>
                                </p:cTn>
                              </p:par>
                            </p:childTnLst>
                          </p:cTn>
                        </p:par>
                        <p:par>
                          <p:cTn id="45" fill="hold" nodeType="afterGroup">
                            <p:stCondLst>
                              <p:cond delay="2500"/>
                            </p:stCondLst>
                            <p:childTnLst>
                              <p:par>
                                <p:cTn id="46" presetID="18" presetClass="entr" presetSubtype="6" fill="hold" nodeType="afterEffect">
                                  <p:stCondLst>
                                    <p:cond delay="500"/>
                                  </p:stCondLst>
                                  <p:childTnLst>
                                    <p:set>
                                      <p:cBhvr>
                                        <p:cTn id="47" dur="1" fill="hold">
                                          <p:stCondLst>
                                            <p:cond delay="0"/>
                                          </p:stCondLst>
                                        </p:cTn>
                                        <p:tgtEl>
                                          <p:spTgt spid="16"/>
                                        </p:tgtEl>
                                        <p:attrNameLst>
                                          <p:attrName>style.visibility</p:attrName>
                                        </p:attrNameLst>
                                      </p:cBhvr>
                                      <p:to>
                                        <p:strVal val="visible"/>
                                      </p:to>
                                    </p:set>
                                    <p:animEffect transition="in" filter="strips(downRight)">
                                      <p:cBhvr>
                                        <p:cTn id="48" dur="1000"/>
                                        <p:tgtEl>
                                          <p:spTgt spid="1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75171"/>
                                        </p:tgtEl>
                                        <p:attrNameLst>
                                          <p:attrName>style.visibility</p:attrName>
                                        </p:attrNameLst>
                                      </p:cBhvr>
                                      <p:to>
                                        <p:strVal val="visible"/>
                                      </p:to>
                                    </p:set>
                                    <p:animEffect transition="in" filter="dissolve">
                                      <p:cBhvr>
                                        <p:cTn id="53" dur="500"/>
                                        <p:tgtEl>
                                          <p:spTgt spid="175171"/>
                                        </p:tgtEl>
                                      </p:cBhvr>
                                    </p:animEffect>
                                  </p:childTnLst>
                                  <p:subTnLst>
                                    <p:audio>
                                      <p:cMediaNode>
                                        <p:cTn display="0" masterRel="sameClick">
                                          <p:stCondLst>
                                            <p:cond evt="begin" delay="0">
                                              <p:tn val="51"/>
                                            </p:cond>
                                          </p:stCondLst>
                                          <p:endCondLst>
                                            <p:cond evt="onStopAudio" delay="0">
                                              <p:tgtEl>
                                                <p:sldTgt/>
                                              </p:tgtEl>
                                            </p:cond>
                                          </p:endCondLst>
                                        </p:cTn>
                                        <p:tgtEl>
                                          <p:sndTgt r:embed="rId4" name="JINGLE.WAV"/>
                                        </p:tgtEl>
                                      </p:cMediaNode>
                                    </p:audio>
                                  </p:subTnLst>
                                </p:cTn>
                              </p:par>
                            </p:childTnLst>
                          </p:cTn>
                        </p:par>
                        <p:par>
                          <p:cTn id="54" fill="hold" nodeType="afterGroup">
                            <p:stCondLst>
                              <p:cond delay="500"/>
                            </p:stCondLst>
                            <p:childTnLst>
                              <p:par>
                                <p:cTn id="55" presetID="18" presetClass="entr" presetSubtype="6" fill="hold"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strips(downRight)">
                                      <p:cBhvr>
                                        <p:cTn id="57" dur="1000"/>
                                        <p:tgtEl>
                                          <p:spTgt spid="14"/>
                                        </p:tgtEl>
                                      </p:cBhvr>
                                    </p:animEffect>
                                  </p:childTnLst>
                                </p:cTn>
                              </p:par>
                            </p:childTnLst>
                          </p:cTn>
                        </p:par>
                        <p:par>
                          <p:cTn id="58" fill="hold" nodeType="afterGroup">
                            <p:stCondLst>
                              <p:cond delay="1500"/>
                            </p:stCondLst>
                            <p:childTnLst>
                              <p:par>
                                <p:cTn id="59" presetID="9" presetClass="entr" presetSubtype="0" fill="hold" grpId="0" nodeType="afterEffect">
                                  <p:stCondLst>
                                    <p:cond delay="0"/>
                                  </p:stCondLst>
                                  <p:childTnLst>
                                    <p:set>
                                      <p:cBhvr>
                                        <p:cTn id="60" dur="1" fill="hold">
                                          <p:stCondLst>
                                            <p:cond delay="0"/>
                                          </p:stCondLst>
                                        </p:cTn>
                                        <p:tgtEl>
                                          <p:spTgt spid="175172"/>
                                        </p:tgtEl>
                                        <p:attrNameLst>
                                          <p:attrName>style.visibility</p:attrName>
                                        </p:attrNameLst>
                                      </p:cBhvr>
                                      <p:to>
                                        <p:strVal val="visible"/>
                                      </p:to>
                                    </p:set>
                                    <p:animEffect transition="in" filter="dissolve">
                                      <p:cBhvr>
                                        <p:cTn id="61" dur="500"/>
                                        <p:tgtEl>
                                          <p:spTgt spid="175172"/>
                                        </p:tgtEl>
                                      </p:cBhvr>
                                    </p:animEffect>
                                  </p:childTnLst>
                                </p:cTn>
                              </p:par>
                            </p:childTnLst>
                          </p:cTn>
                        </p:par>
                        <p:par>
                          <p:cTn id="62" fill="hold" nodeType="afterGroup">
                            <p:stCondLst>
                              <p:cond delay="2000"/>
                            </p:stCondLst>
                            <p:childTnLst>
                              <p:par>
                                <p:cTn id="63" presetID="18" presetClass="entr" presetSubtype="6" fill="hold" nodeType="after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strips(downRight)">
                                      <p:cBhvr>
                                        <p:cTn id="65" dur="1000"/>
                                        <p:tgtEl>
                                          <p:spTgt spid="1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175136"/>
                                        </p:tgtEl>
                                        <p:attrNameLst>
                                          <p:attrName>style.visibility</p:attrName>
                                        </p:attrNameLst>
                                      </p:cBhvr>
                                      <p:to>
                                        <p:strVal val="hidden"/>
                                      </p:to>
                                    </p:set>
                                  </p:childTnLst>
                                </p:cTn>
                              </p:par>
                              <p:par>
                                <p:cTn id="70" presetID="8" presetClass="exit" presetSubtype="16" fill="hold" nodeType="withEffect">
                                  <p:stCondLst>
                                    <p:cond delay="0"/>
                                  </p:stCondLst>
                                  <p:childTnLst>
                                    <p:animEffect transition="out" filter="diamond(in)">
                                      <p:cBhvr>
                                        <p:cTn id="71" dur="500"/>
                                        <p:tgtEl>
                                          <p:spTgt spid="175118"/>
                                        </p:tgtEl>
                                      </p:cBhvr>
                                    </p:animEffect>
                                    <p:set>
                                      <p:cBhvr>
                                        <p:cTn id="72" dur="1" fill="hold">
                                          <p:stCondLst>
                                            <p:cond delay="499"/>
                                          </p:stCondLst>
                                        </p:cTn>
                                        <p:tgtEl>
                                          <p:spTgt spid="175118"/>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499"/>
                                          </p:stCondLst>
                                        </p:cTn>
                                        <p:tgtEl>
                                          <p:spTgt spid="175115"/>
                                        </p:tgtEl>
                                        <p:attrNameLst>
                                          <p:attrName>style.visibility</p:attrName>
                                        </p:attrNameLst>
                                      </p:cBhvr>
                                      <p:to>
                                        <p:strVal val="visible"/>
                                      </p:to>
                                    </p:set>
                                  </p:childTnLst>
                                </p:cTn>
                              </p:par>
                              <p:par>
                                <p:cTn id="75" presetID="1" presetClass="exit" presetSubtype="0" fill="hold" nodeType="withEffect">
                                  <p:stCondLst>
                                    <p:cond delay="0"/>
                                  </p:stCondLst>
                                  <p:childTnLst>
                                    <p:set>
                                      <p:cBhvr>
                                        <p:cTn id="76" dur="1" fill="hold">
                                          <p:stCondLst>
                                            <p:cond delay="0"/>
                                          </p:stCondLst>
                                        </p:cTn>
                                        <p:tgtEl>
                                          <p:spTgt spid="6"/>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8"/>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10"/>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175169"/>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175170"/>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75171"/>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7517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12"/>
                                        </p:tgtEl>
                                        <p:attrNameLst>
                                          <p:attrName>style.visibility</p:attrName>
                                        </p:attrNameLst>
                                      </p:cBhvr>
                                      <p:to>
                                        <p:strVal val="hidden"/>
                                      </p:to>
                                    </p:set>
                                  </p:childTnLst>
                                </p:cTn>
                              </p:par>
                              <p:par>
                                <p:cTn id="91" presetID="1" presetClass="exit" presetSubtype="0" fill="hold" nodeType="withEffect">
                                  <p:stCondLst>
                                    <p:cond delay="0"/>
                                  </p:stCondLst>
                                  <p:childTnLst>
                                    <p:set>
                                      <p:cBhvr>
                                        <p:cTn id="92" dur="1" fill="hold">
                                          <p:stCondLst>
                                            <p:cond delay="0"/>
                                          </p:stCondLst>
                                        </p:cTn>
                                        <p:tgtEl>
                                          <p:spTgt spid="14"/>
                                        </p:tgtEl>
                                        <p:attrNameLst>
                                          <p:attrName>style.visibility</p:attrName>
                                        </p:attrNameLst>
                                      </p:cBhvr>
                                      <p:to>
                                        <p:strVal val="hidden"/>
                                      </p:to>
                                    </p:set>
                                  </p:childTnLst>
                                </p:cTn>
                              </p:par>
                              <p:par>
                                <p:cTn id="93" presetID="1" presetClass="exit" presetSubtype="0" fill="hold" nodeType="withEffect">
                                  <p:stCondLst>
                                    <p:cond delay="0"/>
                                  </p:stCondLst>
                                  <p:childTnLst>
                                    <p:set>
                                      <p:cBhvr>
                                        <p:cTn id="94" dur="1" fill="hold">
                                          <p:stCondLst>
                                            <p:cond delay="0"/>
                                          </p:stCondLst>
                                        </p:cTn>
                                        <p:tgtEl>
                                          <p:spTgt spid="16"/>
                                        </p:tgtEl>
                                        <p:attrNameLst>
                                          <p:attrName>style.visibility</p:attrName>
                                        </p:attrNameLst>
                                      </p:cBhvr>
                                      <p:to>
                                        <p:strVal val="hidden"/>
                                      </p:to>
                                    </p:set>
                                  </p:childTnLst>
                                </p:cTn>
                              </p:par>
                              <p:par>
                                <p:cTn id="95" presetID="1" presetClass="exit" presetSubtype="0" fill="hold" nodeType="withEffect">
                                  <p:stCondLst>
                                    <p:cond delay="0"/>
                                  </p:stCondLst>
                                  <p:childTnLst>
                                    <p:set>
                                      <p:cBhvr>
                                        <p:cTn id="9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5" grpId="0" autoUpdateAnimBg="0"/>
      <p:bldP spid="175136" grpId="0" autoUpdateAnimBg="0"/>
      <p:bldP spid="175136" grpId="1"/>
      <p:bldP spid="175169" grpId="0" autoUpdateAnimBg="0"/>
      <p:bldP spid="175169" grpId="1"/>
      <p:bldP spid="175170" grpId="0" autoUpdateAnimBg="0"/>
      <p:bldP spid="175170" grpId="1"/>
      <p:bldP spid="175171" grpId="0" autoUpdateAnimBg="0"/>
      <p:bldP spid="175171" grpId="1"/>
      <p:bldP spid="175172" grpId="0" autoUpdateAnimBg="0"/>
      <p:bldP spid="175172"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15">
            <a:extLst>
              <a:ext uri="{FF2B5EF4-FFF2-40B4-BE49-F238E27FC236}">
                <a16:creationId xmlns:a16="http://schemas.microsoft.com/office/drawing/2014/main" id="{9B9CF513-6CC4-4B96-97BB-499EF1E711BC}"/>
              </a:ext>
            </a:extLst>
          </p:cNvPr>
          <p:cNvSpPr>
            <a:spLocks noChangeArrowheads="1"/>
          </p:cNvSpPr>
          <p:nvPr/>
        </p:nvSpPr>
        <p:spPr bwMode="auto">
          <a:xfrm>
            <a:off x="215900" y="304800"/>
            <a:ext cx="8662988" cy="6288088"/>
          </a:xfrm>
          <a:prstGeom prst="rect">
            <a:avLst/>
          </a:prstGeom>
          <a:solidFill>
            <a:srgbClr val="CFE9EB"/>
          </a:solidFill>
          <a:ln w="38100">
            <a:solidFill>
              <a:schemeClr val="hlink"/>
            </a:solidFill>
            <a:miter lim="800000"/>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graphicFrame>
        <p:nvGraphicFramePr>
          <p:cNvPr id="102402" name="Object 2">
            <a:extLst>
              <a:ext uri="{FF2B5EF4-FFF2-40B4-BE49-F238E27FC236}">
                <a16:creationId xmlns:a16="http://schemas.microsoft.com/office/drawing/2014/main" id="{7B645D79-5885-4237-8751-50FD98A448D1}"/>
              </a:ext>
            </a:extLst>
          </p:cNvPr>
          <p:cNvGraphicFramePr>
            <a:graphicFrameLocks noChangeAspect="1"/>
          </p:cNvGraphicFramePr>
          <p:nvPr/>
        </p:nvGraphicFramePr>
        <p:xfrm>
          <a:off x="3695700" y="1651000"/>
          <a:ext cx="2209800" cy="1104900"/>
        </p:xfrm>
        <a:graphic>
          <a:graphicData uri="http://schemas.openxmlformats.org/presentationml/2006/ole">
            <mc:AlternateContent xmlns:mc="http://schemas.openxmlformats.org/markup-compatibility/2006">
              <mc:Choice xmlns:v="urn:schemas-microsoft-com:vml" Requires="v">
                <p:oleObj spid="_x0000_s6159" name="Equation" r:id="rId9" imgW="304668" imgH="228501" progId="Equation.3">
                  <p:embed/>
                </p:oleObj>
              </mc:Choice>
              <mc:Fallback>
                <p:oleObj name="Equation" r:id="rId9" imgW="304668" imgH="228501" progId="Equation.3">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5700" y="1651000"/>
                        <a:ext cx="220980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03" name="Object 3">
            <a:extLst>
              <a:ext uri="{FF2B5EF4-FFF2-40B4-BE49-F238E27FC236}">
                <a16:creationId xmlns:a16="http://schemas.microsoft.com/office/drawing/2014/main" id="{713A28DC-A88E-4887-8956-DAB06424B045}"/>
              </a:ext>
            </a:extLst>
          </p:cNvPr>
          <p:cNvGraphicFramePr>
            <a:graphicFrameLocks noChangeAspect="1"/>
          </p:cNvGraphicFramePr>
          <p:nvPr/>
        </p:nvGraphicFramePr>
        <p:xfrm>
          <a:off x="6457950" y="1631950"/>
          <a:ext cx="1924050" cy="1125538"/>
        </p:xfrm>
        <a:graphic>
          <a:graphicData uri="http://schemas.openxmlformats.org/presentationml/2006/ole">
            <mc:AlternateContent xmlns:mc="http://schemas.openxmlformats.org/markup-compatibility/2006">
              <mc:Choice xmlns:v="urn:schemas-microsoft-com:vml" Requires="v">
                <p:oleObj spid="_x0000_s6160" name="Equation" r:id="rId11" imgW="317362" imgH="228501" progId="Equation.3">
                  <p:embed/>
                </p:oleObj>
              </mc:Choice>
              <mc:Fallback>
                <p:oleObj name="Equation" r:id="rId11" imgW="317362" imgH="228501" progId="Equation.3">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7950" y="1631950"/>
                        <a:ext cx="1924050" cy="11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04" name="Text Box 4">
            <a:extLst>
              <a:ext uri="{FF2B5EF4-FFF2-40B4-BE49-F238E27FC236}">
                <a16:creationId xmlns:a16="http://schemas.microsoft.com/office/drawing/2014/main" id="{841B3B43-3646-49C4-B01E-CC9CB3CBDC88}"/>
              </a:ext>
            </a:extLst>
          </p:cNvPr>
          <p:cNvSpPr txBox="1">
            <a:spLocks noChangeArrowheads="1"/>
          </p:cNvSpPr>
          <p:nvPr/>
        </p:nvSpPr>
        <p:spPr bwMode="auto">
          <a:xfrm>
            <a:off x="762000" y="919163"/>
            <a:ext cx="457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u="sng">
                <a:solidFill>
                  <a:srgbClr val="000099"/>
                </a:solidFill>
                <a:latin typeface="VNI-Times" pitchFamily="2" charset="0"/>
              </a:rPr>
              <a:t>Haõy so saùnh :</a:t>
            </a:r>
            <a:endParaRPr lang="en-US" altLang="en-US" sz="4400">
              <a:solidFill>
                <a:srgbClr val="000099"/>
              </a:solidFill>
              <a:latin typeface="VNI-Times" pitchFamily="2" charset="0"/>
            </a:endParaRPr>
          </a:p>
        </p:txBody>
      </p:sp>
      <p:pic>
        <p:nvPicPr>
          <p:cNvPr id="102405" name="Picture 5" descr="QUESTIONS">
            <a:extLst>
              <a:ext uri="{FF2B5EF4-FFF2-40B4-BE49-F238E27FC236}">
                <a16:creationId xmlns:a16="http://schemas.microsoft.com/office/drawing/2014/main" id="{1A40F960-DBD2-42DE-8C53-0BF1AFE6D44E}"/>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5753100" y="1681163"/>
            <a:ext cx="7127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406" name="Object 6">
            <a:extLst>
              <a:ext uri="{FF2B5EF4-FFF2-40B4-BE49-F238E27FC236}">
                <a16:creationId xmlns:a16="http://schemas.microsoft.com/office/drawing/2014/main" id="{4D397900-52CF-4897-8BC7-7E7AABA9589C}"/>
              </a:ext>
            </a:extLst>
          </p:cNvPr>
          <p:cNvGraphicFramePr>
            <a:graphicFrameLocks noChangeAspect="1"/>
          </p:cNvGraphicFramePr>
          <p:nvPr/>
        </p:nvGraphicFramePr>
        <p:xfrm>
          <a:off x="3581400" y="3678238"/>
          <a:ext cx="2209800" cy="1104900"/>
        </p:xfrm>
        <a:graphic>
          <a:graphicData uri="http://schemas.openxmlformats.org/presentationml/2006/ole">
            <mc:AlternateContent xmlns:mc="http://schemas.openxmlformats.org/markup-compatibility/2006">
              <mc:Choice xmlns:v="urn:schemas-microsoft-com:vml" Requires="v">
                <p:oleObj spid="_x0000_s6161" name="Equation" r:id="rId14" imgW="304668" imgH="228501" progId="Equation.DSMT4">
                  <p:embed/>
                </p:oleObj>
              </mc:Choice>
              <mc:Fallback>
                <p:oleObj name="Equation" r:id="rId14" imgW="304668" imgH="228501" progId="Equation.DSMT4">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3678238"/>
                        <a:ext cx="220980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07" name="Object 7">
            <a:extLst>
              <a:ext uri="{FF2B5EF4-FFF2-40B4-BE49-F238E27FC236}">
                <a16:creationId xmlns:a16="http://schemas.microsoft.com/office/drawing/2014/main" id="{AED6B8AD-8B4D-4BCB-9504-AFAE0B002E5F}"/>
              </a:ext>
            </a:extLst>
          </p:cNvPr>
          <p:cNvGraphicFramePr>
            <a:graphicFrameLocks noChangeAspect="1"/>
          </p:cNvGraphicFramePr>
          <p:nvPr/>
        </p:nvGraphicFramePr>
        <p:xfrm>
          <a:off x="6345238" y="3675063"/>
          <a:ext cx="1920875" cy="1125537"/>
        </p:xfrm>
        <a:graphic>
          <a:graphicData uri="http://schemas.openxmlformats.org/presentationml/2006/ole">
            <mc:AlternateContent xmlns:mc="http://schemas.openxmlformats.org/markup-compatibility/2006">
              <mc:Choice xmlns:v="urn:schemas-microsoft-com:vml" Requires="v">
                <p:oleObj spid="_x0000_s6162" name="Equation" r:id="rId15" imgW="317362" imgH="228501" progId="Equation.3">
                  <p:embed/>
                </p:oleObj>
              </mc:Choice>
              <mc:Fallback>
                <p:oleObj name="Equation" r:id="rId15" imgW="317362" imgH="228501" progId="Equation.3">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45238" y="3675063"/>
                        <a:ext cx="1920875" cy="112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08" name="Text Box 8">
            <a:extLst>
              <a:ext uri="{FF2B5EF4-FFF2-40B4-BE49-F238E27FC236}">
                <a16:creationId xmlns:a16="http://schemas.microsoft.com/office/drawing/2014/main" id="{EE8CD306-6723-4325-ADB3-69593DF85AC5}"/>
              </a:ext>
            </a:extLst>
          </p:cNvPr>
          <p:cNvSpPr txBox="1">
            <a:spLocks noChangeArrowheads="1"/>
          </p:cNvSpPr>
          <p:nvPr/>
        </p:nvSpPr>
        <p:spPr bwMode="auto">
          <a:xfrm>
            <a:off x="5562600" y="3738563"/>
            <a:ext cx="914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000">
                <a:solidFill>
                  <a:srgbClr val="FF0000"/>
                </a:solidFill>
                <a:latin typeface="VNI-Times" pitchFamily="2" charset="0"/>
              </a:rPr>
              <a:t>=</a:t>
            </a:r>
          </a:p>
        </p:txBody>
      </p:sp>
      <p:sp>
        <p:nvSpPr>
          <p:cNvPr id="102409" name="Text Box 9">
            <a:extLst>
              <a:ext uri="{FF2B5EF4-FFF2-40B4-BE49-F238E27FC236}">
                <a16:creationId xmlns:a16="http://schemas.microsoft.com/office/drawing/2014/main" id="{BD90D779-2CBB-421C-8D0A-146D8B3DF7DB}"/>
              </a:ext>
            </a:extLst>
          </p:cNvPr>
          <p:cNvSpPr txBox="1">
            <a:spLocks noChangeArrowheads="1"/>
          </p:cNvSpPr>
          <p:nvPr/>
        </p:nvSpPr>
        <p:spPr bwMode="auto">
          <a:xfrm>
            <a:off x="762000" y="2900363"/>
            <a:ext cx="289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u="sng">
                <a:solidFill>
                  <a:srgbClr val="000099"/>
                </a:solidFill>
                <a:latin typeface="VNI-Times" pitchFamily="2" charset="0"/>
              </a:rPr>
              <a:t>Keát quaû:</a:t>
            </a:r>
            <a:endParaRPr lang="en-US" altLang="en-US" sz="4400">
              <a:solidFill>
                <a:srgbClr val="000099"/>
              </a:solidFill>
              <a:latin typeface="VNI-Times" pitchFamily="2" charset="0"/>
            </a:endParaRPr>
          </a:p>
        </p:txBody>
      </p:sp>
      <p:grpSp>
        <p:nvGrpSpPr>
          <p:cNvPr id="2" name="Group 12">
            <a:extLst>
              <a:ext uri="{FF2B5EF4-FFF2-40B4-BE49-F238E27FC236}">
                <a16:creationId xmlns:a16="http://schemas.microsoft.com/office/drawing/2014/main" id="{FDC6DEB9-985F-400D-8D55-F1EB8B08909B}"/>
              </a:ext>
            </a:extLst>
          </p:cNvPr>
          <p:cNvGrpSpPr>
            <a:grpSpLocks/>
          </p:cNvGrpSpPr>
          <p:nvPr/>
        </p:nvGrpSpPr>
        <p:grpSpPr bwMode="auto">
          <a:xfrm>
            <a:off x="3906838" y="5257800"/>
            <a:ext cx="1122362" cy="944563"/>
            <a:chOff x="4921" y="527"/>
            <a:chExt cx="748" cy="726"/>
          </a:xfrm>
        </p:grpSpPr>
        <p:sp>
          <p:nvSpPr>
            <p:cNvPr id="6157" name="Oval 13">
              <a:extLst>
                <a:ext uri="{FF2B5EF4-FFF2-40B4-BE49-F238E27FC236}">
                  <a16:creationId xmlns:a16="http://schemas.microsoft.com/office/drawing/2014/main" id="{9246B69D-50A7-4C0F-98BD-C08379257F4F}"/>
                </a:ext>
              </a:extLst>
            </p:cNvPr>
            <p:cNvSpPr>
              <a:spLocks noChangeArrowheads="1"/>
            </p:cNvSpPr>
            <p:nvPr/>
          </p:nvSpPr>
          <p:spPr bwMode="auto">
            <a:xfrm>
              <a:off x="4921" y="527"/>
              <a:ext cx="748" cy="726"/>
            </a:xfrm>
            <a:prstGeom prst="ellipse">
              <a:avLst/>
            </a:prstGeom>
            <a:solidFill>
              <a:srgbClr val="FFFFFF"/>
            </a:solidFill>
            <a:ln w="9525">
              <a:solidFill>
                <a:srgbClr val="0000CC"/>
              </a:solidFill>
              <a:round/>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pic>
          <p:nvPicPr>
            <p:cNvPr id="6158" name="Picture 14" descr="clock_062">
              <a:extLst>
                <a:ext uri="{FF2B5EF4-FFF2-40B4-BE49-F238E27FC236}">
                  <a16:creationId xmlns:a16="http://schemas.microsoft.com/office/drawing/2014/main" id="{3DB4A54D-DD2A-4E9A-B76A-EA6E5AFA5B82}"/>
                </a:ext>
              </a:extLst>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4932" y="538"/>
              <a:ext cx="624" cy="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102404"/>
                                        </p:tgtEl>
                                        <p:attrNameLst>
                                          <p:attrName>style.visibility</p:attrName>
                                        </p:attrNameLst>
                                      </p:cBhvr>
                                      <p:to>
                                        <p:strVal val="visible"/>
                                      </p:to>
                                    </p:set>
                                    <p:anim calcmode="lin" valueType="num">
                                      <p:cBhvr>
                                        <p:cTn id="7" dur="500" fill="hold"/>
                                        <p:tgtEl>
                                          <p:spTgt spid="10240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2404"/>
                                        </p:tgtEl>
                                        <p:attrNameLst>
                                          <p:attrName>ppt_y</p:attrName>
                                        </p:attrNameLst>
                                      </p:cBhvr>
                                      <p:tavLst>
                                        <p:tav tm="0">
                                          <p:val>
                                            <p:strVal val="#ppt_y"/>
                                          </p:val>
                                        </p:tav>
                                        <p:tav tm="100000">
                                          <p:val>
                                            <p:strVal val="#ppt_y"/>
                                          </p:val>
                                        </p:tav>
                                      </p:tavLst>
                                    </p:anim>
                                    <p:anim calcmode="lin" valueType="num">
                                      <p:cBhvr>
                                        <p:cTn id="9" dur="500" fill="hold"/>
                                        <p:tgtEl>
                                          <p:spTgt spid="10240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240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2404"/>
                                        </p:tgtEl>
                                      </p:cBhvr>
                                    </p:animEffect>
                                  </p:childTnLst>
                                  <p:subTnLst>
                                    <p:audio>
                                      <p:cMediaNode>
                                        <p:cTn display="0" masterRel="sameClick">
                                          <p:stCondLst>
                                            <p:cond evt="begin" delay="0">
                                              <p:tn val="5"/>
                                            </p:cond>
                                          </p:stCondLst>
                                          <p:endCondLst>
                                            <p:cond evt="onStopAudio" delay="0">
                                              <p:tgtEl>
                                                <p:sldTgt/>
                                              </p:tgtEl>
                                            </p:cond>
                                          </p:endCondLst>
                                        </p:cTn>
                                        <p:tgtEl>
                                          <p:sndTgt r:embed="rId4" name="ID.WAV"/>
                                        </p:tgtEl>
                                      </p:cMediaNode>
                                    </p:audio>
                                  </p:subTnLst>
                                </p:cTn>
                              </p:par>
                            </p:childTnLst>
                          </p:cTn>
                        </p:par>
                        <p:par>
                          <p:cTn id="12" fill="hold" nodeType="afterGroup">
                            <p:stCondLst>
                              <p:cond delay="1050"/>
                            </p:stCondLst>
                            <p:childTnLst>
                              <p:par>
                                <p:cTn id="13" presetID="5" presetClass="entr" presetSubtype="10" fill="hold" nodeType="afterEffect">
                                  <p:stCondLst>
                                    <p:cond delay="500"/>
                                  </p:stCondLst>
                                  <p:childTnLst>
                                    <p:set>
                                      <p:cBhvr>
                                        <p:cTn id="14" dur="1" fill="hold">
                                          <p:stCondLst>
                                            <p:cond delay="0"/>
                                          </p:stCondLst>
                                        </p:cTn>
                                        <p:tgtEl>
                                          <p:spTgt spid="102402"/>
                                        </p:tgtEl>
                                        <p:attrNameLst>
                                          <p:attrName>style.visibility</p:attrName>
                                        </p:attrNameLst>
                                      </p:cBhvr>
                                      <p:to>
                                        <p:strVal val="visible"/>
                                      </p:to>
                                    </p:set>
                                    <p:animEffect transition="in" filter="checkerboard(across)">
                                      <p:cBhvr>
                                        <p:cTn id="15" dur="2000"/>
                                        <p:tgtEl>
                                          <p:spTgt spid="102402"/>
                                        </p:tgtEl>
                                      </p:cBhvr>
                                    </p:animEffect>
                                  </p:childTnLst>
                                </p:cTn>
                              </p:par>
                              <p:par>
                                <p:cTn id="16" presetID="10" presetClass="entr" presetSubtype="0" fill="hold" nodeType="withEffect">
                                  <p:stCondLst>
                                    <p:cond delay="0"/>
                                  </p:stCondLst>
                                  <p:childTnLst>
                                    <p:set>
                                      <p:cBhvr>
                                        <p:cTn id="17" dur="1" fill="hold">
                                          <p:stCondLst>
                                            <p:cond delay="0"/>
                                          </p:stCondLst>
                                        </p:cTn>
                                        <p:tgtEl>
                                          <p:spTgt spid="102405"/>
                                        </p:tgtEl>
                                        <p:attrNameLst>
                                          <p:attrName>style.visibility</p:attrName>
                                        </p:attrNameLst>
                                      </p:cBhvr>
                                      <p:to>
                                        <p:strVal val="visible"/>
                                      </p:to>
                                    </p:set>
                                    <p:animEffect transition="in" filter="fade">
                                      <p:cBhvr>
                                        <p:cTn id="18" dur="2000"/>
                                        <p:tgtEl>
                                          <p:spTgt spid="102405"/>
                                        </p:tgtEl>
                                      </p:cBhvr>
                                    </p:animEffect>
                                  </p:childTnLst>
                                </p:cTn>
                              </p:par>
                              <p:par>
                                <p:cTn id="19" presetID="5" presetClass="entr" presetSubtype="10" fill="hold" nodeType="withEffect">
                                  <p:stCondLst>
                                    <p:cond delay="0"/>
                                  </p:stCondLst>
                                  <p:childTnLst>
                                    <p:set>
                                      <p:cBhvr>
                                        <p:cTn id="20" dur="1" fill="hold">
                                          <p:stCondLst>
                                            <p:cond delay="0"/>
                                          </p:stCondLst>
                                        </p:cTn>
                                        <p:tgtEl>
                                          <p:spTgt spid="102403"/>
                                        </p:tgtEl>
                                        <p:attrNameLst>
                                          <p:attrName>style.visibility</p:attrName>
                                        </p:attrNameLst>
                                      </p:cBhvr>
                                      <p:to>
                                        <p:strVal val="visible"/>
                                      </p:to>
                                    </p:set>
                                    <p:animEffect transition="in" filter="checkerboard(across)">
                                      <p:cBhvr>
                                        <p:cTn id="21" dur="2000"/>
                                        <p:tgtEl>
                                          <p:spTgt spid="10240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2000"/>
                                        <p:tgtEl>
                                          <p:spTgt spid="2"/>
                                        </p:tgtEl>
                                      </p:cBhvr>
                                    </p:animEffect>
                                  </p:childTnLst>
                                  <p:subTnLst>
                                    <p:audio>
                                      <p:cMediaNode>
                                        <p:cTn display="0" masterRel="sameClick">
                                          <p:stCondLst>
                                            <p:cond evt="begin" delay="0">
                                              <p:tn val="24"/>
                                            </p:cond>
                                          </p:stCondLst>
                                          <p:endCondLst>
                                            <p:cond evt="onStopAudio" delay="0">
                                              <p:tgtEl>
                                                <p:sldTgt/>
                                              </p:tgtEl>
                                            </p:cond>
                                          </p:endCondLst>
                                        </p:cTn>
                                        <p:tgtEl>
                                          <p:sndTgt r:embed="rId5" name="SN00436_.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 presetClass="exit" presetSubtype="10" fill="hold" nodeType="clickEffect">
                                  <p:stCondLst>
                                    <p:cond delay="0"/>
                                  </p:stCondLst>
                                  <p:childTnLst>
                                    <p:animEffect transition="out" filter="checkerboard(across)">
                                      <p:cBhvr>
                                        <p:cTn id="30" dur="1000"/>
                                        <p:tgtEl>
                                          <p:spTgt spid="2"/>
                                        </p:tgtEl>
                                      </p:cBhvr>
                                    </p:animEffect>
                                    <p:set>
                                      <p:cBhvr>
                                        <p:cTn id="31" dur="1" fill="hold">
                                          <p:stCondLst>
                                            <p:cond delay="999"/>
                                          </p:stCondLst>
                                        </p:cTn>
                                        <p:tgtEl>
                                          <p:spTgt spid="2"/>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6" name="RINGI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41" presetClass="entr" presetSubtype="0" fill="hold" grpId="0" nodeType="clickEffect">
                                  <p:stCondLst>
                                    <p:cond delay="0"/>
                                  </p:stCondLst>
                                  <p:iterate type="lt">
                                    <p:tmPct val="10000"/>
                                  </p:iterate>
                                  <p:childTnLst>
                                    <p:set>
                                      <p:cBhvr>
                                        <p:cTn id="35" dur="1" fill="hold">
                                          <p:stCondLst>
                                            <p:cond delay="0"/>
                                          </p:stCondLst>
                                        </p:cTn>
                                        <p:tgtEl>
                                          <p:spTgt spid="102409"/>
                                        </p:tgtEl>
                                        <p:attrNameLst>
                                          <p:attrName>style.visibility</p:attrName>
                                        </p:attrNameLst>
                                      </p:cBhvr>
                                      <p:to>
                                        <p:strVal val="visible"/>
                                      </p:to>
                                    </p:set>
                                    <p:anim calcmode="lin" valueType="num">
                                      <p:cBhvr>
                                        <p:cTn id="36" dur="500" fill="hold"/>
                                        <p:tgtEl>
                                          <p:spTgt spid="102409"/>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02409"/>
                                        </p:tgtEl>
                                        <p:attrNameLst>
                                          <p:attrName>ppt_y</p:attrName>
                                        </p:attrNameLst>
                                      </p:cBhvr>
                                      <p:tavLst>
                                        <p:tav tm="0">
                                          <p:val>
                                            <p:strVal val="#ppt_y"/>
                                          </p:val>
                                        </p:tav>
                                        <p:tav tm="100000">
                                          <p:val>
                                            <p:strVal val="#ppt_y"/>
                                          </p:val>
                                        </p:tav>
                                      </p:tavLst>
                                    </p:anim>
                                    <p:anim calcmode="lin" valueType="num">
                                      <p:cBhvr>
                                        <p:cTn id="38" dur="500" fill="hold"/>
                                        <p:tgtEl>
                                          <p:spTgt spid="102409"/>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02409"/>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02409"/>
                                        </p:tgtEl>
                                      </p:cBhvr>
                                    </p:animEffect>
                                  </p:childTnLst>
                                  <p:subTnLst>
                                    <p:audio>
                                      <p:cMediaNode>
                                        <p:cTn display="0" masterRel="sameClick">
                                          <p:stCondLst>
                                            <p:cond evt="begin" delay="0">
                                              <p:tn val="34"/>
                                            </p:cond>
                                          </p:stCondLst>
                                          <p:endCondLst>
                                            <p:cond evt="onStopAudio" delay="0">
                                              <p:tgtEl>
                                                <p:sldTgt/>
                                              </p:tgtEl>
                                            </p:cond>
                                          </p:endCondLst>
                                        </p:cTn>
                                        <p:tgtEl>
                                          <p:sndTgt r:embed="rId7" name="Clinks.wav"/>
                                        </p:tgtEl>
                                      </p:cMediaNode>
                                    </p:audio>
                                  </p:subTnLst>
                                </p:cTn>
                              </p:par>
                            </p:childTnLst>
                          </p:cTn>
                        </p:par>
                        <p:par>
                          <p:cTn id="41" fill="hold" nodeType="afterGroup">
                            <p:stCondLst>
                              <p:cond delay="900"/>
                            </p:stCondLst>
                            <p:childTnLst>
                              <p:par>
                                <p:cTn id="42" presetID="8" presetClass="entr" presetSubtype="16" fill="hold" nodeType="afterEffect">
                                  <p:stCondLst>
                                    <p:cond delay="0"/>
                                  </p:stCondLst>
                                  <p:childTnLst>
                                    <p:set>
                                      <p:cBhvr>
                                        <p:cTn id="43" dur="1" fill="hold">
                                          <p:stCondLst>
                                            <p:cond delay="0"/>
                                          </p:stCondLst>
                                        </p:cTn>
                                        <p:tgtEl>
                                          <p:spTgt spid="102406"/>
                                        </p:tgtEl>
                                        <p:attrNameLst>
                                          <p:attrName>style.visibility</p:attrName>
                                        </p:attrNameLst>
                                      </p:cBhvr>
                                      <p:to>
                                        <p:strVal val="visible"/>
                                      </p:to>
                                    </p:set>
                                    <p:animEffect transition="in" filter="diamond(in)">
                                      <p:cBhvr>
                                        <p:cTn id="44" dur="2000"/>
                                        <p:tgtEl>
                                          <p:spTgt spid="102406"/>
                                        </p:tgtEl>
                                      </p:cBhvr>
                                    </p:animEffect>
                                  </p:childTnLst>
                                  <p:subTnLst>
                                    <p:audio>
                                      <p:cMediaNode>
                                        <p:cTn display="0" masterRel="sameClick">
                                          <p:stCondLst>
                                            <p:cond evt="begin" delay="0">
                                              <p:tn val="42"/>
                                            </p:cond>
                                          </p:stCondLst>
                                          <p:endCondLst>
                                            <p:cond evt="onStopAudio" delay="0">
                                              <p:tgtEl>
                                                <p:sldTgt/>
                                              </p:tgtEl>
                                            </p:cond>
                                          </p:endCondLst>
                                        </p:cTn>
                                        <p:tgtEl>
                                          <p:sndTgt r:embed="rId8" name="Tink.wav"/>
                                        </p:tgtEl>
                                      </p:cMediaNode>
                                    </p:audio>
                                  </p:subTnLst>
                                </p:cTn>
                              </p:par>
                              <p:par>
                                <p:cTn id="45" presetID="8" presetClass="entr" presetSubtype="16" fill="hold" grpId="0" nodeType="withEffect">
                                  <p:stCondLst>
                                    <p:cond delay="0"/>
                                  </p:stCondLst>
                                  <p:childTnLst>
                                    <p:set>
                                      <p:cBhvr>
                                        <p:cTn id="46" dur="1" fill="hold">
                                          <p:stCondLst>
                                            <p:cond delay="0"/>
                                          </p:stCondLst>
                                        </p:cTn>
                                        <p:tgtEl>
                                          <p:spTgt spid="102408"/>
                                        </p:tgtEl>
                                        <p:attrNameLst>
                                          <p:attrName>style.visibility</p:attrName>
                                        </p:attrNameLst>
                                      </p:cBhvr>
                                      <p:to>
                                        <p:strVal val="visible"/>
                                      </p:to>
                                    </p:set>
                                    <p:animEffect transition="in" filter="diamond(in)">
                                      <p:cBhvr>
                                        <p:cTn id="47" dur="2000"/>
                                        <p:tgtEl>
                                          <p:spTgt spid="102408"/>
                                        </p:tgtEl>
                                      </p:cBhvr>
                                    </p:animEffect>
                                  </p:childTnLst>
                                </p:cTn>
                              </p:par>
                              <p:par>
                                <p:cTn id="48" presetID="8" presetClass="entr" presetSubtype="16" fill="hold" nodeType="withEffect">
                                  <p:stCondLst>
                                    <p:cond delay="0"/>
                                  </p:stCondLst>
                                  <p:childTnLst>
                                    <p:set>
                                      <p:cBhvr>
                                        <p:cTn id="49" dur="1" fill="hold">
                                          <p:stCondLst>
                                            <p:cond delay="0"/>
                                          </p:stCondLst>
                                        </p:cTn>
                                        <p:tgtEl>
                                          <p:spTgt spid="102407"/>
                                        </p:tgtEl>
                                        <p:attrNameLst>
                                          <p:attrName>style.visibility</p:attrName>
                                        </p:attrNameLst>
                                      </p:cBhvr>
                                      <p:to>
                                        <p:strVal val="visible"/>
                                      </p:to>
                                    </p:set>
                                    <p:animEffect transition="in" filter="diamond(in)">
                                      <p:cBhvr>
                                        <p:cTn id="50" dur="2000"/>
                                        <p:tgtEl>
                                          <p:spTgt spid="102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autoUpdateAnimBg="0"/>
      <p:bldP spid="102408" grpId="0"/>
      <p:bldP spid="10240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8DF0241-E1B5-4C05-A0E5-C5D4034594A1}"/>
              </a:ext>
            </a:extLst>
          </p:cNvPr>
          <p:cNvSpPr>
            <a:spLocks noGrp="1" noChangeArrowheads="1"/>
          </p:cNvSpPr>
          <p:nvPr>
            <p:ph type="title"/>
          </p:nvPr>
        </p:nvSpPr>
        <p:spPr>
          <a:xfrm>
            <a:off x="457200" y="788988"/>
            <a:ext cx="8229600" cy="565150"/>
          </a:xfrm>
        </p:spPr>
        <p:txBody>
          <a:bodyPr/>
          <a:lstStyle/>
          <a:p>
            <a:pPr algn="ctr" eaLnBrk="1" hangingPunct="1"/>
            <a:r>
              <a:rPr lang="en-US" altLang="en-US" sz="3400" b="1">
                <a:solidFill>
                  <a:srgbClr val="0000CC"/>
                </a:solidFill>
              </a:rPr>
              <a:t>MỤC TIÊU</a:t>
            </a:r>
          </a:p>
        </p:txBody>
      </p:sp>
      <p:sp>
        <p:nvSpPr>
          <p:cNvPr id="247811" name="Rectangle 3">
            <a:extLst>
              <a:ext uri="{FF2B5EF4-FFF2-40B4-BE49-F238E27FC236}">
                <a16:creationId xmlns:a16="http://schemas.microsoft.com/office/drawing/2014/main" id="{406E9E51-6B83-4B24-BCA1-771CAEA483C7}"/>
              </a:ext>
            </a:extLst>
          </p:cNvPr>
          <p:cNvSpPr>
            <a:spLocks noGrp="1" noChangeArrowheads="1"/>
          </p:cNvSpPr>
          <p:nvPr>
            <p:ph type="body" idx="1"/>
          </p:nvPr>
        </p:nvSpPr>
        <p:spPr>
          <a:xfrm>
            <a:off x="457200" y="1905000"/>
            <a:ext cx="8229600" cy="4343400"/>
          </a:xfrm>
        </p:spPr>
        <p:txBody>
          <a:bodyPr/>
          <a:lstStyle/>
          <a:p>
            <a:pPr algn="just" eaLnBrk="1" hangingPunct="1"/>
            <a:r>
              <a:rPr lang="en-US" altLang="en-US" b="1">
                <a:latin typeface="Times New Roman" panose="02020603050405020304" pitchFamily="18" charset="0"/>
              </a:rPr>
              <a:t>Kiến thức:</a:t>
            </a:r>
            <a:r>
              <a:rPr lang="en-US" altLang="en-US">
                <a:latin typeface="Times New Roman" panose="02020603050405020304" pitchFamily="18" charset="0"/>
              </a:rPr>
              <a:t> Nắm được cách đưa thừa số ra ngoài dấu căn và đưa thừa số vào trong dấu căn.</a:t>
            </a:r>
          </a:p>
          <a:p>
            <a:pPr algn="just" eaLnBrk="1" hangingPunct="1"/>
            <a:r>
              <a:rPr lang="en-US" altLang="en-US" b="1">
                <a:latin typeface="Times New Roman" panose="02020603050405020304" pitchFamily="18" charset="0"/>
              </a:rPr>
              <a:t>Kỹ năng:</a:t>
            </a:r>
            <a:r>
              <a:rPr lang="en-US" altLang="en-US">
                <a:latin typeface="Times New Roman" panose="02020603050405020304" pitchFamily="18" charset="0"/>
              </a:rPr>
              <a:t> Vận dụng quy tắc giải thành thạo các bài tập về thực hiện phép tính và rút gọn biểu thức chứa căn bậc hai.</a:t>
            </a:r>
          </a:p>
          <a:p>
            <a:pPr eaLnBrk="1" hangingPunct="1"/>
            <a:r>
              <a:rPr lang="en-US" altLang="en-US" b="1">
                <a:latin typeface="Times New Roman" panose="02020603050405020304" pitchFamily="18" charset="0"/>
              </a:rPr>
              <a:t>Thái độ:</a:t>
            </a:r>
            <a:r>
              <a:rPr lang="en-US" altLang="en-US">
                <a:latin typeface="Times New Roman" panose="02020603050405020304" pitchFamily="18" charset="0"/>
              </a:rPr>
              <a:t> Rèn luyện tính cẩn thận và chính xác.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7811">
                                            <p:txEl>
                                              <p:pRg st="0" end="0"/>
                                            </p:txEl>
                                          </p:spTgt>
                                        </p:tgtEl>
                                        <p:attrNameLst>
                                          <p:attrName>style.visibility</p:attrName>
                                        </p:attrNameLst>
                                      </p:cBhvr>
                                      <p:to>
                                        <p:strVal val="visible"/>
                                      </p:to>
                                    </p:set>
                                    <p:animEffect transition="in" filter="checkerboard(across)">
                                      <p:cBhvr>
                                        <p:cTn id="7" dur="500"/>
                                        <p:tgtEl>
                                          <p:spTgt spid="247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7811">
                                            <p:txEl>
                                              <p:pRg st="1" end="1"/>
                                            </p:txEl>
                                          </p:spTgt>
                                        </p:tgtEl>
                                        <p:attrNameLst>
                                          <p:attrName>style.visibility</p:attrName>
                                        </p:attrNameLst>
                                      </p:cBhvr>
                                      <p:to>
                                        <p:strVal val="visible"/>
                                      </p:to>
                                    </p:set>
                                    <p:animEffect transition="in" filter="checkerboard(across)">
                                      <p:cBhvr>
                                        <p:cTn id="12" dur="500"/>
                                        <p:tgtEl>
                                          <p:spTgt spid="2478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7811">
                                            <p:txEl>
                                              <p:pRg st="2" end="2"/>
                                            </p:txEl>
                                          </p:spTgt>
                                        </p:tgtEl>
                                        <p:attrNameLst>
                                          <p:attrName>style.visibility</p:attrName>
                                        </p:attrNameLst>
                                      </p:cBhvr>
                                      <p:to>
                                        <p:strVal val="visible"/>
                                      </p:to>
                                    </p:set>
                                    <p:animEffect transition="in" filter="checkerboard(across)">
                                      <p:cBhvr>
                                        <p:cTn id="17" dur="500"/>
                                        <p:tgtEl>
                                          <p:spTgt spid="2478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9" name="AutoShape 3">
            <a:extLst>
              <a:ext uri="{FF2B5EF4-FFF2-40B4-BE49-F238E27FC236}">
                <a16:creationId xmlns:a16="http://schemas.microsoft.com/office/drawing/2014/main" id="{215999D0-4F00-45F6-B10A-7235631BDE35}"/>
              </a:ext>
            </a:extLst>
          </p:cNvPr>
          <p:cNvSpPr>
            <a:spLocks noChangeArrowheads="1"/>
          </p:cNvSpPr>
          <p:nvPr/>
        </p:nvSpPr>
        <p:spPr bwMode="auto">
          <a:xfrm>
            <a:off x="1020763" y="76200"/>
            <a:ext cx="7254875" cy="700088"/>
          </a:xfrm>
          <a:prstGeom prst="roundRect">
            <a:avLst>
              <a:gd name="adj" fmla="val 16667"/>
            </a:avLst>
          </a:prstGeom>
          <a:solidFill>
            <a:srgbClr val="003F3E"/>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3600">
                <a:solidFill>
                  <a:srgbClr val="FFFFCC"/>
                </a:solidFill>
                <a:latin typeface="VNI-Times" pitchFamily="2" charset="0"/>
              </a:rPr>
              <a:t>BAØI TAÄP : (</a:t>
            </a:r>
            <a:r>
              <a:rPr lang="en-US" altLang="en-US" sz="3600">
                <a:solidFill>
                  <a:srgbClr val="FFFFCC"/>
                </a:solidFill>
              </a:rPr>
              <a:t>Ho¹t ®éng nhãm)</a:t>
            </a:r>
            <a:endParaRPr lang="en-US" altLang="en-US" sz="3600">
              <a:solidFill>
                <a:srgbClr val="FFFFCC"/>
              </a:solidFill>
              <a:latin typeface="VNI-Times" pitchFamily="2" charset="0"/>
            </a:endParaRPr>
          </a:p>
        </p:txBody>
      </p:sp>
      <p:sp>
        <p:nvSpPr>
          <p:cNvPr id="183328" name="Text Box 32">
            <a:extLst>
              <a:ext uri="{FF2B5EF4-FFF2-40B4-BE49-F238E27FC236}">
                <a16:creationId xmlns:a16="http://schemas.microsoft.com/office/drawing/2014/main" id="{CA924406-4CF9-4B9E-A598-DEAED6CC095B}"/>
              </a:ext>
            </a:extLst>
          </p:cNvPr>
          <p:cNvSpPr txBox="1">
            <a:spLocks noChangeArrowheads="1"/>
          </p:cNvSpPr>
          <p:nvPr/>
        </p:nvSpPr>
        <p:spPr bwMode="auto">
          <a:xfrm>
            <a:off x="304800" y="19050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200">
                <a:solidFill>
                  <a:srgbClr val="FF0000"/>
                </a:solidFill>
              </a:rPr>
              <a:t>ViÕt c¸c biÓu thøc sau d­íi d¹ng tÝch råi ®­a thõa sè ra ngoµi dÊu c¨n:</a:t>
            </a:r>
          </a:p>
        </p:txBody>
      </p:sp>
      <p:graphicFrame>
        <p:nvGraphicFramePr>
          <p:cNvPr id="183329" name="Object 33">
            <a:extLst>
              <a:ext uri="{FF2B5EF4-FFF2-40B4-BE49-F238E27FC236}">
                <a16:creationId xmlns:a16="http://schemas.microsoft.com/office/drawing/2014/main" id="{485FBD4E-9395-444C-ADDE-0B7F9CE78418}"/>
              </a:ext>
            </a:extLst>
          </p:cNvPr>
          <p:cNvGraphicFramePr>
            <a:graphicFrameLocks noChangeAspect="1"/>
          </p:cNvGraphicFramePr>
          <p:nvPr/>
        </p:nvGraphicFramePr>
        <p:xfrm>
          <a:off x="5013325" y="3062288"/>
          <a:ext cx="2393950" cy="866775"/>
        </p:xfrm>
        <a:graphic>
          <a:graphicData uri="http://schemas.openxmlformats.org/presentationml/2006/ole">
            <mc:AlternateContent xmlns:mc="http://schemas.openxmlformats.org/markup-compatibility/2006">
              <mc:Choice xmlns:v="urn:schemas-microsoft-com:vml" Requires="v">
                <p:oleObj spid="_x0000_s7182" name="Equation" r:id="rId5" imgW="736280" imgH="266584" progId="Equation.DSMT4">
                  <p:embed/>
                </p:oleObj>
              </mc:Choice>
              <mc:Fallback>
                <p:oleObj name="Equation" r:id="rId5" imgW="736280" imgH="266584" progId="Equation.DSMT4">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3325" y="3062288"/>
                        <a:ext cx="239395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330" name="Object 34">
            <a:extLst>
              <a:ext uri="{FF2B5EF4-FFF2-40B4-BE49-F238E27FC236}">
                <a16:creationId xmlns:a16="http://schemas.microsoft.com/office/drawing/2014/main" id="{3EF2B6FF-AC22-41EE-90E8-93136CB15732}"/>
              </a:ext>
            </a:extLst>
          </p:cNvPr>
          <p:cNvGraphicFramePr>
            <a:graphicFrameLocks noChangeAspect="1"/>
          </p:cNvGraphicFramePr>
          <p:nvPr/>
        </p:nvGraphicFramePr>
        <p:xfrm>
          <a:off x="1536700" y="3181350"/>
          <a:ext cx="1576388" cy="749300"/>
        </p:xfrm>
        <a:graphic>
          <a:graphicData uri="http://schemas.openxmlformats.org/presentationml/2006/ole">
            <mc:AlternateContent xmlns:mc="http://schemas.openxmlformats.org/markup-compatibility/2006">
              <mc:Choice xmlns:v="urn:schemas-microsoft-com:vml" Requires="v">
                <p:oleObj spid="_x0000_s7183" name="Equation" r:id="rId7" imgW="508000" imgH="241300" progId="Equation.DSMT4">
                  <p:embed/>
                </p:oleObj>
              </mc:Choice>
              <mc:Fallback>
                <p:oleObj name="Equation" r:id="rId7" imgW="508000" imgH="241300" progId="Equation.DSMT4">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6700" y="3181350"/>
                        <a:ext cx="1576388"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3345" name="AutoShape 49">
            <a:extLst>
              <a:ext uri="{FF2B5EF4-FFF2-40B4-BE49-F238E27FC236}">
                <a16:creationId xmlns:a16="http://schemas.microsoft.com/office/drawing/2014/main" id="{6ECD46ED-9412-4990-A34B-598E6768BFAE}"/>
              </a:ext>
            </a:extLst>
          </p:cNvPr>
          <p:cNvSpPr>
            <a:spLocks noChangeArrowheads="1"/>
          </p:cNvSpPr>
          <p:nvPr/>
        </p:nvSpPr>
        <p:spPr bwMode="auto">
          <a:xfrm>
            <a:off x="838200" y="838200"/>
            <a:ext cx="7391400" cy="914400"/>
          </a:xfrm>
          <a:prstGeom prst="irregularSeal1">
            <a:avLst/>
          </a:prstGeom>
          <a:solidFill>
            <a:schemeClr val="accent1"/>
          </a:solidFill>
          <a:ln w="9525">
            <a:solidFill>
              <a:schemeClr val="tx1"/>
            </a:solidFill>
            <a:miter lim="800000"/>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a:r>
              <a:rPr lang="en-US" altLang="en-US"/>
              <a:t>Nhãm 1,2</a:t>
            </a:r>
          </a:p>
        </p:txBody>
      </p:sp>
      <p:sp>
        <p:nvSpPr>
          <p:cNvPr id="183346" name="Text Box 50">
            <a:extLst>
              <a:ext uri="{FF2B5EF4-FFF2-40B4-BE49-F238E27FC236}">
                <a16:creationId xmlns:a16="http://schemas.microsoft.com/office/drawing/2014/main" id="{115840CE-ECBC-4833-8210-8213B4AF7B88}"/>
              </a:ext>
            </a:extLst>
          </p:cNvPr>
          <p:cNvSpPr txBox="1">
            <a:spLocks noChangeArrowheads="1"/>
          </p:cNvSpPr>
          <p:nvPr/>
        </p:nvSpPr>
        <p:spPr bwMode="auto">
          <a:xfrm>
            <a:off x="304800" y="4800600"/>
            <a:ext cx="815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200">
                <a:solidFill>
                  <a:srgbClr val="FF0000"/>
                </a:solidFill>
              </a:rPr>
              <a:t>§­a thõa sè vµo trong dÊu c¨n:</a:t>
            </a:r>
          </a:p>
        </p:txBody>
      </p:sp>
      <p:sp>
        <p:nvSpPr>
          <p:cNvPr id="183347" name="AutoShape 51">
            <a:extLst>
              <a:ext uri="{FF2B5EF4-FFF2-40B4-BE49-F238E27FC236}">
                <a16:creationId xmlns:a16="http://schemas.microsoft.com/office/drawing/2014/main" id="{4BB26094-4B42-4914-B41F-4BAC6A77214C}"/>
              </a:ext>
            </a:extLst>
          </p:cNvPr>
          <p:cNvSpPr>
            <a:spLocks noChangeArrowheads="1"/>
          </p:cNvSpPr>
          <p:nvPr/>
        </p:nvSpPr>
        <p:spPr bwMode="auto">
          <a:xfrm>
            <a:off x="762000" y="3886200"/>
            <a:ext cx="7391400" cy="914400"/>
          </a:xfrm>
          <a:prstGeom prst="irregularSeal1">
            <a:avLst/>
          </a:prstGeom>
          <a:solidFill>
            <a:schemeClr val="accent1"/>
          </a:solidFill>
          <a:ln w="9525">
            <a:solidFill>
              <a:schemeClr val="tx1"/>
            </a:solidFill>
            <a:miter lim="800000"/>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a:r>
              <a:rPr lang="en-US" altLang="en-US"/>
              <a:t>Nhãm 3,4</a:t>
            </a:r>
          </a:p>
        </p:txBody>
      </p:sp>
      <p:graphicFrame>
        <p:nvGraphicFramePr>
          <p:cNvPr id="183348" name="Object 52">
            <a:extLst>
              <a:ext uri="{FF2B5EF4-FFF2-40B4-BE49-F238E27FC236}">
                <a16:creationId xmlns:a16="http://schemas.microsoft.com/office/drawing/2014/main" id="{70D03E89-7B27-4A62-AEC7-3E31A03E1F5D}"/>
              </a:ext>
            </a:extLst>
          </p:cNvPr>
          <p:cNvGraphicFramePr>
            <a:graphicFrameLocks noChangeAspect="1"/>
          </p:cNvGraphicFramePr>
          <p:nvPr/>
        </p:nvGraphicFramePr>
        <p:xfrm>
          <a:off x="1066800" y="5715000"/>
          <a:ext cx="1587500" cy="887413"/>
        </p:xfrm>
        <a:graphic>
          <a:graphicData uri="http://schemas.openxmlformats.org/presentationml/2006/ole">
            <mc:AlternateContent xmlns:mc="http://schemas.openxmlformats.org/markup-compatibility/2006">
              <mc:Choice xmlns:v="urn:schemas-microsoft-com:vml" Requires="v">
                <p:oleObj spid="_x0000_s7184" name="Equation" r:id="rId9" imgW="431613" imgH="241195" progId="Equation.DSMT4">
                  <p:embed/>
                </p:oleObj>
              </mc:Choice>
              <mc:Fallback>
                <p:oleObj name="Equation" r:id="rId9" imgW="431613" imgH="241195" progId="Equation.DSMT4">
                  <p:embed/>
                  <p:pic>
                    <p:nvPicPr>
                      <p:cNvPr id="0" name="Object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5715000"/>
                        <a:ext cx="1587500" cy="887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 name="Group 57">
            <a:extLst>
              <a:ext uri="{FF2B5EF4-FFF2-40B4-BE49-F238E27FC236}">
                <a16:creationId xmlns:a16="http://schemas.microsoft.com/office/drawing/2014/main" id="{4FEEE0A2-B0D0-4249-A636-2B792C5CBEFB}"/>
              </a:ext>
            </a:extLst>
          </p:cNvPr>
          <p:cNvGrpSpPr>
            <a:grpSpLocks/>
          </p:cNvGrpSpPr>
          <p:nvPr/>
        </p:nvGrpSpPr>
        <p:grpSpPr bwMode="auto">
          <a:xfrm>
            <a:off x="6019800" y="5257800"/>
            <a:ext cx="2795588" cy="1600200"/>
            <a:chOff x="3504" y="3312"/>
            <a:chExt cx="1761" cy="1008"/>
          </a:xfrm>
        </p:grpSpPr>
        <p:graphicFrame>
          <p:nvGraphicFramePr>
            <p:cNvPr id="7173" name="Object 55">
              <a:extLst>
                <a:ext uri="{FF2B5EF4-FFF2-40B4-BE49-F238E27FC236}">
                  <a16:creationId xmlns:a16="http://schemas.microsoft.com/office/drawing/2014/main" id="{45C23D96-AF5C-43CF-8BD4-753ACF8C7C66}"/>
                </a:ext>
              </a:extLst>
            </p:cNvPr>
            <p:cNvGraphicFramePr>
              <a:graphicFrameLocks noChangeAspect="1"/>
            </p:cNvGraphicFramePr>
            <p:nvPr/>
          </p:nvGraphicFramePr>
          <p:xfrm>
            <a:off x="3504" y="3312"/>
            <a:ext cx="839" cy="1008"/>
          </p:xfrm>
          <a:graphic>
            <a:graphicData uri="http://schemas.openxmlformats.org/presentationml/2006/ole">
              <mc:AlternateContent xmlns:mc="http://schemas.openxmlformats.org/markup-compatibility/2006">
                <mc:Choice xmlns:v="urn:schemas-microsoft-com:vml" Requires="v">
                  <p:oleObj spid="_x0000_s7185" name="Equation" r:id="rId11" imgW="469696" imgH="444307" progId="Equation.DSMT4">
                    <p:embed/>
                  </p:oleObj>
                </mc:Choice>
                <mc:Fallback>
                  <p:oleObj name="Equation" r:id="rId11" imgW="469696" imgH="444307" progId="Equation.DSMT4">
                    <p:embed/>
                    <p:pic>
                      <p:nvPicPr>
                        <p:cNvPr id="0" name="Object 5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04" y="3312"/>
                          <a:ext cx="839" cy="10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56">
              <a:extLst>
                <a:ext uri="{FF2B5EF4-FFF2-40B4-BE49-F238E27FC236}">
                  <a16:creationId xmlns:a16="http://schemas.microsoft.com/office/drawing/2014/main" id="{D2F88D62-2175-400C-9EE0-8EED182EA13A}"/>
                </a:ext>
              </a:extLst>
            </p:cNvPr>
            <p:cNvGraphicFramePr>
              <a:graphicFrameLocks noChangeAspect="1"/>
            </p:cNvGraphicFramePr>
            <p:nvPr/>
          </p:nvGraphicFramePr>
          <p:xfrm>
            <a:off x="4625" y="3648"/>
            <a:ext cx="640" cy="320"/>
          </p:xfrm>
          <a:graphic>
            <a:graphicData uri="http://schemas.openxmlformats.org/presentationml/2006/ole">
              <mc:AlternateContent xmlns:mc="http://schemas.openxmlformats.org/markup-compatibility/2006">
                <mc:Choice xmlns:v="urn:schemas-microsoft-com:vml" Requires="v">
                  <p:oleObj spid="_x0000_s7186" name="Equation" r:id="rId13" imgW="355138" imgH="177569" progId="Equation.DSMT4">
                    <p:embed/>
                  </p:oleObj>
                </mc:Choice>
                <mc:Fallback>
                  <p:oleObj name="Equation" r:id="rId13" imgW="355138" imgH="177569" progId="Equation.DSMT4">
                    <p:embed/>
                    <p:pic>
                      <p:nvPicPr>
                        <p:cNvPr id="0" name="Object 5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25" y="3648"/>
                          <a:ext cx="640"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83299"/>
                                        </p:tgtEl>
                                        <p:attrNameLst>
                                          <p:attrName>style.visibility</p:attrName>
                                        </p:attrNameLst>
                                      </p:cBhvr>
                                      <p:to>
                                        <p:strVal val="visible"/>
                                      </p:to>
                                    </p:set>
                                    <p:animEffect transition="in" filter="checkerboard(across)">
                                      <p:cBhvr>
                                        <p:cTn id="7" dur="500"/>
                                        <p:tgtEl>
                                          <p:spTgt spid="183299"/>
                                        </p:tgtEl>
                                      </p:cBhvr>
                                    </p:animEffect>
                                  </p:childTnLst>
                                  <p:subTnLst>
                                    <p:audio>
                                      <p:cMediaNode>
                                        <p:cTn display="0" masterRel="sameClick">
                                          <p:stCondLst>
                                            <p:cond evt="begin" delay="0">
                                              <p:tn val="5"/>
                                            </p:cond>
                                          </p:stCondLst>
                                          <p:endCondLst>
                                            <p:cond evt="onStopAudio" delay="0">
                                              <p:tgtEl>
                                                <p:sldTgt/>
                                              </p:tgtEl>
                                            </p:cond>
                                          </p:endCondLst>
                                        </p:cTn>
                                        <p:tgtEl>
                                          <p:sndTgt r:embed="rId4" name="ID.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iterate type="wd">
                                    <p:tmPct val="10000"/>
                                  </p:iterate>
                                  <p:childTnLst>
                                    <p:set>
                                      <p:cBhvr>
                                        <p:cTn id="11" dur="1" fill="hold">
                                          <p:stCondLst>
                                            <p:cond delay="0"/>
                                          </p:stCondLst>
                                        </p:cTn>
                                        <p:tgtEl>
                                          <p:spTgt spid="183328"/>
                                        </p:tgtEl>
                                        <p:attrNameLst>
                                          <p:attrName>style.visibility</p:attrName>
                                        </p:attrNameLst>
                                      </p:cBhvr>
                                      <p:to>
                                        <p:strVal val="visible"/>
                                      </p:to>
                                    </p:set>
                                    <p:animEffect transition="in" filter="checkerboard(across)">
                                      <p:cBhvr>
                                        <p:cTn id="12" dur="1000"/>
                                        <p:tgtEl>
                                          <p:spTgt spid="183328"/>
                                        </p:tgtEl>
                                      </p:cBhvr>
                                    </p:animEffect>
                                  </p:childTnLst>
                                </p:cTn>
                              </p:par>
                              <p:par>
                                <p:cTn id="13" presetID="25" presetClass="entr" presetSubtype="0" fill="hold" nodeType="withEffect">
                                  <p:stCondLst>
                                    <p:cond delay="0"/>
                                  </p:stCondLst>
                                  <p:childTnLst>
                                    <p:set>
                                      <p:cBhvr>
                                        <p:cTn id="14" dur="1" fill="hold">
                                          <p:stCondLst>
                                            <p:cond delay="0"/>
                                          </p:stCondLst>
                                        </p:cTn>
                                        <p:tgtEl>
                                          <p:spTgt spid="183330"/>
                                        </p:tgtEl>
                                        <p:attrNameLst>
                                          <p:attrName>style.visibility</p:attrName>
                                        </p:attrNameLst>
                                      </p:cBhvr>
                                      <p:to>
                                        <p:strVal val="visible"/>
                                      </p:to>
                                    </p:set>
                                    <p:anim calcmode="lin" valueType="num">
                                      <p:cBhvr>
                                        <p:cTn id="15" dur="500" decel="50000" fill="hold">
                                          <p:stCondLst>
                                            <p:cond delay="0"/>
                                          </p:stCondLst>
                                        </p:cTn>
                                        <p:tgtEl>
                                          <p:spTgt spid="183330"/>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83330"/>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83330"/>
                                        </p:tgtEl>
                                        <p:attrNameLst>
                                          <p:attrName>ppt_w</p:attrName>
                                        </p:attrNameLst>
                                      </p:cBhvr>
                                      <p:tavLst>
                                        <p:tav tm="0">
                                          <p:val>
                                            <p:strVal val="#ppt_w*.05"/>
                                          </p:val>
                                        </p:tav>
                                        <p:tav tm="100000">
                                          <p:val>
                                            <p:strVal val="#ppt_w"/>
                                          </p:val>
                                        </p:tav>
                                      </p:tavLst>
                                    </p:anim>
                                    <p:anim calcmode="lin" valueType="num">
                                      <p:cBhvr>
                                        <p:cTn id="18" dur="1000" fill="hold"/>
                                        <p:tgtEl>
                                          <p:spTgt spid="183330"/>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83330"/>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83330"/>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83330"/>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83330"/>
                                        </p:tgtEl>
                                      </p:cBhvr>
                                    </p:animEffect>
                                  </p:childTnLst>
                                </p:cTn>
                              </p:par>
                              <p:par>
                                <p:cTn id="23" presetID="25" presetClass="entr" presetSubtype="0" fill="hold" nodeType="withEffect">
                                  <p:stCondLst>
                                    <p:cond delay="0"/>
                                  </p:stCondLst>
                                  <p:childTnLst>
                                    <p:set>
                                      <p:cBhvr>
                                        <p:cTn id="24" dur="1" fill="hold">
                                          <p:stCondLst>
                                            <p:cond delay="0"/>
                                          </p:stCondLst>
                                        </p:cTn>
                                        <p:tgtEl>
                                          <p:spTgt spid="183329"/>
                                        </p:tgtEl>
                                        <p:attrNameLst>
                                          <p:attrName>style.visibility</p:attrName>
                                        </p:attrNameLst>
                                      </p:cBhvr>
                                      <p:to>
                                        <p:strVal val="visible"/>
                                      </p:to>
                                    </p:set>
                                    <p:anim calcmode="lin" valueType="num">
                                      <p:cBhvr>
                                        <p:cTn id="25" dur="500" decel="50000" fill="hold">
                                          <p:stCondLst>
                                            <p:cond delay="0"/>
                                          </p:stCondLst>
                                        </p:cTn>
                                        <p:tgtEl>
                                          <p:spTgt spid="183329"/>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83329"/>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83329"/>
                                        </p:tgtEl>
                                        <p:attrNameLst>
                                          <p:attrName>ppt_w</p:attrName>
                                        </p:attrNameLst>
                                      </p:cBhvr>
                                      <p:tavLst>
                                        <p:tav tm="0">
                                          <p:val>
                                            <p:strVal val="#ppt_w*.05"/>
                                          </p:val>
                                        </p:tav>
                                        <p:tav tm="100000">
                                          <p:val>
                                            <p:strVal val="#ppt_w"/>
                                          </p:val>
                                        </p:tav>
                                      </p:tavLst>
                                    </p:anim>
                                    <p:anim calcmode="lin" valueType="num">
                                      <p:cBhvr>
                                        <p:cTn id="28" dur="1000" fill="hold"/>
                                        <p:tgtEl>
                                          <p:spTgt spid="183329"/>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83329"/>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83329"/>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83329"/>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83329"/>
                                        </p:tgtEl>
                                      </p:cBhvr>
                                    </p:animEffect>
                                  </p:childTnLst>
                                </p:cTn>
                              </p:par>
                            </p:childTnLst>
                          </p:cTn>
                        </p:par>
                        <p:par>
                          <p:cTn id="33" fill="hold" nodeType="afterGroup">
                            <p:stCondLst>
                              <p:cond delay="2700"/>
                            </p:stCondLst>
                            <p:childTnLst>
                              <p:par>
                                <p:cTn id="34" presetID="5" presetClass="entr" presetSubtype="10" fill="hold" grpId="0" nodeType="afterEffect">
                                  <p:stCondLst>
                                    <p:cond delay="0"/>
                                  </p:stCondLst>
                                  <p:iterate type="wd">
                                    <p:tmPct val="10000"/>
                                  </p:iterate>
                                  <p:childTnLst>
                                    <p:set>
                                      <p:cBhvr>
                                        <p:cTn id="35" dur="1" fill="hold">
                                          <p:stCondLst>
                                            <p:cond delay="0"/>
                                          </p:stCondLst>
                                        </p:cTn>
                                        <p:tgtEl>
                                          <p:spTgt spid="183346"/>
                                        </p:tgtEl>
                                        <p:attrNameLst>
                                          <p:attrName>style.visibility</p:attrName>
                                        </p:attrNameLst>
                                      </p:cBhvr>
                                      <p:to>
                                        <p:strVal val="visible"/>
                                      </p:to>
                                    </p:set>
                                    <p:animEffect transition="in" filter="checkerboard(across)">
                                      <p:cBhvr>
                                        <p:cTn id="36" dur="1000"/>
                                        <p:tgtEl>
                                          <p:spTgt spid="183346"/>
                                        </p:tgtEl>
                                      </p:cBhvr>
                                    </p:animEffect>
                                  </p:childTnLst>
                                </p:cTn>
                              </p:par>
                            </p:childTnLst>
                          </p:cTn>
                        </p:par>
                        <p:par>
                          <p:cTn id="37" fill="hold" nodeType="afterGroup">
                            <p:stCondLst>
                              <p:cond delay="4500"/>
                            </p:stCondLst>
                            <p:childTnLst>
                              <p:par>
                                <p:cTn id="38" presetID="4" presetClass="entr" presetSubtype="16" fill="hold" nodeType="afterEffect">
                                  <p:stCondLst>
                                    <p:cond delay="0"/>
                                  </p:stCondLst>
                                  <p:childTnLst>
                                    <p:set>
                                      <p:cBhvr>
                                        <p:cTn id="39" dur="1" fill="hold">
                                          <p:stCondLst>
                                            <p:cond delay="0"/>
                                          </p:stCondLst>
                                        </p:cTn>
                                        <p:tgtEl>
                                          <p:spTgt spid="183348"/>
                                        </p:tgtEl>
                                        <p:attrNameLst>
                                          <p:attrName>style.visibility</p:attrName>
                                        </p:attrNameLst>
                                      </p:cBhvr>
                                      <p:to>
                                        <p:strVal val="visible"/>
                                      </p:to>
                                    </p:set>
                                    <p:animEffect transition="in" filter="box(in)">
                                      <p:cBhvr>
                                        <p:cTn id="40" dur="500"/>
                                        <p:tgtEl>
                                          <p:spTgt spid="183348"/>
                                        </p:tgtEl>
                                      </p:cBhvr>
                                    </p:animEffect>
                                  </p:childTnLst>
                                </p:cTn>
                              </p:par>
                            </p:childTnLst>
                          </p:cTn>
                        </p:par>
                        <p:par>
                          <p:cTn id="41" fill="hold" nodeType="afterGroup">
                            <p:stCondLst>
                              <p:cond delay="5000"/>
                            </p:stCondLst>
                            <p:childTnLst>
                              <p:par>
                                <p:cTn id="42" presetID="4" presetClass="entr" presetSubtype="16"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ox(in)">
                                      <p:cBhvr>
                                        <p:cTn id="44" dur="500"/>
                                        <p:tgtEl>
                                          <p:spTgt spid="2"/>
                                        </p:tgtEl>
                                      </p:cBhvr>
                                    </p:animEffect>
                                  </p:childTnLst>
                                </p:cTn>
                              </p:par>
                            </p:childTnLst>
                          </p:cTn>
                        </p:par>
                        <p:par>
                          <p:cTn id="45" fill="hold" nodeType="afterGroup">
                            <p:stCondLst>
                              <p:cond delay="5500"/>
                            </p:stCondLst>
                            <p:childTnLst>
                              <p:par>
                                <p:cTn id="46" presetID="4" presetClass="entr" presetSubtype="16" fill="hold" grpId="0" nodeType="afterEffect">
                                  <p:stCondLst>
                                    <p:cond delay="0"/>
                                  </p:stCondLst>
                                  <p:childTnLst>
                                    <p:set>
                                      <p:cBhvr>
                                        <p:cTn id="47" dur="1" fill="hold">
                                          <p:stCondLst>
                                            <p:cond delay="0"/>
                                          </p:stCondLst>
                                        </p:cTn>
                                        <p:tgtEl>
                                          <p:spTgt spid="183345"/>
                                        </p:tgtEl>
                                        <p:attrNameLst>
                                          <p:attrName>style.visibility</p:attrName>
                                        </p:attrNameLst>
                                      </p:cBhvr>
                                      <p:to>
                                        <p:strVal val="visible"/>
                                      </p:to>
                                    </p:set>
                                    <p:animEffect transition="in" filter="box(in)">
                                      <p:cBhvr>
                                        <p:cTn id="48" dur="500"/>
                                        <p:tgtEl>
                                          <p:spTgt spid="183345"/>
                                        </p:tgtEl>
                                      </p:cBhvr>
                                    </p:animEffect>
                                  </p:childTnLst>
                                </p:cTn>
                              </p:par>
                            </p:childTnLst>
                          </p:cTn>
                        </p:par>
                        <p:par>
                          <p:cTn id="49" fill="hold" nodeType="afterGroup">
                            <p:stCondLst>
                              <p:cond delay="6000"/>
                            </p:stCondLst>
                            <p:childTnLst>
                              <p:par>
                                <p:cTn id="50" presetID="4" presetClass="entr" presetSubtype="16" fill="hold" grpId="0" nodeType="afterEffect">
                                  <p:stCondLst>
                                    <p:cond delay="0"/>
                                  </p:stCondLst>
                                  <p:childTnLst>
                                    <p:set>
                                      <p:cBhvr>
                                        <p:cTn id="51" dur="1" fill="hold">
                                          <p:stCondLst>
                                            <p:cond delay="0"/>
                                          </p:stCondLst>
                                        </p:cTn>
                                        <p:tgtEl>
                                          <p:spTgt spid="183347"/>
                                        </p:tgtEl>
                                        <p:attrNameLst>
                                          <p:attrName>style.visibility</p:attrName>
                                        </p:attrNameLst>
                                      </p:cBhvr>
                                      <p:to>
                                        <p:strVal val="visible"/>
                                      </p:to>
                                    </p:set>
                                    <p:animEffect transition="in" filter="box(in)">
                                      <p:cBhvr>
                                        <p:cTn id="52" dur="500"/>
                                        <p:tgtEl>
                                          <p:spTgt spid="183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nimBg="1"/>
      <p:bldP spid="183328" grpId="0"/>
      <p:bldP spid="183345" grpId="0" animBg="1"/>
      <p:bldP spid="183346" grpId="0"/>
      <p:bldP spid="1833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2F9A4947-DA9A-4B53-A0BA-F8D6DF0B901B}"/>
              </a:ext>
            </a:extLst>
          </p:cNvPr>
          <p:cNvSpPr txBox="1">
            <a:spLocks noChangeArrowheads="1"/>
          </p:cNvSpPr>
          <p:nvPr/>
        </p:nvSpPr>
        <p:spPr bwMode="auto">
          <a:xfrm>
            <a:off x="0" y="41148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9933"/>
                </a:solidFill>
                <a:latin typeface="VNI-Times" pitchFamily="2" charset="0"/>
              </a:rPr>
              <a:t>Vôùi</a:t>
            </a:r>
            <a:r>
              <a:rPr lang="en-US" altLang="en-US" sz="2400">
                <a:latin typeface="VNI-Times" pitchFamily="2" charset="0"/>
              </a:rPr>
              <a:t> </a:t>
            </a:r>
            <a:r>
              <a:rPr lang="en-US" altLang="en-US" sz="2400">
                <a:solidFill>
                  <a:srgbClr val="FF0000"/>
                </a:solidFill>
                <a:latin typeface="VNI-Times" pitchFamily="2" charset="0"/>
              </a:rPr>
              <a:t>A</a:t>
            </a:r>
            <a:r>
              <a:rPr lang="en-US" altLang="en-US" sz="2400">
                <a:solidFill>
                  <a:srgbClr val="FF00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339933"/>
                </a:solidFill>
                <a:latin typeface="VNI-Times" pitchFamily="2" charset="0"/>
                <a:sym typeface="Symbol" panose="05050102010706020507" pitchFamily="18" charset="2"/>
              </a:rPr>
              <a:t>vaø</a:t>
            </a:r>
            <a:r>
              <a:rPr lang="en-US" altLang="en-US" sz="2400">
                <a:latin typeface="VNI-Times" pitchFamily="2" charset="0"/>
                <a:sym typeface="Symbol" panose="05050102010706020507" pitchFamily="18" charset="2"/>
              </a:rPr>
              <a:t> </a:t>
            </a:r>
            <a:r>
              <a:rPr lang="en-US" altLang="en-US" sz="2400">
                <a:solidFill>
                  <a:srgbClr val="FF9933"/>
                </a:solidFill>
                <a:latin typeface="VNI-Times" pitchFamily="2" charset="0"/>
                <a:sym typeface="Symbol" panose="05050102010706020507" pitchFamily="18" charset="2"/>
              </a:rPr>
              <a:t> </a:t>
            </a:r>
            <a:r>
              <a:rPr lang="en-US" altLang="en-US" sz="2400">
                <a:solidFill>
                  <a:srgbClr val="FF0000"/>
                </a:solidFill>
                <a:latin typeface="VNI-Times" pitchFamily="2" charset="0"/>
                <a:sym typeface="Symbol" panose="05050102010706020507" pitchFamily="18" charset="2"/>
              </a:rPr>
              <a:t>B 0</a:t>
            </a:r>
            <a:r>
              <a:rPr lang="en-US" altLang="en-US" sz="2400">
                <a:latin typeface="VNI-Times" pitchFamily="2" charset="0"/>
                <a:sym typeface="Symbol" panose="05050102010706020507" pitchFamily="18" charset="2"/>
              </a:rPr>
              <a:t> </a:t>
            </a:r>
            <a:r>
              <a:rPr lang="en-US" altLang="en-US" sz="2400">
                <a:solidFill>
                  <a:srgbClr val="339933"/>
                </a:solidFill>
                <a:latin typeface="VNI-Times" pitchFamily="2" charset="0"/>
                <a:sym typeface="Symbol" panose="05050102010706020507" pitchFamily="18" charset="2"/>
              </a:rPr>
              <a:t>ta coù</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grpSp>
        <p:nvGrpSpPr>
          <p:cNvPr id="25603" name="Group 3">
            <a:extLst>
              <a:ext uri="{FF2B5EF4-FFF2-40B4-BE49-F238E27FC236}">
                <a16:creationId xmlns:a16="http://schemas.microsoft.com/office/drawing/2014/main" id="{858548DF-DA9C-4A7A-8BE1-280C3D5E9BDF}"/>
              </a:ext>
            </a:extLst>
          </p:cNvPr>
          <p:cNvGrpSpPr>
            <a:grpSpLocks/>
          </p:cNvGrpSpPr>
          <p:nvPr/>
        </p:nvGrpSpPr>
        <p:grpSpPr bwMode="auto">
          <a:xfrm>
            <a:off x="3657600" y="3962400"/>
            <a:ext cx="2819400" cy="685800"/>
            <a:chOff x="672" y="1872"/>
            <a:chExt cx="1776" cy="432"/>
          </a:xfrm>
        </p:grpSpPr>
        <p:grpSp>
          <p:nvGrpSpPr>
            <p:cNvPr id="25671" name="Group 4">
              <a:extLst>
                <a:ext uri="{FF2B5EF4-FFF2-40B4-BE49-F238E27FC236}">
                  <a16:creationId xmlns:a16="http://schemas.microsoft.com/office/drawing/2014/main" id="{2AF21CC7-E0D5-4D58-A4C2-DD562640E331}"/>
                </a:ext>
              </a:extLst>
            </p:cNvPr>
            <p:cNvGrpSpPr>
              <a:grpSpLocks/>
            </p:cNvGrpSpPr>
            <p:nvPr/>
          </p:nvGrpSpPr>
          <p:grpSpPr bwMode="auto">
            <a:xfrm>
              <a:off x="672" y="1968"/>
              <a:ext cx="624" cy="288"/>
              <a:chOff x="768" y="1824"/>
              <a:chExt cx="1056" cy="384"/>
            </a:xfrm>
          </p:grpSpPr>
          <p:grpSp>
            <p:nvGrpSpPr>
              <p:cNvPr id="25680" name="Group 5">
                <a:extLst>
                  <a:ext uri="{FF2B5EF4-FFF2-40B4-BE49-F238E27FC236}">
                    <a16:creationId xmlns:a16="http://schemas.microsoft.com/office/drawing/2014/main" id="{321BD2C6-87D4-4A84-8D04-65C9F29723A5}"/>
                  </a:ext>
                </a:extLst>
              </p:cNvPr>
              <p:cNvGrpSpPr>
                <a:grpSpLocks/>
              </p:cNvGrpSpPr>
              <p:nvPr/>
            </p:nvGrpSpPr>
            <p:grpSpPr bwMode="auto">
              <a:xfrm>
                <a:off x="1152" y="1824"/>
                <a:ext cx="528" cy="384"/>
                <a:chOff x="816" y="672"/>
                <a:chExt cx="528" cy="384"/>
              </a:xfrm>
            </p:grpSpPr>
            <p:sp>
              <p:nvSpPr>
                <p:cNvPr id="25683" name="Line 6">
                  <a:extLst>
                    <a:ext uri="{FF2B5EF4-FFF2-40B4-BE49-F238E27FC236}">
                      <a16:creationId xmlns:a16="http://schemas.microsoft.com/office/drawing/2014/main" id="{CB103009-2E0A-4D60-955F-3FE8F72F13CF}"/>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84" name="Line 7">
                  <a:extLst>
                    <a:ext uri="{FF2B5EF4-FFF2-40B4-BE49-F238E27FC236}">
                      <a16:creationId xmlns:a16="http://schemas.microsoft.com/office/drawing/2014/main" id="{76D51B16-2BBA-4C7E-B87E-16BB94EB3817}"/>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85" name="Line 8">
                  <a:extLst>
                    <a:ext uri="{FF2B5EF4-FFF2-40B4-BE49-F238E27FC236}">
                      <a16:creationId xmlns:a16="http://schemas.microsoft.com/office/drawing/2014/main" id="{347F6ECC-1F56-43B1-AB52-CEFC4125D5CB}"/>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5681" name="Text Box 9">
                <a:extLst>
                  <a:ext uri="{FF2B5EF4-FFF2-40B4-BE49-F238E27FC236}">
                    <a16:creationId xmlns:a16="http://schemas.microsoft.com/office/drawing/2014/main" id="{858758A0-E11C-464D-9F45-F0D7EA0E62FD}"/>
                  </a:ext>
                </a:extLst>
              </p:cNvPr>
              <p:cNvSpPr txBox="1">
                <a:spLocks noChangeArrowheads="1"/>
              </p:cNvSpPr>
              <p:nvPr/>
            </p:nvSpPr>
            <p:spPr bwMode="auto">
              <a:xfrm>
                <a:off x="768" y="1824"/>
                <a:ext cx="67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a:t>
                </a:r>
                <a:endParaRPr lang="vi-VN" altLang="en-US" sz="2400">
                  <a:solidFill>
                    <a:srgbClr val="3333FF"/>
                  </a:solidFill>
                  <a:latin typeface="VNI-Times" pitchFamily="2" charset="0"/>
                </a:endParaRPr>
              </a:p>
            </p:txBody>
          </p:sp>
          <p:sp>
            <p:nvSpPr>
              <p:cNvPr id="25682" name="Text Box 10">
                <a:extLst>
                  <a:ext uri="{FF2B5EF4-FFF2-40B4-BE49-F238E27FC236}">
                    <a16:creationId xmlns:a16="http://schemas.microsoft.com/office/drawing/2014/main" id="{80E32156-91A4-493D-AE6A-CDA58586B6B7}"/>
                  </a:ext>
                </a:extLst>
              </p:cNvPr>
              <p:cNvSpPr txBox="1">
                <a:spLocks noChangeArrowheads="1"/>
              </p:cNvSpPr>
              <p:nvPr/>
            </p:nvSpPr>
            <p:spPr bwMode="auto">
              <a:xfrm>
                <a:off x="1344" y="1824"/>
                <a:ext cx="4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B</a:t>
                </a:r>
                <a:endParaRPr lang="vi-VN" altLang="en-US" sz="2400">
                  <a:solidFill>
                    <a:srgbClr val="3333FF"/>
                  </a:solidFill>
                  <a:latin typeface="VNI-Times" pitchFamily="2" charset="0"/>
                </a:endParaRPr>
              </a:p>
            </p:txBody>
          </p:sp>
        </p:grpSp>
        <p:sp>
          <p:nvSpPr>
            <p:cNvPr id="25672" name="Text Box 11">
              <a:extLst>
                <a:ext uri="{FF2B5EF4-FFF2-40B4-BE49-F238E27FC236}">
                  <a16:creationId xmlns:a16="http://schemas.microsoft.com/office/drawing/2014/main" id="{C0CAB3FE-D6ED-4E1E-AD1B-929688500BF9}"/>
                </a:ext>
              </a:extLst>
            </p:cNvPr>
            <p:cNvSpPr txBox="1">
              <a:spLocks noChangeArrowheads="1"/>
            </p:cNvSpPr>
            <p:nvPr/>
          </p:nvSpPr>
          <p:spPr bwMode="auto">
            <a:xfrm>
              <a:off x="1344" y="1968"/>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t>
              </a:r>
              <a:endParaRPr lang="vi-VN" altLang="en-US" sz="2400">
                <a:solidFill>
                  <a:srgbClr val="3333FF"/>
                </a:solidFill>
                <a:latin typeface="VNI-Times" pitchFamily="2" charset="0"/>
              </a:endParaRPr>
            </a:p>
          </p:txBody>
        </p:sp>
        <p:grpSp>
          <p:nvGrpSpPr>
            <p:cNvPr id="25673" name="Group 12">
              <a:extLst>
                <a:ext uri="{FF2B5EF4-FFF2-40B4-BE49-F238E27FC236}">
                  <a16:creationId xmlns:a16="http://schemas.microsoft.com/office/drawing/2014/main" id="{11B4CC57-42AC-47CC-A1F7-61B1206D5144}"/>
                </a:ext>
              </a:extLst>
            </p:cNvPr>
            <p:cNvGrpSpPr>
              <a:grpSpLocks/>
            </p:cNvGrpSpPr>
            <p:nvPr/>
          </p:nvGrpSpPr>
          <p:grpSpPr bwMode="auto">
            <a:xfrm>
              <a:off x="1584" y="1872"/>
              <a:ext cx="864" cy="432"/>
              <a:chOff x="2208" y="1680"/>
              <a:chExt cx="864" cy="432"/>
            </a:xfrm>
          </p:grpSpPr>
          <p:grpSp>
            <p:nvGrpSpPr>
              <p:cNvPr id="25674" name="Group 13">
                <a:extLst>
                  <a:ext uri="{FF2B5EF4-FFF2-40B4-BE49-F238E27FC236}">
                    <a16:creationId xmlns:a16="http://schemas.microsoft.com/office/drawing/2014/main" id="{F88EFFA1-9A37-47E6-A4E7-54D825B4EAF8}"/>
                  </a:ext>
                </a:extLst>
              </p:cNvPr>
              <p:cNvGrpSpPr>
                <a:grpSpLocks/>
              </p:cNvGrpSpPr>
              <p:nvPr/>
            </p:nvGrpSpPr>
            <p:grpSpPr bwMode="auto">
              <a:xfrm>
                <a:off x="2208" y="1728"/>
                <a:ext cx="624" cy="384"/>
                <a:chOff x="3888" y="2208"/>
                <a:chExt cx="1104" cy="384"/>
              </a:xfrm>
            </p:grpSpPr>
            <p:sp>
              <p:nvSpPr>
                <p:cNvPr id="25677" name="Line 14">
                  <a:extLst>
                    <a:ext uri="{FF2B5EF4-FFF2-40B4-BE49-F238E27FC236}">
                      <a16:creationId xmlns:a16="http://schemas.microsoft.com/office/drawing/2014/main" id="{FE6AF4EA-0EC3-4202-9AF4-C5AA1BE7E2BF}"/>
                    </a:ext>
                  </a:extLst>
                </p:cNvPr>
                <p:cNvSpPr>
                  <a:spLocks noChangeShapeType="1"/>
                </p:cNvSpPr>
                <p:nvPr/>
              </p:nvSpPr>
              <p:spPr bwMode="auto">
                <a:xfrm>
                  <a:off x="3888" y="2352"/>
                  <a:ext cx="100"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78" name="Line 15">
                  <a:extLst>
                    <a:ext uri="{FF2B5EF4-FFF2-40B4-BE49-F238E27FC236}">
                      <a16:creationId xmlns:a16="http://schemas.microsoft.com/office/drawing/2014/main" id="{A012D0EF-CB10-483F-BDC0-ACCDC2A5F9D7}"/>
                    </a:ext>
                  </a:extLst>
                </p:cNvPr>
                <p:cNvSpPr>
                  <a:spLocks noChangeShapeType="1"/>
                </p:cNvSpPr>
                <p:nvPr/>
              </p:nvSpPr>
              <p:spPr bwMode="auto">
                <a:xfrm flipV="1">
                  <a:off x="3988" y="2208"/>
                  <a:ext cx="44"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79" name="Line 16">
                  <a:extLst>
                    <a:ext uri="{FF2B5EF4-FFF2-40B4-BE49-F238E27FC236}">
                      <a16:creationId xmlns:a16="http://schemas.microsoft.com/office/drawing/2014/main" id="{ACB0BB91-0029-49F5-A274-41A46328DCFC}"/>
                    </a:ext>
                  </a:extLst>
                </p:cNvPr>
                <p:cNvSpPr>
                  <a:spLocks noChangeShapeType="1"/>
                </p:cNvSpPr>
                <p:nvPr/>
              </p:nvSpPr>
              <p:spPr bwMode="auto">
                <a:xfrm>
                  <a:off x="4032" y="2208"/>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5675" name="Text Box 17">
                <a:extLst>
                  <a:ext uri="{FF2B5EF4-FFF2-40B4-BE49-F238E27FC236}">
                    <a16:creationId xmlns:a16="http://schemas.microsoft.com/office/drawing/2014/main" id="{E7FDA98E-F396-4BED-9E6A-78B6EDEDAA80}"/>
                  </a:ext>
                </a:extLst>
              </p:cNvPr>
              <p:cNvSpPr txBox="1">
                <a:spLocks noChangeArrowheads="1"/>
              </p:cNvSpPr>
              <p:nvPr/>
            </p:nvSpPr>
            <p:spPr bwMode="auto">
              <a:xfrm>
                <a:off x="2256" y="1776"/>
                <a:ext cx="8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FF0000"/>
                    </a:solidFill>
                    <a:latin typeface="VNI-Times" pitchFamily="2" charset="0"/>
                  </a:rPr>
                  <a:t>A </a:t>
                </a:r>
                <a:r>
                  <a:rPr lang="en-US" altLang="en-US" sz="2400">
                    <a:solidFill>
                      <a:srgbClr val="3333FF"/>
                    </a:solidFill>
                    <a:latin typeface="VNI-Times" pitchFamily="2" charset="0"/>
                  </a:rPr>
                  <a:t> B</a:t>
                </a:r>
                <a:endParaRPr lang="vi-VN" altLang="en-US" sz="2400">
                  <a:solidFill>
                    <a:srgbClr val="3333FF"/>
                  </a:solidFill>
                  <a:latin typeface="VNI-Times" pitchFamily="2" charset="0"/>
                </a:endParaRPr>
              </a:p>
            </p:txBody>
          </p:sp>
          <p:sp>
            <p:nvSpPr>
              <p:cNvPr id="25676" name="Text Box 18">
                <a:extLst>
                  <a:ext uri="{FF2B5EF4-FFF2-40B4-BE49-F238E27FC236}">
                    <a16:creationId xmlns:a16="http://schemas.microsoft.com/office/drawing/2014/main" id="{38834FD5-9A77-4C6B-AACD-823ECDA55CB2}"/>
                  </a:ext>
                </a:extLst>
              </p:cNvPr>
              <p:cNvSpPr txBox="1">
                <a:spLocks noChangeArrowheads="1"/>
              </p:cNvSpPr>
              <p:nvPr/>
            </p:nvSpPr>
            <p:spPr bwMode="auto">
              <a:xfrm>
                <a:off x="2352" y="1680"/>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a:solidFill>
                      <a:srgbClr val="FF0000"/>
                    </a:solidFill>
                    <a:latin typeface="VNI-Times" pitchFamily="2" charset="0"/>
                  </a:rPr>
                  <a:t>2</a:t>
                </a:r>
                <a:endParaRPr lang="vi-VN" altLang="en-US" sz="2000">
                  <a:solidFill>
                    <a:srgbClr val="FF0000"/>
                  </a:solidFill>
                  <a:latin typeface="VNI-Times" pitchFamily="2" charset="0"/>
                </a:endParaRPr>
              </a:p>
            </p:txBody>
          </p:sp>
        </p:grpSp>
      </p:grpSp>
      <p:sp>
        <p:nvSpPr>
          <p:cNvPr id="25604" name="Text Box 19">
            <a:extLst>
              <a:ext uri="{FF2B5EF4-FFF2-40B4-BE49-F238E27FC236}">
                <a16:creationId xmlns:a16="http://schemas.microsoft.com/office/drawing/2014/main" id="{9DFFF59B-8B51-41A4-9E63-1CC0EC9B0ACA}"/>
              </a:ext>
            </a:extLst>
          </p:cNvPr>
          <p:cNvSpPr txBox="1">
            <a:spLocks noChangeArrowheads="1"/>
          </p:cNvSpPr>
          <p:nvPr/>
        </p:nvSpPr>
        <p:spPr bwMode="auto">
          <a:xfrm>
            <a:off x="0" y="48768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9933"/>
                </a:solidFill>
                <a:latin typeface="VNI-Times" pitchFamily="2" charset="0"/>
              </a:rPr>
              <a:t>Vôùi</a:t>
            </a:r>
            <a:r>
              <a:rPr lang="en-US" altLang="en-US" sz="2400">
                <a:solidFill>
                  <a:srgbClr val="CC3300"/>
                </a:solidFill>
                <a:latin typeface="VNI-Times" pitchFamily="2" charset="0"/>
              </a:rPr>
              <a:t> </a:t>
            </a:r>
            <a:r>
              <a:rPr lang="en-US" altLang="en-US" sz="2400">
                <a:solidFill>
                  <a:srgbClr val="FF0000"/>
                </a:solidFill>
                <a:latin typeface="VNI-Times" pitchFamily="2" charset="0"/>
              </a:rPr>
              <a:t>A&lt; 0</a:t>
            </a:r>
            <a:r>
              <a:rPr lang="en-US" altLang="en-US" sz="2400">
                <a:latin typeface="VNI-Times" pitchFamily="2" charset="0"/>
              </a:rPr>
              <a:t> vaø </a:t>
            </a:r>
            <a:r>
              <a:rPr lang="en-US" altLang="en-US" sz="2400">
                <a:solidFill>
                  <a:srgbClr val="FF0000"/>
                </a:solidFill>
                <a:latin typeface="VNI-Times" pitchFamily="2" charset="0"/>
              </a:rPr>
              <a:t>B</a:t>
            </a:r>
            <a:r>
              <a:rPr lang="en-US" altLang="en-US" sz="2400">
                <a:solidFill>
                  <a:srgbClr val="FF00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339933"/>
                </a:solidFill>
                <a:latin typeface="VNI-Times" pitchFamily="2" charset="0"/>
                <a:sym typeface="Symbol" panose="05050102010706020507" pitchFamily="18" charset="2"/>
              </a:rPr>
              <a:t>ta coù</a:t>
            </a:r>
            <a:endParaRPr lang="en-US" altLang="en-US" sz="2400">
              <a:solidFill>
                <a:srgbClr val="339933"/>
              </a:solidFill>
              <a:latin typeface="VNI-Times" pitchFamily="2" charset="0"/>
            </a:endParaRPr>
          </a:p>
        </p:txBody>
      </p:sp>
      <p:grpSp>
        <p:nvGrpSpPr>
          <p:cNvPr id="25605" name="Group 20">
            <a:extLst>
              <a:ext uri="{FF2B5EF4-FFF2-40B4-BE49-F238E27FC236}">
                <a16:creationId xmlns:a16="http://schemas.microsoft.com/office/drawing/2014/main" id="{704FC5C5-9A36-4180-999E-B55F5D753C96}"/>
              </a:ext>
            </a:extLst>
          </p:cNvPr>
          <p:cNvGrpSpPr>
            <a:grpSpLocks/>
          </p:cNvGrpSpPr>
          <p:nvPr/>
        </p:nvGrpSpPr>
        <p:grpSpPr bwMode="auto">
          <a:xfrm>
            <a:off x="3657600" y="4724400"/>
            <a:ext cx="2709863" cy="717550"/>
            <a:chOff x="1296" y="3264"/>
            <a:chExt cx="1707" cy="452"/>
          </a:xfrm>
        </p:grpSpPr>
        <p:grpSp>
          <p:nvGrpSpPr>
            <p:cNvPr id="25656" name="Group 21">
              <a:extLst>
                <a:ext uri="{FF2B5EF4-FFF2-40B4-BE49-F238E27FC236}">
                  <a16:creationId xmlns:a16="http://schemas.microsoft.com/office/drawing/2014/main" id="{2D56CEFC-D940-4183-BBB4-BBE7F1C6EC69}"/>
                </a:ext>
              </a:extLst>
            </p:cNvPr>
            <p:cNvGrpSpPr>
              <a:grpSpLocks/>
            </p:cNvGrpSpPr>
            <p:nvPr/>
          </p:nvGrpSpPr>
          <p:grpSpPr bwMode="auto">
            <a:xfrm>
              <a:off x="1296" y="3332"/>
              <a:ext cx="611" cy="384"/>
              <a:chOff x="624" y="3148"/>
              <a:chExt cx="1070" cy="384"/>
            </a:xfrm>
          </p:grpSpPr>
          <p:grpSp>
            <p:nvGrpSpPr>
              <p:cNvPr id="25665" name="Group 22">
                <a:extLst>
                  <a:ext uri="{FF2B5EF4-FFF2-40B4-BE49-F238E27FC236}">
                    <a16:creationId xmlns:a16="http://schemas.microsoft.com/office/drawing/2014/main" id="{31B1DD5A-0394-47CF-AF0E-B91E05CF0716}"/>
                  </a:ext>
                </a:extLst>
              </p:cNvPr>
              <p:cNvGrpSpPr>
                <a:grpSpLocks/>
              </p:cNvGrpSpPr>
              <p:nvPr/>
            </p:nvGrpSpPr>
            <p:grpSpPr bwMode="auto">
              <a:xfrm>
                <a:off x="1022" y="3148"/>
                <a:ext cx="672" cy="384"/>
                <a:chOff x="816" y="672"/>
                <a:chExt cx="528" cy="384"/>
              </a:xfrm>
            </p:grpSpPr>
            <p:sp>
              <p:nvSpPr>
                <p:cNvPr id="25668" name="Line 23">
                  <a:extLst>
                    <a:ext uri="{FF2B5EF4-FFF2-40B4-BE49-F238E27FC236}">
                      <a16:creationId xmlns:a16="http://schemas.microsoft.com/office/drawing/2014/main" id="{1DF5EB43-C45E-419E-B7BF-EF48B1DBE221}"/>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69" name="Line 24">
                  <a:extLst>
                    <a:ext uri="{FF2B5EF4-FFF2-40B4-BE49-F238E27FC236}">
                      <a16:creationId xmlns:a16="http://schemas.microsoft.com/office/drawing/2014/main" id="{57889AF4-4895-473B-9BC3-B22AECE35D00}"/>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70" name="Line 25">
                  <a:extLst>
                    <a:ext uri="{FF2B5EF4-FFF2-40B4-BE49-F238E27FC236}">
                      <a16:creationId xmlns:a16="http://schemas.microsoft.com/office/drawing/2014/main" id="{67795483-33FE-434F-B2D2-6469F5AE54FB}"/>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5666" name="Text Box 26">
                <a:extLst>
                  <a:ext uri="{FF2B5EF4-FFF2-40B4-BE49-F238E27FC236}">
                    <a16:creationId xmlns:a16="http://schemas.microsoft.com/office/drawing/2014/main" id="{659EADF3-219F-4797-B6A9-BEEE4BFF93EA}"/>
                  </a:ext>
                </a:extLst>
              </p:cNvPr>
              <p:cNvSpPr txBox="1">
                <a:spLocks noChangeArrowheads="1"/>
              </p:cNvSpPr>
              <p:nvPr/>
            </p:nvSpPr>
            <p:spPr bwMode="auto">
              <a:xfrm>
                <a:off x="624" y="3148"/>
                <a:ext cx="4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a:t>
                </a:r>
                <a:endParaRPr lang="vi-VN" altLang="en-US" sz="2400">
                  <a:solidFill>
                    <a:srgbClr val="3333FF"/>
                  </a:solidFill>
                  <a:latin typeface="VNI-Times" pitchFamily="2" charset="0"/>
                </a:endParaRPr>
              </a:p>
            </p:txBody>
          </p:sp>
          <p:sp>
            <p:nvSpPr>
              <p:cNvPr id="25667" name="Text Box 27">
                <a:extLst>
                  <a:ext uri="{FF2B5EF4-FFF2-40B4-BE49-F238E27FC236}">
                    <a16:creationId xmlns:a16="http://schemas.microsoft.com/office/drawing/2014/main" id="{E9F695C5-BF17-4A8D-BBC6-3EFAA595F91D}"/>
                  </a:ext>
                </a:extLst>
              </p:cNvPr>
              <p:cNvSpPr txBox="1">
                <a:spLocks noChangeArrowheads="1"/>
              </p:cNvSpPr>
              <p:nvPr/>
            </p:nvSpPr>
            <p:spPr bwMode="auto">
              <a:xfrm>
                <a:off x="1200" y="3148"/>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B</a:t>
                </a:r>
                <a:endParaRPr lang="vi-VN" altLang="en-US" sz="2400">
                  <a:solidFill>
                    <a:srgbClr val="3333FF"/>
                  </a:solidFill>
                  <a:latin typeface="VNI-Times" pitchFamily="2" charset="0"/>
                </a:endParaRPr>
              </a:p>
            </p:txBody>
          </p:sp>
        </p:grpSp>
        <p:sp>
          <p:nvSpPr>
            <p:cNvPr id="25657" name="Text Box 28">
              <a:extLst>
                <a:ext uri="{FF2B5EF4-FFF2-40B4-BE49-F238E27FC236}">
                  <a16:creationId xmlns:a16="http://schemas.microsoft.com/office/drawing/2014/main" id="{553A678B-737B-462B-86D7-02059B522AA4}"/>
                </a:ext>
              </a:extLst>
            </p:cNvPr>
            <p:cNvSpPr txBox="1">
              <a:spLocks noChangeArrowheads="1"/>
            </p:cNvSpPr>
            <p:nvPr/>
          </p:nvSpPr>
          <p:spPr bwMode="auto">
            <a:xfrm>
              <a:off x="1954" y="3332"/>
              <a:ext cx="27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t>
              </a:r>
              <a:endParaRPr lang="vi-VN" altLang="en-US" sz="2400">
                <a:solidFill>
                  <a:srgbClr val="3333FF"/>
                </a:solidFill>
                <a:latin typeface="VNI-Times" pitchFamily="2" charset="0"/>
              </a:endParaRPr>
            </a:p>
          </p:txBody>
        </p:sp>
        <p:sp>
          <p:nvSpPr>
            <p:cNvPr id="25658" name="Text Box 29">
              <a:extLst>
                <a:ext uri="{FF2B5EF4-FFF2-40B4-BE49-F238E27FC236}">
                  <a16:creationId xmlns:a16="http://schemas.microsoft.com/office/drawing/2014/main" id="{56C12906-FCF5-4971-922B-ED5CAB5741B3}"/>
                </a:ext>
              </a:extLst>
            </p:cNvPr>
            <p:cNvSpPr txBox="1">
              <a:spLocks noChangeArrowheads="1"/>
            </p:cNvSpPr>
            <p:nvPr/>
          </p:nvSpPr>
          <p:spPr bwMode="auto">
            <a:xfrm>
              <a:off x="2201" y="3332"/>
              <a:ext cx="1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t>
              </a:r>
              <a:endParaRPr lang="vi-VN" altLang="en-US" sz="2400">
                <a:solidFill>
                  <a:srgbClr val="3333FF"/>
                </a:solidFill>
                <a:latin typeface="VNI-Times" pitchFamily="2" charset="0"/>
              </a:endParaRPr>
            </a:p>
          </p:txBody>
        </p:sp>
        <p:grpSp>
          <p:nvGrpSpPr>
            <p:cNvPr id="25659" name="Group 30">
              <a:extLst>
                <a:ext uri="{FF2B5EF4-FFF2-40B4-BE49-F238E27FC236}">
                  <a16:creationId xmlns:a16="http://schemas.microsoft.com/office/drawing/2014/main" id="{BEAFE221-7D34-4093-A728-B85DAE3A24E9}"/>
                </a:ext>
              </a:extLst>
            </p:cNvPr>
            <p:cNvGrpSpPr>
              <a:grpSpLocks/>
            </p:cNvGrpSpPr>
            <p:nvPr/>
          </p:nvGrpSpPr>
          <p:grpSpPr bwMode="auto">
            <a:xfrm>
              <a:off x="2400" y="3332"/>
              <a:ext cx="576" cy="384"/>
              <a:chOff x="2544" y="3264"/>
              <a:chExt cx="1152" cy="384"/>
            </a:xfrm>
          </p:grpSpPr>
          <p:sp>
            <p:nvSpPr>
              <p:cNvPr id="25662" name="Line 31">
                <a:extLst>
                  <a:ext uri="{FF2B5EF4-FFF2-40B4-BE49-F238E27FC236}">
                    <a16:creationId xmlns:a16="http://schemas.microsoft.com/office/drawing/2014/main" id="{39B30163-A88D-4BC3-A1AC-8877E43011D7}"/>
                  </a:ext>
                </a:extLst>
              </p:cNvPr>
              <p:cNvSpPr>
                <a:spLocks noChangeShapeType="1"/>
              </p:cNvSpPr>
              <p:nvPr/>
            </p:nvSpPr>
            <p:spPr bwMode="auto">
              <a:xfrm>
                <a:off x="2544" y="3408"/>
                <a:ext cx="105"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63" name="Line 32">
                <a:extLst>
                  <a:ext uri="{FF2B5EF4-FFF2-40B4-BE49-F238E27FC236}">
                    <a16:creationId xmlns:a16="http://schemas.microsoft.com/office/drawing/2014/main" id="{592F2599-B74E-4658-BA5E-BBF0EBCE3E66}"/>
                  </a:ext>
                </a:extLst>
              </p:cNvPr>
              <p:cNvSpPr>
                <a:spLocks noChangeShapeType="1"/>
              </p:cNvSpPr>
              <p:nvPr/>
            </p:nvSpPr>
            <p:spPr bwMode="auto">
              <a:xfrm flipV="1">
                <a:off x="2649" y="3264"/>
                <a:ext cx="87"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64" name="Line 33">
                <a:extLst>
                  <a:ext uri="{FF2B5EF4-FFF2-40B4-BE49-F238E27FC236}">
                    <a16:creationId xmlns:a16="http://schemas.microsoft.com/office/drawing/2014/main" id="{FB8D4A84-42CB-46FF-AD41-AE486123E2B9}"/>
                  </a:ext>
                </a:extLst>
              </p:cNvPr>
              <p:cNvSpPr>
                <a:spLocks noChangeShapeType="1"/>
              </p:cNvSpPr>
              <p:nvPr/>
            </p:nvSpPr>
            <p:spPr bwMode="auto">
              <a:xfrm>
                <a:off x="2736" y="3264"/>
                <a:ext cx="960"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5660" name="Text Box 34">
              <a:extLst>
                <a:ext uri="{FF2B5EF4-FFF2-40B4-BE49-F238E27FC236}">
                  <a16:creationId xmlns:a16="http://schemas.microsoft.com/office/drawing/2014/main" id="{9C5EF14C-528E-48C2-B1C3-5C6184381750}"/>
                </a:ext>
              </a:extLst>
            </p:cNvPr>
            <p:cNvSpPr txBox="1">
              <a:spLocks noChangeArrowheads="1"/>
            </p:cNvSpPr>
            <p:nvPr/>
          </p:nvSpPr>
          <p:spPr bwMode="auto">
            <a:xfrm>
              <a:off x="2510" y="3332"/>
              <a:ext cx="49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  B</a:t>
              </a:r>
              <a:endParaRPr lang="vi-VN" altLang="en-US" sz="2400">
                <a:solidFill>
                  <a:srgbClr val="3333FF"/>
                </a:solidFill>
                <a:latin typeface="VNI-Times" pitchFamily="2" charset="0"/>
              </a:endParaRPr>
            </a:p>
          </p:txBody>
        </p:sp>
        <p:sp>
          <p:nvSpPr>
            <p:cNvPr id="25661" name="Text Box 35">
              <a:extLst>
                <a:ext uri="{FF2B5EF4-FFF2-40B4-BE49-F238E27FC236}">
                  <a16:creationId xmlns:a16="http://schemas.microsoft.com/office/drawing/2014/main" id="{051C13E2-BAFA-41AA-93D8-F4B3E7E37349}"/>
                </a:ext>
              </a:extLst>
            </p:cNvPr>
            <p:cNvSpPr txBox="1">
              <a:spLocks noChangeArrowheads="1"/>
            </p:cNvSpPr>
            <p:nvPr/>
          </p:nvSpPr>
          <p:spPr bwMode="auto">
            <a:xfrm>
              <a:off x="2647" y="3264"/>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a:solidFill>
                    <a:srgbClr val="3333FF"/>
                  </a:solidFill>
                  <a:latin typeface="VNI-Times" pitchFamily="2" charset="0"/>
                </a:rPr>
                <a:t>2</a:t>
              </a:r>
              <a:endParaRPr lang="vi-VN" altLang="en-US" sz="2000">
                <a:solidFill>
                  <a:srgbClr val="3333FF"/>
                </a:solidFill>
                <a:latin typeface="VNI-Times" pitchFamily="2" charset="0"/>
              </a:endParaRPr>
            </a:p>
          </p:txBody>
        </p:sp>
      </p:grpSp>
      <p:sp>
        <p:nvSpPr>
          <p:cNvPr id="242724" name="Text Box 36">
            <a:extLst>
              <a:ext uri="{FF2B5EF4-FFF2-40B4-BE49-F238E27FC236}">
                <a16:creationId xmlns:a16="http://schemas.microsoft.com/office/drawing/2014/main" id="{0201CD83-0EC6-4F9F-B653-C4A5900FFD88}"/>
              </a:ext>
            </a:extLst>
          </p:cNvPr>
          <p:cNvSpPr txBox="1">
            <a:spLocks noChangeArrowheads="1"/>
          </p:cNvSpPr>
          <p:nvPr/>
        </p:nvSpPr>
        <p:spPr bwMode="auto">
          <a:xfrm>
            <a:off x="76200" y="3717925"/>
            <a:ext cx="6553200" cy="396875"/>
          </a:xfrm>
          <a:prstGeom prst="rect">
            <a:avLst/>
          </a:prstGeom>
          <a:noFill/>
          <a:ln>
            <a:noFill/>
          </a:ln>
          <a:effectLst/>
        </p:spPr>
        <p:txBody>
          <a:bodyPr>
            <a:spAutoFit/>
          </a:bodyPr>
          <a:lstStyle/>
          <a:p>
            <a:pPr eaLnBrk="1" hangingPunct="1">
              <a:spcBef>
                <a:spcPct val="50000"/>
              </a:spcBef>
              <a:defRPr/>
            </a:pPr>
            <a:r>
              <a:rPr lang="en-US" altLang="en-US" sz="2000">
                <a:solidFill>
                  <a:srgbClr val="0000CC"/>
                </a:solidFill>
                <a:effectLst>
                  <a:outerShdw blurRad="38100" dist="38100" dir="2700000" algn="tl">
                    <a:srgbClr val="C0C0C0"/>
                  </a:outerShdw>
                </a:effectLst>
                <a:latin typeface="VNI-Meli" pitchFamily="2" charset="0"/>
              </a:rPr>
              <a:t>MOÄT CAÙCH TOÅNG QUAÙT :</a:t>
            </a:r>
          </a:p>
        </p:txBody>
      </p:sp>
      <p:sp>
        <p:nvSpPr>
          <p:cNvPr id="242725" name="Text Box 37">
            <a:extLst>
              <a:ext uri="{FF2B5EF4-FFF2-40B4-BE49-F238E27FC236}">
                <a16:creationId xmlns:a16="http://schemas.microsoft.com/office/drawing/2014/main" id="{00B35B7C-430D-4297-881A-B70AC0686F5D}"/>
              </a:ext>
            </a:extLst>
          </p:cNvPr>
          <p:cNvSpPr txBox="1">
            <a:spLocks noChangeArrowheads="1"/>
          </p:cNvSpPr>
          <p:nvPr/>
        </p:nvSpPr>
        <p:spPr bwMode="auto">
          <a:xfrm>
            <a:off x="76200" y="685800"/>
            <a:ext cx="7162800" cy="457200"/>
          </a:xfrm>
          <a:prstGeom prst="rect">
            <a:avLst/>
          </a:prstGeom>
          <a:noFill/>
          <a:ln>
            <a:noFill/>
          </a:ln>
          <a:effectLst/>
        </p:spPr>
        <p:txBody>
          <a:bodyPr>
            <a:spAutoFit/>
          </a:bodyPr>
          <a:lstStyle/>
          <a:p>
            <a:pPr eaLnBrk="1" hangingPunct="1">
              <a:spcBef>
                <a:spcPct val="50000"/>
              </a:spcBef>
              <a:defRPr/>
            </a:pPr>
            <a:r>
              <a:rPr lang="en-US" altLang="en-US" sz="2400">
                <a:solidFill>
                  <a:srgbClr val="CC3300"/>
                </a:solidFill>
                <a:effectLst>
                  <a:outerShdw blurRad="38100" dist="38100" dir="2700000" algn="tl">
                    <a:srgbClr val="C0C0C0"/>
                  </a:outerShdw>
                </a:effectLst>
                <a:latin typeface="VNI-Meli" pitchFamily="2" charset="0"/>
              </a:rPr>
              <a:t>MOÄT CAÙCH TOÅNG QUAÙT :</a:t>
            </a:r>
          </a:p>
        </p:txBody>
      </p:sp>
      <p:sp>
        <p:nvSpPr>
          <p:cNvPr id="25608" name="Text Box 38">
            <a:extLst>
              <a:ext uri="{FF2B5EF4-FFF2-40B4-BE49-F238E27FC236}">
                <a16:creationId xmlns:a16="http://schemas.microsoft.com/office/drawing/2014/main" id="{1FDAA141-8806-411E-B240-7680B0BB8A71}"/>
              </a:ext>
            </a:extLst>
          </p:cNvPr>
          <p:cNvSpPr txBox="1">
            <a:spLocks noChangeArrowheads="1"/>
          </p:cNvSpPr>
          <p:nvPr/>
        </p:nvSpPr>
        <p:spPr bwMode="auto">
          <a:xfrm>
            <a:off x="228600" y="958850"/>
            <a:ext cx="883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r>
              <a:rPr lang="en-US" altLang="en-US" sz="2600">
                <a:latin typeface="VNI-Times" pitchFamily="2" charset="0"/>
              </a:rPr>
              <a:t>Vôùi hai bieåu thöùc A, B maø B</a:t>
            </a:r>
            <a:r>
              <a:rPr lang="en-US" altLang="en-US" sz="2600">
                <a:latin typeface="VNI-Times" pitchFamily="2" charset="0"/>
                <a:sym typeface="Symbol" panose="05050102010706020507" pitchFamily="18" charset="2"/>
              </a:rPr>
              <a:t> 0, ta coù:</a:t>
            </a:r>
            <a:endParaRPr lang="en-US" altLang="en-US" sz="2600">
              <a:latin typeface="VNI-Times" pitchFamily="2" charset="0"/>
            </a:endParaRPr>
          </a:p>
        </p:txBody>
      </p:sp>
      <p:sp>
        <p:nvSpPr>
          <p:cNvPr id="25609" name="Text Box 39">
            <a:extLst>
              <a:ext uri="{FF2B5EF4-FFF2-40B4-BE49-F238E27FC236}">
                <a16:creationId xmlns:a16="http://schemas.microsoft.com/office/drawing/2014/main" id="{3EB3071D-77F7-4FD7-AADA-EB4818FB8626}"/>
              </a:ext>
            </a:extLst>
          </p:cNvPr>
          <p:cNvSpPr txBox="1">
            <a:spLocks noChangeArrowheads="1"/>
          </p:cNvSpPr>
          <p:nvPr/>
        </p:nvSpPr>
        <p:spPr bwMode="auto">
          <a:xfrm>
            <a:off x="685800" y="18319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solidFill>
                  <a:srgbClr val="CC3300"/>
                </a:solidFill>
                <a:latin typeface="VNI-Times" pitchFamily="2" charset="0"/>
              </a:rPr>
              <a:t> A </a:t>
            </a:r>
            <a:r>
              <a:rPr lang="en-US" altLang="en-US" sz="2400">
                <a:solidFill>
                  <a:srgbClr val="CC33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006600"/>
                </a:solidFill>
                <a:latin typeface="VNI-Times" pitchFamily="2" charset="0"/>
                <a:sym typeface="Symbol" panose="05050102010706020507" pitchFamily="18" charset="2"/>
              </a:rPr>
              <a:t>vaø  B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sp>
        <p:nvSpPr>
          <p:cNvPr id="25610" name="Text Box 40">
            <a:extLst>
              <a:ext uri="{FF2B5EF4-FFF2-40B4-BE49-F238E27FC236}">
                <a16:creationId xmlns:a16="http://schemas.microsoft.com/office/drawing/2014/main" id="{E9D820AD-776A-4E80-AEAA-E33C374C1D53}"/>
              </a:ext>
            </a:extLst>
          </p:cNvPr>
          <p:cNvSpPr txBox="1">
            <a:spLocks noChangeArrowheads="1"/>
          </p:cNvSpPr>
          <p:nvPr/>
        </p:nvSpPr>
        <p:spPr bwMode="auto">
          <a:xfrm>
            <a:off x="533400" y="2593975"/>
            <a:ext cx="575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latin typeface="VNI-Times" pitchFamily="2" charset="0"/>
              </a:rPr>
              <a:t> </a:t>
            </a:r>
            <a:r>
              <a:rPr lang="en-US" altLang="en-US" sz="2400">
                <a:solidFill>
                  <a:srgbClr val="CC3300"/>
                </a:solidFill>
                <a:latin typeface="VNI-Times" pitchFamily="2" charset="0"/>
              </a:rPr>
              <a:t>A &lt; 0</a:t>
            </a:r>
            <a:r>
              <a:rPr lang="en-US" altLang="en-US" sz="2400">
                <a:latin typeface="VNI-Times" pitchFamily="2" charset="0"/>
              </a:rPr>
              <a:t> </a:t>
            </a:r>
            <a:r>
              <a:rPr lang="en-US" altLang="en-US" sz="2400">
                <a:solidFill>
                  <a:srgbClr val="006600"/>
                </a:solidFill>
                <a:latin typeface="VNI-Times" pitchFamily="2" charset="0"/>
              </a:rPr>
              <a:t>vaø  B </a:t>
            </a:r>
            <a:r>
              <a:rPr lang="en-US" altLang="en-US" sz="2400">
                <a:solidFill>
                  <a:srgbClr val="006600"/>
                </a:solidFill>
                <a:latin typeface="VNI-Times" pitchFamily="2" charset="0"/>
                <a:sym typeface="Symbol" panose="05050102010706020507" pitchFamily="18" charset="2"/>
              </a:rPr>
              <a:t>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grpSp>
        <p:nvGrpSpPr>
          <p:cNvPr id="25611" name="Group 41">
            <a:extLst>
              <a:ext uri="{FF2B5EF4-FFF2-40B4-BE49-F238E27FC236}">
                <a16:creationId xmlns:a16="http://schemas.microsoft.com/office/drawing/2014/main" id="{25A88DEA-4487-4B7B-8A46-29219B9D747A}"/>
              </a:ext>
            </a:extLst>
          </p:cNvPr>
          <p:cNvGrpSpPr>
            <a:grpSpLocks/>
          </p:cNvGrpSpPr>
          <p:nvPr/>
        </p:nvGrpSpPr>
        <p:grpSpPr bwMode="auto">
          <a:xfrm>
            <a:off x="1752600" y="1527175"/>
            <a:ext cx="838200" cy="304800"/>
            <a:chOff x="816" y="672"/>
            <a:chExt cx="528" cy="384"/>
          </a:xfrm>
        </p:grpSpPr>
        <p:sp>
          <p:nvSpPr>
            <p:cNvPr id="25653" name="Line 42">
              <a:extLst>
                <a:ext uri="{FF2B5EF4-FFF2-40B4-BE49-F238E27FC236}">
                  <a16:creationId xmlns:a16="http://schemas.microsoft.com/office/drawing/2014/main" id="{892B0DF0-5DCB-4CC1-A052-7D85FDFD1CA8}"/>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54" name="Line 43">
              <a:extLst>
                <a:ext uri="{FF2B5EF4-FFF2-40B4-BE49-F238E27FC236}">
                  <a16:creationId xmlns:a16="http://schemas.microsoft.com/office/drawing/2014/main" id="{7E411143-4E55-4152-9FC0-F7FCA23219EF}"/>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55" name="Line 44">
              <a:extLst>
                <a:ext uri="{FF2B5EF4-FFF2-40B4-BE49-F238E27FC236}">
                  <a16:creationId xmlns:a16="http://schemas.microsoft.com/office/drawing/2014/main" id="{F00E57E7-8365-4B64-B15B-7427E063D309}"/>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5612" name="Group 45">
            <a:extLst>
              <a:ext uri="{FF2B5EF4-FFF2-40B4-BE49-F238E27FC236}">
                <a16:creationId xmlns:a16="http://schemas.microsoft.com/office/drawing/2014/main" id="{12AEB597-91EB-4EBB-A1C8-645FE4F95E41}"/>
              </a:ext>
            </a:extLst>
          </p:cNvPr>
          <p:cNvGrpSpPr>
            <a:grpSpLocks/>
          </p:cNvGrpSpPr>
          <p:nvPr/>
        </p:nvGrpSpPr>
        <p:grpSpPr bwMode="auto">
          <a:xfrm>
            <a:off x="3810000" y="1527175"/>
            <a:ext cx="381000" cy="381000"/>
            <a:chOff x="816" y="672"/>
            <a:chExt cx="528" cy="384"/>
          </a:xfrm>
        </p:grpSpPr>
        <p:sp>
          <p:nvSpPr>
            <p:cNvPr id="25650" name="Line 46">
              <a:extLst>
                <a:ext uri="{FF2B5EF4-FFF2-40B4-BE49-F238E27FC236}">
                  <a16:creationId xmlns:a16="http://schemas.microsoft.com/office/drawing/2014/main" id="{3C6577A5-1F91-4DD7-9AE0-C9610FF2677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51" name="Line 47">
              <a:extLst>
                <a:ext uri="{FF2B5EF4-FFF2-40B4-BE49-F238E27FC236}">
                  <a16:creationId xmlns:a16="http://schemas.microsoft.com/office/drawing/2014/main" id="{8353B3FB-193C-4EF7-949E-4436F8C05F2E}"/>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52" name="Line 48">
              <a:extLst>
                <a:ext uri="{FF2B5EF4-FFF2-40B4-BE49-F238E27FC236}">
                  <a16:creationId xmlns:a16="http://schemas.microsoft.com/office/drawing/2014/main" id="{0F1B18FC-3608-4E08-A8C0-4C372F4A6E22}"/>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5613" name="Text Box 49">
            <a:extLst>
              <a:ext uri="{FF2B5EF4-FFF2-40B4-BE49-F238E27FC236}">
                <a16:creationId xmlns:a16="http://schemas.microsoft.com/office/drawing/2014/main" id="{50DF67C5-91AE-4C25-B55E-BEC5396469EB}"/>
              </a:ext>
            </a:extLst>
          </p:cNvPr>
          <p:cNvSpPr txBox="1">
            <a:spLocks noChangeArrowheads="1"/>
          </p:cNvSpPr>
          <p:nvPr/>
        </p:nvSpPr>
        <p:spPr bwMode="auto">
          <a:xfrm>
            <a:off x="1828800" y="15271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5614" name="Text Box 50">
            <a:extLst>
              <a:ext uri="{FF2B5EF4-FFF2-40B4-BE49-F238E27FC236}">
                <a16:creationId xmlns:a16="http://schemas.microsoft.com/office/drawing/2014/main" id="{EC1C8898-C3E7-42D3-920E-26F838E9826C}"/>
              </a:ext>
            </a:extLst>
          </p:cNvPr>
          <p:cNvSpPr txBox="1">
            <a:spLocks noChangeArrowheads="1"/>
          </p:cNvSpPr>
          <p:nvPr/>
        </p:nvSpPr>
        <p:spPr bwMode="auto">
          <a:xfrm>
            <a:off x="1981200" y="14509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0000FF"/>
                </a:solidFill>
                <a:latin typeface="VNI-Times" pitchFamily="2" charset="0"/>
              </a:rPr>
              <a:t>2</a:t>
            </a:r>
            <a:endParaRPr lang="vi-VN" altLang="en-US" sz="2000" b="0">
              <a:solidFill>
                <a:srgbClr val="0000FF"/>
              </a:solidFill>
              <a:latin typeface="VNI-Times" pitchFamily="2" charset="0"/>
            </a:endParaRPr>
          </a:p>
        </p:txBody>
      </p:sp>
      <p:sp>
        <p:nvSpPr>
          <p:cNvPr id="25615" name="Text Box 51">
            <a:extLst>
              <a:ext uri="{FF2B5EF4-FFF2-40B4-BE49-F238E27FC236}">
                <a16:creationId xmlns:a16="http://schemas.microsoft.com/office/drawing/2014/main" id="{9277D7D0-6A42-4574-B5A7-195FDBC8E7ED}"/>
              </a:ext>
            </a:extLst>
          </p:cNvPr>
          <p:cNvSpPr txBox="1">
            <a:spLocks noChangeArrowheads="1"/>
          </p:cNvSpPr>
          <p:nvPr/>
        </p:nvSpPr>
        <p:spPr bwMode="auto">
          <a:xfrm>
            <a:off x="2667000" y="144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grpSp>
        <p:nvGrpSpPr>
          <p:cNvPr id="25616" name="Group 52">
            <a:extLst>
              <a:ext uri="{FF2B5EF4-FFF2-40B4-BE49-F238E27FC236}">
                <a16:creationId xmlns:a16="http://schemas.microsoft.com/office/drawing/2014/main" id="{0DEB1A53-0A3C-43D3-9444-E261BCE67385}"/>
              </a:ext>
            </a:extLst>
          </p:cNvPr>
          <p:cNvGrpSpPr>
            <a:grpSpLocks/>
          </p:cNvGrpSpPr>
          <p:nvPr/>
        </p:nvGrpSpPr>
        <p:grpSpPr bwMode="auto">
          <a:xfrm>
            <a:off x="3200400" y="1527175"/>
            <a:ext cx="457200" cy="381000"/>
            <a:chOff x="2448" y="1680"/>
            <a:chExt cx="336" cy="336"/>
          </a:xfrm>
        </p:grpSpPr>
        <p:sp>
          <p:nvSpPr>
            <p:cNvPr id="25648" name="Line 53">
              <a:extLst>
                <a:ext uri="{FF2B5EF4-FFF2-40B4-BE49-F238E27FC236}">
                  <a16:creationId xmlns:a16="http://schemas.microsoft.com/office/drawing/2014/main" id="{D11223BE-3391-4C68-9176-53D285E1B497}"/>
                </a:ext>
              </a:extLst>
            </p:cNvPr>
            <p:cNvSpPr>
              <a:spLocks noChangeShapeType="1"/>
            </p:cNvSpPr>
            <p:nvPr/>
          </p:nvSpPr>
          <p:spPr bwMode="auto">
            <a:xfrm>
              <a:off x="2448"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49" name="Line 54">
              <a:extLst>
                <a:ext uri="{FF2B5EF4-FFF2-40B4-BE49-F238E27FC236}">
                  <a16:creationId xmlns:a16="http://schemas.microsoft.com/office/drawing/2014/main" id="{DAE2224A-FD45-4B86-90F4-1AB9D71754C7}"/>
                </a:ext>
              </a:extLst>
            </p:cNvPr>
            <p:cNvSpPr>
              <a:spLocks noChangeShapeType="1"/>
            </p:cNvSpPr>
            <p:nvPr/>
          </p:nvSpPr>
          <p:spPr bwMode="auto">
            <a:xfrm>
              <a:off x="2784"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5617" name="Text Box 55">
            <a:extLst>
              <a:ext uri="{FF2B5EF4-FFF2-40B4-BE49-F238E27FC236}">
                <a16:creationId xmlns:a16="http://schemas.microsoft.com/office/drawing/2014/main" id="{5C5DA182-FBE5-42BB-901A-9309D750AF6C}"/>
              </a:ext>
            </a:extLst>
          </p:cNvPr>
          <p:cNvSpPr txBox="1">
            <a:spLocks noChangeArrowheads="1"/>
          </p:cNvSpPr>
          <p:nvPr/>
        </p:nvSpPr>
        <p:spPr bwMode="auto">
          <a:xfrm>
            <a:off x="32004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25618" name="Text Box 56">
            <a:extLst>
              <a:ext uri="{FF2B5EF4-FFF2-40B4-BE49-F238E27FC236}">
                <a16:creationId xmlns:a16="http://schemas.microsoft.com/office/drawing/2014/main" id="{3448EEA8-99A6-4F9E-BF8C-50FF3A514A39}"/>
              </a:ext>
            </a:extLst>
          </p:cNvPr>
          <p:cNvSpPr txBox="1">
            <a:spLocks noChangeArrowheads="1"/>
          </p:cNvSpPr>
          <p:nvPr/>
        </p:nvSpPr>
        <p:spPr bwMode="auto">
          <a:xfrm>
            <a:off x="38862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25619" name="Group 57">
            <a:extLst>
              <a:ext uri="{FF2B5EF4-FFF2-40B4-BE49-F238E27FC236}">
                <a16:creationId xmlns:a16="http://schemas.microsoft.com/office/drawing/2014/main" id="{E82CD950-0BD7-4B2F-8669-5E5016AFDAA3}"/>
              </a:ext>
            </a:extLst>
          </p:cNvPr>
          <p:cNvGrpSpPr>
            <a:grpSpLocks/>
          </p:cNvGrpSpPr>
          <p:nvPr/>
        </p:nvGrpSpPr>
        <p:grpSpPr bwMode="auto">
          <a:xfrm>
            <a:off x="3962400" y="1831975"/>
            <a:ext cx="914400" cy="533400"/>
            <a:chOff x="816" y="672"/>
            <a:chExt cx="528" cy="384"/>
          </a:xfrm>
        </p:grpSpPr>
        <p:sp>
          <p:nvSpPr>
            <p:cNvPr id="25645" name="Line 58">
              <a:extLst>
                <a:ext uri="{FF2B5EF4-FFF2-40B4-BE49-F238E27FC236}">
                  <a16:creationId xmlns:a16="http://schemas.microsoft.com/office/drawing/2014/main" id="{DA86AD4C-C32D-40C8-A7B5-9631BBE663FD}"/>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46" name="Line 59">
              <a:extLst>
                <a:ext uri="{FF2B5EF4-FFF2-40B4-BE49-F238E27FC236}">
                  <a16:creationId xmlns:a16="http://schemas.microsoft.com/office/drawing/2014/main" id="{B57BA02D-6D76-402C-96D9-CD627230E7B6}"/>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47" name="Line 60">
              <a:extLst>
                <a:ext uri="{FF2B5EF4-FFF2-40B4-BE49-F238E27FC236}">
                  <a16:creationId xmlns:a16="http://schemas.microsoft.com/office/drawing/2014/main" id="{9B9B6617-4CD3-444F-9F13-3EF8AA6D582D}"/>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5620" name="Group 61">
            <a:extLst>
              <a:ext uri="{FF2B5EF4-FFF2-40B4-BE49-F238E27FC236}">
                <a16:creationId xmlns:a16="http://schemas.microsoft.com/office/drawing/2014/main" id="{8A726C96-69AD-4972-8C66-CA2CB774AB5D}"/>
              </a:ext>
            </a:extLst>
          </p:cNvPr>
          <p:cNvGrpSpPr>
            <a:grpSpLocks/>
          </p:cNvGrpSpPr>
          <p:nvPr/>
        </p:nvGrpSpPr>
        <p:grpSpPr bwMode="auto">
          <a:xfrm>
            <a:off x="5715000" y="1831975"/>
            <a:ext cx="457200" cy="381000"/>
            <a:chOff x="816" y="672"/>
            <a:chExt cx="528" cy="384"/>
          </a:xfrm>
        </p:grpSpPr>
        <p:sp>
          <p:nvSpPr>
            <p:cNvPr id="25642" name="Line 62">
              <a:extLst>
                <a:ext uri="{FF2B5EF4-FFF2-40B4-BE49-F238E27FC236}">
                  <a16:creationId xmlns:a16="http://schemas.microsoft.com/office/drawing/2014/main" id="{28572AA6-E646-46DF-B3F2-1B612DF6747D}"/>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43" name="Line 63">
              <a:extLst>
                <a:ext uri="{FF2B5EF4-FFF2-40B4-BE49-F238E27FC236}">
                  <a16:creationId xmlns:a16="http://schemas.microsoft.com/office/drawing/2014/main" id="{37062E9B-7D70-4ED5-A9DB-0089D1035755}"/>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44" name="Line 64">
              <a:extLst>
                <a:ext uri="{FF2B5EF4-FFF2-40B4-BE49-F238E27FC236}">
                  <a16:creationId xmlns:a16="http://schemas.microsoft.com/office/drawing/2014/main" id="{F01D1641-A68A-484B-9CF8-63B7120227B6}"/>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5621" name="Text Box 65">
            <a:extLst>
              <a:ext uri="{FF2B5EF4-FFF2-40B4-BE49-F238E27FC236}">
                <a16:creationId xmlns:a16="http://schemas.microsoft.com/office/drawing/2014/main" id="{8C14768D-5B45-410B-8468-4D0E0971B88E}"/>
              </a:ext>
            </a:extLst>
          </p:cNvPr>
          <p:cNvSpPr txBox="1">
            <a:spLocks noChangeArrowheads="1"/>
          </p:cNvSpPr>
          <p:nvPr/>
        </p:nvSpPr>
        <p:spPr bwMode="auto">
          <a:xfrm>
            <a:off x="4114800" y="18319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5622" name="Text Box 66">
            <a:extLst>
              <a:ext uri="{FF2B5EF4-FFF2-40B4-BE49-F238E27FC236}">
                <a16:creationId xmlns:a16="http://schemas.microsoft.com/office/drawing/2014/main" id="{31293B02-C9A9-484D-900B-64F3C6B9AAC0}"/>
              </a:ext>
            </a:extLst>
          </p:cNvPr>
          <p:cNvSpPr txBox="1">
            <a:spLocks noChangeArrowheads="1"/>
          </p:cNvSpPr>
          <p:nvPr/>
        </p:nvSpPr>
        <p:spPr bwMode="auto">
          <a:xfrm>
            <a:off x="4305300" y="175895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25623" name="Text Box 67">
            <a:extLst>
              <a:ext uri="{FF2B5EF4-FFF2-40B4-BE49-F238E27FC236}">
                <a16:creationId xmlns:a16="http://schemas.microsoft.com/office/drawing/2014/main" id="{FDBC1C46-7F79-4460-8F1C-A25C56A19571}"/>
              </a:ext>
            </a:extLst>
          </p:cNvPr>
          <p:cNvSpPr txBox="1">
            <a:spLocks noChangeArrowheads="1"/>
          </p:cNvSpPr>
          <p:nvPr/>
        </p:nvSpPr>
        <p:spPr bwMode="auto">
          <a:xfrm>
            <a:off x="5029200" y="18319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25624" name="Text Box 68">
            <a:extLst>
              <a:ext uri="{FF2B5EF4-FFF2-40B4-BE49-F238E27FC236}">
                <a16:creationId xmlns:a16="http://schemas.microsoft.com/office/drawing/2014/main" id="{5F4F0586-480A-4DDE-ADA7-6C84D62B4E57}"/>
              </a:ext>
            </a:extLst>
          </p:cNvPr>
          <p:cNvSpPr txBox="1">
            <a:spLocks noChangeArrowheads="1"/>
          </p:cNvSpPr>
          <p:nvPr/>
        </p:nvSpPr>
        <p:spPr bwMode="auto">
          <a:xfrm>
            <a:off x="5410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25625" name="Text Box 69">
            <a:extLst>
              <a:ext uri="{FF2B5EF4-FFF2-40B4-BE49-F238E27FC236}">
                <a16:creationId xmlns:a16="http://schemas.microsoft.com/office/drawing/2014/main" id="{32FA9594-3670-4CAD-AF77-CEE13BB025F4}"/>
              </a:ext>
            </a:extLst>
          </p:cNvPr>
          <p:cNvSpPr txBox="1">
            <a:spLocks noChangeArrowheads="1"/>
          </p:cNvSpPr>
          <p:nvPr/>
        </p:nvSpPr>
        <p:spPr bwMode="auto">
          <a:xfrm>
            <a:off x="5791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25626" name="Group 70">
            <a:extLst>
              <a:ext uri="{FF2B5EF4-FFF2-40B4-BE49-F238E27FC236}">
                <a16:creationId xmlns:a16="http://schemas.microsoft.com/office/drawing/2014/main" id="{E743F676-4335-4963-BA21-FE4DDBC96D66}"/>
              </a:ext>
            </a:extLst>
          </p:cNvPr>
          <p:cNvGrpSpPr>
            <a:grpSpLocks/>
          </p:cNvGrpSpPr>
          <p:nvPr/>
        </p:nvGrpSpPr>
        <p:grpSpPr bwMode="auto">
          <a:xfrm>
            <a:off x="4038600" y="2590800"/>
            <a:ext cx="914400" cy="533400"/>
            <a:chOff x="816" y="672"/>
            <a:chExt cx="528" cy="384"/>
          </a:xfrm>
        </p:grpSpPr>
        <p:sp>
          <p:nvSpPr>
            <p:cNvPr id="25639" name="Line 71">
              <a:extLst>
                <a:ext uri="{FF2B5EF4-FFF2-40B4-BE49-F238E27FC236}">
                  <a16:creationId xmlns:a16="http://schemas.microsoft.com/office/drawing/2014/main" id="{77671100-E5FA-45F7-B1A4-9FBEBBCBD946}"/>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40" name="Line 72">
              <a:extLst>
                <a:ext uri="{FF2B5EF4-FFF2-40B4-BE49-F238E27FC236}">
                  <a16:creationId xmlns:a16="http://schemas.microsoft.com/office/drawing/2014/main" id="{F31BB55C-C4AC-4435-813F-71EBC930C79E}"/>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41" name="Line 73">
              <a:extLst>
                <a:ext uri="{FF2B5EF4-FFF2-40B4-BE49-F238E27FC236}">
                  <a16:creationId xmlns:a16="http://schemas.microsoft.com/office/drawing/2014/main" id="{68866C9A-DE13-4089-BF43-D8C95786F5D2}"/>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5627" name="Group 74">
            <a:extLst>
              <a:ext uri="{FF2B5EF4-FFF2-40B4-BE49-F238E27FC236}">
                <a16:creationId xmlns:a16="http://schemas.microsoft.com/office/drawing/2014/main" id="{BDFB8A4A-14AE-44C6-8306-7EB771358781}"/>
              </a:ext>
            </a:extLst>
          </p:cNvPr>
          <p:cNvGrpSpPr>
            <a:grpSpLocks/>
          </p:cNvGrpSpPr>
          <p:nvPr/>
        </p:nvGrpSpPr>
        <p:grpSpPr bwMode="auto">
          <a:xfrm>
            <a:off x="5791200" y="2590800"/>
            <a:ext cx="457200" cy="381000"/>
            <a:chOff x="816" y="672"/>
            <a:chExt cx="528" cy="384"/>
          </a:xfrm>
        </p:grpSpPr>
        <p:sp>
          <p:nvSpPr>
            <p:cNvPr id="25636" name="Line 75">
              <a:extLst>
                <a:ext uri="{FF2B5EF4-FFF2-40B4-BE49-F238E27FC236}">
                  <a16:creationId xmlns:a16="http://schemas.microsoft.com/office/drawing/2014/main" id="{1128F4FB-6BBB-4137-A3C9-6C8CE1B7FE21}"/>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37" name="Line 76">
              <a:extLst>
                <a:ext uri="{FF2B5EF4-FFF2-40B4-BE49-F238E27FC236}">
                  <a16:creationId xmlns:a16="http://schemas.microsoft.com/office/drawing/2014/main" id="{A97135C8-4E91-4119-9157-0C1E909843E7}"/>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5638" name="Line 77">
              <a:extLst>
                <a:ext uri="{FF2B5EF4-FFF2-40B4-BE49-F238E27FC236}">
                  <a16:creationId xmlns:a16="http://schemas.microsoft.com/office/drawing/2014/main" id="{F54D37EE-FD48-4F9F-B3CB-91979FC20110}"/>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5628" name="Text Box 78">
            <a:extLst>
              <a:ext uri="{FF2B5EF4-FFF2-40B4-BE49-F238E27FC236}">
                <a16:creationId xmlns:a16="http://schemas.microsoft.com/office/drawing/2014/main" id="{54E0F6BE-B5A8-4F7D-B2B4-1F299446E9D7}"/>
              </a:ext>
            </a:extLst>
          </p:cNvPr>
          <p:cNvSpPr txBox="1">
            <a:spLocks noChangeArrowheads="1"/>
          </p:cNvSpPr>
          <p:nvPr/>
        </p:nvSpPr>
        <p:spPr bwMode="auto">
          <a:xfrm>
            <a:off x="4191000" y="259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5629" name="Text Box 79">
            <a:extLst>
              <a:ext uri="{FF2B5EF4-FFF2-40B4-BE49-F238E27FC236}">
                <a16:creationId xmlns:a16="http://schemas.microsoft.com/office/drawing/2014/main" id="{2370E756-A6BA-4F29-9F95-3B530FDCFABC}"/>
              </a:ext>
            </a:extLst>
          </p:cNvPr>
          <p:cNvSpPr txBox="1">
            <a:spLocks noChangeArrowheads="1"/>
          </p:cNvSpPr>
          <p:nvPr/>
        </p:nvSpPr>
        <p:spPr bwMode="auto">
          <a:xfrm>
            <a:off x="4419600" y="25177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25630" name="Text Box 80">
            <a:extLst>
              <a:ext uri="{FF2B5EF4-FFF2-40B4-BE49-F238E27FC236}">
                <a16:creationId xmlns:a16="http://schemas.microsoft.com/office/drawing/2014/main" id="{CCACEBDA-7880-488C-AB83-F5F8E432B285}"/>
              </a:ext>
            </a:extLst>
          </p:cNvPr>
          <p:cNvSpPr txBox="1">
            <a:spLocks noChangeArrowheads="1"/>
          </p:cNvSpPr>
          <p:nvPr/>
        </p:nvSpPr>
        <p:spPr bwMode="auto">
          <a:xfrm>
            <a:off x="5029200" y="25177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25631" name="Text Box 81">
            <a:extLst>
              <a:ext uri="{FF2B5EF4-FFF2-40B4-BE49-F238E27FC236}">
                <a16:creationId xmlns:a16="http://schemas.microsoft.com/office/drawing/2014/main" id="{49972683-21AD-4215-89B5-C79C7FC48E60}"/>
              </a:ext>
            </a:extLst>
          </p:cNvPr>
          <p:cNvSpPr txBox="1">
            <a:spLocks noChangeArrowheads="1"/>
          </p:cNvSpPr>
          <p:nvPr/>
        </p:nvSpPr>
        <p:spPr bwMode="auto">
          <a:xfrm>
            <a:off x="52578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 A</a:t>
            </a:r>
            <a:endParaRPr lang="vi-VN" altLang="en-US" sz="2400">
              <a:solidFill>
                <a:srgbClr val="0000FF"/>
              </a:solidFill>
              <a:latin typeface="VNI-Times" pitchFamily="2" charset="0"/>
            </a:endParaRPr>
          </a:p>
        </p:txBody>
      </p:sp>
      <p:sp>
        <p:nvSpPr>
          <p:cNvPr id="25632" name="Text Box 82">
            <a:extLst>
              <a:ext uri="{FF2B5EF4-FFF2-40B4-BE49-F238E27FC236}">
                <a16:creationId xmlns:a16="http://schemas.microsoft.com/office/drawing/2014/main" id="{87A4A99F-8A49-4B7D-B4B5-3EE1D134A5CA}"/>
              </a:ext>
            </a:extLst>
          </p:cNvPr>
          <p:cNvSpPr txBox="1">
            <a:spLocks noChangeArrowheads="1"/>
          </p:cNvSpPr>
          <p:nvPr/>
        </p:nvSpPr>
        <p:spPr bwMode="auto">
          <a:xfrm>
            <a:off x="58674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sp>
        <p:nvSpPr>
          <p:cNvPr id="25633" name="Text Box 83">
            <a:extLst>
              <a:ext uri="{FF2B5EF4-FFF2-40B4-BE49-F238E27FC236}">
                <a16:creationId xmlns:a16="http://schemas.microsoft.com/office/drawing/2014/main" id="{07354ADD-58DF-47B2-990C-2D5CDD82D671}"/>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a:solidFill>
                  <a:srgbClr val="0000CC"/>
                </a:solidFill>
                <a:latin typeface="VNI-Avo"/>
              </a:rPr>
              <a:t>TIEÁT 9 BIEÁN ÑOÅI ÑÔN GIAÛN BIEÅU THÖÙC CHÖÙA CAÊN BAÄC HAI</a:t>
            </a:r>
          </a:p>
        </p:txBody>
      </p:sp>
      <p:sp>
        <p:nvSpPr>
          <p:cNvPr id="25634" name="Text Box 84">
            <a:extLst>
              <a:ext uri="{FF2B5EF4-FFF2-40B4-BE49-F238E27FC236}">
                <a16:creationId xmlns:a16="http://schemas.microsoft.com/office/drawing/2014/main" id="{7E8147ED-CEFB-4E11-A39D-94C0C7F0062B}"/>
              </a:ext>
            </a:extLst>
          </p:cNvPr>
          <p:cNvSpPr txBox="1">
            <a:spLocks noChangeArrowheads="1"/>
          </p:cNvSpPr>
          <p:nvPr/>
        </p:nvSpPr>
        <p:spPr bwMode="auto">
          <a:xfrm>
            <a:off x="228600" y="334963"/>
            <a:ext cx="815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200">
                <a:solidFill>
                  <a:srgbClr val="0000CC"/>
                </a:solidFill>
                <a:latin typeface="VNI-Times" pitchFamily="2" charset="0"/>
              </a:rPr>
              <a:t>I . </a:t>
            </a:r>
            <a:r>
              <a:rPr lang="en-US" altLang="en-US" sz="2200" u="sng">
                <a:solidFill>
                  <a:srgbClr val="0000CC"/>
                </a:solidFill>
                <a:latin typeface="VNI-Times" pitchFamily="2" charset="0"/>
              </a:rPr>
              <a:t>ÑÖA THÖØA SOÁ RA NGOAØI DAÁU CAÊN</a:t>
            </a:r>
          </a:p>
        </p:txBody>
      </p:sp>
      <p:sp>
        <p:nvSpPr>
          <p:cNvPr id="25635" name="Text Box 85">
            <a:extLst>
              <a:ext uri="{FF2B5EF4-FFF2-40B4-BE49-F238E27FC236}">
                <a16:creationId xmlns:a16="http://schemas.microsoft.com/office/drawing/2014/main" id="{15DAF1E9-95B8-47E6-A313-5394E215B166}"/>
              </a:ext>
            </a:extLst>
          </p:cNvPr>
          <p:cNvSpPr txBox="1">
            <a:spLocks noChangeArrowheads="1"/>
          </p:cNvSpPr>
          <p:nvPr/>
        </p:nvSpPr>
        <p:spPr bwMode="auto">
          <a:xfrm>
            <a:off x="0" y="31242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CC"/>
                </a:solidFill>
                <a:latin typeface="VNI-Times" pitchFamily="2" charset="0"/>
              </a:rPr>
              <a:t>II </a:t>
            </a:r>
            <a:r>
              <a:rPr lang="en-US" altLang="en-US" sz="2400" u="sng">
                <a:solidFill>
                  <a:srgbClr val="0000CC"/>
                </a:solidFill>
                <a:latin typeface="VNI-Times" pitchFamily="2" charset="0"/>
              </a:rPr>
              <a:t>.ÑÖA THÖØA SOÁ VAØO TRONG DAÁU CAÊN</a:t>
            </a:r>
          </a:p>
        </p:txBody>
      </p:sp>
    </p:spTree>
  </p:cSld>
  <p:clrMapOvr>
    <a:masterClrMapping/>
  </p:clrMapOvr>
  <p:transition>
    <p:newsflash/>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08546" name="Text Box 2">
            <a:extLst>
              <a:ext uri="{FF2B5EF4-FFF2-40B4-BE49-F238E27FC236}">
                <a16:creationId xmlns:a16="http://schemas.microsoft.com/office/drawing/2014/main" id="{9975D8C1-FCE3-4355-BC72-27D917D82E1B}"/>
              </a:ext>
            </a:extLst>
          </p:cNvPr>
          <p:cNvSpPr txBox="1">
            <a:spLocks noChangeArrowheads="1"/>
          </p:cNvSpPr>
          <p:nvPr/>
        </p:nvSpPr>
        <p:spPr bwMode="auto">
          <a:xfrm>
            <a:off x="304800" y="381000"/>
            <a:ext cx="822960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3300">
                <a:solidFill>
                  <a:srgbClr val="006600"/>
                </a:solidFill>
                <a:latin typeface="VNI-Times" pitchFamily="2" charset="0"/>
              </a:rPr>
              <a:t>HÖÔÙNG DAÃN BAØI TAÄP VEÀ NHAØ:</a:t>
            </a:r>
          </a:p>
        </p:txBody>
      </p:sp>
      <p:sp>
        <p:nvSpPr>
          <p:cNvPr id="108547" name="Text Box 3">
            <a:extLst>
              <a:ext uri="{FF2B5EF4-FFF2-40B4-BE49-F238E27FC236}">
                <a16:creationId xmlns:a16="http://schemas.microsoft.com/office/drawing/2014/main" id="{B9F33269-101A-42E5-94AD-336152AE0A52}"/>
              </a:ext>
            </a:extLst>
          </p:cNvPr>
          <p:cNvSpPr txBox="1">
            <a:spLocks noChangeArrowheads="1"/>
          </p:cNvSpPr>
          <p:nvPr/>
        </p:nvSpPr>
        <p:spPr bwMode="auto">
          <a:xfrm>
            <a:off x="533400" y="1371600"/>
            <a:ext cx="82296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r>
              <a:rPr lang="en-US" altLang="en-US" sz="3600">
                <a:solidFill>
                  <a:srgbClr val="CC3300"/>
                </a:solidFill>
                <a:latin typeface="VNI-Times" pitchFamily="2" charset="0"/>
              </a:rPr>
              <a:t> </a:t>
            </a:r>
            <a:r>
              <a:rPr lang="en-US" altLang="en-US" sz="3600">
                <a:latin typeface="VNI-Times" pitchFamily="2" charset="0"/>
              </a:rPr>
              <a:t>* Xem lại nội dung ñaõ hoïc</a:t>
            </a:r>
          </a:p>
          <a:p>
            <a:pPr eaLnBrk="1" hangingPunct="1"/>
            <a:r>
              <a:rPr lang="en-US" altLang="en-US" sz="3600">
                <a:solidFill>
                  <a:srgbClr val="CC3300"/>
                </a:solidFill>
                <a:latin typeface="VNI-Times" pitchFamily="2" charset="0"/>
              </a:rPr>
              <a:t> </a:t>
            </a:r>
            <a:r>
              <a:rPr lang="en-US" altLang="en-US" sz="3600">
                <a:latin typeface="VNI-Times" pitchFamily="2" charset="0"/>
              </a:rPr>
              <a:t>* Laøm caùc BT 43 ; 44 ; 45 ; 46 ; baøi 47</a:t>
            </a:r>
          </a:p>
          <a:p>
            <a:pPr algn="ctr" eaLnBrk="1" hangingPunct="1">
              <a:buFontTx/>
              <a:buChar char="•"/>
            </a:pPr>
            <a:r>
              <a:rPr lang="en-US" altLang="en-US" sz="3600">
                <a:latin typeface="VNI-Times" pitchFamily="2" charset="0"/>
              </a:rPr>
              <a:t>löu yù ñeán ñieàu kieän</a:t>
            </a:r>
          </a:p>
          <a:p>
            <a:pPr eaLnBrk="1" hangingPunct="1">
              <a:buFontTx/>
              <a:buChar char="•"/>
            </a:pPr>
            <a:r>
              <a:rPr lang="en-US" altLang="en-US" sz="3600">
                <a:latin typeface="VNI-Times" pitchFamily="2" charset="0"/>
              </a:rPr>
              <a:t>* Chuaån bò tieát luyeän taäp.</a:t>
            </a:r>
          </a:p>
        </p:txBody>
      </p:sp>
      <p:sp>
        <p:nvSpPr>
          <p:cNvPr id="26628" name="Rectangle 5">
            <a:extLst>
              <a:ext uri="{FF2B5EF4-FFF2-40B4-BE49-F238E27FC236}">
                <a16:creationId xmlns:a16="http://schemas.microsoft.com/office/drawing/2014/main" id="{9EF52D29-1DDF-4993-BC0C-E97B5EB35B29}"/>
              </a:ext>
            </a:extLst>
          </p:cNvPr>
          <p:cNvSpPr>
            <a:spLocks noChangeArrowheads="1"/>
          </p:cNvSpPr>
          <p:nvPr/>
        </p:nvSpPr>
        <p:spPr bwMode="auto">
          <a:xfrm>
            <a:off x="47625" y="49213"/>
            <a:ext cx="9048750" cy="6784975"/>
          </a:xfrm>
          <a:prstGeom prst="rect">
            <a:avLst/>
          </a:prstGeom>
          <a:noFill/>
          <a:ln w="889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iterate type="wd">
                                    <p:tmPct val="10000"/>
                                  </p:iterate>
                                  <p:childTnLst>
                                    <p:set>
                                      <p:cBhvr>
                                        <p:cTn id="6" dur="1" fill="hold">
                                          <p:stCondLst>
                                            <p:cond delay="0"/>
                                          </p:stCondLst>
                                        </p:cTn>
                                        <p:tgtEl>
                                          <p:spTgt spid="108546"/>
                                        </p:tgtEl>
                                        <p:attrNameLst>
                                          <p:attrName>style.visibility</p:attrName>
                                        </p:attrNameLst>
                                      </p:cBhvr>
                                      <p:to>
                                        <p:strVal val="visible"/>
                                      </p:to>
                                    </p:set>
                                    <p:animEffect transition="in" filter="checkerboard(across)">
                                      <p:cBhvr>
                                        <p:cTn id="7" dur="1000"/>
                                        <p:tgtEl>
                                          <p:spTgt spid="1085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08547"/>
                                        </p:tgtEl>
                                        <p:attrNameLst>
                                          <p:attrName>style.visibility</p:attrName>
                                        </p:attrNameLst>
                                      </p:cBhvr>
                                      <p:to>
                                        <p:strVal val="visible"/>
                                      </p:to>
                                    </p:set>
                                    <p:animEffect transition="in" filter="strips(downRight)">
                                      <p:cBhvr>
                                        <p:cTn id="12" dur="2000"/>
                                        <p:tgtEl>
                                          <p:spTgt spid="108547"/>
                                        </p:tgtEl>
                                      </p:cBhvr>
                                    </p:animEffect>
                                  </p:childTnLst>
                                  <p:subTnLst>
                                    <p:audio>
                                      <p:cMediaNode>
                                        <p:cTn display="0" masterRel="sameClick">
                                          <p:stCondLst>
                                            <p:cond evt="begin" delay="0">
                                              <p:tn val="10"/>
                                            </p:cond>
                                          </p:stCondLst>
                                          <p:endCondLst>
                                            <p:cond evt="onStopAudio" delay="0">
                                              <p:tgtEl>
                                                <p:sldTgt/>
                                              </p:tgtEl>
                                            </p:cond>
                                          </p:endCondLst>
                                        </p:cTn>
                                        <p:tgtEl>
                                          <p:sndTgt r:embed="rId3" name="Clink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61" name="Text Box 5">
            <a:extLst>
              <a:ext uri="{FF2B5EF4-FFF2-40B4-BE49-F238E27FC236}">
                <a16:creationId xmlns:a16="http://schemas.microsoft.com/office/drawing/2014/main" id="{F36BC2F2-B0B1-42EA-B6C2-B119B03EEAE4}"/>
              </a:ext>
            </a:extLst>
          </p:cNvPr>
          <p:cNvSpPr txBox="1">
            <a:spLocks noChangeArrowheads="1"/>
          </p:cNvSpPr>
          <p:nvPr/>
        </p:nvSpPr>
        <p:spPr bwMode="auto">
          <a:xfrm>
            <a:off x="533400" y="381000"/>
            <a:ext cx="81534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6F03C9"/>
                </a:solidFill>
              </a:rPr>
              <a:t>H­íng dÉn BT 46a,b</a:t>
            </a:r>
          </a:p>
          <a:p>
            <a:pPr eaLnBrk="1" hangingPunct="1">
              <a:spcBef>
                <a:spcPct val="50000"/>
              </a:spcBef>
            </a:pPr>
            <a:endParaRPr lang="en-US" altLang="en-US" b="0"/>
          </a:p>
        </p:txBody>
      </p:sp>
      <p:graphicFrame>
        <p:nvGraphicFramePr>
          <p:cNvPr id="224262" name="Object 6">
            <a:extLst>
              <a:ext uri="{FF2B5EF4-FFF2-40B4-BE49-F238E27FC236}">
                <a16:creationId xmlns:a16="http://schemas.microsoft.com/office/drawing/2014/main" id="{1206581A-B532-4FF5-A012-7466EE6E4BEC}"/>
              </a:ext>
            </a:extLst>
          </p:cNvPr>
          <p:cNvGraphicFramePr>
            <a:graphicFrameLocks noChangeAspect="1"/>
          </p:cNvGraphicFramePr>
          <p:nvPr>
            <p:ph sz="quarter" idx="1"/>
          </p:nvPr>
        </p:nvGraphicFramePr>
        <p:xfrm>
          <a:off x="3486150" y="1219200"/>
          <a:ext cx="1181100" cy="885825"/>
        </p:xfrm>
        <a:graphic>
          <a:graphicData uri="http://schemas.openxmlformats.org/presentationml/2006/ole">
            <mc:AlternateContent xmlns:mc="http://schemas.openxmlformats.org/markup-compatibility/2006">
              <mc:Choice xmlns:v="urn:schemas-microsoft-com:vml" Requires="v">
                <p:oleObj spid="_x0000_s8204" name="Equation" r:id="rId3" imgW="304668" imgH="228501" progId="Equation.DSMT4">
                  <p:embed/>
                </p:oleObj>
              </mc:Choice>
              <mc:Fallback>
                <p:oleObj name="Equation" r:id="rId3" imgW="304668" imgH="228501"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6150" y="1219200"/>
                        <a:ext cx="11811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4" name="Object 8">
            <a:extLst>
              <a:ext uri="{FF2B5EF4-FFF2-40B4-BE49-F238E27FC236}">
                <a16:creationId xmlns:a16="http://schemas.microsoft.com/office/drawing/2014/main" id="{7FD5AEA8-6E97-48B6-BBB0-3720EDE4DDCE}"/>
              </a:ext>
            </a:extLst>
          </p:cNvPr>
          <p:cNvGraphicFramePr>
            <a:graphicFrameLocks noChangeAspect="1"/>
          </p:cNvGraphicFramePr>
          <p:nvPr>
            <p:ph sz="quarter" idx="2"/>
          </p:nvPr>
        </p:nvGraphicFramePr>
        <p:xfrm>
          <a:off x="6667500" y="1219200"/>
          <a:ext cx="1181100" cy="885825"/>
        </p:xfrm>
        <a:graphic>
          <a:graphicData uri="http://schemas.openxmlformats.org/presentationml/2006/ole">
            <mc:AlternateContent xmlns:mc="http://schemas.openxmlformats.org/markup-compatibility/2006">
              <mc:Choice xmlns:v="urn:schemas-microsoft-com:vml" Requires="v">
                <p:oleObj spid="_x0000_s8205" name="Equation" r:id="rId5" imgW="304668" imgH="228501" progId="Equation.DSMT4">
                  <p:embed/>
                </p:oleObj>
              </mc:Choice>
              <mc:Fallback>
                <p:oleObj name="Equation" r:id="rId5" imgW="304668" imgH="228501"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1219200"/>
                        <a:ext cx="11811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267" name="Object 11">
            <a:extLst>
              <a:ext uri="{FF2B5EF4-FFF2-40B4-BE49-F238E27FC236}">
                <a16:creationId xmlns:a16="http://schemas.microsoft.com/office/drawing/2014/main" id="{A52624E3-C2F9-4FA1-9A9E-D7EB219ED447}"/>
              </a:ext>
            </a:extLst>
          </p:cNvPr>
          <p:cNvGraphicFramePr>
            <a:graphicFrameLocks noChangeAspect="1"/>
          </p:cNvGraphicFramePr>
          <p:nvPr>
            <p:ph sz="quarter" idx="3"/>
          </p:nvPr>
        </p:nvGraphicFramePr>
        <p:xfrm>
          <a:off x="1447800" y="1295400"/>
          <a:ext cx="1104900" cy="828675"/>
        </p:xfrm>
        <a:graphic>
          <a:graphicData uri="http://schemas.openxmlformats.org/presentationml/2006/ole">
            <mc:AlternateContent xmlns:mc="http://schemas.openxmlformats.org/markup-compatibility/2006">
              <mc:Choice xmlns:v="urn:schemas-microsoft-com:vml" Requires="v">
                <p:oleObj spid="_x0000_s8206" name="Equation" r:id="rId6" imgW="304668" imgH="228501" progId="Equation.DSMT4">
                  <p:embed/>
                </p:oleObj>
              </mc:Choice>
              <mc:Fallback>
                <p:oleObj name="Equation" r:id="rId6" imgW="304668" imgH="228501" progId="Equation.DSMT4">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1295400"/>
                        <a:ext cx="110490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4270" name="Text Box 14">
            <a:extLst>
              <a:ext uri="{FF2B5EF4-FFF2-40B4-BE49-F238E27FC236}">
                <a16:creationId xmlns:a16="http://schemas.microsoft.com/office/drawing/2014/main" id="{3BC6091A-5A29-437F-912A-08B33628A563}"/>
              </a:ext>
            </a:extLst>
          </p:cNvPr>
          <p:cNvSpPr txBox="1">
            <a:spLocks noChangeArrowheads="1"/>
          </p:cNvSpPr>
          <p:nvPr/>
        </p:nvSpPr>
        <p:spPr bwMode="auto">
          <a:xfrm>
            <a:off x="457200" y="1371600"/>
            <a:ext cx="685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CC3300"/>
                </a:solidFill>
              </a:rPr>
              <a:t>a,  2         -  4          + 27 - 3</a:t>
            </a:r>
          </a:p>
        </p:txBody>
      </p:sp>
      <p:sp>
        <p:nvSpPr>
          <p:cNvPr id="8202" name="Rectangle 62">
            <a:extLst>
              <a:ext uri="{FF2B5EF4-FFF2-40B4-BE49-F238E27FC236}">
                <a16:creationId xmlns:a16="http://schemas.microsoft.com/office/drawing/2014/main" id="{845723D0-955E-4A8C-BB4F-FA77A4A80676}"/>
              </a:ext>
            </a:extLst>
          </p:cNvPr>
          <p:cNvSpPr>
            <a:spLocks noChangeArrowheads="1"/>
          </p:cNvSpPr>
          <p:nvPr/>
        </p:nvSpPr>
        <p:spPr bwMode="auto">
          <a:xfrm>
            <a:off x="0" y="3086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graphicFrame>
        <p:nvGraphicFramePr>
          <p:cNvPr id="224323" name="Object 67">
            <a:extLst>
              <a:ext uri="{FF2B5EF4-FFF2-40B4-BE49-F238E27FC236}">
                <a16:creationId xmlns:a16="http://schemas.microsoft.com/office/drawing/2014/main" id="{9B56977C-D356-4324-8E39-B15B01965597}"/>
              </a:ext>
            </a:extLst>
          </p:cNvPr>
          <p:cNvGraphicFramePr>
            <a:graphicFrameLocks noChangeAspect="1"/>
          </p:cNvGraphicFramePr>
          <p:nvPr/>
        </p:nvGraphicFramePr>
        <p:xfrm>
          <a:off x="3333750" y="2266950"/>
          <a:ext cx="1143000" cy="857250"/>
        </p:xfrm>
        <a:graphic>
          <a:graphicData uri="http://schemas.openxmlformats.org/presentationml/2006/ole">
            <mc:AlternateContent xmlns:mc="http://schemas.openxmlformats.org/markup-compatibility/2006">
              <mc:Choice xmlns:v="urn:schemas-microsoft-com:vml" Requires="v">
                <p:oleObj spid="_x0000_s8207" name="Equation" r:id="rId7" imgW="304668" imgH="228501" progId="Equation.DSMT4">
                  <p:embed/>
                </p:oleObj>
              </mc:Choice>
              <mc:Fallback>
                <p:oleObj name="Equation" r:id="rId7" imgW="304668" imgH="228501" progId="Equation.DSMT4">
                  <p:embed/>
                  <p:pic>
                    <p:nvPicPr>
                      <p:cNvPr id="0" name="Object 6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750" y="2266950"/>
                        <a:ext cx="11430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325" name="Object 69">
            <a:extLst>
              <a:ext uri="{FF2B5EF4-FFF2-40B4-BE49-F238E27FC236}">
                <a16:creationId xmlns:a16="http://schemas.microsoft.com/office/drawing/2014/main" id="{27C51282-A909-4392-88DE-157359788B31}"/>
              </a:ext>
            </a:extLst>
          </p:cNvPr>
          <p:cNvGraphicFramePr>
            <a:graphicFrameLocks noChangeAspect="1"/>
          </p:cNvGraphicFramePr>
          <p:nvPr>
            <p:ph sz="quarter" idx="4"/>
          </p:nvPr>
        </p:nvGraphicFramePr>
        <p:xfrm>
          <a:off x="1447800" y="2268538"/>
          <a:ext cx="1187450" cy="855662"/>
        </p:xfrm>
        <a:graphic>
          <a:graphicData uri="http://schemas.openxmlformats.org/presentationml/2006/ole">
            <mc:AlternateContent xmlns:mc="http://schemas.openxmlformats.org/markup-compatibility/2006">
              <mc:Choice xmlns:v="urn:schemas-microsoft-com:vml" Requires="v">
                <p:oleObj spid="_x0000_s8208" name="Equation" r:id="rId9" imgW="317362" imgH="228501" progId="Equation.DSMT4">
                  <p:embed/>
                </p:oleObj>
              </mc:Choice>
              <mc:Fallback>
                <p:oleObj name="Equation" r:id="rId9" imgW="317362" imgH="228501" progId="Equation.DSMT4">
                  <p:embed/>
                  <p:pic>
                    <p:nvPicPr>
                      <p:cNvPr id="0" name="Object 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2268538"/>
                        <a:ext cx="118745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4327" name="Object 71">
            <a:extLst>
              <a:ext uri="{FF2B5EF4-FFF2-40B4-BE49-F238E27FC236}">
                <a16:creationId xmlns:a16="http://schemas.microsoft.com/office/drawing/2014/main" id="{43964110-4A7C-46E6-BEAB-F0826F50CF3D}"/>
              </a:ext>
            </a:extLst>
          </p:cNvPr>
          <p:cNvGraphicFramePr>
            <a:graphicFrameLocks noChangeAspect="1"/>
          </p:cNvGraphicFramePr>
          <p:nvPr/>
        </p:nvGraphicFramePr>
        <p:xfrm>
          <a:off x="5581650" y="2324100"/>
          <a:ext cx="1295400" cy="776288"/>
        </p:xfrm>
        <a:graphic>
          <a:graphicData uri="http://schemas.openxmlformats.org/presentationml/2006/ole">
            <mc:AlternateContent xmlns:mc="http://schemas.openxmlformats.org/markup-compatibility/2006">
              <mc:Choice xmlns:v="urn:schemas-microsoft-com:vml" Requires="v">
                <p:oleObj spid="_x0000_s8209" name="Equation" r:id="rId11" imgW="381000" imgH="228600" progId="Equation.DSMT4">
                  <p:embed/>
                </p:oleObj>
              </mc:Choice>
              <mc:Fallback>
                <p:oleObj name="Equation" r:id="rId11" imgW="381000" imgH="228600" progId="Equation.DSMT4">
                  <p:embed/>
                  <p:pic>
                    <p:nvPicPr>
                      <p:cNvPr id="0" name="Object 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81650" y="2324100"/>
                        <a:ext cx="1295400" cy="77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4328" name="Text Box 72">
            <a:extLst>
              <a:ext uri="{FF2B5EF4-FFF2-40B4-BE49-F238E27FC236}">
                <a16:creationId xmlns:a16="http://schemas.microsoft.com/office/drawing/2014/main" id="{DFE389D6-2462-44CC-8328-52333516B9F9}"/>
              </a:ext>
            </a:extLst>
          </p:cNvPr>
          <p:cNvSpPr txBox="1">
            <a:spLocks noChangeArrowheads="1"/>
          </p:cNvSpPr>
          <p:nvPr/>
        </p:nvSpPr>
        <p:spPr bwMode="auto">
          <a:xfrm>
            <a:off x="476250" y="2438400"/>
            <a:ext cx="8382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spcBef>
                <a:spcPct val="50000"/>
              </a:spcBef>
            </a:pPr>
            <a:r>
              <a:rPr lang="en-US" altLang="en-US"/>
              <a:t>b,  3         -  5            +  7         + 28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4261"/>
                                        </p:tgtEl>
                                        <p:attrNameLst>
                                          <p:attrName>style.visibility</p:attrName>
                                        </p:attrNameLst>
                                      </p:cBhvr>
                                      <p:to>
                                        <p:strVal val="visible"/>
                                      </p:to>
                                    </p:set>
                                    <p:animEffect transition="in" filter="diamond(in)">
                                      <p:cBhvr>
                                        <p:cTn id="7" dur="2000"/>
                                        <p:tgtEl>
                                          <p:spTgt spid="2242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24270"/>
                                        </p:tgtEl>
                                        <p:attrNameLst>
                                          <p:attrName>style.visibility</p:attrName>
                                        </p:attrNameLst>
                                      </p:cBhvr>
                                      <p:to>
                                        <p:strVal val="visible"/>
                                      </p:to>
                                    </p:set>
                                    <p:animEffect transition="in" filter="diamond(in)">
                                      <p:cBhvr>
                                        <p:cTn id="12" dur="2000"/>
                                        <p:tgtEl>
                                          <p:spTgt spid="224270"/>
                                        </p:tgtEl>
                                      </p:cBhvr>
                                    </p:animEffect>
                                  </p:childTnLst>
                                </p:cTn>
                              </p:par>
                              <p:par>
                                <p:cTn id="13" presetID="8" presetClass="entr" presetSubtype="16" fill="hold" nodeType="withEffect">
                                  <p:stCondLst>
                                    <p:cond delay="0"/>
                                  </p:stCondLst>
                                  <p:childTnLst>
                                    <p:set>
                                      <p:cBhvr>
                                        <p:cTn id="14" dur="1" fill="hold">
                                          <p:stCondLst>
                                            <p:cond delay="0"/>
                                          </p:stCondLst>
                                        </p:cTn>
                                        <p:tgtEl>
                                          <p:spTgt spid="224264"/>
                                        </p:tgtEl>
                                        <p:attrNameLst>
                                          <p:attrName>style.visibility</p:attrName>
                                        </p:attrNameLst>
                                      </p:cBhvr>
                                      <p:to>
                                        <p:strVal val="visible"/>
                                      </p:to>
                                    </p:set>
                                    <p:animEffect transition="in" filter="diamond(in)">
                                      <p:cBhvr>
                                        <p:cTn id="15" dur="2000"/>
                                        <p:tgtEl>
                                          <p:spTgt spid="224264"/>
                                        </p:tgtEl>
                                      </p:cBhvr>
                                    </p:animEffect>
                                  </p:childTnLst>
                                </p:cTn>
                              </p:par>
                              <p:par>
                                <p:cTn id="16" presetID="8" presetClass="entr" presetSubtype="16" fill="hold" nodeType="withEffect">
                                  <p:stCondLst>
                                    <p:cond delay="0"/>
                                  </p:stCondLst>
                                  <p:childTnLst>
                                    <p:set>
                                      <p:cBhvr>
                                        <p:cTn id="17" dur="1" fill="hold">
                                          <p:stCondLst>
                                            <p:cond delay="0"/>
                                          </p:stCondLst>
                                        </p:cTn>
                                        <p:tgtEl>
                                          <p:spTgt spid="224262"/>
                                        </p:tgtEl>
                                        <p:attrNameLst>
                                          <p:attrName>style.visibility</p:attrName>
                                        </p:attrNameLst>
                                      </p:cBhvr>
                                      <p:to>
                                        <p:strVal val="visible"/>
                                      </p:to>
                                    </p:set>
                                    <p:animEffect transition="in" filter="diamond(in)">
                                      <p:cBhvr>
                                        <p:cTn id="18" dur="2000"/>
                                        <p:tgtEl>
                                          <p:spTgt spid="224262"/>
                                        </p:tgtEl>
                                      </p:cBhvr>
                                    </p:animEffect>
                                  </p:childTnLst>
                                </p:cTn>
                              </p:par>
                              <p:par>
                                <p:cTn id="19" presetID="8" presetClass="entr" presetSubtype="16" fill="hold" nodeType="withEffect">
                                  <p:stCondLst>
                                    <p:cond delay="0"/>
                                  </p:stCondLst>
                                  <p:childTnLst>
                                    <p:set>
                                      <p:cBhvr>
                                        <p:cTn id="20" dur="1" fill="hold">
                                          <p:stCondLst>
                                            <p:cond delay="0"/>
                                          </p:stCondLst>
                                        </p:cTn>
                                        <p:tgtEl>
                                          <p:spTgt spid="224267"/>
                                        </p:tgtEl>
                                        <p:attrNameLst>
                                          <p:attrName>style.visibility</p:attrName>
                                        </p:attrNameLst>
                                      </p:cBhvr>
                                      <p:to>
                                        <p:strVal val="visible"/>
                                      </p:to>
                                    </p:set>
                                    <p:animEffect transition="in" filter="diamond(in)">
                                      <p:cBhvr>
                                        <p:cTn id="21" dur="2000"/>
                                        <p:tgtEl>
                                          <p:spTgt spid="22426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5" presetClass="emph" presetSubtype="0" fill="hold" nodeType="clickEffect">
                                  <p:stCondLst>
                                    <p:cond delay="0"/>
                                  </p:stCondLst>
                                  <p:childTnLst>
                                    <p:anim calcmode="discrete" valueType="str">
                                      <p:cBhvr>
                                        <p:cTn id="25" dur="1000" fill="hold"/>
                                        <p:tgtEl>
                                          <p:spTgt spid="224264"/>
                                        </p:tgtEl>
                                        <p:attrNameLst>
                                          <p:attrName>style.visibility</p:attrName>
                                        </p:attrNameLst>
                                      </p:cBhvr>
                                      <p:tavLst>
                                        <p:tav tm="0">
                                          <p:val>
                                            <p:strVal val="hidden"/>
                                          </p:val>
                                        </p:tav>
                                        <p:tav tm="50000">
                                          <p:val>
                                            <p:strVal val="visible"/>
                                          </p:val>
                                        </p:tav>
                                      </p:tavLst>
                                    </p:anim>
                                  </p:childTnLst>
                                </p:cTn>
                              </p:par>
                              <p:par>
                                <p:cTn id="26" presetID="35" presetClass="emph" presetSubtype="0" fill="hold" nodeType="withEffect">
                                  <p:stCondLst>
                                    <p:cond delay="0"/>
                                  </p:stCondLst>
                                  <p:childTnLst>
                                    <p:anim calcmode="discrete" valueType="str">
                                      <p:cBhvr>
                                        <p:cTn id="27" dur="1000" fill="hold"/>
                                        <p:tgtEl>
                                          <p:spTgt spid="224262"/>
                                        </p:tgtEl>
                                        <p:attrNameLst>
                                          <p:attrName>style.visibility</p:attrName>
                                        </p:attrNameLst>
                                      </p:cBhvr>
                                      <p:tavLst>
                                        <p:tav tm="0">
                                          <p:val>
                                            <p:strVal val="hidden"/>
                                          </p:val>
                                        </p:tav>
                                        <p:tav tm="50000">
                                          <p:val>
                                            <p:strVal val="visible"/>
                                          </p:val>
                                        </p:tav>
                                      </p:tavLst>
                                    </p:anim>
                                  </p:childTnLst>
                                </p:cTn>
                              </p:par>
                              <p:par>
                                <p:cTn id="28" presetID="35" presetClass="emph" presetSubtype="0" fill="hold" nodeType="withEffect">
                                  <p:stCondLst>
                                    <p:cond delay="0"/>
                                  </p:stCondLst>
                                  <p:childTnLst>
                                    <p:anim calcmode="discrete" valueType="str">
                                      <p:cBhvr>
                                        <p:cTn id="29" dur="1000" fill="hold"/>
                                        <p:tgtEl>
                                          <p:spTgt spid="224267"/>
                                        </p:tgtEl>
                                        <p:attrNameLst>
                                          <p:attrName>style.visibility</p:attrName>
                                        </p:attrNameLst>
                                      </p:cBhvr>
                                      <p:tavLst>
                                        <p:tav tm="0">
                                          <p:val>
                                            <p:strVal val="hidden"/>
                                          </p:val>
                                        </p:tav>
                                        <p:tav tm="50000">
                                          <p:val>
                                            <p:strVal val="visible"/>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24328"/>
                                        </p:tgtEl>
                                        <p:attrNameLst>
                                          <p:attrName>style.visibility</p:attrName>
                                        </p:attrNameLst>
                                      </p:cBhvr>
                                      <p:to>
                                        <p:strVal val="visible"/>
                                      </p:to>
                                    </p:set>
                                    <p:animEffect transition="in" filter="fade">
                                      <p:cBhvr>
                                        <p:cTn id="34" dur="2000"/>
                                        <p:tgtEl>
                                          <p:spTgt spid="224328"/>
                                        </p:tgtEl>
                                      </p:cBhvr>
                                    </p:animEffect>
                                  </p:childTnLst>
                                </p:cTn>
                              </p:par>
                              <p:par>
                                <p:cTn id="35" presetID="10" presetClass="entr" presetSubtype="0" fill="hold" nodeType="withEffect">
                                  <p:stCondLst>
                                    <p:cond delay="0"/>
                                  </p:stCondLst>
                                  <p:childTnLst>
                                    <p:set>
                                      <p:cBhvr>
                                        <p:cTn id="36" dur="1" fill="hold">
                                          <p:stCondLst>
                                            <p:cond delay="0"/>
                                          </p:stCondLst>
                                        </p:cTn>
                                        <p:tgtEl>
                                          <p:spTgt spid="224325"/>
                                        </p:tgtEl>
                                        <p:attrNameLst>
                                          <p:attrName>style.visibility</p:attrName>
                                        </p:attrNameLst>
                                      </p:cBhvr>
                                      <p:to>
                                        <p:strVal val="visible"/>
                                      </p:to>
                                    </p:set>
                                    <p:animEffect transition="in" filter="fade">
                                      <p:cBhvr>
                                        <p:cTn id="37" dur="2000"/>
                                        <p:tgtEl>
                                          <p:spTgt spid="224325"/>
                                        </p:tgtEl>
                                      </p:cBhvr>
                                    </p:animEffect>
                                  </p:childTnLst>
                                </p:cTn>
                              </p:par>
                              <p:par>
                                <p:cTn id="38" presetID="10" presetClass="entr" presetSubtype="0" fill="hold" nodeType="withEffect">
                                  <p:stCondLst>
                                    <p:cond delay="0"/>
                                  </p:stCondLst>
                                  <p:childTnLst>
                                    <p:set>
                                      <p:cBhvr>
                                        <p:cTn id="39" dur="1" fill="hold">
                                          <p:stCondLst>
                                            <p:cond delay="0"/>
                                          </p:stCondLst>
                                        </p:cTn>
                                        <p:tgtEl>
                                          <p:spTgt spid="224323"/>
                                        </p:tgtEl>
                                        <p:attrNameLst>
                                          <p:attrName>style.visibility</p:attrName>
                                        </p:attrNameLst>
                                      </p:cBhvr>
                                      <p:to>
                                        <p:strVal val="visible"/>
                                      </p:to>
                                    </p:set>
                                    <p:animEffect transition="in" filter="fade">
                                      <p:cBhvr>
                                        <p:cTn id="40" dur="2000"/>
                                        <p:tgtEl>
                                          <p:spTgt spid="224323"/>
                                        </p:tgtEl>
                                      </p:cBhvr>
                                    </p:animEffect>
                                  </p:childTnLst>
                                </p:cTn>
                              </p:par>
                              <p:par>
                                <p:cTn id="41" presetID="10" presetClass="entr" presetSubtype="0" fill="hold" nodeType="withEffect">
                                  <p:stCondLst>
                                    <p:cond delay="0"/>
                                  </p:stCondLst>
                                  <p:childTnLst>
                                    <p:set>
                                      <p:cBhvr>
                                        <p:cTn id="42" dur="1" fill="hold">
                                          <p:stCondLst>
                                            <p:cond delay="0"/>
                                          </p:stCondLst>
                                        </p:cTn>
                                        <p:tgtEl>
                                          <p:spTgt spid="224327"/>
                                        </p:tgtEl>
                                        <p:attrNameLst>
                                          <p:attrName>style.visibility</p:attrName>
                                        </p:attrNameLst>
                                      </p:cBhvr>
                                      <p:to>
                                        <p:strVal val="visible"/>
                                      </p:to>
                                    </p:set>
                                    <p:animEffect transition="in" filter="fade">
                                      <p:cBhvr>
                                        <p:cTn id="43" dur="2000"/>
                                        <p:tgtEl>
                                          <p:spTgt spid="224327"/>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mph" presetSubtype="0" fill="hold" nodeType="clickEffect">
                                  <p:stCondLst>
                                    <p:cond delay="0"/>
                                  </p:stCondLst>
                                  <p:childTnLst>
                                    <p:animEffect transition="out" filter="fade">
                                      <p:cBhvr>
                                        <p:cTn id="47" dur="500" tmFilter="0, 0; .2, .5; .8, .5; 1, 0"/>
                                        <p:tgtEl>
                                          <p:spTgt spid="224325"/>
                                        </p:tgtEl>
                                      </p:cBhvr>
                                    </p:animEffect>
                                    <p:animScale>
                                      <p:cBhvr>
                                        <p:cTn id="48" dur="250" autoRev="1" fill="hold"/>
                                        <p:tgtEl>
                                          <p:spTgt spid="224325"/>
                                        </p:tgtEl>
                                      </p:cBhvr>
                                      <p:by x="105000" y="105000"/>
                                    </p:animScale>
                                  </p:childTnLst>
                                </p:cTn>
                              </p:par>
                              <p:par>
                                <p:cTn id="49" presetID="26" presetClass="emph" presetSubtype="0" fill="hold" nodeType="withEffect">
                                  <p:stCondLst>
                                    <p:cond delay="0"/>
                                  </p:stCondLst>
                                  <p:childTnLst>
                                    <p:animEffect transition="out" filter="fade">
                                      <p:cBhvr>
                                        <p:cTn id="50" dur="500" tmFilter="0, 0; .2, .5; .8, .5; 1, 0"/>
                                        <p:tgtEl>
                                          <p:spTgt spid="224323"/>
                                        </p:tgtEl>
                                      </p:cBhvr>
                                    </p:animEffect>
                                    <p:animScale>
                                      <p:cBhvr>
                                        <p:cTn id="51" dur="250" autoRev="1" fill="hold"/>
                                        <p:tgtEl>
                                          <p:spTgt spid="224323"/>
                                        </p:tgtEl>
                                      </p:cBhvr>
                                      <p:by x="105000" y="105000"/>
                                    </p:animScale>
                                  </p:childTnLst>
                                </p:cTn>
                              </p:par>
                              <p:par>
                                <p:cTn id="52" presetID="26" presetClass="emph" presetSubtype="0" fill="hold" nodeType="withEffect">
                                  <p:stCondLst>
                                    <p:cond delay="0"/>
                                  </p:stCondLst>
                                  <p:childTnLst>
                                    <p:animEffect transition="out" filter="fade">
                                      <p:cBhvr>
                                        <p:cTn id="53" dur="500" tmFilter="0, 0; .2, .5; .8, .5; 1, 0"/>
                                        <p:tgtEl>
                                          <p:spTgt spid="224327"/>
                                        </p:tgtEl>
                                      </p:cBhvr>
                                    </p:animEffect>
                                    <p:animScale>
                                      <p:cBhvr>
                                        <p:cTn id="54" dur="250" autoRev="1" fill="hold"/>
                                        <p:tgtEl>
                                          <p:spTgt spid="2243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p:bldP spid="224270" grpId="0"/>
      <p:bldP spid="2243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8"/>
          <a:srcRect/>
          <a:tile tx="0" ty="0" sx="100000" sy="100000" flip="none" algn="tl"/>
        </a:blipFill>
        <a:effectLst/>
      </p:bgPr>
    </p:bg>
    <p:spTree>
      <p:nvGrpSpPr>
        <p:cNvPr id="1" name=""/>
        <p:cNvGrpSpPr/>
        <p:nvPr/>
      </p:nvGrpSpPr>
      <p:grpSpPr>
        <a:xfrm>
          <a:off x="0" y="0"/>
          <a:ext cx="0" cy="0"/>
          <a:chOff x="0" y="0"/>
          <a:chExt cx="0" cy="0"/>
        </a:xfrm>
      </p:grpSpPr>
      <p:grpSp>
        <p:nvGrpSpPr>
          <p:cNvPr id="2" name="Group 3">
            <a:extLst>
              <a:ext uri="{FF2B5EF4-FFF2-40B4-BE49-F238E27FC236}">
                <a16:creationId xmlns:a16="http://schemas.microsoft.com/office/drawing/2014/main" id="{C5D06F23-4F99-469A-A9B5-F53884761D6D}"/>
              </a:ext>
            </a:extLst>
          </p:cNvPr>
          <p:cNvGrpSpPr>
            <a:grpSpLocks/>
          </p:cNvGrpSpPr>
          <p:nvPr/>
        </p:nvGrpSpPr>
        <p:grpSpPr bwMode="auto">
          <a:xfrm>
            <a:off x="0" y="914400"/>
            <a:ext cx="762000" cy="641350"/>
            <a:chOff x="96" y="144"/>
            <a:chExt cx="480" cy="404"/>
          </a:xfrm>
        </p:grpSpPr>
        <p:sp>
          <p:nvSpPr>
            <p:cNvPr id="13403" name="Rectangle 4">
              <a:extLst>
                <a:ext uri="{FF2B5EF4-FFF2-40B4-BE49-F238E27FC236}">
                  <a16:creationId xmlns:a16="http://schemas.microsoft.com/office/drawing/2014/main" id="{1A007280-4705-4F5C-9C66-FD57FF361175}"/>
                </a:ext>
              </a:extLst>
            </p:cNvPr>
            <p:cNvSpPr>
              <a:spLocks noChangeArrowheads="1"/>
            </p:cNvSpPr>
            <p:nvPr/>
          </p:nvSpPr>
          <p:spPr bwMode="auto">
            <a:xfrm>
              <a:off x="192" y="192"/>
              <a:ext cx="384" cy="336"/>
            </a:xfrm>
            <a:prstGeom prst="rect">
              <a:avLst/>
            </a:prstGeom>
            <a:solidFill>
              <a:srgbClr val="FFFF00"/>
            </a:solidFill>
            <a:ln w="9525">
              <a:solidFill>
                <a:srgbClr val="FF3300"/>
              </a:solidFill>
              <a:miter lim="800000"/>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13404" name="Text Box 5">
              <a:extLst>
                <a:ext uri="{FF2B5EF4-FFF2-40B4-BE49-F238E27FC236}">
                  <a16:creationId xmlns:a16="http://schemas.microsoft.com/office/drawing/2014/main" id="{EECB2BEA-EC34-458E-835A-CD682156B77C}"/>
                </a:ext>
              </a:extLst>
            </p:cNvPr>
            <p:cNvSpPr txBox="1">
              <a:spLocks noChangeArrowheads="1"/>
            </p:cNvSpPr>
            <p:nvPr/>
          </p:nvSpPr>
          <p:spPr bwMode="auto">
            <a:xfrm>
              <a:off x="96" y="144"/>
              <a:ext cx="48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600">
                  <a:solidFill>
                    <a:srgbClr val="3333FF"/>
                  </a:solidFill>
                  <a:latin typeface="VNI-Times" pitchFamily="2" charset="0"/>
                </a:rPr>
                <a:t> ?1</a:t>
              </a:r>
            </a:p>
          </p:txBody>
        </p:sp>
      </p:grpSp>
      <p:sp>
        <p:nvSpPr>
          <p:cNvPr id="67590" name="Text Box 6">
            <a:extLst>
              <a:ext uri="{FF2B5EF4-FFF2-40B4-BE49-F238E27FC236}">
                <a16:creationId xmlns:a16="http://schemas.microsoft.com/office/drawing/2014/main" id="{4E0F35B4-E6DF-4585-AD0D-11ECAD785375}"/>
              </a:ext>
            </a:extLst>
          </p:cNvPr>
          <p:cNvSpPr txBox="1">
            <a:spLocks noChangeArrowheads="1"/>
          </p:cNvSpPr>
          <p:nvPr/>
        </p:nvSpPr>
        <p:spPr bwMode="auto">
          <a:xfrm>
            <a:off x="838200" y="990600"/>
            <a:ext cx="45720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lnSpc>
                <a:spcPct val="75000"/>
              </a:lnSpc>
              <a:spcBef>
                <a:spcPct val="50000"/>
              </a:spcBef>
            </a:pPr>
            <a:r>
              <a:rPr lang="en-US" altLang="en-US" sz="2800">
                <a:solidFill>
                  <a:srgbClr val="3333FF"/>
                </a:solidFill>
                <a:latin typeface="VNI-Times" pitchFamily="2" charset="0"/>
              </a:rPr>
              <a:t>Vôùi a </a:t>
            </a:r>
            <a:r>
              <a:rPr lang="en-US" altLang="en-US" sz="2800">
                <a:solidFill>
                  <a:srgbClr val="3333FF"/>
                </a:solidFill>
                <a:latin typeface="VNI-Times" pitchFamily="2" charset="0"/>
                <a:sym typeface="Symbol" panose="05050102010706020507" pitchFamily="18" charset="2"/>
              </a:rPr>
              <a:t> 0 , b  0</a:t>
            </a:r>
          </a:p>
          <a:p>
            <a:pPr eaLnBrk="1" hangingPunct="1">
              <a:lnSpc>
                <a:spcPct val="75000"/>
              </a:lnSpc>
              <a:spcBef>
                <a:spcPct val="50000"/>
              </a:spcBef>
            </a:pPr>
            <a:r>
              <a:rPr lang="en-US" altLang="en-US" sz="2800">
                <a:solidFill>
                  <a:srgbClr val="3333FF"/>
                </a:solidFill>
                <a:latin typeface="VNI-Times" pitchFamily="2" charset="0"/>
                <a:sym typeface="Symbol" panose="05050102010706020507" pitchFamily="18" charset="2"/>
              </a:rPr>
              <a:t>Haõy chöùng toû :</a:t>
            </a:r>
            <a:endParaRPr lang="en-US" altLang="en-US" sz="2800">
              <a:solidFill>
                <a:srgbClr val="3333FF"/>
              </a:solidFill>
              <a:latin typeface="VNI-Times" pitchFamily="2" charset="0"/>
            </a:endParaRPr>
          </a:p>
        </p:txBody>
      </p:sp>
      <p:sp>
        <p:nvSpPr>
          <p:cNvPr id="67642" name="Text Box 58">
            <a:extLst>
              <a:ext uri="{FF2B5EF4-FFF2-40B4-BE49-F238E27FC236}">
                <a16:creationId xmlns:a16="http://schemas.microsoft.com/office/drawing/2014/main" id="{FE25F4CF-BEE6-4B9C-B07D-A2D1DE2A92E0}"/>
              </a:ext>
            </a:extLst>
          </p:cNvPr>
          <p:cNvSpPr txBox="1">
            <a:spLocks noChangeArrowheads="1"/>
          </p:cNvSpPr>
          <p:nvPr/>
        </p:nvSpPr>
        <p:spPr bwMode="auto">
          <a:xfrm>
            <a:off x="4114800" y="6286500"/>
            <a:ext cx="1143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vi-VN" altLang="en-US" sz="2800" b="0">
              <a:latin typeface="Times New Roman" panose="02020603050405020304" pitchFamily="18" charset="0"/>
            </a:endParaRPr>
          </a:p>
        </p:txBody>
      </p:sp>
      <p:grpSp>
        <p:nvGrpSpPr>
          <p:cNvPr id="3" name="Group 69">
            <a:extLst>
              <a:ext uri="{FF2B5EF4-FFF2-40B4-BE49-F238E27FC236}">
                <a16:creationId xmlns:a16="http://schemas.microsoft.com/office/drawing/2014/main" id="{111A6B08-FA68-4526-AA97-8963127AE800}"/>
              </a:ext>
            </a:extLst>
          </p:cNvPr>
          <p:cNvGrpSpPr>
            <a:grpSpLocks/>
          </p:cNvGrpSpPr>
          <p:nvPr/>
        </p:nvGrpSpPr>
        <p:grpSpPr bwMode="auto">
          <a:xfrm>
            <a:off x="3886200" y="914400"/>
            <a:ext cx="4752975" cy="1128713"/>
            <a:chOff x="2622" y="969"/>
            <a:chExt cx="2994" cy="711"/>
          </a:xfrm>
        </p:grpSpPr>
        <p:grpSp>
          <p:nvGrpSpPr>
            <p:cNvPr id="13380" name="Group 70">
              <a:extLst>
                <a:ext uri="{FF2B5EF4-FFF2-40B4-BE49-F238E27FC236}">
                  <a16:creationId xmlns:a16="http://schemas.microsoft.com/office/drawing/2014/main" id="{E36FAF17-1E7C-4775-A5ED-EC58426BCEAD}"/>
                </a:ext>
              </a:extLst>
            </p:cNvPr>
            <p:cNvGrpSpPr>
              <a:grpSpLocks/>
            </p:cNvGrpSpPr>
            <p:nvPr/>
          </p:nvGrpSpPr>
          <p:grpSpPr bwMode="auto">
            <a:xfrm>
              <a:off x="2622" y="1152"/>
              <a:ext cx="930" cy="384"/>
              <a:chOff x="1536" y="2160"/>
              <a:chExt cx="912" cy="480"/>
            </a:xfrm>
          </p:grpSpPr>
          <p:sp>
            <p:nvSpPr>
              <p:cNvPr id="13400" name="Line 71">
                <a:extLst>
                  <a:ext uri="{FF2B5EF4-FFF2-40B4-BE49-F238E27FC236}">
                    <a16:creationId xmlns:a16="http://schemas.microsoft.com/office/drawing/2014/main" id="{402AD3D1-1CE3-4981-A0D1-10388FC7F483}"/>
                  </a:ext>
                </a:extLst>
              </p:cNvPr>
              <p:cNvSpPr>
                <a:spLocks noChangeShapeType="1"/>
              </p:cNvSpPr>
              <p:nvPr/>
            </p:nvSpPr>
            <p:spPr bwMode="auto">
              <a:xfrm>
                <a:off x="1536" y="2304"/>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401" name="Line 72">
                <a:extLst>
                  <a:ext uri="{FF2B5EF4-FFF2-40B4-BE49-F238E27FC236}">
                    <a16:creationId xmlns:a16="http://schemas.microsoft.com/office/drawing/2014/main" id="{518D1DDC-2C8D-4466-BD50-E364E762106C}"/>
                  </a:ext>
                </a:extLst>
              </p:cNvPr>
              <p:cNvSpPr>
                <a:spLocks noChangeShapeType="1"/>
              </p:cNvSpPr>
              <p:nvPr/>
            </p:nvSpPr>
            <p:spPr bwMode="auto">
              <a:xfrm flipV="1">
                <a:off x="1680" y="2160"/>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402" name="Line 73">
                <a:extLst>
                  <a:ext uri="{FF2B5EF4-FFF2-40B4-BE49-F238E27FC236}">
                    <a16:creationId xmlns:a16="http://schemas.microsoft.com/office/drawing/2014/main" id="{9D7EF2BE-5CD0-4B52-81A0-8513A12D21D0}"/>
                  </a:ext>
                </a:extLst>
              </p:cNvPr>
              <p:cNvSpPr>
                <a:spLocks noChangeShapeType="1"/>
              </p:cNvSpPr>
              <p:nvPr/>
            </p:nvSpPr>
            <p:spPr bwMode="auto">
              <a:xfrm>
                <a:off x="1728" y="2160"/>
                <a:ext cx="720"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3381" name="Group 74">
              <a:extLst>
                <a:ext uri="{FF2B5EF4-FFF2-40B4-BE49-F238E27FC236}">
                  <a16:creationId xmlns:a16="http://schemas.microsoft.com/office/drawing/2014/main" id="{BAF7F8FE-12E1-4E1D-8A77-DC347B37B7BF}"/>
                </a:ext>
              </a:extLst>
            </p:cNvPr>
            <p:cNvGrpSpPr>
              <a:grpSpLocks/>
            </p:cNvGrpSpPr>
            <p:nvPr/>
          </p:nvGrpSpPr>
          <p:grpSpPr bwMode="auto">
            <a:xfrm>
              <a:off x="2670" y="969"/>
              <a:ext cx="2466" cy="711"/>
              <a:chOff x="2670" y="960"/>
              <a:chExt cx="2466" cy="711"/>
            </a:xfrm>
          </p:grpSpPr>
          <p:sp>
            <p:nvSpPr>
              <p:cNvPr id="13385" name="Text Box 75">
                <a:extLst>
                  <a:ext uri="{FF2B5EF4-FFF2-40B4-BE49-F238E27FC236}">
                    <a16:creationId xmlns:a16="http://schemas.microsoft.com/office/drawing/2014/main" id="{C01D8C67-1363-4C67-B589-3B5AA254BFB5}"/>
                  </a:ext>
                </a:extLst>
              </p:cNvPr>
              <p:cNvSpPr txBox="1">
                <a:spLocks noChangeArrowheads="1"/>
              </p:cNvSpPr>
              <p:nvPr/>
            </p:nvSpPr>
            <p:spPr bwMode="auto">
              <a:xfrm>
                <a:off x="3696" y="1152"/>
                <a:ext cx="81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vi-VN" altLang="en-US" sz="2800" b="0">
                  <a:latin typeface="Times New Roman" panose="02020603050405020304" pitchFamily="18" charset="0"/>
                </a:endParaRPr>
              </a:p>
            </p:txBody>
          </p:sp>
          <p:sp>
            <p:nvSpPr>
              <p:cNvPr id="13386" name="Text Box 76">
                <a:extLst>
                  <a:ext uri="{FF2B5EF4-FFF2-40B4-BE49-F238E27FC236}">
                    <a16:creationId xmlns:a16="http://schemas.microsoft.com/office/drawing/2014/main" id="{B83A787A-0C1D-4AA1-A6D5-59652F6A8B49}"/>
                  </a:ext>
                </a:extLst>
              </p:cNvPr>
              <p:cNvSpPr txBox="1">
                <a:spLocks noChangeArrowheads="1"/>
              </p:cNvSpPr>
              <p:nvPr/>
            </p:nvSpPr>
            <p:spPr bwMode="auto">
              <a:xfrm>
                <a:off x="2670" y="1104"/>
                <a:ext cx="86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vi-VN" altLang="en-US" sz="2800" b="0">
                  <a:latin typeface="Times New Roman" panose="02020603050405020304" pitchFamily="18" charset="0"/>
                </a:endParaRPr>
              </a:p>
            </p:txBody>
          </p:sp>
          <p:sp>
            <p:nvSpPr>
              <p:cNvPr id="13387" name="Text Box 77">
                <a:extLst>
                  <a:ext uri="{FF2B5EF4-FFF2-40B4-BE49-F238E27FC236}">
                    <a16:creationId xmlns:a16="http://schemas.microsoft.com/office/drawing/2014/main" id="{FFB15801-AA77-47D5-9416-CC6B42A844B4}"/>
                  </a:ext>
                </a:extLst>
              </p:cNvPr>
              <p:cNvSpPr txBox="1">
                <a:spLocks noChangeArrowheads="1"/>
              </p:cNvSpPr>
              <p:nvPr/>
            </p:nvSpPr>
            <p:spPr bwMode="auto">
              <a:xfrm>
                <a:off x="3168" y="1165"/>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Times New Roman" panose="02020603050405020304" pitchFamily="18" charset="0"/>
                  </a:rPr>
                  <a:t>b</a:t>
                </a:r>
                <a:endParaRPr lang="en-US" altLang="en-US" sz="2400">
                  <a:solidFill>
                    <a:srgbClr val="3333FF"/>
                  </a:solidFill>
                  <a:latin typeface="Times New Roman" panose="02020603050405020304" pitchFamily="18" charset="0"/>
                </a:endParaRPr>
              </a:p>
            </p:txBody>
          </p:sp>
          <p:sp>
            <p:nvSpPr>
              <p:cNvPr id="13388" name="Text Box 78">
                <a:extLst>
                  <a:ext uri="{FF2B5EF4-FFF2-40B4-BE49-F238E27FC236}">
                    <a16:creationId xmlns:a16="http://schemas.microsoft.com/office/drawing/2014/main" id="{1CDD4E11-ECED-40E3-8535-B0FAAE2725C9}"/>
                  </a:ext>
                </a:extLst>
              </p:cNvPr>
              <p:cNvSpPr txBox="1">
                <a:spLocks noChangeArrowheads="1"/>
              </p:cNvSpPr>
              <p:nvPr/>
            </p:nvSpPr>
            <p:spPr bwMode="auto">
              <a:xfrm>
                <a:off x="2910" y="1131"/>
                <a:ext cx="32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800">
                    <a:solidFill>
                      <a:srgbClr val="3333FF"/>
                    </a:solidFill>
                    <a:latin typeface="VNI-Times" pitchFamily="2" charset="0"/>
                  </a:rPr>
                  <a:t>2</a:t>
                </a:r>
                <a:endParaRPr lang="vi-VN" altLang="en-US" sz="2800">
                  <a:solidFill>
                    <a:srgbClr val="3333FF"/>
                  </a:solidFill>
                  <a:latin typeface="VNI-Times" pitchFamily="2" charset="0"/>
                </a:endParaRPr>
              </a:p>
            </p:txBody>
          </p:sp>
          <p:sp>
            <p:nvSpPr>
              <p:cNvPr id="13389" name="Text Box 79">
                <a:extLst>
                  <a:ext uri="{FF2B5EF4-FFF2-40B4-BE49-F238E27FC236}">
                    <a16:creationId xmlns:a16="http://schemas.microsoft.com/office/drawing/2014/main" id="{027619DB-428A-4EE0-8685-8DCE8A1B49E7}"/>
                  </a:ext>
                </a:extLst>
              </p:cNvPr>
              <p:cNvSpPr txBox="1">
                <a:spLocks noChangeArrowheads="1"/>
              </p:cNvSpPr>
              <p:nvPr/>
            </p:nvSpPr>
            <p:spPr bwMode="auto">
              <a:xfrm>
                <a:off x="2766" y="1165"/>
                <a:ext cx="28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a</a:t>
                </a:r>
              </a:p>
            </p:txBody>
          </p:sp>
          <p:sp>
            <p:nvSpPr>
              <p:cNvPr id="13390" name="Text Box 80">
                <a:extLst>
                  <a:ext uri="{FF2B5EF4-FFF2-40B4-BE49-F238E27FC236}">
                    <a16:creationId xmlns:a16="http://schemas.microsoft.com/office/drawing/2014/main" id="{4E701F7C-FB31-41C5-A511-0C502BB12D7E}"/>
                  </a:ext>
                </a:extLst>
              </p:cNvPr>
              <p:cNvSpPr txBox="1">
                <a:spLocks noChangeArrowheads="1"/>
              </p:cNvSpPr>
              <p:nvPr/>
            </p:nvSpPr>
            <p:spPr bwMode="auto">
              <a:xfrm>
                <a:off x="3024" y="960"/>
                <a:ext cx="284"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600" b="0">
                    <a:solidFill>
                      <a:srgbClr val="3333FF"/>
                    </a:solidFill>
                    <a:latin typeface="VNI-Times" pitchFamily="2" charset="0"/>
                  </a:rPr>
                  <a:t>.</a:t>
                </a:r>
                <a:endParaRPr lang="vi-VN" altLang="en-US" sz="6600" b="0">
                  <a:solidFill>
                    <a:srgbClr val="3333FF"/>
                  </a:solidFill>
                  <a:latin typeface="VNI-Times" pitchFamily="2" charset="0"/>
                </a:endParaRPr>
              </a:p>
            </p:txBody>
          </p:sp>
          <p:sp>
            <p:nvSpPr>
              <p:cNvPr id="13391" name="Text Box 81">
                <a:extLst>
                  <a:ext uri="{FF2B5EF4-FFF2-40B4-BE49-F238E27FC236}">
                    <a16:creationId xmlns:a16="http://schemas.microsoft.com/office/drawing/2014/main" id="{DD48E0CF-436A-40AC-B09F-5F0E3CD1C0A7}"/>
                  </a:ext>
                </a:extLst>
              </p:cNvPr>
              <p:cNvSpPr txBox="1">
                <a:spLocks noChangeArrowheads="1"/>
              </p:cNvSpPr>
              <p:nvPr/>
            </p:nvSpPr>
            <p:spPr bwMode="auto">
              <a:xfrm>
                <a:off x="3678" y="1344"/>
                <a:ext cx="7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vi-VN" altLang="en-US" sz="2800" b="0">
                  <a:latin typeface="Times New Roman" panose="02020603050405020304" pitchFamily="18" charset="0"/>
                </a:endParaRPr>
              </a:p>
            </p:txBody>
          </p:sp>
          <p:sp>
            <p:nvSpPr>
              <p:cNvPr id="13392" name="Text Box 82">
                <a:extLst>
                  <a:ext uri="{FF2B5EF4-FFF2-40B4-BE49-F238E27FC236}">
                    <a16:creationId xmlns:a16="http://schemas.microsoft.com/office/drawing/2014/main" id="{222A75C2-00DC-4CD8-99BB-D8E47DF412B3}"/>
                  </a:ext>
                </a:extLst>
              </p:cNvPr>
              <p:cNvSpPr txBox="1">
                <a:spLocks noChangeArrowheads="1"/>
              </p:cNvSpPr>
              <p:nvPr/>
            </p:nvSpPr>
            <p:spPr bwMode="auto">
              <a:xfrm>
                <a:off x="3678" y="1152"/>
                <a:ext cx="6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0000FF"/>
                    </a:solidFill>
                    <a:latin typeface="VNI-Times" pitchFamily="2" charset="0"/>
                  </a:rPr>
                  <a:t>=</a:t>
                </a:r>
                <a:endParaRPr lang="vi-VN" altLang="en-US" sz="4400">
                  <a:solidFill>
                    <a:srgbClr val="0000FF"/>
                  </a:solidFill>
                  <a:latin typeface="VNI-Times" pitchFamily="2" charset="0"/>
                </a:endParaRPr>
              </a:p>
            </p:txBody>
          </p:sp>
          <p:grpSp>
            <p:nvGrpSpPr>
              <p:cNvPr id="13393" name="Group 83">
                <a:extLst>
                  <a:ext uri="{FF2B5EF4-FFF2-40B4-BE49-F238E27FC236}">
                    <a16:creationId xmlns:a16="http://schemas.microsoft.com/office/drawing/2014/main" id="{0100D10D-14D9-4490-9A9A-E721ADAB4541}"/>
                  </a:ext>
                </a:extLst>
              </p:cNvPr>
              <p:cNvGrpSpPr>
                <a:grpSpLocks/>
              </p:cNvGrpSpPr>
              <p:nvPr/>
            </p:nvGrpSpPr>
            <p:grpSpPr bwMode="auto">
              <a:xfrm>
                <a:off x="4110" y="978"/>
                <a:ext cx="864" cy="692"/>
                <a:chOff x="2736" y="3072"/>
                <a:chExt cx="864" cy="692"/>
              </a:xfrm>
            </p:grpSpPr>
            <p:sp>
              <p:nvSpPr>
                <p:cNvPr id="13398" name="Text Box 84">
                  <a:extLst>
                    <a:ext uri="{FF2B5EF4-FFF2-40B4-BE49-F238E27FC236}">
                      <a16:creationId xmlns:a16="http://schemas.microsoft.com/office/drawing/2014/main" id="{317D76F9-4981-4A21-94D7-A23C5F4FF42B}"/>
                    </a:ext>
                  </a:extLst>
                </p:cNvPr>
                <p:cNvSpPr txBox="1">
                  <a:spLocks noChangeArrowheads="1"/>
                </p:cNvSpPr>
                <p:nvPr/>
              </p:nvSpPr>
              <p:spPr bwMode="auto">
                <a:xfrm>
                  <a:off x="2736" y="3264"/>
                  <a:ext cx="6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6600"/>
                      </a:solidFill>
                      <a:latin typeface="Times New Roman" panose="02020603050405020304" pitchFamily="18" charset="0"/>
                    </a:rPr>
                    <a:t> </a:t>
                  </a:r>
                  <a:r>
                    <a:rPr lang="en-US" altLang="en-US" sz="4400">
                      <a:solidFill>
                        <a:srgbClr val="0000FF"/>
                      </a:solidFill>
                      <a:latin typeface="Times New Roman" panose="02020603050405020304" pitchFamily="18" charset="0"/>
                    </a:rPr>
                    <a:t>a</a:t>
                  </a:r>
                </a:p>
              </p:txBody>
            </p:sp>
            <p:sp>
              <p:nvSpPr>
                <p:cNvPr id="13399" name="Text Box 85">
                  <a:extLst>
                    <a:ext uri="{FF2B5EF4-FFF2-40B4-BE49-F238E27FC236}">
                      <a16:creationId xmlns:a16="http://schemas.microsoft.com/office/drawing/2014/main" id="{FC8D0BB7-02C0-4434-BA30-800ED947338C}"/>
                    </a:ext>
                  </a:extLst>
                </p:cNvPr>
                <p:cNvSpPr txBox="1">
                  <a:spLocks noChangeArrowheads="1"/>
                </p:cNvSpPr>
                <p:nvPr/>
              </p:nvSpPr>
              <p:spPr bwMode="auto">
                <a:xfrm>
                  <a:off x="3024" y="3072"/>
                  <a:ext cx="576"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600" b="0">
                      <a:solidFill>
                        <a:srgbClr val="3333FF"/>
                      </a:solidFill>
                      <a:latin typeface="VNI-Times" pitchFamily="2" charset="0"/>
                    </a:rPr>
                    <a:t>.</a:t>
                  </a:r>
                  <a:endParaRPr lang="vi-VN" altLang="en-US" sz="6600" b="0">
                    <a:solidFill>
                      <a:srgbClr val="3333FF"/>
                    </a:solidFill>
                    <a:latin typeface="VNI-Times" pitchFamily="2" charset="0"/>
                  </a:endParaRPr>
                </a:p>
              </p:txBody>
            </p:sp>
          </p:grpSp>
          <p:grpSp>
            <p:nvGrpSpPr>
              <p:cNvPr id="13394" name="Group 86">
                <a:extLst>
                  <a:ext uri="{FF2B5EF4-FFF2-40B4-BE49-F238E27FC236}">
                    <a16:creationId xmlns:a16="http://schemas.microsoft.com/office/drawing/2014/main" id="{0E276419-20FD-4776-8E59-C91FA351ADFB}"/>
                  </a:ext>
                </a:extLst>
              </p:cNvPr>
              <p:cNvGrpSpPr>
                <a:grpSpLocks/>
              </p:cNvGrpSpPr>
              <p:nvPr/>
            </p:nvGrpSpPr>
            <p:grpSpPr bwMode="auto">
              <a:xfrm>
                <a:off x="4656" y="1161"/>
                <a:ext cx="480" cy="384"/>
                <a:chOff x="1536" y="2160"/>
                <a:chExt cx="912" cy="480"/>
              </a:xfrm>
            </p:grpSpPr>
            <p:sp>
              <p:nvSpPr>
                <p:cNvPr id="13395" name="Line 87">
                  <a:extLst>
                    <a:ext uri="{FF2B5EF4-FFF2-40B4-BE49-F238E27FC236}">
                      <a16:creationId xmlns:a16="http://schemas.microsoft.com/office/drawing/2014/main" id="{FF2C19B7-D8B2-44F0-A22B-8917E66A997C}"/>
                    </a:ext>
                  </a:extLst>
                </p:cNvPr>
                <p:cNvSpPr>
                  <a:spLocks noChangeShapeType="1"/>
                </p:cNvSpPr>
                <p:nvPr/>
              </p:nvSpPr>
              <p:spPr bwMode="auto">
                <a:xfrm>
                  <a:off x="1536" y="2304"/>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96" name="Line 88">
                  <a:extLst>
                    <a:ext uri="{FF2B5EF4-FFF2-40B4-BE49-F238E27FC236}">
                      <a16:creationId xmlns:a16="http://schemas.microsoft.com/office/drawing/2014/main" id="{59C2312F-EF86-4087-95A9-6A97B854EA7A}"/>
                    </a:ext>
                  </a:extLst>
                </p:cNvPr>
                <p:cNvSpPr>
                  <a:spLocks noChangeShapeType="1"/>
                </p:cNvSpPr>
                <p:nvPr/>
              </p:nvSpPr>
              <p:spPr bwMode="auto">
                <a:xfrm flipV="1">
                  <a:off x="1680" y="2160"/>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97" name="Line 89">
                  <a:extLst>
                    <a:ext uri="{FF2B5EF4-FFF2-40B4-BE49-F238E27FC236}">
                      <a16:creationId xmlns:a16="http://schemas.microsoft.com/office/drawing/2014/main" id="{77899EBF-6866-4172-BA39-05637A9C7685}"/>
                    </a:ext>
                  </a:extLst>
                </p:cNvPr>
                <p:cNvSpPr>
                  <a:spLocks noChangeShapeType="1"/>
                </p:cNvSpPr>
                <p:nvPr/>
              </p:nvSpPr>
              <p:spPr bwMode="auto">
                <a:xfrm>
                  <a:off x="1728" y="2160"/>
                  <a:ext cx="720"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grpSp>
          <p:nvGrpSpPr>
            <p:cNvPr id="13382" name="Group 90">
              <a:extLst>
                <a:ext uri="{FF2B5EF4-FFF2-40B4-BE49-F238E27FC236}">
                  <a16:creationId xmlns:a16="http://schemas.microsoft.com/office/drawing/2014/main" id="{2BBE283E-7CD2-4F6E-8E71-30D5DA053734}"/>
                </a:ext>
              </a:extLst>
            </p:cNvPr>
            <p:cNvGrpSpPr>
              <a:grpSpLocks/>
            </p:cNvGrpSpPr>
            <p:nvPr/>
          </p:nvGrpSpPr>
          <p:grpSpPr bwMode="auto">
            <a:xfrm>
              <a:off x="4800" y="1122"/>
              <a:ext cx="816" cy="519"/>
              <a:chOff x="4416" y="2313"/>
              <a:chExt cx="816" cy="519"/>
            </a:xfrm>
          </p:grpSpPr>
          <p:sp>
            <p:nvSpPr>
              <p:cNvPr id="13383" name="Text Box 91">
                <a:extLst>
                  <a:ext uri="{FF2B5EF4-FFF2-40B4-BE49-F238E27FC236}">
                    <a16:creationId xmlns:a16="http://schemas.microsoft.com/office/drawing/2014/main" id="{CA9FDD99-D40B-46C9-B294-58B04E02B3BB}"/>
                  </a:ext>
                </a:extLst>
              </p:cNvPr>
              <p:cNvSpPr txBox="1">
                <a:spLocks noChangeArrowheads="1"/>
              </p:cNvSpPr>
              <p:nvPr/>
            </p:nvSpPr>
            <p:spPr bwMode="auto">
              <a:xfrm>
                <a:off x="4416" y="2352"/>
                <a:ext cx="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b</a:t>
                </a:r>
              </a:p>
            </p:txBody>
          </p:sp>
          <p:sp>
            <p:nvSpPr>
              <p:cNvPr id="13384" name="Text Box 92">
                <a:extLst>
                  <a:ext uri="{FF2B5EF4-FFF2-40B4-BE49-F238E27FC236}">
                    <a16:creationId xmlns:a16="http://schemas.microsoft.com/office/drawing/2014/main" id="{1B02269A-26D5-4BC5-8E91-E9BEA58C6C67}"/>
                  </a:ext>
                </a:extLst>
              </p:cNvPr>
              <p:cNvSpPr txBox="1">
                <a:spLocks noChangeArrowheads="1"/>
              </p:cNvSpPr>
              <p:nvPr/>
            </p:nvSpPr>
            <p:spPr bwMode="auto">
              <a:xfrm>
                <a:off x="4560" y="2313"/>
                <a:ext cx="67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vi-VN" altLang="en-US" sz="2800">
                  <a:solidFill>
                    <a:srgbClr val="3333FF"/>
                  </a:solidFill>
                  <a:latin typeface="Times New Roman" panose="02020603050405020304" pitchFamily="18" charset="0"/>
                </a:endParaRPr>
              </a:p>
            </p:txBody>
          </p:sp>
        </p:grpSp>
      </p:grpSp>
      <p:sp>
        <p:nvSpPr>
          <p:cNvPr id="13318" name="Text Box 128">
            <a:extLst>
              <a:ext uri="{FF2B5EF4-FFF2-40B4-BE49-F238E27FC236}">
                <a16:creationId xmlns:a16="http://schemas.microsoft.com/office/drawing/2014/main" id="{0D7FCC4A-32F5-444E-A2B2-8AA5DDE81344}"/>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a:solidFill>
                  <a:srgbClr val="0000CC"/>
                </a:solidFill>
                <a:latin typeface="VNI-Avo"/>
              </a:rPr>
              <a:t>TIEÁT 9 BIEÁN ÑOÅI ÑÔN GIAÛN BIEÅU THÖÙC CHÖÙA CAÊN BAÄC HAI</a:t>
            </a:r>
          </a:p>
        </p:txBody>
      </p:sp>
      <p:sp>
        <p:nvSpPr>
          <p:cNvPr id="13319" name="Text Box 129">
            <a:extLst>
              <a:ext uri="{FF2B5EF4-FFF2-40B4-BE49-F238E27FC236}">
                <a16:creationId xmlns:a16="http://schemas.microsoft.com/office/drawing/2014/main" id="{90B3E308-DC83-4EF8-B685-759C29F037B6}"/>
              </a:ext>
            </a:extLst>
          </p:cNvPr>
          <p:cNvSpPr txBox="1">
            <a:spLocks noChangeArrowheads="1"/>
          </p:cNvSpPr>
          <p:nvPr/>
        </p:nvSpPr>
        <p:spPr bwMode="auto">
          <a:xfrm>
            <a:off x="-76200" y="563563"/>
            <a:ext cx="815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200">
                <a:solidFill>
                  <a:srgbClr val="0000CC"/>
                </a:solidFill>
                <a:latin typeface="VNI-Times" pitchFamily="2" charset="0"/>
              </a:rPr>
              <a:t>I . </a:t>
            </a:r>
            <a:r>
              <a:rPr lang="en-US" altLang="en-US" sz="2200" u="sng">
                <a:solidFill>
                  <a:srgbClr val="0000CC"/>
                </a:solidFill>
                <a:latin typeface="VNI-Times" pitchFamily="2" charset="0"/>
              </a:rPr>
              <a:t>ÑÖA THÖØA SOÁ RA NGOAØI DAÁU CAÊN</a:t>
            </a:r>
          </a:p>
        </p:txBody>
      </p:sp>
      <p:sp>
        <p:nvSpPr>
          <p:cNvPr id="67772" name="AutoShape 188">
            <a:extLst>
              <a:ext uri="{FF2B5EF4-FFF2-40B4-BE49-F238E27FC236}">
                <a16:creationId xmlns:a16="http://schemas.microsoft.com/office/drawing/2014/main" id="{1F4003EF-EE9B-4F40-BB43-DB7384A603F2}"/>
              </a:ext>
            </a:extLst>
          </p:cNvPr>
          <p:cNvSpPr>
            <a:spLocks noChangeArrowheads="1"/>
          </p:cNvSpPr>
          <p:nvPr/>
        </p:nvSpPr>
        <p:spPr bwMode="auto">
          <a:xfrm>
            <a:off x="5562600" y="2157413"/>
            <a:ext cx="2971800" cy="1981200"/>
          </a:xfrm>
          <a:prstGeom prst="cloudCallout">
            <a:avLst>
              <a:gd name="adj1" fmla="val -89315"/>
              <a:gd name="adj2" fmla="val 29569"/>
            </a:avLst>
          </a:prstGeom>
          <a:solidFill>
            <a:srgbClr val="D9FAFF"/>
          </a:solidFill>
          <a:ln w="9525">
            <a:solidFill>
              <a:schemeClr val="tx1"/>
            </a:solidFill>
            <a:miter lim="800000"/>
            <a:headEnd/>
            <a:tailEnd/>
          </a:ln>
        </p:spPr>
        <p:txBody>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endParaRPr lang="en-US" altLang="en-US" sz="4400">
              <a:solidFill>
                <a:srgbClr val="3333FF"/>
              </a:solidFill>
              <a:latin typeface="VNI-Times" pitchFamily="2" charset="0"/>
            </a:endParaRPr>
          </a:p>
        </p:txBody>
      </p:sp>
      <p:grpSp>
        <p:nvGrpSpPr>
          <p:cNvPr id="9" name="Group 189">
            <a:extLst>
              <a:ext uri="{FF2B5EF4-FFF2-40B4-BE49-F238E27FC236}">
                <a16:creationId xmlns:a16="http://schemas.microsoft.com/office/drawing/2014/main" id="{737E50F5-DAE9-474D-BD53-7014F7140423}"/>
              </a:ext>
            </a:extLst>
          </p:cNvPr>
          <p:cNvGrpSpPr>
            <a:grpSpLocks/>
          </p:cNvGrpSpPr>
          <p:nvPr/>
        </p:nvGrpSpPr>
        <p:grpSpPr bwMode="auto">
          <a:xfrm>
            <a:off x="6553200" y="2767013"/>
            <a:ext cx="990600" cy="685800"/>
            <a:chOff x="1536" y="2160"/>
            <a:chExt cx="912" cy="480"/>
          </a:xfrm>
        </p:grpSpPr>
        <p:sp>
          <p:nvSpPr>
            <p:cNvPr id="13377" name="Line 190">
              <a:extLst>
                <a:ext uri="{FF2B5EF4-FFF2-40B4-BE49-F238E27FC236}">
                  <a16:creationId xmlns:a16="http://schemas.microsoft.com/office/drawing/2014/main" id="{6B984AC4-E4E6-462D-ABA2-391D5B6E035B}"/>
                </a:ext>
              </a:extLst>
            </p:cNvPr>
            <p:cNvSpPr>
              <a:spLocks noChangeShapeType="1"/>
            </p:cNvSpPr>
            <p:nvPr/>
          </p:nvSpPr>
          <p:spPr bwMode="auto">
            <a:xfrm>
              <a:off x="1536" y="2304"/>
              <a:ext cx="144" cy="336"/>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78" name="Line 191">
              <a:extLst>
                <a:ext uri="{FF2B5EF4-FFF2-40B4-BE49-F238E27FC236}">
                  <a16:creationId xmlns:a16="http://schemas.microsoft.com/office/drawing/2014/main" id="{D4944381-20E4-4013-9D4F-44D3EF8055BC}"/>
                </a:ext>
              </a:extLst>
            </p:cNvPr>
            <p:cNvSpPr>
              <a:spLocks noChangeShapeType="1"/>
            </p:cNvSpPr>
            <p:nvPr/>
          </p:nvSpPr>
          <p:spPr bwMode="auto">
            <a:xfrm flipV="1">
              <a:off x="1680" y="2160"/>
              <a:ext cx="48" cy="48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79" name="Line 192">
              <a:extLst>
                <a:ext uri="{FF2B5EF4-FFF2-40B4-BE49-F238E27FC236}">
                  <a16:creationId xmlns:a16="http://schemas.microsoft.com/office/drawing/2014/main" id="{DDDE69EC-E494-44D0-BD3F-898EDB486D47}"/>
                </a:ext>
              </a:extLst>
            </p:cNvPr>
            <p:cNvSpPr>
              <a:spLocks noChangeShapeType="1"/>
            </p:cNvSpPr>
            <p:nvPr/>
          </p:nvSpPr>
          <p:spPr bwMode="auto">
            <a:xfrm>
              <a:off x="1728" y="2160"/>
              <a:ext cx="720" cy="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0" name="Group 193">
            <a:extLst>
              <a:ext uri="{FF2B5EF4-FFF2-40B4-BE49-F238E27FC236}">
                <a16:creationId xmlns:a16="http://schemas.microsoft.com/office/drawing/2014/main" id="{D82EC610-5B10-4184-B2EF-38FDE554FED3}"/>
              </a:ext>
            </a:extLst>
          </p:cNvPr>
          <p:cNvGrpSpPr>
            <a:grpSpLocks/>
          </p:cNvGrpSpPr>
          <p:nvPr/>
        </p:nvGrpSpPr>
        <p:grpSpPr bwMode="auto">
          <a:xfrm>
            <a:off x="6553200" y="2767013"/>
            <a:ext cx="1219200" cy="685800"/>
            <a:chOff x="1536" y="2160"/>
            <a:chExt cx="912" cy="480"/>
          </a:xfrm>
        </p:grpSpPr>
        <p:sp>
          <p:nvSpPr>
            <p:cNvPr id="13374" name="Line 194">
              <a:extLst>
                <a:ext uri="{FF2B5EF4-FFF2-40B4-BE49-F238E27FC236}">
                  <a16:creationId xmlns:a16="http://schemas.microsoft.com/office/drawing/2014/main" id="{C5287E2B-FCFA-4249-BEA6-CD4126E1FCAF}"/>
                </a:ext>
              </a:extLst>
            </p:cNvPr>
            <p:cNvSpPr>
              <a:spLocks noChangeShapeType="1"/>
            </p:cNvSpPr>
            <p:nvPr/>
          </p:nvSpPr>
          <p:spPr bwMode="auto">
            <a:xfrm>
              <a:off x="1536" y="2304"/>
              <a:ext cx="144" cy="336"/>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75" name="Line 195">
              <a:extLst>
                <a:ext uri="{FF2B5EF4-FFF2-40B4-BE49-F238E27FC236}">
                  <a16:creationId xmlns:a16="http://schemas.microsoft.com/office/drawing/2014/main" id="{BD21CEA2-5CCA-4F8E-A0BF-1DB04DD3D854}"/>
                </a:ext>
              </a:extLst>
            </p:cNvPr>
            <p:cNvSpPr>
              <a:spLocks noChangeShapeType="1"/>
            </p:cNvSpPr>
            <p:nvPr/>
          </p:nvSpPr>
          <p:spPr bwMode="auto">
            <a:xfrm flipV="1">
              <a:off x="1680" y="2160"/>
              <a:ext cx="48" cy="48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76" name="Line 196">
              <a:extLst>
                <a:ext uri="{FF2B5EF4-FFF2-40B4-BE49-F238E27FC236}">
                  <a16:creationId xmlns:a16="http://schemas.microsoft.com/office/drawing/2014/main" id="{1A380F4F-8833-4261-85E9-1D4CBBF63DAE}"/>
                </a:ext>
              </a:extLst>
            </p:cNvPr>
            <p:cNvSpPr>
              <a:spLocks noChangeShapeType="1"/>
            </p:cNvSpPr>
            <p:nvPr/>
          </p:nvSpPr>
          <p:spPr bwMode="auto">
            <a:xfrm>
              <a:off x="1728" y="2160"/>
              <a:ext cx="720" cy="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11" name="Group 197">
            <a:extLst>
              <a:ext uri="{FF2B5EF4-FFF2-40B4-BE49-F238E27FC236}">
                <a16:creationId xmlns:a16="http://schemas.microsoft.com/office/drawing/2014/main" id="{92C0FD96-E156-4EB4-B2F9-08E149221257}"/>
              </a:ext>
            </a:extLst>
          </p:cNvPr>
          <p:cNvGrpSpPr>
            <a:grpSpLocks/>
          </p:cNvGrpSpPr>
          <p:nvPr/>
        </p:nvGrpSpPr>
        <p:grpSpPr bwMode="auto">
          <a:xfrm>
            <a:off x="6019800" y="2767013"/>
            <a:ext cx="1524000" cy="762000"/>
            <a:chOff x="1440" y="2496"/>
            <a:chExt cx="960" cy="480"/>
          </a:xfrm>
        </p:grpSpPr>
        <p:sp>
          <p:nvSpPr>
            <p:cNvPr id="13368" name="Text Box 198">
              <a:extLst>
                <a:ext uri="{FF2B5EF4-FFF2-40B4-BE49-F238E27FC236}">
                  <a16:creationId xmlns:a16="http://schemas.microsoft.com/office/drawing/2014/main" id="{8C46A42B-84C1-4B51-8AC1-BE5C99B53FEE}"/>
                </a:ext>
              </a:extLst>
            </p:cNvPr>
            <p:cNvSpPr txBox="1">
              <a:spLocks noChangeArrowheads="1"/>
            </p:cNvSpPr>
            <p:nvPr/>
          </p:nvSpPr>
          <p:spPr bwMode="auto">
            <a:xfrm>
              <a:off x="1440" y="2496"/>
              <a:ext cx="33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3300"/>
                  </a:solidFill>
                  <a:latin typeface="VNI-Times" pitchFamily="2" charset="0"/>
                </a:rPr>
                <a:t>3</a:t>
              </a:r>
              <a:endParaRPr lang="vi-VN" altLang="en-US" sz="4400" baseline="30000">
                <a:solidFill>
                  <a:srgbClr val="FF3300"/>
                </a:solidFill>
                <a:latin typeface="VNI-Times" pitchFamily="2" charset="0"/>
              </a:endParaRPr>
            </a:p>
          </p:txBody>
        </p:sp>
        <p:sp>
          <p:nvSpPr>
            <p:cNvPr id="13369" name="Text Box 199">
              <a:extLst>
                <a:ext uri="{FF2B5EF4-FFF2-40B4-BE49-F238E27FC236}">
                  <a16:creationId xmlns:a16="http://schemas.microsoft.com/office/drawing/2014/main" id="{2FF229FE-F9D8-4137-9868-7E69A2718539}"/>
                </a:ext>
              </a:extLst>
            </p:cNvPr>
            <p:cNvSpPr txBox="1">
              <a:spLocks noChangeArrowheads="1"/>
            </p:cNvSpPr>
            <p:nvPr/>
          </p:nvSpPr>
          <p:spPr bwMode="auto">
            <a:xfrm>
              <a:off x="1968" y="2496"/>
              <a:ext cx="43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2</a:t>
              </a:r>
              <a:endParaRPr lang="vi-VN" altLang="en-US" sz="4400">
                <a:solidFill>
                  <a:srgbClr val="3333FF"/>
                </a:solidFill>
                <a:latin typeface="VNI-Times" pitchFamily="2" charset="0"/>
              </a:endParaRPr>
            </a:p>
          </p:txBody>
        </p:sp>
        <p:grpSp>
          <p:nvGrpSpPr>
            <p:cNvPr id="13370" name="Group 200">
              <a:extLst>
                <a:ext uri="{FF2B5EF4-FFF2-40B4-BE49-F238E27FC236}">
                  <a16:creationId xmlns:a16="http://schemas.microsoft.com/office/drawing/2014/main" id="{D57E3603-3024-4311-95EE-80EC01A58E53}"/>
                </a:ext>
              </a:extLst>
            </p:cNvPr>
            <p:cNvGrpSpPr>
              <a:grpSpLocks/>
            </p:cNvGrpSpPr>
            <p:nvPr/>
          </p:nvGrpSpPr>
          <p:grpSpPr bwMode="auto">
            <a:xfrm>
              <a:off x="1776" y="2496"/>
              <a:ext cx="624" cy="432"/>
              <a:chOff x="1536" y="2160"/>
              <a:chExt cx="912" cy="480"/>
            </a:xfrm>
          </p:grpSpPr>
          <p:sp>
            <p:nvSpPr>
              <p:cNvPr id="13371" name="Line 201">
                <a:extLst>
                  <a:ext uri="{FF2B5EF4-FFF2-40B4-BE49-F238E27FC236}">
                    <a16:creationId xmlns:a16="http://schemas.microsoft.com/office/drawing/2014/main" id="{3015516F-51A3-4B9C-BCB8-2206F926B4CA}"/>
                  </a:ext>
                </a:extLst>
              </p:cNvPr>
              <p:cNvSpPr>
                <a:spLocks noChangeShapeType="1"/>
              </p:cNvSpPr>
              <p:nvPr/>
            </p:nvSpPr>
            <p:spPr bwMode="auto">
              <a:xfrm>
                <a:off x="1536" y="2304"/>
                <a:ext cx="144" cy="336"/>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72" name="Line 202">
                <a:extLst>
                  <a:ext uri="{FF2B5EF4-FFF2-40B4-BE49-F238E27FC236}">
                    <a16:creationId xmlns:a16="http://schemas.microsoft.com/office/drawing/2014/main" id="{546F3D1D-A23E-445D-AE56-38E790302C2E}"/>
                  </a:ext>
                </a:extLst>
              </p:cNvPr>
              <p:cNvSpPr>
                <a:spLocks noChangeShapeType="1"/>
              </p:cNvSpPr>
              <p:nvPr/>
            </p:nvSpPr>
            <p:spPr bwMode="auto">
              <a:xfrm flipV="1">
                <a:off x="1680" y="2160"/>
                <a:ext cx="48" cy="48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73" name="Line 203">
                <a:extLst>
                  <a:ext uri="{FF2B5EF4-FFF2-40B4-BE49-F238E27FC236}">
                    <a16:creationId xmlns:a16="http://schemas.microsoft.com/office/drawing/2014/main" id="{2E631766-94FD-47B9-80DC-290920DE2E6E}"/>
                  </a:ext>
                </a:extLst>
              </p:cNvPr>
              <p:cNvSpPr>
                <a:spLocks noChangeShapeType="1"/>
              </p:cNvSpPr>
              <p:nvPr/>
            </p:nvSpPr>
            <p:spPr bwMode="auto">
              <a:xfrm>
                <a:off x="1728" y="2160"/>
                <a:ext cx="720" cy="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grpSp>
        <p:nvGrpSpPr>
          <p:cNvPr id="13" name="Group 204">
            <a:extLst>
              <a:ext uri="{FF2B5EF4-FFF2-40B4-BE49-F238E27FC236}">
                <a16:creationId xmlns:a16="http://schemas.microsoft.com/office/drawing/2014/main" id="{EB2B7DC5-C5A9-4510-AA7D-7B359CF02F87}"/>
              </a:ext>
            </a:extLst>
          </p:cNvPr>
          <p:cNvGrpSpPr>
            <a:grpSpLocks/>
          </p:cNvGrpSpPr>
          <p:nvPr/>
        </p:nvGrpSpPr>
        <p:grpSpPr bwMode="auto">
          <a:xfrm>
            <a:off x="1676400" y="3284538"/>
            <a:ext cx="1828800" cy="762000"/>
            <a:chOff x="1536" y="2160"/>
            <a:chExt cx="912" cy="480"/>
          </a:xfrm>
        </p:grpSpPr>
        <p:sp>
          <p:nvSpPr>
            <p:cNvPr id="13365" name="Line 205">
              <a:extLst>
                <a:ext uri="{FF2B5EF4-FFF2-40B4-BE49-F238E27FC236}">
                  <a16:creationId xmlns:a16="http://schemas.microsoft.com/office/drawing/2014/main" id="{0F557B40-847E-4D20-80A6-9E399D2549BD}"/>
                </a:ext>
              </a:extLst>
            </p:cNvPr>
            <p:cNvSpPr>
              <a:spLocks noChangeShapeType="1"/>
            </p:cNvSpPr>
            <p:nvPr/>
          </p:nvSpPr>
          <p:spPr bwMode="auto">
            <a:xfrm>
              <a:off x="1536" y="2304"/>
              <a:ext cx="144" cy="336"/>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66" name="Line 206">
              <a:extLst>
                <a:ext uri="{FF2B5EF4-FFF2-40B4-BE49-F238E27FC236}">
                  <a16:creationId xmlns:a16="http://schemas.microsoft.com/office/drawing/2014/main" id="{26FD8679-720E-4F3E-98AE-9E335DFB872D}"/>
                </a:ext>
              </a:extLst>
            </p:cNvPr>
            <p:cNvSpPr>
              <a:spLocks noChangeShapeType="1"/>
            </p:cNvSpPr>
            <p:nvPr/>
          </p:nvSpPr>
          <p:spPr bwMode="auto">
            <a:xfrm flipV="1">
              <a:off x="1680" y="2160"/>
              <a:ext cx="48" cy="48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67" name="Line 207">
              <a:extLst>
                <a:ext uri="{FF2B5EF4-FFF2-40B4-BE49-F238E27FC236}">
                  <a16:creationId xmlns:a16="http://schemas.microsoft.com/office/drawing/2014/main" id="{D84348E0-4C76-45F3-9B29-EF043B97784D}"/>
                </a:ext>
              </a:extLst>
            </p:cNvPr>
            <p:cNvSpPr>
              <a:spLocks noChangeShapeType="1"/>
            </p:cNvSpPr>
            <p:nvPr/>
          </p:nvSpPr>
          <p:spPr bwMode="auto">
            <a:xfrm>
              <a:off x="1728" y="2160"/>
              <a:ext cx="720" cy="0"/>
            </a:xfrm>
            <a:prstGeom prst="line">
              <a:avLst/>
            </a:prstGeom>
            <a:noFill/>
            <a:ln w="38100">
              <a:solidFill>
                <a:srgbClr val="4949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67792" name="Text Box 208">
            <a:extLst>
              <a:ext uri="{FF2B5EF4-FFF2-40B4-BE49-F238E27FC236}">
                <a16:creationId xmlns:a16="http://schemas.microsoft.com/office/drawing/2014/main" id="{2D85D068-27D0-4246-BF8F-E1083DD7A8BF}"/>
              </a:ext>
            </a:extLst>
          </p:cNvPr>
          <p:cNvSpPr txBox="1">
            <a:spLocks noChangeArrowheads="1"/>
          </p:cNvSpPr>
          <p:nvPr/>
        </p:nvSpPr>
        <p:spPr bwMode="auto">
          <a:xfrm>
            <a:off x="2057400" y="3376613"/>
            <a:ext cx="53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3</a:t>
            </a:r>
            <a:endParaRPr lang="vi-VN" altLang="en-US" sz="4400" baseline="30000">
              <a:solidFill>
                <a:srgbClr val="3333FF"/>
              </a:solidFill>
              <a:latin typeface="VNI-Times" pitchFamily="2" charset="0"/>
            </a:endParaRPr>
          </a:p>
        </p:txBody>
      </p:sp>
      <p:sp>
        <p:nvSpPr>
          <p:cNvPr id="67793" name="Text Box 209">
            <a:extLst>
              <a:ext uri="{FF2B5EF4-FFF2-40B4-BE49-F238E27FC236}">
                <a16:creationId xmlns:a16="http://schemas.microsoft.com/office/drawing/2014/main" id="{41ED889A-9E29-4E15-9495-E5D52D35BFE7}"/>
              </a:ext>
            </a:extLst>
          </p:cNvPr>
          <p:cNvSpPr txBox="1">
            <a:spLocks noChangeArrowheads="1"/>
          </p:cNvSpPr>
          <p:nvPr/>
        </p:nvSpPr>
        <p:spPr bwMode="auto">
          <a:xfrm>
            <a:off x="2362200" y="3224213"/>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600" b="0">
                <a:solidFill>
                  <a:srgbClr val="3333FF"/>
                </a:solidFill>
                <a:latin typeface="VNI-Times" pitchFamily="2" charset="0"/>
              </a:rPr>
              <a:t>2</a:t>
            </a:r>
            <a:endParaRPr lang="vi-VN" altLang="en-US" sz="3600" b="0">
              <a:solidFill>
                <a:srgbClr val="3333FF"/>
              </a:solidFill>
              <a:latin typeface="VNI-Times" pitchFamily="2" charset="0"/>
            </a:endParaRPr>
          </a:p>
        </p:txBody>
      </p:sp>
      <p:sp>
        <p:nvSpPr>
          <p:cNvPr id="67794" name="Text Box 210">
            <a:extLst>
              <a:ext uri="{FF2B5EF4-FFF2-40B4-BE49-F238E27FC236}">
                <a16:creationId xmlns:a16="http://schemas.microsoft.com/office/drawing/2014/main" id="{C3576C85-5A04-48E7-85A1-326B7ED49D4C}"/>
              </a:ext>
            </a:extLst>
          </p:cNvPr>
          <p:cNvSpPr txBox="1">
            <a:spLocks noChangeArrowheads="1"/>
          </p:cNvSpPr>
          <p:nvPr/>
        </p:nvSpPr>
        <p:spPr bwMode="auto">
          <a:xfrm>
            <a:off x="2590800" y="3436938"/>
            <a:ext cx="30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VNI-Times" pitchFamily="2" charset="0"/>
              </a:rPr>
              <a:t>.</a:t>
            </a:r>
            <a:endParaRPr lang="vi-VN" altLang="en-US">
              <a:solidFill>
                <a:srgbClr val="3333FF"/>
              </a:solidFill>
              <a:latin typeface="VNI-Times" pitchFamily="2" charset="0"/>
            </a:endParaRPr>
          </a:p>
        </p:txBody>
      </p:sp>
      <p:sp>
        <p:nvSpPr>
          <p:cNvPr id="67795" name="Text Box 211">
            <a:extLst>
              <a:ext uri="{FF2B5EF4-FFF2-40B4-BE49-F238E27FC236}">
                <a16:creationId xmlns:a16="http://schemas.microsoft.com/office/drawing/2014/main" id="{FB1B1671-0C80-4FAD-AD47-85CC073B4C27}"/>
              </a:ext>
            </a:extLst>
          </p:cNvPr>
          <p:cNvSpPr txBox="1">
            <a:spLocks noChangeArrowheads="1"/>
          </p:cNvSpPr>
          <p:nvPr/>
        </p:nvSpPr>
        <p:spPr bwMode="auto">
          <a:xfrm>
            <a:off x="2971800" y="3376613"/>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2</a:t>
            </a:r>
            <a:endParaRPr lang="vi-VN" altLang="en-US" sz="4400">
              <a:solidFill>
                <a:srgbClr val="3333FF"/>
              </a:solidFill>
              <a:latin typeface="VNI-Times" pitchFamily="2" charset="0"/>
            </a:endParaRPr>
          </a:p>
        </p:txBody>
      </p:sp>
      <p:sp>
        <p:nvSpPr>
          <p:cNvPr id="67796" name="Text Box 212">
            <a:extLst>
              <a:ext uri="{FF2B5EF4-FFF2-40B4-BE49-F238E27FC236}">
                <a16:creationId xmlns:a16="http://schemas.microsoft.com/office/drawing/2014/main" id="{C1528AC7-2260-4098-A04F-89D1CE52467C}"/>
              </a:ext>
            </a:extLst>
          </p:cNvPr>
          <p:cNvSpPr txBox="1">
            <a:spLocks noChangeArrowheads="1"/>
          </p:cNvSpPr>
          <p:nvPr/>
        </p:nvSpPr>
        <p:spPr bwMode="auto">
          <a:xfrm>
            <a:off x="3754438" y="3436938"/>
            <a:ext cx="129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b="0">
                <a:solidFill>
                  <a:srgbClr val="0000FF"/>
                </a:solidFill>
                <a:latin typeface="VNI-Times" pitchFamily="2" charset="0"/>
              </a:rPr>
              <a:t>=</a:t>
            </a:r>
            <a:endParaRPr lang="vi-VN" altLang="en-US" b="0">
              <a:solidFill>
                <a:srgbClr val="0000FF"/>
              </a:solidFill>
              <a:latin typeface="VNI-Times" pitchFamily="2" charset="0"/>
            </a:endParaRPr>
          </a:p>
        </p:txBody>
      </p:sp>
      <p:pic>
        <p:nvPicPr>
          <p:cNvPr id="67797" name="Picture 213" descr="QUESTIONS">
            <a:extLst>
              <a:ext uri="{FF2B5EF4-FFF2-40B4-BE49-F238E27FC236}">
                <a16:creationId xmlns:a16="http://schemas.microsoft.com/office/drawing/2014/main" id="{5C00CE8E-CD7A-4D82-924A-BE7CAA7CB000}"/>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224213"/>
            <a:ext cx="744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798" name="Text Box 214">
            <a:extLst>
              <a:ext uri="{FF2B5EF4-FFF2-40B4-BE49-F238E27FC236}">
                <a16:creationId xmlns:a16="http://schemas.microsoft.com/office/drawing/2014/main" id="{4B25FBA1-77B8-4B44-AF11-0A336B5516FD}"/>
              </a:ext>
            </a:extLst>
          </p:cNvPr>
          <p:cNvSpPr txBox="1">
            <a:spLocks noChangeArrowheads="1"/>
          </p:cNvSpPr>
          <p:nvPr/>
        </p:nvSpPr>
        <p:spPr bwMode="auto">
          <a:xfrm>
            <a:off x="6858000" y="2843213"/>
            <a:ext cx="533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3</a:t>
            </a:r>
            <a:endParaRPr lang="vi-VN" altLang="en-US" sz="4400" baseline="30000">
              <a:solidFill>
                <a:srgbClr val="3333FF"/>
              </a:solidFill>
              <a:latin typeface="VNI-Times" pitchFamily="2" charset="0"/>
            </a:endParaRPr>
          </a:p>
        </p:txBody>
      </p:sp>
      <p:sp>
        <p:nvSpPr>
          <p:cNvPr id="67799" name="Text Box 215">
            <a:extLst>
              <a:ext uri="{FF2B5EF4-FFF2-40B4-BE49-F238E27FC236}">
                <a16:creationId xmlns:a16="http://schemas.microsoft.com/office/drawing/2014/main" id="{73A37C32-6852-4A4D-BC53-4B8460BA1240}"/>
              </a:ext>
            </a:extLst>
          </p:cNvPr>
          <p:cNvSpPr txBox="1">
            <a:spLocks noChangeArrowheads="1"/>
          </p:cNvSpPr>
          <p:nvPr/>
        </p:nvSpPr>
        <p:spPr bwMode="auto">
          <a:xfrm>
            <a:off x="7162800" y="2659063"/>
            <a:ext cx="38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600" b="0">
                <a:solidFill>
                  <a:srgbClr val="3333FF"/>
                </a:solidFill>
                <a:latin typeface="VNI-Times" pitchFamily="2" charset="0"/>
              </a:rPr>
              <a:t>2</a:t>
            </a:r>
            <a:endParaRPr lang="vi-VN" altLang="en-US" sz="3600" b="0">
              <a:solidFill>
                <a:srgbClr val="3333FF"/>
              </a:solidFill>
              <a:latin typeface="VNI-Times" pitchFamily="2" charset="0"/>
            </a:endParaRPr>
          </a:p>
        </p:txBody>
      </p:sp>
      <p:sp>
        <p:nvSpPr>
          <p:cNvPr id="67800" name="Text Box 216">
            <a:extLst>
              <a:ext uri="{FF2B5EF4-FFF2-40B4-BE49-F238E27FC236}">
                <a16:creationId xmlns:a16="http://schemas.microsoft.com/office/drawing/2014/main" id="{E10A9BBF-862D-4FD3-8428-76386DEAABA3}"/>
              </a:ext>
            </a:extLst>
          </p:cNvPr>
          <p:cNvSpPr txBox="1">
            <a:spLocks noChangeArrowheads="1"/>
          </p:cNvSpPr>
          <p:nvPr/>
        </p:nvSpPr>
        <p:spPr bwMode="auto">
          <a:xfrm>
            <a:off x="7162800" y="2843213"/>
            <a:ext cx="30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VNI-Times" pitchFamily="2" charset="0"/>
              </a:rPr>
              <a:t>.</a:t>
            </a:r>
            <a:endParaRPr lang="vi-VN" altLang="en-US">
              <a:solidFill>
                <a:srgbClr val="3333FF"/>
              </a:solidFill>
              <a:latin typeface="VNI-Times" pitchFamily="2" charset="0"/>
            </a:endParaRPr>
          </a:p>
        </p:txBody>
      </p:sp>
      <p:sp>
        <p:nvSpPr>
          <p:cNvPr id="67801" name="Text Box 217">
            <a:extLst>
              <a:ext uri="{FF2B5EF4-FFF2-40B4-BE49-F238E27FC236}">
                <a16:creationId xmlns:a16="http://schemas.microsoft.com/office/drawing/2014/main" id="{551E6D3A-51DC-4058-A65B-3016C47D947C}"/>
              </a:ext>
            </a:extLst>
          </p:cNvPr>
          <p:cNvSpPr txBox="1">
            <a:spLocks noChangeArrowheads="1"/>
          </p:cNvSpPr>
          <p:nvPr/>
        </p:nvSpPr>
        <p:spPr bwMode="auto">
          <a:xfrm>
            <a:off x="7467600" y="2843213"/>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2</a:t>
            </a:r>
            <a:endParaRPr lang="vi-VN" altLang="en-US" sz="4400">
              <a:solidFill>
                <a:srgbClr val="3333FF"/>
              </a:solidFill>
              <a:latin typeface="VNI-Times" pitchFamily="2" charset="0"/>
            </a:endParaRPr>
          </a:p>
        </p:txBody>
      </p:sp>
      <p:sp>
        <p:nvSpPr>
          <p:cNvPr id="67802" name="Text Box 218">
            <a:extLst>
              <a:ext uri="{FF2B5EF4-FFF2-40B4-BE49-F238E27FC236}">
                <a16:creationId xmlns:a16="http://schemas.microsoft.com/office/drawing/2014/main" id="{06AAE663-DB5D-4B7B-8373-A2E1A1ECFC0A}"/>
              </a:ext>
            </a:extLst>
          </p:cNvPr>
          <p:cNvSpPr txBox="1">
            <a:spLocks noChangeArrowheads="1"/>
          </p:cNvSpPr>
          <p:nvPr/>
        </p:nvSpPr>
        <p:spPr bwMode="auto">
          <a:xfrm>
            <a:off x="457200" y="1989138"/>
            <a:ext cx="1905000" cy="51911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800" u="sng">
                <a:solidFill>
                  <a:srgbClr val="CC0000"/>
                </a:solidFill>
                <a:latin typeface="VNI-Times" pitchFamily="2" charset="0"/>
              </a:rPr>
              <a:t>VÍ DUÏ 1</a:t>
            </a:r>
            <a:r>
              <a:rPr lang="en-US" altLang="en-US" sz="2800" b="0">
                <a:solidFill>
                  <a:srgbClr val="CC0000"/>
                </a:solidFill>
                <a:latin typeface="VNI-Times" pitchFamily="2" charset="0"/>
              </a:rPr>
              <a:t> :</a:t>
            </a:r>
          </a:p>
        </p:txBody>
      </p:sp>
      <p:sp>
        <p:nvSpPr>
          <p:cNvPr id="67803" name="Text Box 219">
            <a:extLst>
              <a:ext uri="{FF2B5EF4-FFF2-40B4-BE49-F238E27FC236}">
                <a16:creationId xmlns:a16="http://schemas.microsoft.com/office/drawing/2014/main" id="{49817C37-F25E-4D2C-9034-963FEAC8420E}"/>
              </a:ext>
            </a:extLst>
          </p:cNvPr>
          <p:cNvSpPr txBox="1">
            <a:spLocks noChangeArrowheads="1"/>
          </p:cNvSpPr>
          <p:nvPr/>
        </p:nvSpPr>
        <p:spPr bwMode="auto">
          <a:xfrm>
            <a:off x="685800" y="3360738"/>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006600"/>
                </a:solidFill>
                <a:latin typeface="VNI-Times" pitchFamily="2" charset="0"/>
              </a:rPr>
              <a:t>a/</a:t>
            </a:r>
            <a:endParaRPr lang="vi-VN" altLang="en-US" sz="4400">
              <a:solidFill>
                <a:srgbClr val="006600"/>
              </a:solidFill>
              <a:latin typeface="VNI-Times" pitchFamily="2" charset="0"/>
            </a:endParaRPr>
          </a:p>
        </p:txBody>
      </p:sp>
      <p:grpSp>
        <p:nvGrpSpPr>
          <p:cNvPr id="14" name="Group 220">
            <a:extLst>
              <a:ext uri="{FF2B5EF4-FFF2-40B4-BE49-F238E27FC236}">
                <a16:creationId xmlns:a16="http://schemas.microsoft.com/office/drawing/2014/main" id="{4DB02316-5B6F-42BA-984C-11DE56E036B4}"/>
              </a:ext>
            </a:extLst>
          </p:cNvPr>
          <p:cNvGrpSpPr>
            <a:grpSpLocks/>
          </p:cNvGrpSpPr>
          <p:nvPr/>
        </p:nvGrpSpPr>
        <p:grpSpPr bwMode="auto">
          <a:xfrm>
            <a:off x="4495800" y="4913313"/>
            <a:ext cx="1447800" cy="762000"/>
            <a:chOff x="1536" y="2160"/>
            <a:chExt cx="912" cy="480"/>
          </a:xfrm>
        </p:grpSpPr>
        <p:sp>
          <p:nvSpPr>
            <p:cNvPr id="13362" name="Line 221">
              <a:extLst>
                <a:ext uri="{FF2B5EF4-FFF2-40B4-BE49-F238E27FC236}">
                  <a16:creationId xmlns:a16="http://schemas.microsoft.com/office/drawing/2014/main" id="{E5CC1B6A-6CD5-4068-8519-5525A233238B}"/>
                </a:ext>
              </a:extLst>
            </p:cNvPr>
            <p:cNvSpPr>
              <a:spLocks noChangeShapeType="1"/>
            </p:cNvSpPr>
            <p:nvPr/>
          </p:nvSpPr>
          <p:spPr bwMode="auto">
            <a:xfrm>
              <a:off x="1536" y="2304"/>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63" name="Line 222">
              <a:extLst>
                <a:ext uri="{FF2B5EF4-FFF2-40B4-BE49-F238E27FC236}">
                  <a16:creationId xmlns:a16="http://schemas.microsoft.com/office/drawing/2014/main" id="{5EDE0F39-0F44-4D27-9AB1-26A686B01984}"/>
                </a:ext>
              </a:extLst>
            </p:cNvPr>
            <p:cNvSpPr>
              <a:spLocks noChangeShapeType="1"/>
            </p:cNvSpPr>
            <p:nvPr/>
          </p:nvSpPr>
          <p:spPr bwMode="auto">
            <a:xfrm flipV="1">
              <a:off x="1680" y="2160"/>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64" name="Line 223">
              <a:extLst>
                <a:ext uri="{FF2B5EF4-FFF2-40B4-BE49-F238E27FC236}">
                  <a16:creationId xmlns:a16="http://schemas.microsoft.com/office/drawing/2014/main" id="{3B7CE995-E8F1-4B6B-9548-B95DD9B09231}"/>
                </a:ext>
              </a:extLst>
            </p:cNvPr>
            <p:cNvSpPr>
              <a:spLocks noChangeShapeType="1"/>
            </p:cNvSpPr>
            <p:nvPr/>
          </p:nvSpPr>
          <p:spPr bwMode="auto">
            <a:xfrm>
              <a:off x="1728" y="2160"/>
              <a:ext cx="720"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67808" name="Text Box 224">
            <a:extLst>
              <a:ext uri="{FF2B5EF4-FFF2-40B4-BE49-F238E27FC236}">
                <a16:creationId xmlns:a16="http://schemas.microsoft.com/office/drawing/2014/main" id="{87F542DF-0471-427D-9299-2760FE8095A5}"/>
              </a:ext>
            </a:extLst>
          </p:cNvPr>
          <p:cNvSpPr txBox="1">
            <a:spLocks noChangeArrowheads="1"/>
          </p:cNvSpPr>
          <p:nvPr/>
        </p:nvSpPr>
        <p:spPr bwMode="auto">
          <a:xfrm>
            <a:off x="4800600" y="5003800"/>
            <a:ext cx="152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800">
                <a:solidFill>
                  <a:srgbClr val="3333FF"/>
                </a:solidFill>
                <a:latin typeface="Times New Roman" panose="02020603050405020304" pitchFamily="18" charset="0"/>
              </a:rPr>
              <a:t>4</a:t>
            </a:r>
          </a:p>
        </p:txBody>
      </p:sp>
      <p:sp>
        <p:nvSpPr>
          <p:cNvPr id="67809" name="Text Box 225">
            <a:extLst>
              <a:ext uri="{FF2B5EF4-FFF2-40B4-BE49-F238E27FC236}">
                <a16:creationId xmlns:a16="http://schemas.microsoft.com/office/drawing/2014/main" id="{EB906B04-D247-4992-8E7B-697B51E1A6F3}"/>
              </a:ext>
            </a:extLst>
          </p:cNvPr>
          <p:cNvSpPr txBox="1">
            <a:spLocks noChangeArrowheads="1"/>
          </p:cNvSpPr>
          <p:nvPr/>
        </p:nvSpPr>
        <p:spPr bwMode="auto">
          <a:xfrm>
            <a:off x="5105400" y="4768850"/>
            <a:ext cx="9144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600" b="0">
                <a:solidFill>
                  <a:srgbClr val="3333FF"/>
                </a:solidFill>
                <a:latin typeface="VNI-Times" pitchFamily="2" charset="0"/>
              </a:rPr>
              <a:t>.</a:t>
            </a:r>
            <a:endParaRPr lang="vi-VN" altLang="en-US" sz="6600" b="0">
              <a:solidFill>
                <a:srgbClr val="3333FF"/>
              </a:solidFill>
              <a:latin typeface="VNI-Times" pitchFamily="2" charset="0"/>
            </a:endParaRPr>
          </a:p>
        </p:txBody>
      </p:sp>
      <p:sp>
        <p:nvSpPr>
          <p:cNvPr id="67810" name="Text Box 226">
            <a:extLst>
              <a:ext uri="{FF2B5EF4-FFF2-40B4-BE49-F238E27FC236}">
                <a16:creationId xmlns:a16="http://schemas.microsoft.com/office/drawing/2014/main" id="{E9FF71D9-E3A1-4165-8CDF-A1EA14698B48}"/>
              </a:ext>
            </a:extLst>
          </p:cNvPr>
          <p:cNvSpPr txBox="1">
            <a:spLocks noChangeArrowheads="1"/>
          </p:cNvSpPr>
          <p:nvPr/>
        </p:nvSpPr>
        <p:spPr bwMode="auto">
          <a:xfrm>
            <a:off x="5334000" y="5043488"/>
            <a:ext cx="4889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r>
              <a:rPr lang="en-US" altLang="en-US" sz="4800">
                <a:solidFill>
                  <a:srgbClr val="3333FF"/>
                </a:solidFill>
                <a:latin typeface="Times New Roman" panose="02020603050405020304" pitchFamily="18" charset="0"/>
              </a:rPr>
              <a:t>5</a:t>
            </a:r>
          </a:p>
        </p:txBody>
      </p:sp>
      <p:sp>
        <p:nvSpPr>
          <p:cNvPr id="67811" name="Text Box 227">
            <a:extLst>
              <a:ext uri="{FF2B5EF4-FFF2-40B4-BE49-F238E27FC236}">
                <a16:creationId xmlns:a16="http://schemas.microsoft.com/office/drawing/2014/main" id="{FF474BDF-9D8D-46AC-9B85-A8509757F359}"/>
              </a:ext>
            </a:extLst>
          </p:cNvPr>
          <p:cNvSpPr txBox="1">
            <a:spLocks noChangeArrowheads="1"/>
          </p:cNvSpPr>
          <p:nvPr/>
        </p:nvSpPr>
        <p:spPr bwMode="auto">
          <a:xfrm>
            <a:off x="685800" y="5129213"/>
            <a:ext cx="838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006600"/>
                </a:solidFill>
                <a:latin typeface="VNI-Times" pitchFamily="2" charset="0"/>
              </a:rPr>
              <a:t>b/ </a:t>
            </a:r>
          </a:p>
        </p:txBody>
      </p:sp>
      <p:sp>
        <p:nvSpPr>
          <p:cNvPr id="13342" name="Text Box 228">
            <a:extLst>
              <a:ext uri="{FF2B5EF4-FFF2-40B4-BE49-F238E27FC236}">
                <a16:creationId xmlns:a16="http://schemas.microsoft.com/office/drawing/2014/main" id="{9294EB01-5CF1-46DD-B115-61EDDA9837E9}"/>
              </a:ext>
            </a:extLst>
          </p:cNvPr>
          <p:cNvSpPr txBox="1">
            <a:spLocks noChangeArrowheads="1"/>
          </p:cNvSpPr>
          <p:nvPr/>
        </p:nvSpPr>
        <p:spPr bwMode="auto">
          <a:xfrm>
            <a:off x="1600200" y="4927600"/>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vi-VN" altLang="en-US" sz="2800" b="0">
              <a:latin typeface="Times New Roman" panose="02020603050405020304" pitchFamily="18" charset="0"/>
            </a:endParaRPr>
          </a:p>
        </p:txBody>
      </p:sp>
      <p:grpSp>
        <p:nvGrpSpPr>
          <p:cNvPr id="15" name="Group 229">
            <a:extLst>
              <a:ext uri="{FF2B5EF4-FFF2-40B4-BE49-F238E27FC236}">
                <a16:creationId xmlns:a16="http://schemas.microsoft.com/office/drawing/2014/main" id="{329ACD75-7AA7-4BAD-AA1A-518854A854DF}"/>
              </a:ext>
            </a:extLst>
          </p:cNvPr>
          <p:cNvGrpSpPr>
            <a:grpSpLocks/>
          </p:cNvGrpSpPr>
          <p:nvPr/>
        </p:nvGrpSpPr>
        <p:grpSpPr bwMode="auto">
          <a:xfrm>
            <a:off x="1828800" y="4913313"/>
            <a:ext cx="3276600" cy="871537"/>
            <a:chOff x="1152" y="2304"/>
            <a:chExt cx="2064" cy="549"/>
          </a:xfrm>
        </p:grpSpPr>
        <p:grpSp>
          <p:nvGrpSpPr>
            <p:cNvPr id="13357" name="Group 230">
              <a:extLst>
                <a:ext uri="{FF2B5EF4-FFF2-40B4-BE49-F238E27FC236}">
                  <a16:creationId xmlns:a16="http://schemas.microsoft.com/office/drawing/2014/main" id="{A52418F9-0012-4C05-AFF6-7B03B7711B1C}"/>
                </a:ext>
              </a:extLst>
            </p:cNvPr>
            <p:cNvGrpSpPr>
              <a:grpSpLocks/>
            </p:cNvGrpSpPr>
            <p:nvPr/>
          </p:nvGrpSpPr>
          <p:grpSpPr bwMode="auto">
            <a:xfrm>
              <a:off x="1152" y="2304"/>
              <a:ext cx="912" cy="480"/>
              <a:chOff x="1536" y="2160"/>
              <a:chExt cx="912" cy="480"/>
            </a:xfrm>
          </p:grpSpPr>
          <p:sp>
            <p:nvSpPr>
              <p:cNvPr id="13359" name="Line 231">
                <a:extLst>
                  <a:ext uri="{FF2B5EF4-FFF2-40B4-BE49-F238E27FC236}">
                    <a16:creationId xmlns:a16="http://schemas.microsoft.com/office/drawing/2014/main" id="{07F367D5-FC95-4443-8BFE-560E67F7F1BF}"/>
                  </a:ext>
                </a:extLst>
              </p:cNvPr>
              <p:cNvSpPr>
                <a:spLocks noChangeShapeType="1"/>
              </p:cNvSpPr>
              <p:nvPr/>
            </p:nvSpPr>
            <p:spPr bwMode="auto">
              <a:xfrm>
                <a:off x="1536" y="2304"/>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60" name="Line 232">
                <a:extLst>
                  <a:ext uri="{FF2B5EF4-FFF2-40B4-BE49-F238E27FC236}">
                    <a16:creationId xmlns:a16="http://schemas.microsoft.com/office/drawing/2014/main" id="{DC6E1BB6-1283-46AA-90AB-914BCEB6C846}"/>
                  </a:ext>
                </a:extLst>
              </p:cNvPr>
              <p:cNvSpPr>
                <a:spLocks noChangeShapeType="1"/>
              </p:cNvSpPr>
              <p:nvPr/>
            </p:nvSpPr>
            <p:spPr bwMode="auto">
              <a:xfrm flipV="1">
                <a:off x="1680" y="2160"/>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61" name="Line 233">
                <a:extLst>
                  <a:ext uri="{FF2B5EF4-FFF2-40B4-BE49-F238E27FC236}">
                    <a16:creationId xmlns:a16="http://schemas.microsoft.com/office/drawing/2014/main" id="{0ACD893A-707F-4B71-A7FF-984E936DC2BE}"/>
                  </a:ext>
                </a:extLst>
              </p:cNvPr>
              <p:cNvSpPr>
                <a:spLocks noChangeShapeType="1"/>
              </p:cNvSpPr>
              <p:nvPr/>
            </p:nvSpPr>
            <p:spPr bwMode="auto">
              <a:xfrm>
                <a:off x="1728" y="2160"/>
                <a:ext cx="720"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3358" name="Text Box 234">
              <a:extLst>
                <a:ext uri="{FF2B5EF4-FFF2-40B4-BE49-F238E27FC236}">
                  <a16:creationId xmlns:a16="http://schemas.microsoft.com/office/drawing/2014/main" id="{7714F7F6-1FC8-4BDC-84C5-FE550AA32AA9}"/>
                </a:ext>
              </a:extLst>
            </p:cNvPr>
            <p:cNvSpPr txBox="1">
              <a:spLocks noChangeArrowheads="1"/>
            </p:cNvSpPr>
            <p:nvPr/>
          </p:nvSpPr>
          <p:spPr bwMode="auto">
            <a:xfrm>
              <a:off x="1392" y="2334"/>
              <a:ext cx="182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800">
                  <a:solidFill>
                    <a:srgbClr val="3333FF"/>
                  </a:solidFill>
                  <a:latin typeface="Times New Roman" panose="02020603050405020304" pitchFamily="18" charset="0"/>
                </a:rPr>
                <a:t>20</a:t>
              </a:r>
            </a:p>
          </p:txBody>
        </p:sp>
      </p:grpSp>
      <p:sp>
        <p:nvSpPr>
          <p:cNvPr id="67819" name="Text Box 235">
            <a:extLst>
              <a:ext uri="{FF2B5EF4-FFF2-40B4-BE49-F238E27FC236}">
                <a16:creationId xmlns:a16="http://schemas.microsoft.com/office/drawing/2014/main" id="{0276D765-A18A-4D70-B6B6-E17694987C51}"/>
              </a:ext>
            </a:extLst>
          </p:cNvPr>
          <p:cNvSpPr txBox="1">
            <a:spLocks noChangeArrowheads="1"/>
          </p:cNvSpPr>
          <p:nvPr/>
        </p:nvSpPr>
        <p:spPr bwMode="auto">
          <a:xfrm>
            <a:off x="3733800" y="4989513"/>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endParaRPr lang="vi-VN" altLang="en-US" sz="4400">
              <a:solidFill>
                <a:srgbClr val="3333FF"/>
              </a:solidFill>
              <a:latin typeface="VNI-Times" pitchFamily="2" charset="0"/>
            </a:endParaRPr>
          </a:p>
        </p:txBody>
      </p:sp>
      <p:sp>
        <p:nvSpPr>
          <p:cNvPr id="67820" name="Text Box 236">
            <a:extLst>
              <a:ext uri="{FF2B5EF4-FFF2-40B4-BE49-F238E27FC236}">
                <a16:creationId xmlns:a16="http://schemas.microsoft.com/office/drawing/2014/main" id="{C704A1C6-8E6F-477C-9E1A-F90E7D93043A}"/>
              </a:ext>
            </a:extLst>
          </p:cNvPr>
          <p:cNvSpPr txBox="1">
            <a:spLocks noChangeArrowheads="1"/>
          </p:cNvSpPr>
          <p:nvPr/>
        </p:nvSpPr>
        <p:spPr bwMode="auto">
          <a:xfrm>
            <a:off x="4800600" y="5029200"/>
            <a:ext cx="152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800">
                <a:solidFill>
                  <a:srgbClr val="FF3300"/>
                </a:solidFill>
                <a:latin typeface="Times New Roman" panose="02020603050405020304" pitchFamily="18" charset="0"/>
              </a:rPr>
              <a:t>2</a:t>
            </a:r>
          </a:p>
        </p:txBody>
      </p:sp>
      <p:sp>
        <p:nvSpPr>
          <p:cNvPr id="67821" name="Text Box 237">
            <a:extLst>
              <a:ext uri="{FF2B5EF4-FFF2-40B4-BE49-F238E27FC236}">
                <a16:creationId xmlns:a16="http://schemas.microsoft.com/office/drawing/2014/main" id="{38473B1D-4C27-4393-BA05-14A2C0A02558}"/>
              </a:ext>
            </a:extLst>
          </p:cNvPr>
          <p:cNvSpPr txBox="1">
            <a:spLocks noChangeArrowheads="1"/>
          </p:cNvSpPr>
          <p:nvPr/>
        </p:nvSpPr>
        <p:spPr bwMode="auto">
          <a:xfrm>
            <a:off x="5105400" y="4851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FF3300"/>
                </a:solidFill>
                <a:latin typeface="Times New Roman" panose="02020603050405020304" pitchFamily="18" charset="0"/>
              </a:rPr>
              <a:t>2</a:t>
            </a:r>
          </a:p>
        </p:txBody>
      </p:sp>
      <p:grpSp>
        <p:nvGrpSpPr>
          <p:cNvPr id="17" name="Group 238">
            <a:extLst>
              <a:ext uri="{FF2B5EF4-FFF2-40B4-BE49-F238E27FC236}">
                <a16:creationId xmlns:a16="http://schemas.microsoft.com/office/drawing/2014/main" id="{34262280-F4C9-4FDC-BB20-3C9429348530}"/>
              </a:ext>
            </a:extLst>
          </p:cNvPr>
          <p:cNvGrpSpPr>
            <a:grpSpLocks/>
          </p:cNvGrpSpPr>
          <p:nvPr/>
        </p:nvGrpSpPr>
        <p:grpSpPr bwMode="auto">
          <a:xfrm>
            <a:off x="3727450" y="5783263"/>
            <a:ext cx="2825750" cy="1098550"/>
            <a:chOff x="2348" y="3216"/>
            <a:chExt cx="1780" cy="692"/>
          </a:xfrm>
        </p:grpSpPr>
        <p:sp>
          <p:nvSpPr>
            <p:cNvPr id="13348" name="Text Box 239">
              <a:extLst>
                <a:ext uri="{FF2B5EF4-FFF2-40B4-BE49-F238E27FC236}">
                  <a16:creationId xmlns:a16="http://schemas.microsoft.com/office/drawing/2014/main" id="{ED54347A-BC01-4E15-A0E4-8986B6C47E6E}"/>
                </a:ext>
              </a:extLst>
            </p:cNvPr>
            <p:cNvSpPr txBox="1">
              <a:spLocks noChangeArrowheads="1"/>
            </p:cNvSpPr>
            <p:nvPr/>
          </p:nvSpPr>
          <p:spPr bwMode="auto">
            <a:xfrm>
              <a:off x="3072" y="3216"/>
              <a:ext cx="576"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vi-VN" altLang="en-US" sz="6600" b="0">
                <a:solidFill>
                  <a:srgbClr val="3333FF"/>
                </a:solidFill>
                <a:latin typeface="VNI-Times" pitchFamily="2" charset="0"/>
              </a:endParaRPr>
            </a:p>
          </p:txBody>
        </p:sp>
        <p:grpSp>
          <p:nvGrpSpPr>
            <p:cNvPr id="13349" name="Group 240">
              <a:extLst>
                <a:ext uri="{FF2B5EF4-FFF2-40B4-BE49-F238E27FC236}">
                  <a16:creationId xmlns:a16="http://schemas.microsoft.com/office/drawing/2014/main" id="{B4526334-675A-44AB-A888-46FD9D060D70}"/>
                </a:ext>
              </a:extLst>
            </p:cNvPr>
            <p:cNvGrpSpPr>
              <a:grpSpLocks/>
            </p:cNvGrpSpPr>
            <p:nvPr/>
          </p:nvGrpSpPr>
          <p:grpSpPr bwMode="auto">
            <a:xfrm>
              <a:off x="2348" y="3360"/>
              <a:ext cx="1780" cy="519"/>
              <a:chOff x="2348" y="3360"/>
              <a:chExt cx="1780" cy="519"/>
            </a:xfrm>
          </p:grpSpPr>
          <p:sp>
            <p:nvSpPr>
              <p:cNvPr id="13350" name="Text Box 241">
                <a:extLst>
                  <a:ext uri="{FF2B5EF4-FFF2-40B4-BE49-F238E27FC236}">
                    <a16:creationId xmlns:a16="http://schemas.microsoft.com/office/drawing/2014/main" id="{94BB9B1A-B8C9-4DAB-9873-09C358FE14E0}"/>
                  </a:ext>
                </a:extLst>
              </p:cNvPr>
              <p:cNvSpPr txBox="1">
                <a:spLocks noChangeArrowheads="1"/>
              </p:cNvSpPr>
              <p:nvPr/>
            </p:nvSpPr>
            <p:spPr bwMode="auto">
              <a:xfrm>
                <a:off x="2348" y="3388"/>
                <a:ext cx="624"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endParaRPr lang="vi-VN" altLang="en-US" sz="4400">
                  <a:solidFill>
                    <a:srgbClr val="3333FF"/>
                  </a:solidFill>
                  <a:latin typeface="VNI-Times" pitchFamily="2" charset="0"/>
                </a:endParaRPr>
              </a:p>
            </p:txBody>
          </p:sp>
          <p:sp>
            <p:nvSpPr>
              <p:cNvPr id="13351" name="Text Box 242">
                <a:extLst>
                  <a:ext uri="{FF2B5EF4-FFF2-40B4-BE49-F238E27FC236}">
                    <a16:creationId xmlns:a16="http://schemas.microsoft.com/office/drawing/2014/main" id="{1ABE7673-19AF-45F1-ABCF-369703E72653}"/>
                  </a:ext>
                </a:extLst>
              </p:cNvPr>
              <p:cNvSpPr txBox="1">
                <a:spLocks noChangeArrowheads="1"/>
              </p:cNvSpPr>
              <p:nvPr/>
            </p:nvSpPr>
            <p:spPr bwMode="auto">
              <a:xfrm>
                <a:off x="2688" y="3360"/>
                <a:ext cx="864"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800" b="0">
                    <a:solidFill>
                      <a:srgbClr val="FF3300"/>
                    </a:solidFill>
                    <a:latin typeface="Times New Roman" panose="02020603050405020304" pitchFamily="18" charset="0"/>
                  </a:rPr>
                  <a:t>  </a:t>
                </a:r>
                <a:r>
                  <a:rPr lang="en-US" altLang="en-US" sz="4800">
                    <a:solidFill>
                      <a:srgbClr val="FF3300"/>
                    </a:solidFill>
                    <a:latin typeface="Times New Roman" panose="02020603050405020304" pitchFamily="18" charset="0"/>
                  </a:rPr>
                  <a:t>2</a:t>
                </a:r>
              </a:p>
            </p:txBody>
          </p:sp>
          <p:grpSp>
            <p:nvGrpSpPr>
              <p:cNvPr id="13352" name="Group 243">
                <a:extLst>
                  <a:ext uri="{FF2B5EF4-FFF2-40B4-BE49-F238E27FC236}">
                    <a16:creationId xmlns:a16="http://schemas.microsoft.com/office/drawing/2014/main" id="{44916CF3-EB88-4B28-BDB5-155ECC968011}"/>
                  </a:ext>
                </a:extLst>
              </p:cNvPr>
              <p:cNvGrpSpPr>
                <a:grpSpLocks/>
              </p:cNvGrpSpPr>
              <p:nvPr/>
            </p:nvGrpSpPr>
            <p:grpSpPr bwMode="auto">
              <a:xfrm>
                <a:off x="3264" y="3408"/>
                <a:ext cx="576" cy="384"/>
                <a:chOff x="2445" y="1200"/>
                <a:chExt cx="435" cy="384"/>
              </a:xfrm>
            </p:grpSpPr>
            <p:sp>
              <p:nvSpPr>
                <p:cNvPr id="13354" name="Line 244">
                  <a:extLst>
                    <a:ext uri="{FF2B5EF4-FFF2-40B4-BE49-F238E27FC236}">
                      <a16:creationId xmlns:a16="http://schemas.microsoft.com/office/drawing/2014/main" id="{3200E749-8F39-47FF-93B5-E46584512C39}"/>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55" name="Line 245">
                  <a:extLst>
                    <a:ext uri="{FF2B5EF4-FFF2-40B4-BE49-F238E27FC236}">
                      <a16:creationId xmlns:a16="http://schemas.microsoft.com/office/drawing/2014/main" id="{EE5D0B42-7037-47D3-8AB6-F338A5FC4A16}"/>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3356" name="Line 246">
                  <a:extLst>
                    <a:ext uri="{FF2B5EF4-FFF2-40B4-BE49-F238E27FC236}">
                      <a16:creationId xmlns:a16="http://schemas.microsoft.com/office/drawing/2014/main" id="{F0F0D598-6921-43B6-A607-DA535B61FF4C}"/>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3353" name="Text Box 247">
                <a:extLst>
                  <a:ext uri="{FF2B5EF4-FFF2-40B4-BE49-F238E27FC236}">
                    <a16:creationId xmlns:a16="http://schemas.microsoft.com/office/drawing/2014/main" id="{B274E08A-8CDB-4999-9412-50749552F054}"/>
                  </a:ext>
                </a:extLst>
              </p:cNvPr>
              <p:cNvSpPr txBox="1">
                <a:spLocks noChangeArrowheads="1"/>
              </p:cNvSpPr>
              <p:nvPr/>
            </p:nvSpPr>
            <p:spPr bwMode="auto">
              <a:xfrm>
                <a:off x="3360" y="3360"/>
                <a:ext cx="768"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800">
                    <a:solidFill>
                      <a:srgbClr val="3333FF"/>
                    </a:solidFill>
                    <a:latin typeface="Times New Roman" panose="02020603050405020304" pitchFamily="18" charset="0"/>
                  </a:rPr>
                  <a:t> 5</a:t>
                </a:r>
              </a:p>
            </p:txBody>
          </p:sp>
        </p:grpSp>
      </p:gr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3" name="ID.WAV"/>
                                        </p:tgtEl>
                                      </p:cMediaNode>
                                    </p:audio>
                                  </p:subTnLst>
                                </p:cTn>
                              </p:par>
                            </p:childTnLst>
                          </p:cTn>
                        </p:par>
                        <p:par>
                          <p:cTn id="11" fill="hold" nodeType="afterGroup">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67590"/>
                                        </p:tgtEl>
                                        <p:attrNameLst>
                                          <p:attrName>style.visibility</p:attrName>
                                        </p:attrNameLst>
                                      </p:cBhvr>
                                      <p:to>
                                        <p:strVal val="visible"/>
                                      </p:to>
                                    </p:set>
                                    <p:anim calcmode="discrete" valueType="clr">
                                      <p:cBhvr override="childStyle">
                                        <p:cTn id="14" dur="80"/>
                                        <p:tgtEl>
                                          <p:spTgt spid="6759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67590"/>
                                        </p:tgtEl>
                                        <p:attrNameLst>
                                          <p:attrName>fillcolor</p:attrName>
                                        </p:attrNameLst>
                                      </p:cBhvr>
                                      <p:tavLst>
                                        <p:tav tm="0">
                                          <p:val>
                                            <p:clrVal>
                                              <a:schemeClr val="accent2"/>
                                            </p:clrVal>
                                          </p:val>
                                        </p:tav>
                                        <p:tav tm="50000">
                                          <p:val>
                                            <p:clrVal>
                                              <a:schemeClr val="hlink"/>
                                            </p:clrVal>
                                          </p:val>
                                        </p:tav>
                                      </p:tavLst>
                                    </p:anim>
                                    <p:set>
                                      <p:cBhvr>
                                        <p:cTn id="16" dur="80"/>
                                        <p:tgtEl>
                                          <p:spTgt spid="67590"/>
                                        </p:tgtEl>
                                        <p:attrNameLst>
                                          <p:attrName>fill.type</p:attrName>
                                        </p:attrNameLst>
                                      </p:cBhvr>
                                      <p:to>
                                        <p:strVal val="solid"/>
                                      </p:to>
                                    </p:set>
                                  </p:childTnLst>
                                </p:cTn>
                              </p:par>
                            </p:childTnLst>
                          </p:cTn>
                        </p:par>
                        <p:par>
                          <p:cTn id="17" fill="hold" nodeType="afterGroup">
                            <p:stCondLst>
                              <p:cond delay="2040"/>
                            </p:stCondLst>
                            <p:childTnLst>
                              <p:par>
                                <p:cTn id="18" presetID="5" presetClass="entr" presetSubtype="10"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par>
                                <p:cTn id="21" presetID="43" presetClass="entr" presetSubtype="0" fill="hold" grpId="0" nodeType="withEffect" nodePh="1">
                                  <p:stCondLst>
                                    <p:cond delay="0"/>
                                  </p:stCondLst>
                                  <p:endCondLst>
                                    <p:cond evt="begin" delay="0">
                                      <p:tn val="21"/>
                                    </p:cond>
                                  </p:endCondLst>
                                  <p:childTnLst>
                                    <p:set>
                                      <p:cBhvr>
                                        <p:cTn id="22" dur="1" fill="hold">
                                          <p:stCondLst>
                                            <p:cond delay="0"/>
                                          </p:stCondLst>
                                        </p:cTn>
                                        <p:tgtEl>
                                          <p:spTgt spid="67642"/>
                                        </p:tgtEl>
                                        <p:attrNameLst>
                                          <p:attrName>style.visibility</p:attrName>
                                        </p:attrNameLst>
                                      </p:cBhvr>
                                      <p:to>
                                        <p:strVal val="visible"/>
                                      </p:to>
                                    </p:set>
                                    <p:animEffect transition="in" filter="fade">
                                      <p:cBhvr>
                                        <p:cTn id="23" dur="100"/>
                                        <p:tgtEl>
                                          <p:spTgt spid="67642"/>
                                        </p:tgtEl>
                                      </p:cBhvr>
                                    </p:animEffect>
                                    <p:anim calcmode="lin" valueType="num">
                                      <p:cBhvr>
                                        <p:cTn id="24" dur="400" fill="hold"/>
                                        <p:tgtEl>
                                          <p:spTgt spid="67642"/>
                                        </p:tgtEl>
                                        <p:attrNameLst>
                                          <p:attrName>ppt_x</p:attrName>
                                        </p:attrNameLst>
                                      </p:cBhvr>
                                      <p:tavLst>
                                        <p:tav tm="0">
                                          <p:val>
                                            <p:strVal val="#ppt_x"/>
                                          </p:val>
                                        </p:tav>
                                        <p:tav tm="100000">
                                          <p:val>
                                            <p:strVal val="#ppt_x"/>
                                          </p:val>
                                        </p:tav>
                                      </p:tavLst>
                                    </p:anim>
                                    <p:anim calcmode="lin" valueType="num">
                                      <p:cBhvr>
                                        <p:cTn id="25" dur="400" fill="hold"/>
                                        <p:tgtEl>
                                          <p:spTgt spid="67642"/>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764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764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7802"/>
                                        </p:tgtEl>
                                        <p:attrNameLst>
                                          <p:attrName>style.visibility</p:attrName>
                                        </p:attrNameLst>
                                      </p:cBhvr>
                                      <p:to>
                                        <p:strVal val="visible"/>
                                      </p:to>
                                    </p:set>
                                    <p:animEffect transition="in" filter="wipe(left)">
                                      <p:cBhvr>
                                        <p:cTn id="32" dur="500"/>
                                        <p:tgtEl>
                                          <p:spTgt spid="67802"/>
                                        </p:tgtEl>
                                      </p:cBhvr>
                                    </p:animEffect>
                                  </p:childTnLst>
                                  <p:subTnLst>
                                    <p:audio>
                                      <p:cMediaNode>
                                        <p:cTn display="0" masterRel="sameClick">
                                          <p:stCondLst>
                                            <p:cond evt="begin" delay="0">
                                              <p:tn val="30"/>
                                            </p:cond>
                                          </p:stCondLst>
                                          <p:endCondLst>
                                            <p:cond evt="onStopAudio" delay="0">
                                              <p:tgtEl>
                                                <p:sldTgt/>
                                              </p:tgtEl>
                                            </p:cond>
                                          </p:endCondLst>
                                        </p:cTn>
                                        <p:tgtEl>
                                          <p:sndTgt r:embed="rId4" name="info.wav"/>
                                        </p:tgtEl>
                                      </p:cMediaNode>
                                    </p:audio>
                                  </p:subTnLst>
                                </p:cTn>
                              </p:par>
                            </p:childTnLst>
                          </p:cTn>
                        </p:par>
                        <p:par>
                          <p:cTn id="33" fill="hold" nodeType="afterGroup">
                            <p:stCondLst>
                              <p:cond delay="500"/>
                            </p:stCondLst>
                            <p:childTnLst>
                              <p:par>
                                <p:cTn id="34" presetID="3" presetClass="entr" presetSubtype="10"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linds(horizontal)">
                                      <p:cBhvr>
                                        <p:cTn id="36" dur="500"/>
                                        <p:tgtEl>
                                          <p:spTgt spid="13"/>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7792"/>
                                        </p:tgtEl>
                                        <p:attrNameLst>
                                          <p:attrName>style.visibility</p:attrName>
                                        </p:attrNameLst>
                                      </p:cBhvr>
                                      <p:to>
                                        <p:strVal val="visible"/>
                                      </p:to>
                                    </p:set>
                                    <p:animEffect transition="in" filter="blinds(horizontal)">
                                      <p:cBhvr>
                                        <p:cTn id="39" dur="500"/>
                                        <p:tgtEl>
                                          <p:spTgt spid="67792"/>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7793"/>
                                        </p:tgtEl>
                                        <p:attrNameLst>
                                          <p:attrName>style.visibility</p:attrName>
                                        </p:attrNameLst>
                                      </p:cBhvr>
                                      <p:to>
                                        <p:strVal val="visible"/>
                                      </p:to>
                                    </p:set>
                                    <p:animEffect transition="in" filter="blinds(horizontal)">
                                      <p:cBhvr>
                                        <p:cTn id="42" dur="500"/>
                                        <p:tgtEl>
                                          <p:spTgt spid="6779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67794"/>
                                        </p:tgtEl>
                                        <p:attrNameLst>
                                          <p:attrName>style.visibility</p:attrName>
                                        </p:attrNameLst>
                                      </p:cBhvr>
                                      <p:to>
                                        <p:strVal val="visible"/>
                                      </p:to>
                                    </p:set>
                                    <p:animEffect transition="in" filter="blinds(horizontal)">
                                      <p:cBhvr>
                                        <p:cTn id="45" dur="500"/>
                                        <p:tgtEl>
                                          <p:spTgt spid="67794"/>
                                        </p:tgtEl>
                                      </p:cBhvr>
                                    </p:animEffect>
                                  </p:childTnLst>
                                </p:cTn>
                              </p:par>
                              <p:par>
                                <p:cTn id="46" presetID="3" presetClass="entr" presetSubtype="10" fill="hold" grpId="0" nodeType="withEffect">
                                  <p:stCondLst>
                                    <p:cond delay="0"/>
                                  </p:stCondLst>
                                  <p:childTnLst>
                                    <p:set>
                                      <p:cBhvr>
                                        <p:cTn id="47" dur="1" fill="hold">
                                          <p:stCondLst>
                                            <p:cond delay="0"/>
                                          </p:stCondLst>
                                        </p:cTn>
                                        <p:tgtEl>
                                          <p:spTgt spid="67795"/>
                                        </p:tgtEl>
                                        <p:attrNameLst>
                                          <p:attrName>style.visibility</p:attrName>
                                        </p:attrNameLst>
                                      </p:cBhvr>
                                      <p:to>
                                        <p:strVal val="visible"/>
                                      </p:to>
                                    </p:set>
                                    <p:animEffect transition="in" filter="blinds(horizontal)">
                                      <p:cBhvr>
                                        <p:cTn id="48" dur="500"/>
                                        <p:tgtEl>
                                          <p:spTgt spid="67795"/>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67796"/>
                                        </p:tgtEl>
                                        <p:attrNameLst>
                                          <p:attrName>style.visibility</p:attrName>
                                        </p:attrNameLst>
                                      </p:cBhvr>
                                      <p:to>
                                        <p:strVal val="visible"/>
                                      </p:to>
                                    </p:set>
                                    <p:animEffect transition="in" filter="blinds(horizontal)">
                                      <p:cBhvr>
                                        <p:cTn id="51" dur="500"/>
                                        <p:tgtEl>
                                          <p:spTgt spid="67796"/>
                                        </p:tgtEl>
                                      </p:cBhvr>
                                    </p:animEffect>
                                  </p:childTnLst>
                                </p:cTn>
                              </p:par>
                              <p:par>
                                <p:cTn id="52" presetID="3" presetClass="entr" presetSubtype="10" fill="hold" nodeType="withEffect">
                                  <p:stCondLst>
                                    <p:cond delay="0"/>
                                  </p:stCondLst>
                                  <p:childTnLst>
                                    <p:set>
                                      <p:cBhvr>
                                        <p:cTn id="53" dur="1" fill="hold">
                                          <p:stCondLst>
                                            <p:cond delay="0"/>
                                          </p:stCondLst>
                                        </p:cTn>
                                        <p:tgtEl>
                                          <p:spTgt spid="67797"/>
                                        </p:tgtEl>
                                        <p:attrNameLst>
                                          <p:attrName>style.visibility</p:attrName>
                                        </p:attrNameLst>
                                      </p:cBhvr>
                                      <p:to>
                                        <p:strVal val="visible"/>
                                      </p:to>
                                    </p:set>
                                    <p:animEffect transition="in" filter="blinds(horizontal)">
                                      <p:cBhvr>
                                        <p:cTn id="54" dur="500"/>
                                        <p:tgtEl>
                                          <p:spTgt spid="67797"/>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67803"/>
                                        </p:tgtEl>
                                        <p:attrNameLst>
                                          <p:attrName>style.visibility</p:attrName>
                                        </p:attrNameLst>
                                      </p:cBhvr>
                                      <p:to>
                                        <p:strVal val="visible"/>
                                      </p:to>
                                    </p:set>
                                    <p:animEffect transition="in" filter="blinds(horizontal)">
                                      <p:cBhvr>
                                        <p:cTn id="57" dur="500"/>
                                        <p:tgtEl>
                                          <p:spTgt spid="6780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7772"/>
                                        </p:tgtEl>
                                        <p:attrNameLst>
                                          <p:attrName>style.visibility</p:attrName>
                                        </p:attrNameLst>
                                      </p:cBhvr>
                                      <p:to>
                                        <p:strVal val="visible"/>
                                      </p:to>
                                    </p:set>
                                    <p:animEffect transition="in" filter="wipe(left)">
                                      <p:cBhvr>
                                        <p:cTn id="62" dur="500"/>
                                        <p:tgtEl>
                                          <p:spTgt spid="67772"/>
                                        </p:tgtEl>
                                      </p:cBhvr>
                                    </p:animEffect>
                                  </p:childTnLst>
                                </p:cTn>
                              </p:par>
                              <p:par>
                                <p:cTn id="63" presetID="4" presetClass="exit" presetSubtype="16" fill="hold" nodeType="withEffect">
                                  <p:stCondLst>
                                    <p:cond delay="0"/>
                                  </p:stCondLst>
                                  <p:childTnLst>
                                    <p:animEffect transition="out" filter="box(in)">
                                      <p:cBhvr>
                                        <p:cTn id="64" dur="500"/>
                                        <p:tgtEl>
                                          <p:spTgt spid="67797"/>
                                        </p:tgtEl>
                                      </p:cBhvr>
                                    </p:animEffect>
                                    <p:set>
                                      <p:cBhvr>
                                        <p:cTn id="65" dur="1" fill="hold">
                                          <p:stCondLst>
                                            <p:cond delay="499"/>
                                          </p:stCondLst>
                                        </p:cTn>
                                        <p:tgtEl>
                                          <p:spTgt spid="67797"/>
                                        </p:tgtEl>
                                        <p:attrNameLst>
                                          <p:attrName>style.visibility</p:attrName>
                                        </p:attrNameLst>
                                      </p:cBhvr>
                                      <p:to>
                                        <p:strVal val="hidden"/>
                                      </p:to>
                                    </p:set>
                                  </p:childTnLst>
                                </p:cTn>
                              </p:par>
                              <p:par>
                                <p:cTn id="66" presetID="5" presetClass="entr" presetSubtype="1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checkerboard(across)">
                                      <p:cBhvr>
                                        <p:cTn id="68" dur="500"/>
                                        <p:tgtEl>
                                          <p:spTgt spid="10"/>
                                        </p:tgtEl>
                                      </p:cBhvr>
                                    </p:animEffect>
                                  </p:childTnLst>
                                </p:cTn>
                              </p:par>
                            </p:childTnLst>
                          </p:cTn>
                        </p:par>
                        <p:par>
                          <p:cTn id="69" fill="hold" nodeType="afterGroup">
                            <p:stCondLst>
                              <p:cond delay="500"/>
                            </p:stCondLst>
                            <p:childTnLst>
                              <p:par>
                                <p:cTn id="70" presetID="27" presetClass="entr" presetSubtype="0" fill="hold" grpId="0" nodeType="afterEffect">
                                  <p:stCondLst>
                                    <p:cond delay="0"/>
                                  </p:stCondLst>
                                  <p:iterate type="lt">
                                    <p:tmPct val="50000"/>
                                  </p:iterate>
                                  <p:childTnLst>
                                    <p:set>
                                      <p:cBhvr>
                                        <p:cTn id="71" dur="1" fill="hold">
                                          <p:stCondLst>
                                            <p:cond delay="0"/>
                                          </p:stCondLst>
                                        </p:cTn>
                                        <p:tgtEl>
                                          <p:spTgt spid="67798"/>
                                        </p:tgtEl>
                                        <p:attrNameLst>
                                          <p:attrName>style.visibility</p:attrName>
                                        </p:attrNameLst>
                                      </p:cBhvr>
                                      <p:to>
                                        <p:strVal val="visible"/>
                                      </p:to>
                                    </p:set>
                                    <p:anim calcmode="discrete" valueType="clr">
                                      <p:cBhvr override="childStyle">
                                        <p:cTn id="72" dur="80"/>
                                        <p:tgtEl>
                                          <p:spTgt spid="67798"/>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67798"/>
                                        </p:tgtEl>
                                        <p:attrNameLst>
                                          <p:attrName>fillcolor</p:attrName>
                                        </p:attrNameLst>
                                      </p:cBhvr>
                                      <p:tavLst>
                                        <p:tav tm="0">
                                          <p:val>
                                            <p:clrVal>
                                              <a:schemeClr val="accent2"/>
                                            </p:clrVal>
                                          </p:val>
                                        </p:tav>
                                        <p:tav tm="50000">
                                          <p:val>
                                            <p:clrVal>
                                              <a:schemeClr val="hlink"/>
                                            </p:clrVal>
                                          </p:val>
                                        </p:tav>
                                      </p:tavLst>
                                    </p:anim>
                                    <p:set>
                                      <p:cBhvr>
                                        <p:cTn id="74" dur="80"/>
                                        <p:tgtEl>
                                          <p:spTgt spid="67798"/>
                                        </p:tgtEl>
                                        <p:attrNameLst>
                                          <p:attrName>fill.type</p:attrName>
                                        </p:attrNameLst>
                                      </p:cBhvr>
                                      <p:to>
                                        <p:strVal val="solid"/>
                                      </p:to>
                                    </p:set>
                                  </p:childTnLst>
                                </p:cTn>
                              </p:par>
                            </p:childTnLst>
                          </p:cTn>
                        </p:par>
                        <p:par>
                          <p:cTn id="75" fill="hold" nodeType="afterGroup">
                            <p:stCondLst>
                              <p:cond delay="580"/>
                            </p:stCondLst>
                            <p:childTnLst>
                              <p:par>
                                <p:cTn id="76" presetID="5" presetClass="entr" presetSubtype="10" fill="hold" grpId="0" nodeType="afterEffect">
                                  <p:stCondLst>
                                    <p:cond delay="0"/>
                                  </p:stCondLst>
                                  <p:childTnLst>
                                    <p:set>
                                      <p:cBhvr>
                                        <p:cTn id="77" dur="1" fill="hold">
                                          <p:stCondLst>
                                            <p:cond delay="0"/>
                                          </p:stCondLst>
                                        </p:cTn>
                                        <p:tgtEl>
                                          <p:spTgt spid="67799"/>
                                        </p:tgtEl>
                                        <p:attrNameLst>
                                          <p:attrName>style.visibility</p:attrName>
                                        </p:attrNameLst>
                                      </p:cBhvr>
                                      <p:to>
                                        <p:strVal val="visible"/>
                                      </p:to>
                                    </p:set>
                                    <p:animEffect transition="in" filter="checkerboard(across)">
                                      <p:cBhvr>
                                        <p:cTn id="78" dur="500"/>
                                        <p:tgtEl>
                                          <p:spTgt spid="67799"/>
                                        </p:tgtEl>
                                      </p:cBhvr>
                                    </p:animEffect>
                                  </p:childTnLst>
                                </p:cTn>
                              </p:par>
                              <p:par>
                                <p:cTn id="79" presetID="27" presetClass="entr" presetSubtype="0" fill="hold" grpId="0" nodeType="withEffect">
                                  <p:stCondLst>
                                    <p:cond delay="0"/>
                                  </p:stCondLst>
                                  <p:iterate type="lt">
                                    <p:tmPct val="50000"/>
                                  </p:iterate>
                                  <p:childTnLst>
                                    <p:set>
                                      <p:cBhvr>
                                        <p:cTn id="80" dur="1" fill="hold">
                                          <p:stCondLst>
                                            <p:cond delay="0"/>
                                          </p:stCondLst>
                                        </p:cTn>
                                        <p:tgtEl>
                                          <p:spTgt spid="67800"/>
                                        </p:tgtEl>
                                        <p:attrNameLst>
                                          <p:attrName>style.visibility</p:attrName>
                                        </p:attrNameLst>
                                      </p:cBhvr>
                                      <p:to>
                                        <p:strVal val="visible"/>
                                      </p:to>
                                    </p:set>
                                    <p:anim calcmode="discrete" valueType="clr">
                                      <p:cBhvr override="childStyle">
                                        <p:cTn id="81" dur="80"/>
                                        <p:tgtEl>
                                          <p:spTgt spid="67800"/>
                                        </p:tgtEl>
                                        <p:attrNameLst>
                                          <p:attrName>style.color</p:attrName>
                                        </p:attrNameLst>
                                      </p:cBhvr>
                                      <p:tavLst>
                                        <p:tav tm="0">
                                          <p:val>
                                            <p:clrVal>
                                              <a:schemeClr val="accent2"/>
                                            </p:clrVal>
                                          </p:val>
                                        </p:tav>
                                        <p:tav tm="50000">
                                          <p:val>
                                            <p:clrVal>
                                              <a:schemeClr val="hlink"/>
                                            </p:clrVal>
                                          </p:val>
                                        </p:tav>
                                      </p:tavLst>
                                    </p:anim>
                                    <p:anim calcmode="discrete" valueType="clr">
                                      <p:cBhvr>
                                        <p:cTn id="82" dur="80"/>
                                        <p:tgtEl>
                                          <p:spTgt spid="67800"/>
                                        </p:tgtEl>
                                        <p:attrNameLst>
                                          <p:attrName>fillcolor</p:attrName>
                                        </p:attrNameLst>
                                      </p:cBhvr>
                                      <p:tavLst>
                                        <p:tav tm="0">
                                          <p:val>
                                            <p:clrVal>
                                              <a:schemeClr val="accent2"/>
                                            </p:clrVal>
                                          </p:val>
                                        </p:tav>
                                        <p:tav tm="50000">
                                          <p:val>
                                            <p:clrVal>
                                              <a:schemeClr val="hlink"/>
                                            </p:clrVal>
                                          </p:val>
                                        </p:tav>
                                      </p:tavLst>
                                    </p:anim>
                                    <p:set>
                                      <p:cBhvr>
                                        <p:cTn id="83" dur="80"/>
                                        <p:tgtEl>
                                          <p:spTgt spid="67800"/>
                                        </p:tgtEl>
                                        <p:attrNameLst>
                                          <p:attrName>fill.type</p:attrName>
                                        </p:attrNameLst>
                                      </p:cBhvr>
                                      <p:to>
                                        <p:strVal val="solid"/>
                                      </p:to>
                                    </p:set>
                                  </p:childTnLst>
                                </p:cTn>
                              </p:par>
                              <p:par>
                                <p:cTn id="84" presetID="27" presetClass="entr" presetSubtype="0" fill="hold" nodeType="withEffect">
                                  <p:stCondLst>
                                    <p:cond delay="0"/>
                                  </p:stCondLst>
                                  <p:iterate type="lt">
                                    <p:tmPct val="50000"/>
                                  </p:iterate>
                                  <p:childTnLst>
                                    <p:set>
                                      <p:cBhvr>
                                        <p:cTn id="85" dur="1" fill="hold">
                                          <p:stCondLst>
                                            <p:cond delay="0"/>
                                          </p:stCondLst>
                                        </p:cTn>
                                        <p:tgtEl>
                                          <p:spTgt spid="67801"/>
                                        </p:tgtEl>
                                        <p:attrNameLst>
                                          <p:attrName>style.visibility</p:attrName>
                                        </p:attrNameLst>
                                      </p:cBhvr>
                                      <p:to>
                                        <p:strVal val="visible"/>
                                      </p:to>
                                    </p:set>
                                    <p:anim calcmode="discrete" valueType="clr">
                                      <p:cBhvr override="childStyle">
                                        <p:cTn id="86" dur="80"/>
                                        <p:tgtEl>
                                          <p:spTgt spid="67801"/>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67801"/>
                                        </p:tgtEl>
                                        <p:attrNameLst>
                                          <p:attrName>fillcolor</p:attrName>
                                        </p:attrNameLst>
                                      </p:cBhvr>
                                      <p:tavLst>
                                        <p:tav tm="0">
                                          <p:val>
                                            <p:clrVal>
                                              <a:schemeClr val="accent2"/>
                                            </p:clrVal>
                                          </p:val>
                                        </p:tav>
                                        <p:tav tm="50000">
                                          <p:val>
                                            <p:clrVal>
                                              <a:schemeClr val="hlink"/>
                                            </p:clrVal>
                                          </p:val>
                                        </p:tav>
                                      </p:tavLst>
                                    </p:anim>
                                    <p:set>
                                      <p:cBhvr>
                                        <p:cTn id="88" dur="80"/>
                                        <p:tgtEl>
                                          <p:spTgt spid="67801"/>
                                        </p:tgtEl>
                                        <p:attrNameLst>
                                          <p:attrName>fill.type</p:attrName>
                                        </p:attrNameLst>
                                      </p:cBhvr>
                                      <p:to>
                                        <p:strVal val="solid"/>
                                      </p:to>
                                    </p:set>
                                  </p:childTnLst>
                                </p:cTn>
                              </p:par>
                            </p:childTnLst>
                          </p:cTn>
                        </p:par>
                        <p:par>
                          <p:cTn id="89" fill="hold" nodeType="afterGroup">
                            <p:stCondLst>
                              <p:cond delay="1080"/>
                            </p:stCondLst>
                            <p:childTnLst>
                              <p:par>
                                <p:cTn id="90" presetID="3" presetClass="emph" presetSubtype="2" fill="hold" grpId="1" nodeType="afterEffect">
                                  <p:stCondLst>
                                    <p:cond delay="1000"/>
                                  </p:stCondLst>
                                  <p:iterate type="lt">
                                    <p:tmPct val="0"/>
                                  </p:iterate>
                                  <p:childTnLst>
                                    <p:animClr clrSpc="rgb" dir="cw">
                                      <p:cBhvr override="childStyle">
                                        <p:cTn id="91" dur="2000" fill="hold"/>
                                        <p:tgtEl>
                                          <p:spTgt spid="67798"/>
                                        </p:tgtEl>
                                        <p:attrNameLst>
                                          <p:attrName>style.color</p:attrName>
                                        </p:attrNameLst>
                                      </p:cBhvr>
                                      <p:to>
                                        <a:srgbClr val="FF3300"/>
                                      </p:to>
                                    </p:animClr>
                                  </p:childTnLst>
                                </p:cTn>
                              </p:par>
                              <p:par>
                                <p:cTn id="92" presetID="3" presetClass="emph" presetSubtype="2" fill="hold" grpId="1" nodeType="withEffect">
                                  <p:stCondLst>
                                    <p:cond delay="1000"/>
                                  </p:stCondLst>
                                  <p:childTnLst>
                                    <p:animClr clrSpc="rgb" dir="cw">
                                      <p:cBhvr override="childStyle">
                                        <p:cTn id="93" dur="2000" fill="hold"/>
                                        <p:tgtEl>
                                          <p:spTgt spid="67799"/>
                                        </p:tgtEl>
                                        <p:attrNameLst>
                                          <p:attrName>style.color</p:attrName>
                                        </p:attrNameLst>
                                      </p:cBhvr>
                                      <p:to>
                                        <a:srgbClr val="FF3300"/>
                                      </p:to>
                                    </p:animClr>
                                  </p:childTnLst>
                                  <p:subTnLst>
                                    <p:audio>
                                      <p:cMediaNode>
                                        <p:cTn display="0" masterRel="sameClick">
                                          <p:stCondLst>
                                            <p:cond evt="begin" delay="0">
                                              <p:tn val="92"/>
                                            </p:cond>
                                          </p:stCondLst>
                                          <p:endCondLst>
                                            <p:cond evt="onStopAudio" delay="0">
                                              <p:tgtEl>
                                                <p:sldTgt/>
                                              </p:tgtEl>
                                            </p:cond>
                                          </p:endCondLst>
                                        </p:cTn>
                                        <p:tgtEl>
                                          <p:sndTgt r:embed="rId5" name="Clinks.wav"/>
                                        </p:tgtEl>
                                      </p:cMediaNode>
                                    </p:audio>
                                  </p:subTnLst>
                                </p:cTn>
                              </p:par>
                            </p:childTnLst>
                          </p:cTn>
                        </p:par>
                        <p:par>
                          <p:cTn id="94" fill="hold" nodeType="afterGroup">
                            <p:stCondLst>
                              <p:cond delay="4080"/>
                            </p:stCondLst>
                            <p:childTnLst>
                              <p:par>
                                <p:cTn id="95" presetID="3" presetClass="exit" presetSubtype="10" fill="hold" grpId="1" nodeType="afterEffect">
                                  <p:stCondLst>
                                    <p:cond delay="0"/>
                                  </p:stCondLst>
                                  <p:iterate type="lt">
                                    <p:tmPct val="0"/>
                                  </p:iterate>
                                  <p:childTnLst>
                                    <p:animEffect transition="out" filter="blinds(horizontal)">
                                      <p:cBhvr>
                                        <p:cTn id="96" dur="1000"/>
                                        <p:tgtEl>
                                          <p:spTgt spid="67800"/>
                                        </p:tgtEl>
                                      </p:cBhvr>
                                    </p:animEffect>
                                    <p:set>
                                      <p:cBhvr>
                                        <p:cTn id="97" dur="1" fill="hold">
                                          <p:stCondLst>
                                            <p:cond delay="999"/>
                                          </p:stCondLst>
                                        </p:cTn>
                                        <p:tgtEl>
                                          <p:spTgt spid="67800"/>
                                        </p:tgtEl>
                                        <p:attrNameLst>
                                          <p:attrName>style.visibility</p:attrName>
                                        </p:attrNameLst>
                                      </p:cBhvr>
                                      <p:to>
                                        <p:strVal val="hidden"/>
                                      </p:to>
                                    </p:set>
                                  </p:childTnLst>
                                </p:cTn>
                              </p:par>
                            </p:childTnLst>
                          </p:cTn>
                        </p:par>
                        <p:par>
                          <p:cTn id="98" fill="hold" nodeType="afterGroup">
                            <p:stCondLst>
                              <p:cond delay="5080"/>
                            </p:stCondLst>
                            <p:childTnLst>
                              <p:par>
                                <p:cTn id="99" presetID="4" presetClass="exit" presetSubtype="16" fill="hold" grpId="2" nodeType="afterEffect">
                                  <p:stCondLst>
                                    <p:cond delay="0"/>
                                  </p:stCondLst>
                                  <p:childTnLst>
                                    <p:animEffect transition="out" filter="box(in)">
                                      <p:cBhvr>
                                        <p:cTn id="100" dur="500"/>
                                        <p:tgtEl>
                                          <p:spTgt spid="67799"/>
                                        </p:tgtEl>
                                      </p:cBhvr>
                                    </p:animEffect>
                                    <p:set>
                                      <p:cBhvr>
                                        <p:cTn id="101" dur="1" fill="hold">
                                          <p:stCondLst>
                                            <p:cond delay="499"/>
                                          </p:stCondLst>
                                        </p:cTn>
                                        <p:tgtEl>
                                          <p:spTgt spid="67799"/>
                                        </p:tgtEl>
                                        <p:attrNameLst>
                                          <p:attrName>style.visibility</p:attrName>
                                        </p:attrNameLst>
                                      </p:cBhvr>
                                      <p:to>
                                        <p:strVal val="hidden"/>
                                      </p:to>
                                    </p:set>
                                  </p:childTnLst>
                                </p:cTn>
                              </p:par>
                            </p:childTnLst>
                          </p:cTn>
                        </p:par>
                        <p:par>
                          <p:cTn id="102" fill="hold" nodeType="afterGroup">
                            <p:stCondLst>
                              <p:cond delay="5580"/>
                            </p:stCondLst>
                            <p:childTnLst>
                              <p:par>
                                <p:cTn id="103" presetID="35" presetClass="path" presetSubtype="0" accel="50000" decel="50000" fill="hold" grpId="2" nodeType="afterEffect">
                                  <p:stCondLst>
                                    <p:cond delay="0"/>
                                  </p:stCondLst>
                                  <p:iterate type="lt">
                                    <p:tmPct val="0"/>
                                  </p:iterate>
                                  <p:childTnLst>
                                    <p:animMotion origin="layout" path="M 0.0 -2.22222E-6 L -0.09167 -2.22222E-6 " pathEditMode="relative" rAng="0" ptsTypes="AA">
                                      <p:cBhvr>
                                        <p:cTn id="104" dur="2000" fill="hold"/>
                                        <p:tgtEl>
                                          <p:spTgt spid="67798"/>
                                        </p:tgtEl>
                                        <p:attrNameLst>
                                          <p:attrName>ppt_x</p:attrName>
                                          <p:attrName>ppt_y</p:attrName>
                                        </p:attrNameLst>
                                      </p:cBhvr>
                                      <p:rCtr x="-4583" y="0"/>
                                    </p:animMotion>
                                  </p:childTnLst>
                                </p:cTn>
                              </p:par>
                            </p:childTnLst>
                          </p:cTn>
                        </p:par>
                        <p:par>
                          <p:cTn id="105" fill="hold" nodeType="afterGroup">
                            <p:stCondLst>
                              <p:cond delay="7580"/>
                            </p:stCondLst>
                            <p:childTnLst>
                              <p:par>
                                <p:cTn id="106" presetID="35" presetClass="path" presetSubtype="0" accel="50000" decel="50000" fill="hold" grpId="0" nodeType="afterEffect">
                                  <p:stCondLst>
                                    <p:cond delay="0"/>
                                  </p:stCondLst>
                                  <p:iterate type="lt">
                                    <p:tmPct val="0"/>
                                  </p:iterate>
                                  <p:childTnLst>
                                    <p:animMotion origin="layout" path="M 3.33333E-6 -2.41331E-6 L -0.05834 -2.41331E-6 " pathEditMode="relative" rAng="0" ptsTypes="AA">
                                      <p:cBhvr>
                                        <p:cTn id="107" dur="2000" fill="hold"/>
                                        <p:tgtEl>
                                          <p:spTgt spid="67801"/>
                                        </p:tgtEl>
                                        <p:attrNameLst>
                                          <p:attrName>ppt_x</p:attrName>
                                          <p:attrName>ppt_y</p:attrName>
                                        </p:attrNameLst>
                                      </p:cBhvr>
                                      <p:rCtr x="-2917" y="0"/>
                                    </p:animMotion>
                                  </p:childTnLst>
                                </p:cTn>
                              </p:par>
                              <p:par>
                                <p:cTn id="108" presetID="10" presetClass="exit" presetSubtype="0" fill="hold" nodeType="withEffect">
                                  <p:stCondLst>
                                    <p:cond delay="0"/>
                                  </p:stCondLst>
                                  <p:childTnLst>
                                    <p:animEffect transition="out" filter="fade">
                                      <p:cBhvr>
                                        <p:cTn id="109" dur="500"/>
                                        <p:tgtEl>
                                          <p:spTgt spid="10"/>
                                        </p:tgtEl>
                                      </p:cBhvr>
                                    </p:animEffect>
                                    <p:set>
                                      <p:cBhvr>
                                        <p:cTn id="110" dur="1" fill="hold">
                                          <p:stCondLst>
                                            <p:cond delay="499"/>
                                          </p:stCondLst>
                                        </p:cTn>
                                        <p:tgtEl>
                                          <p:spTgt spid="10"/>
                                        </p:tgtEl>
                                        <p:attrNameLst>
                                          <p:attrName>style.visibility</p:attrName>
                                        </p:attrNameLst>
                                      </p:cBhvr>
                                      <p:to>
                                        <p:strVal val="hidden"/>
                                      </p:to>
                                    </p:set>
                                  </p:childTnLst>
                                </p:cTn>
                              </p:par>
                              <p:par>
                                <p:cTn id="111" presetID="10" presetClass="entr" presetSubtype="0" fill="hold" nodeType="withEffect">
                                  <p:stCondLst>
                                    <p:cond delay="0"/>
                                  </p:stCondLst>
                                  <p:childTnLst>
                                    <p:set>
                                      <p:cBhvr>
                                        <p:cTn id="112" dur="1" fill="hold">
                                          <p:stCondLst>
                                            <p:cond delay="0"/>
                                          </p:stCondLst>
                                        </p:cTn>
                                        <p:tgtEl>
                                          <p:spTgt spid="9"/>
                                        </p:tgtEl>
                                        <p:attrNameLst>
                                          <p:attrName>style.visibility</p:attrName>
                                        </p:attrNameLst>
                                      </p:cBhvr>
                                      <p:to>
                                        <p:strVal val="visible"/>
                                      </p:to>
                                    </p:set>
                                    <p:animEffect transition="in" filter="fade">
                                      <p:cBhvr>
                                        <p:cTn id="113" dur="2000"/>
                                        <p:tgtEl>
                                          <p:spTgt spid="9"/>
                                        </p:tgtEl>
                                      </p:cBhvr>
                                    </p:animEffect>
                                  </p:childTnLst>
                                </p:cTn>
                              </p:par>
                            </p:childTnLst>
                          </p:cTn>
                        </p:par>
                        <p:par>
                          <p:cTn id="114" fill="hold" nodeType="afterGroup">
                            <p:stCondLst>
                              <p:cond delay="9580"/>
                            </p:stCondLst>
                            <p:childTnLst>
                              <p:par>
                                <p:cTn id="115" presetID="10" presetClass="exit" presetSubtype="0" fill="hold" nodeType="afterEffect">
                                  <p:stCondLst>
                                    <p:cond delay="0"/>
                                  </p:stCondLst>
                                  <p:childTnLst>
                                    <p:animEffect transition="out" filter="fade">
                                      <p:cBhvr>
                                        <p:cTn id="116" dur="500"/>
                                        <p:tgtEl>
                                          <p:spTgt spid="9"/>
                                        </p:tgtEl>
                                      </p:cBhvr>
                                    </p:animEffect>
                                    <p:set>
                                      <p:cBhvr>
                                        <p:cTn id="117" dur="1" fill="hold">
                                          <p:stCondLst>
                                            <p:cond delay="499"/>
                                          </p:stCondLst>
                                        </p:cTn>
                                        <p:tgtEl>
                                          <p:spTgt spid="9"/>
                                        </p:tgtEl>
                                        <p:attrNameLst>
                                          <p:attrName>style.visibility</p:attrName>
                                        </p:attrNameLst>
                                      </p:cBhvr>
                                      <p:to>
                                        <p:strVal val="hidden"/>
                                      </p:to>
                                    </p:set>
                                  </p:childTnLst>
                                </p:cTn>
                              </p:par>
                              <p:par>
                                <p:cTn id="118" presetID="10" presetClass="exit" presetSubtype="0" fill="hold" nodeType="withEffect">
                                  <p:stCondLst>
                                    <p:cond delay="0"/>
                                  </p:stCondLst>
                                  <p:iterate type="lt">
                                    <p:tmPct val="0"/>
                                  </p:iterate>
                                  <p:childTnLst>
                                    <p:animEffect transition="out" filter="fade">
                                      <p:cBhvr>
                                        <p:cTn id="119" dur="500"/>
                                        <p:tgtEl>
                                          <p:spTgt spid="67798"/>
                                        </p:tgtEl>
                                      </p:cBhvr>
                                    </p:animEffect>
                                    <p:set>
                                      <p:cBhvr>
                                        <p:cTn id="120" dur="1" fill="hold">
                                          <p:stCondLst>
                                            <p:cond delay="499"/>
                                          </p:stCondLst>
                                        </p:cTn>
                                        <p:tgtEl>
                                          <p:spTgt spid="67798"/>
                                        </p:tgtEl>
                                        <p:attrNameLst>
                                          <p:attrName>style.visibility</p:attrName>
                                        </p:attrNameLst>
                                      </p:cBhvr>
                                      <p:to>
                                        <p:strVal val="hidden"/>
                                      </p:to>
                                    </p:set>
                                  </p:childTnLst>
                                </p:cTn>
                              </p:par>
                              <p:par>
                                <p:cTn id="121" presetID="10" presetClass="exit" presetSubtype="0" fill="hold" nodeType="withEffect">
                                  <p:stCondLst>
                                    <p:cond delay="0"/>
                                  </p:stCondLst>
                                  <p:iterate type="lt">
                                    <p:tmPct val="0"/>
                                  </p:iterate>
                                  <p:childTnLst>
                                    <p:animEffect transition="out" filter="fade">
                                      <p:cBhvr>
                                        <p:cTn id="122" dur="500"/>
                                        <p:tgtEl>
                                          <p:spTgt spid="67801"/>
                                        </p:tgtEl>
                                      </p:cBhvr>
                                    </p:animEffect>
                                    <p:set>
                                      <p:cBhvr>
                                        <p:cTn id="123" dur="1" fill="hold">
                                          <p:stCondLst>
                                            <p:cond delay="499"/>
                                          </p:stCondLst>
                                        </p:cTn>
                                        <p:tgtEl>
                                          <p:spTgt spid="67801"/>
                                        </p:tgtEl>
                                        <p:attrNameLst>
                                          <p:attrName>style.visibility</p:attrName>
                                        </p:attrNameLst>
                                      </p:cBhvr>
                                      <p:to>
                                        <p:strVal val="hidden"/>
                                      </p:to>
                                    </p:set>
                                  </p:childTnLst>
                                </p:cTn>
                              </p:par>
                            </p:childTnLst>
                          </p:cTn>
                        </p:par>
                        <p:par>
                          <p:cTn id="124" fill="hold" nodeType="afterGroup">
                            <p:stCondLst>
                              <p:cond delay="10080"/>
                            </p:stCondLst>
                            <p:childTnLst>
                              <p:par>
                                <p:cTn id="125" presetID="10" presetClass="entr" presetSubtype="0" fill="hold" nodeType="afterEffect">
                                  <p:stCondLst>
                                    <p:cond delay="0"/>
                                  </p:stCondLst>
                                  <p:childTnLst>
                                    <p:set>
                                      <p:cBhvr>
                                        <p:cTn id="126" dur="1" fill="hold">
                                          <p:stCondLst>
                                            <p:cond delay="0"/>
                                          </p:stCondLst>
                                        </p:cTn>
                                        <p:tgtEl>
                                          <p:spTgt spid="11"/>
                                        </p:tgtEl>
                                        <p:attrNameLst>
                                          <p:attrName>style.visibility</p:attrName>
                                        </p:attrNameLst>
                                      </p:cBhvr>
                                      <p:to>
                                        <p:strVal val="visible"/>
                                      </p:to>
                                    </p:set>
                                    <p:animEffect transition="in" filter="fade">
                                      <p:cBhvr>
                                        <p:cTn id="127" dur="500"/>
                                        <p:tgtEl>
                                          <p:spTgt spid="11"/>
                                        </p:tgtEl>
                                      </p:cBhvr>
                                    </p:animEffect>
                                  </p:childTnLst>
                                </p:cTn>
                              </p:par>
                            </p:childTnLst>
                          </p:cTn>
                        </p:par>
                        <p:par>
                          <p:cTn id="128" fill="hold" nodeType="afterGroup">
                            <p:stCondLst>
                              <p:cond delay="10580"/>
                            </p:stCondLst>
                            <p:childTnLst>
                              <p:par>
                                <p:cTn id="129" presetID="56" presetClass="path" presetSubtype="0" accel="50000" decel="50000" fill="hold" nodeType="afterEffect">
                                  <p:stCondLst>
                                    <p:cond delay="0"/>
                                  </p:stCondLst>
                                  <p:childTnLst>
                                    <p:animMotion origin="layout" path="M 3.33333E-6 0.00951 L -0.19028 0.08906 " pathEditMode="relative" rAng="0" ptsTypes="AA">
                                      <p:cBhvr>
                                        <p:cTn id="130" dur="2000" fill="hold"/>
                                        <p:tgtEl>
                                          <p:spTgt spid="11"/>
                                        </p:tgtEl>
                                        <p:attrNameLst>
                                          <p:attrName>ppt_x</p:attrName>
                                          <p:attrName>ppt_y</p:attrName>
                                        </p:attrNameLst>
                                      </p:cBhvr>
                                      <p:rCtr x="-9514" y="3966"/>
                                    </p:animMotion>
                                  </p:childTnLst>
                                </p:cTn>
                              </p:par>
                              <p:par>
                                <p:cTn id="131" presetID="10" presetClass="exit" presetSubtype="0" fill="hold" grpId="1" nodeType="withEffect">
                                  <p:stCondLst>
                                    <p:cond delay="0"/>
                                  </p:stCondLst>
                                  <p:childTnLst>
                                    <p:animEffect transition="out" filter="fade">
                                      <p:cBhvr>
                                        <p:cTn id="132" dur="1000"/>
                                        <p:tgtEl>
                                          <p:spTgt spid="67772"/>
                                        </p:tgtEl>
                                      </p:cBhvr>
                                    </p:animEffect>
                                    <p:set>
                                      <p:cBhvr>
                                        <p:cTn id="133" dur="1" fill="hold">
                                          <p:stCondLst>
                                            <p:cond delay="999"/>
                                          </p:stCondLst>
                                        </p:cTn>
                                        <p:tgtEl>
                                          <p:spTgt spid="67772"/>
                                        </p:tgtEl>
                                        <p:attrNameLst>
                                          <p:attrName>style.visibility</p:attrName>
                                        </p:attrNameLst>
                                      </p:cBhvr>
                                      <p:to>
                                        <p:strVal val="hidden"/>
                                      </p:to>
                                    </p:set>
                                  </p:childTnLst>
                                  <p:subTnLst>
                                    <p:audio>
                                      <p:cMediaNode>
                                        <p:cTn display="0" masterRel="sameClick">
                                          <p:stCondLst>
                                            <p:cond evt="begin" delay="0">
                                              <p:tn val="131"/>
                                            </p:cond>
                                          </p:stCondLst>
                                          <p:endCondLst>
                                            <p:cond evt="onStopAudio" delay="0">
                                              <p:tgtEl>
                                                <p:sldTgt/>
                                              </p:tgtEl>
                                            </p:cond>
                                          </p:endCondLst>
                                        </p:cTn>
                                        <p:tgtEl>
                                          <p:sndTgt r:embed="rId6" name="JINGLE.WAV"/>
                                        </p:tgtEl>
                                      </p:cMediaNode>
                                    </p:audio>
                                  </p:subTnLst>
                                </p:cTn>
                              </p:par>
                            </p:childTnLst>
                          </p:cTn>
                        </p:par>
                      </p:childTnLst>
                    </p:cTn>
                  </p:par>
                  <p:par>
                    <p:cTn id="134" fill="hold" nodeType="clickPar">
                      <p:stCondLst>
                        <p:cond delay="indefinite"/>
                      </p:stCondLst>
                      <p:childTnLst>
                        <p:par>
                          <p:cTn id="135" fill="hold" nodeType="withGroup">
                            <p:stCondLst>
                              <p:cond delay="0"/>
                            </p:stCondLst>
                            <p:childTnLst>
                              <p:par>
                                <p:cTn id="136" presetID="5" presetClass="entr" presetSubtype="10" fill="hold" grpId="0" nodeType="clickEffect">
                                  <p:stCondLst>
                                    <p:cond delay="0"/>
                                  </p:stCondLst>
                                  <p:childTnLst>
                                    <p:set>
                                      <p:cBhvr>
                                        <p:cTn id="137" dur="1" fill="hold">
                                          <p:stCondLst>
                                            <p:cond delay="0"/>
                                          </p:stCondLst>
                                        </p:cTn>
                                        <p:tgtEl>
                                          <p:spTgt spid="67811"/>
                                        </p:tgtEl>
                                        <p:attrNameLst>
                                          <p:attrName>style.visibility</p:attrName>
                                        </p:attrNameLst>
                                      </p:cBhvr>
                                      <p:to>
                                        <p:strVal val="visible"/>
                                      </p:to>
                                    </p:set>
                                    <p:animEffect transition="in" filter="checkerboard(across)">
                                      <p:cBhvr>
                                        <p:cTn id="138" dur="500"/>
                                        <p:tgtEl>
                                          <p:spTgt spid="67811"/>
                                        </p:tgtEl>
                                      </p:cBhvr>
                                    </p:animEffect>
                                  </p:childTnLst>
                                </p:cTn>
                              </p:par>
                              <p:par>
                                <p:cTn id="139" presetID="25" presetClass="entr" presetSubtype="0" fill="hold" nodeType="withEffect">
                                  <p:stCondLst>
                                    <p:cond delay="0"/>
                                  </p:stCondLst>
                                  <p:childTnLst>
                                    <p:set>
                                      <p:cBhvr>
                                        <p:cTn id="140" dur="1" fill="hold">
                                          <p:stCondLst>
                                            <p:cond delay="0"/>
                                          </p:stCondLst>
                                        </p:cTn>
                                        <p:tgtEl>
                                          <p:spTgt spid="15"/>
                                        </p:tgtEl>
                                        <p:attrNameLst>
                                          <p:attrName>style.visibility</p:attrName>
                                        </p:attrNameLst>
                                      </p:cBhvr>
                                      <p:to>
                                        <p:strVal val="visible"/>
                                      </p:to>
                                    </p:set>
                                    <p:anim calcmode="lin" valueType="num">
                                      <p:cBhvr>
                                        <p:cTn id="14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4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4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44" dur="1000" fill="hold"/>
                                        <p:tgtEl>
                                          <p:spTgt spid="15"/>
                                        </p:tgtEl>
                                        <p:attrNameLst>
                                          <p:attrName>ppt_h</p:attrName>
                                        </p:attrNameLst>
                                      </p:cBhvr>
                                      <p:tavLst>
                                        <p:tav tm="0">
                                          <p:val>
                                            <p:strVal val="#ppt_h"/>
                                          </p:val>
                                        </p:tav>
                                        <p:tav tm="100000">
                                          <p:val>
                                            <p:strVal val="#ppt_h"/>
                                          </p:val>
                                        </p:tav>
                                      </p:tavLst>
                                    </p:anim>
                                    <p:anim calcmode="lin" valueType="num">
                                      <p:cBhvr>
                                        <p:cTn id="14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4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4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8" dur="1000" decel="50000">
                                          <p:stCondLst>
                                            <p:cond delay="0"/>
                                          </p:stCondLst>
                                        </p:cTn>
                                        <p:tgtEl>
                                          <p:spTgt spid="15"/>
                                        </p:tgtEl>
                                      </p:cBhvr>
                                    </p:animEffect>
                                  </p:childTnLst>
                                </p:cTn>
                              </p:par>
                            </p:childTnLst>
                          </p:cTn>
                        </p:par>
                        <p:par>
                          <p:cTn id="149" fill="hold" nodeType="afterGroup">
                            <p:stCondLst>
                              <p:cond delay="1000"/>
                            </p:stCondLst>
                            <p:childTnLst>
                              <p:par>
                                <p:cTn id="150" presetID="3" presetClass="entr" presetSubtype="10" fill="hold" grpId="0" nodeType="afterEffect">
                                  <p:stCondLst>
                                    <p:cond delay="0"/>
                                  </p:stCondLst>
                                  <p:childTnLst>
                                    <p:set>
                                      <p:cBhvr>
                                        <p:cTn id="151" dur="1" fill="hold">
                                          <p:stCondLst>
                                            <p:cond delay="0"/>
                                          </p:stCondLst>
                                        </p:cTn>
                                        <p:tgtEl>
                                          <p:spTgt spid="67819"/>
                                        </p:tgtEl>
                                        <p:attrNameLst>
                                          <p:attrName>style.visibility</p:attrName>
                                        </p:attrNameLst>
                                      </p:cBhvr>
                                      <p:to>
                                        <p:strVal val="visible"/>
                                      </p:to>
                                    </p:set>
                                    <p:animEffect transition="in" filter="blinds(horizontal)">
                                      <p:cBhvr>
                                        <p:cTn id="152" dur="500"/>
                                        <p:tgtEl>
                                          <p:spTgt spid="67819"/>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3" presetClass="entr" presetSubtype="10" fill="hold" nodeType="clickEffect">
                                  <p:stCondLst>
                                    <p:cond delay="0"/>
                                  </p:stCondLst>
                                  <p:childTnLst>
                                    <p:set>
                                      <p:cBhvr>
                                        <p:cTn id="156" dur="1" fill="hold">
                                          <p:stCondLst>
                                            <p:cond delay="0"/>
                                          </p:stCondLst>
                                        </p:cTn>
                                        <p:tgtEl>
                                          <p:spTgt spid="14"/>
                                        </p:tgtEl>
                                        <p:attrNameLst>
                                          <p:attrName>style.visibility</p:attrName>
                                        </p:attrNameLst>
                                      </p:cBhvr>
                                      <p:to>
                                        <p:strVal val="visible"/>
                                      </p:to>
                                    </p:set>
                                    <p:animEffect transition="in" filter="blinds(horizontal)">
                                      <p:cBhvr>
                                        <p:cTn id="157" dur="500"/>
                                        <p:tgtEl>
                                          <p:spTgt spid="14"/>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67808"/>
                                        </p:tgtEl>
                                        <p:attrNameLst>
                                          <p:attrName>style.visibility</p:attrName>
                                        </p:attrNameLst>
                                      </p:cBhvr>
                                      <p:to>
                                        <p:strVal val="visible"/>
                                      </p:to>
                                    </p:set>
                                    <p:animEffect transition="in" filter="blinds(horizontal)">
                                      <p:cBhvr>
                                        <p:cTn id="160" dur="500"/>
                                        <p:tgtEl>
                                          <p:spTgt spid="67808"/>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67810"/>
                                        </p:tgtEl>
                                        <p:attrNameLst>
                                          <p:attrName>style.visibility</p:attrName>
                                        </p:attrNameLst>
                                      </p:cBhvr>
                                      <p:to>
                                        <p:strVal val="visible"/>
                                      </p:to>
                                    </p:set>
                                    <p:animEffect transition="in" filter="blinds(horizontal)">
                                      <p:cBhvr>
                                        <p:cTn id="163" dur="500"/>
                                        <p:tgtEl>
                                          <p:spTgt spid="67810"/>
                                        </p:tgtEl>
                                      </p:cBhvr>
                                    </p:animEffect>
                                  </p:childTnLst>
                                </p:cTn>
                              </p:par>
                              <p:par>
                                <p:cTn id="164" presetID="3" presetClass="entr" presetSubtype="10" fill="hold" grpId="0" nodeType="withEffect">
                                  <p:stCondLst>
                                    <p:cond delay="0"/>
                                  </p:stCondLst>
                                  <p:childTnLst>
                                    <p:set>
                                      <p:cBhvr>
                                        <p:cTn id="165" dur="1" fill="hold">
                                          <p:stCondLst>
                                            <p:cond delay="0"/>
                                          </p:stCondLst>
                                        </p:cTn>
                                        <p:tgtEl>
                                          <p:spTgt spid="67809"/>
                                        </p:tgtEl>
                                        <p:attrNameLst>
                                          <p:attrName>style.visibility</p:attrName>
                                        </p:attrNameLst>
                                      </p:cBhvr>
                                      <p:to>
                                        <p:strVal val="visible"/>
                                      </p:to>
                                    </p:set>
                                    <p:animEffect transition="in" filter="blinds(horizontal)">
                                      <p:cBhvr>
                                        <p:cTn id="166" dur="500"/>
                                        <p:tgtEl>
                                          <p:spTgt spid="67809"/>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67808"/>
                                        </p:tgtEl>
                                        <p:attrNameLst>
                                          <p:attrName>style.visibility</p:attrName>
                                        </p:attrNameLst>
                                      </p:cBhvr>
                                      <p:to>
                                        <p:strVal val="hidden"/>
                                      </p:to>
                                    </p:set>
                                  </p:childTnLst>
                                </p:cTn>
                              </p:par>
                              <p:par>
                                <p:cTn id="171" presetID="3" presetClass="entr" presetSubtype="10" fill="hold" grpId="0" nodeType="withEffect">
                                  <p:stCondLst>
                                    <p:cond delay="0"/>
                                  </p:stCondLst>
                                  <p:childTnLst>
                                    <p:set>
                                      <p:cBhvr>
                                        <p:cTn id="172" dur="1" fill="hold">
                                          <p:stCondLst>
                                            <p:cond delay="0"/>
                                          </p:stCondLst>
                                        </p:cTn>
                                        <p:tgtEl>
                                          <p:spTgt spid="67820"/>
                                        </p:tgtEl>
                                        <p:attrNameLst>
                                          <p:attrName>style.visibility</p:attrName>
                                        </p:attrNameLst>
                                      </p:cBhvr>
                                      <p:to>
                                        <p:strVal val="visible"/>
                                      </p:to>
                                    </p:set>
                                    <p:animEffect transition="in" filter="blinds(horizontal)">
                                      <p:cBhvr>
                                        <p:cTn id="173" dur="500"/>
                                        <p:tgtEl>
                                          <p:spTgt spid="67820"/>
                                        </p:tgtEl>
                                      </p:cBhvr>
                                    </p:animEffect>
                                  </p:childTnLst>
                                  <p:subTnLst>
                                    <p:audio>
                                      <p:cMediaNode>
                                        <p:cTn display="0" masterRel="sameClick">
                                          <p:stCondLst>
                                            <p:cond evt="begin" delay="0">
                                              <p:tn val="171"/>
                                            </p:cond>
                                          </p:stCondLst>
                                          <p:endCondLst>
                                            <p:cond evt="onStopAudio" delay="0">
                                              <p:tgtEl>
                                                <p:sldTgt/>
                                              </p:tgtEl>
                                            </p:cond>
                                          </p:endCondLst>
                                        </p:cTn>
                                        <p:tgtEl>
                                          <p:sndTgt r:embed="rId7" name="Tink.wav"/>
                                        </p:tgtEl>
                                      </p:cMediaNode>
                                    </p:audio>
                                  </p:subTnLst>
                                </p:cTn>
                              </p:par>
                              <p:par>
                                <p:cTn id="174" presetID="3" presetClass="entr" presetSubtype="10" fill="hold" grpId="0" nodeType="withEffect">
                                  <p:stCondLst>
                                    <p:cond delay="0"/>
                                  </p:stCondLst>
                                  <p:childTnLst>
                                    <p:set>
                                      <p:cBhvr>
                                        <p:cTn id="175" dur="1" fill="hold">
                                          <p:stCondLst>
                                            <p:cond delay="0"/>
                                          </p:stCondLst>
                                        </p:cTn>
                                        <p:tgtEl>
                                          <p:spTgt spid="67821"/>
                                        </p:tgtEl>
                                        <p:attrNameLst>
                                          <p:attrName>style.visibility</p:attrName>
                                        </p:attrNameLst>
                                      </p:cBhvr>
                                      <p:to>
                                        <p:strVal val="visible"/>
                                      </p:to>
                                    </p:set>
                                    <p:animEffect transition="in" filter="blinds(horizontal)">
                                      <p:cBhvr>
                                        <p:cTn id="176" dur="500"/>
                                        <p:tgtEl>
                                          <p:spTgt spid="67821"/>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53" presetClass="entr" presetSubtype="0" fill="hold" nodeType="clickEffect">
                                  <p:stCondLst>
                                    <p:cond delay="0"/>
                                  </p:stCondLst>
                                  <p:childTnLst>
                                    <p:set>
                                      <p:cBhvr>
                                        <p:cTn id="180" dur="1" fill="hold">
                                          <p:stCondLst>
                                            <p:cond delay="0"/>
                                          </p:stCondLst>
                                        </p:cTn>
                                        <p:tgtEl>
                                          <p:spTgt spid="17"/>
                                        </p:tgtEl>
                                        <p:attrNameLst>
                                          <p:attrName>style.visibility</p:attrName>
                                        </p:attrNameLst>
                                      </p:cBhvr>
                                      <p:to>
                                        <p:strVal val="visible"/>
                                      </p:to>
                                    </p:set>
                                    <p:anim calcmode="lin" valueType="num">
                                      <p:cBhvr>
                                        <p:cTn id="181" dur="500" fill="hold"/>
                                        <p:tgtEl>
                                          <p:spTgt spid="17"/>
                                        </p:tgtEl>
                                        <p:attrNameLst>
                                          <p:attrName>ppt_w</p:attrName>
                                        </p:attrNameLst>
                                      </p:cBhvr>
                                      <p:tavLst>
                                        <p:tav tm="0">
                                          <p:val>
                                            <p:fltVal val="0"/>
                                          </p:val>
                                        </p:tav>
                                        <p:tav tm="100000">
                                          <p:val>
                                            <p:strVal val="#ppt_w"/>
                                          </p:val>
                                        </p:tav>
                                      </p:tavLst>
                                    </p:anim>
                                    <p:anim calcmode="lin" valueType="num">
                                      <p:cBhvr>
                                        <p:cTn id="182" dur="500" fill="hold"/>
                                        <p:tgtEl>
                                          <p:spTgt spid="17"/>
                                        </p:tgtEl>
                                        <p:attrNameLst>
                                          <p:attrName>ppt_h</p:attrName>
                                        </p:attrNameLst>
                                      </p:cBhvr>
                                      <p:tavLst>
                                        <p:tav tm="0">
                                          <p:val>
                                            <p:fltVal val="0"/>
                                          </p:val>
                                        </p:tav>
                                        <p:tav tm="100000">
                                          <p:val>
                                            <p:strVal val="#ppt_h"/>
                                          </p:val>
                                        </p:tav>
                                      </p:tavLst>
                                    </p:anim>
                                    <p:animEffect transition="in" filter="fade">
                                      <p:cBhvr>
                                        <p:cTn id="18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p:bldP spid="67642" grpId="0"/>
      <p:bldP spid="67772" grpId="0" animBg="1"/>
      <p:bldP spid="67772" grpId="1" animBg="1"/>
      <p:bldP spid="67792" grpId="0"/>
      <p:bldP spid="67793" grpId="0"/>
      <p:bldP spid="67794" grpId="0"/>
      <p:bldP spid="67795" grpId="0"/>
      <p:bldP spid="67796" grpId="0"/>
      <p:bldP spid="67798" grpId="0"/>
      <p:bldP spid="67798" grpId="1"/>
      <p:bldP spid="67798" grpId="2"/>
      <p:bldP spid="67799" grpId="0"/>
      <p:bldP spid="67799" grpId="1"/>
      <p:bldP spid="67799" grpId="2"/>
      <p:bldP spid="67800" grpId="0"/>
      <p:bldP spid="67800" grpId="1"/>
      <p:bldP spid="67801" grpId="0"/>
      <p:bldP spid="67803" grpId="0"/>
      <p:bldP spid="67808" grpId="0"/>
      <p:bldP spid="67808" grpId="1"/>
      <p:bldP spid="67809" grpId="0"/>
      <p:bldP spid="67810" grpId="0"/>
      <p:bldP spid="67811" grpId="0"/>
      <p:bldP spid="67819" grpId="0"/>
      <p:bldP spid="67820" grpId="0"/>
      <p:bldP spid="678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sp>
        <p:nvSpPr>
          <p:cNvPr id="14338" name="Text Box 2">
            <a:extLst>
              <a:ext uri="{FF2B5EF4-FFF2-40B4-BE49-F238E27FC236}">
                <a16:creationId xmlns:a16="http://schemas.microsoft.com/office/drawing/2014/main" id="{72B70D46-A37B-4DEA-BB6B-099F8CFDFFA4}"/>
              </a:ext>
            </a:extLst>
          </p:cNvPr>
          <p:cNvSpPr txBox="1">
            <a:spLocks noChangeArrowheads="1"/>
          </p:cNvSpPr>
          <p:nvPr/>
        </p:nvSpPr>
        <p:spPr bwMode="auto">
          <a:xfrm>
            <a:off x="381000" y="990600"/>
            <a:ext cx="1905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u="sng">
                <a:solidFill>
                  <a:srgbClr val="CC0000"/>
                </a:solidFill>
                <a:latin typeface="VNI-Times" pitchFamily="2" charset="0"/>
              </a:rPr>
              <a:t>VÍ DUÏ 2</a:t>
            </a:r>
            <a:r>
              <a:rPr lang="en-US" altLang="en-US" sz="2400" b="0">
                <a:solidFill>
                  <a:srgbClr val="CC0000"/>
                </a:solidFill>
                <a:latin typeface="VNI-Times" pitchFamily="2" charset="0"/>
              </a:rPr>
              <a:t> :</a:t>
            </a:r>
          </a:p>
        </p:txBody>
      </p:sp>
      <p:sp>
        <p:nvSpPr>
          <p:cNvPr id="146435" name="Text Box 3">
            <a:extLst>
              <a:ext uri="{FF2B5EF4-FFF2-40B4-BE49-F238E27FC236}">
                <a16:creationId xmlns:a16="http://schemas.microsoft.com/office/drawing/2014/main" id="{2D4AB4EA-169B-4FD3-ABB0-09AA57634E25}"/>
              </a:ext>
            </a:extLst>
          </p:cNvPr>
          <p:cNvSpPr txBox="1">
            <a:spLocks noChangeArrowheads="1"/>
          </p:cNvSpPr>
          <p:nvPr/>
        </p:nvSpPr>
        <p:spPr bwMode="auto">
          <a:xfrm>
            <a:off x="3048000" y="4292600"/>
            <a:ext cx="2362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a:t>
            </a:r>
          </a:p>
        </p:txBody>
      </p:sp>
      <p:grpSp>
        <p:nvGrpSpPr>
          <p:cNvPr id="2" name="Group 4">
            <a:extLst>
              <a:ext uri="{FF2B5EF4-FFF2-40B4-BE49-F238E27FC236}">
                <a16:creationId xmlns:a16="http://schemas.microsoft.com/office/drawing/2014/main" id="{F4AD4FB4-7E2B-4387-BD6F-01D08C2C8785}"/>
              </a:ext>
            </a:extLst>
          </p:cNvPr>
          <p:cNvGrpSpPr>
            <a:grpSpLocks/>
          </p:cNvGrpSpPr>
          <p:nvPr/>
        </p:nvGrpSpPr>
        <p:grpSpPr bwMode="auto">
          <a:xfrm>
            <a:off x="3962400" y="4191000"/>
            <a:ext cx="1371600" cy="762000"/>
            <a:chOff x="2832" y="960"/>
            <a:chExt cx="864" cy="480"/>
          </a:xfrm>
        </p:grpSpPr>
        <p:grpSp>
          <p:nvGrpSpPr>
            <p:cNvPr id="14449" name="Group 5">
              <a:extLst>
                <a:ext uri="{FF2B5EF4-FFF2-40B4-BE49-F238E27FC236}">
                  <a16:creationId xmlns:a16="http://schemas.microsoft.com/office/drawing/2014/main" id="{4F6DEBF5-CE9C-40F4-9E11-BABD6C59B616}"/>
                </a:ext>
              </a:extLst>
            </p:cNvPr>
            <p:cNvGrpSpPr>
              <a:grpSpLocks/>
            </p:cNvGrpSpPr>
            <p:nvPr/>
          </p:nvGrpSpPr>
          <p:grpSpPr bwMode="auto">
            <a:xfrm>
              <a:off x="2832" y="960"/>
              <a:ext cx="435" cy="384"/>
              <a:chOff x="2445" y="1200"/>
              <a:chExt cx="435" cy="384"/>
            </a:xfrm>
          </p:grpSpPr>
          <p:sp>
            <p:nvSpPr>
              <p:cNvPr id="14451" name="Line 6">
                <a:extLst>
                  <a:ext uri="{FF2B5EF4-FFF2-40B4-BE49-F238E27FC236}">
                    <a16:creationId xmlns:a16="http://schemas.microsoft.com/office/drawing/2014/main" id="{D91E80E0-360A-4D06-8A95-00B9E4DB5D7F}"/>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52" name="Line 7">
                <a:extLst>
                  <a:ext uri="{FF2B5EF4-FFF2-40B4-BE49-F238E27FC236}">
                    <a16:creationId xmlns:a16="http://schemas.microsoft.com/office/drawing/2014/main" id="{7760CD21-85C7-48E5-863C-DA17628E5894}"/>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53" name="Line 8">
                <a:extLst>
                  <a:ext uri="{FF2B5EF4-FFF2-40B4-BE49-F238E27FC236}">
                    <a16:creationId xmlns:a16="http://schemas.microsoft.com/office/drawing/2014/main" id="{58A275AD-7611-408A-ABDF-5DF3F7A6F787}"/>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450" name="Text Box 9">
              <a:extLst>
                <a:ext uri="{FF2B5EF4-FFF2-40B4-BE49-F238E27FC236}">
                  <a16:creationId xmlns:a16="http://schemas.microsoft.com/office/drawing/2014/main" id="{BDE86974-5B40-483D-9167-AC588E782741}"/>
                </a:ext>
              </a:extLst>
            </p:cNvPr>
            <p:cNvSpPr txBox="1">
              <a:spLocks noChangeArrowheads="1"/>
            </p:cNvSpPr>
            <p:nvPr/>
          </p:nvSpPr>
          <p:spPr bwMode="auto">
            <a:xfrm>
              <a:off x="2976" y="998"/>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Times New Roman" panose="02020603050405020304" pitchFamily="18" charset="0"/>
                </a:rPr>
                <a:t>5</a:t>
              </a:r>
            </a:p>
          </p:txBody>
        </p:sp>
      </p:grpSp>
      <p:sp>
        <p:nvSpPr>
          <p:cNvPr id="146442" name="Text Box 10">
            <a:extLst>
              <a:ext uri="{FF2B5EF4-FFF2-40B4-BE49-F238E27FC236}">
                <a16:creationId xmlns:a16="http://schemas.microsoft.com/office/drawing/2014/main" id="{7AC05983-0EC4-406D-A0F5-E9B68DA5EFDD}"/>
              </a:ext>
            </a:extLst>
          </p:cNvPr>
          <p:cNvSpPr txBox="1">
            <a:spLocks noChangeArrowheads="1"/>
          </p:cNvSpPr>
          <p:nvPr/>
        </p:nvSpPr>
        <p:spPr bwMode="auto">
          <a:xfrm>
            <a:off x="3505200" y="4191000"/>
            <a:ext cx="1219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3300"/>
                </a:solidFill>
                <a:latin typeface="Times New Roman" panose="02020603050405020304" pitchFamily="18" charset="0"/>
              </a:rPr>
              <a:t>2</a:t>
            </a:r>
          </a:p>
        </p:txBody>
      </p:sp>
      <p:grpSp>
        <p:nvGrpSpPr>
          <p:cNvPr id="4" name="Group 11">
            <a:extLst>
              <a:ext uri="{FF2B5EF4-FFF2-40B4-BE49-F238E27FC236}">
                <a16:creationId xmlns:a16="http://schemas.microsoft.com/office/drawing/2014/main" id="{3DE4F30F-9825-49DC-91C7-4B25852BC01F}"/>
              </a:ext>
            </a:extLst>
          </p:cNvPr>
          <p:cNvGrpSpPr>
            <a:grpSpLocks/>
          </p:cNvGrpSpPr>
          <p:nvPr/>
        </p:nvGrpSpPr>
        <p:grpSpPr bwMode="auto">
          <a:xfrm>
            <a:off x="2286000" y="4191000"/>
            <a:ext cx="1371600" cy="762000"/>
            <a:chOff x="2832" y="960"/>
            <a:chExt cx="864" cy="480"/>
          </a:xfrm>
        </p:grpSpPr>
        <p:grpSp>
          <p:nvGrpSpPr>
            <p:cNvPr id="14444" name="Group 12">
              <a:extLst>
                <a:ext uri="{FF2B5EF4-FFF2-40B4-BE49-F238E27FC236}">
                  <a16:creationId xmlns:a16="http://schemas.microsoft.com/office/drawing/2014/main" id="{E5613FF6-2E91-409B-B467-6D4C9881A336}"/>
                </a:ext>
              </a:extLst>
            </p:cNvPr>
            <p:cNvGrpSpPr>
              <a:grpSpLocks/>
            </p:cNvGrpSpPr>
            <p:nvPr/>
          </p:nvGrpSpPr>
          <p:grpSpPr bwMode="auto">
            <a:xfrm>
              <a:off x="2832" y="960"/>
              <a:ext cx="435" cy="384"/>
              <a:chOff x="2445" y="1200"/>
              <a:chExt cx="435" cy="384"/>
            </a:xfrm>
          </p:grpSpPr>
          <p:sp>
            <p:nvSpPr>
              <p:cNvPr id="14446" name="Line 13">
                <a:extLst>
                  <a:ext uri="{FF2B5EF4-FFF2-40B4-BE49-F238E27FC236}">
                    <a16:creationId xmlns:a16="http://schemas.microsoft.com/office/drawing/2014/main" id="{92A15FD0-4E3A-41C6-9A0C-5B1A7BA9A78D}"/>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47" name="Line 14">
                <a:extLst>
                  <a:ext uri="{FF2B5EF4-FFF2-40B4-BE49-F238E27FC236}">
                    <a16:creationId xmlns:a16="http://schemas.microsoft.com/office/drawing/2014/main" id="{795DC037-5C5A-4271-883F-939FE5512895}"/>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48" name="Line 15">
                <a:extLst>
                  <a:ext uri="{FF2B5EF4-FFF2-40B4-BE49-F238E27FC236}">
                    <a16:creationId xmlns:a16="http://schemas.microsoft.com/office/drawing/2014/main" id="{493D60F8-EEA5-42F1-B6A2-03CDF4C1D3CA}"/>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445" name="Text Box 16">
              <a:extLst>
                <a:ext uri="{FF2B5EF4-FFF2-40B4-BE49-F238E27FC236}">
                  <a16:creationId xmlns:a16="http://schemas.microsoft.com/office/drawing/2014/main" id="{283F4B56-691D-4193-92B1-A80067C3CEAA}"/>
                </a:ext>
              </a:extLst>
            </p:cNvPr>
            <p:cNvSpPr txBox="1">
              <a:spLocks noChangeArrowheads="1"/>
            </p:cNvSpPr>
            <p:nvPr/>
          </p:nvSpPr>
          <p:spPr bwMode="auto">
            <a:xfrm>
              <a:off x="2976" y="998"/>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Times New Roman" panose="02020603050405020304" pitchFamily="18" charset="0"/>
                </a:rPr>
                <a:t>5</a:t>
              </a:r>
            </a:p>
          </p:txBody>
        </p:sp>
      </p:grpSp>
      <p:sp>
        <p:nvSpPr>
          <p:cNvPr id="146449" name="Text Box 17">
            <a:extLst>
              <a:ext uri="{FF2B5EF4-FFF2-40B4-BE49-F238E27FC236}">
                <a16:creationId xmlns:a16="http://schemas.microsoft.com/office/drawing/2014/main" id="{A633E096-DC8F-4AD4-A5AC-532284560F39}"/>
              </a:ext>
            </a:extLst>
          </p:cNvPr>
          <p:cNvSpPr txBox="1">
            <a:spLocks noChangeArrowheads="1"/>
          </p:cNvSpPr>
          <p:nvPr/>
        </p:nvSpPr>
        <p:spPr bwMode="auto">
          <a:xfrm>
            <a:off x="3740150" y="3317875"/>
            <a:ext cx="137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4</a:t>
            </a:r>
          </a:p>
        </p:txBody>
      </p:sp>
      <p:grpSp>
        <p:nvGrpSpPr>
          <p:cNvPr id="6" name="Group 18">
            <a:extLst>
              <a:ext uri="{FF2B5EF4-FFF2-40B4-BE49-F238E27FC236}">
                <a16:creationId xmlns:a16="http://schemas.microsoft.com/office/drawing/2014/main" id="{6E48539F-B076-4835-B170-D3817D89328F}"/>
              </a:ext>
            </a:extLst>
          </p:cNvPr>
          <p:cNvGrpSpPr>
            <a:grpSpLocks/>
          </p:cNvGrpSpPr>
          <p:nvPr/>
        </p:nvGrpSpPr>
        <p:grpSpPr bwMode="auto">
          <a:xfrm>
            <a:off x="914400" y="3200400"/>
            <a:ext cx="7620000" cy="898525"/>
            <a:chOff x="432" y="1402"/>
            <a:chExt cx="4752" cy="566"/>
          </a:xfrm>
        </p:grpSpPr>
        <p:sp>
          <p:nvSpPr>
            <p:cNvPr id="14429" name="Text Box 19">
              <a:extLst>
                <a:ext uri="{FF2B5EF4-FFF2-40B4-BE49-F238E27FC236}">
                  <a16:creationId xmlns:a16="http://schemas.microsoft.com/office/drawing/2014/main" id="{9D629AB3-0C4A-41FE-913D-0000BE776BC6}"/>
                </a:ext>
              </a:extLst>
            </p:cNvPr>
            <p:cNvSpPr txBox="1">
              <a:spLocks noChangeArrowheads="1"/>
            </p:cNvSpPr>
            <p:nvPr/>
          </p:nvSpPr>
          <p:spPr bwMode="auto">
            <a:xfrm>
              <a:off x="432" y="1488"/>
              <a:ext cx="475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b="0">
                  <a:latin typeface="Times New Roman" panose="02020603050405020304" pitchFamily="18" charset="0"/>
                </a:rPr>
                <a:t> </a:t>
              </a:r>
              <a:r>
                <a:rPr lang="en-US" altLang="en-US">
                  <a:solidFill>
                    <a:srgbClr val="3333FF"/>
                  </a:solidFill>
                  <a:latin typeface="Times New Roman" panose="02020603050405020304" pitchFamily="18" charset="0"/>
                </a:rPr>
                <a:t>=</a:t>
              </a:r>
              <a:r>
                <a:rPr lang="en-US" altLang="en-US" b="0">
                  <a:latin typeface="Times New Roman" panose="02020603050405020304" pitchFamily="18" charset="0"/>
                </a:rPr>
                <a:t>             </a:t>
              </a:r>
              <a:r>
                <a:rPr lang="en-US" altLang="en-US">
                  <a:solidFill>
                    <a:srgbClr val="3333FF"/>
                  </a:solidFill>
                  <a:latin typeface="Times New Roman" panose="02020603050405020304" pitchFamily="18" charset="0"/>
                </a:rPr>
                <a:t>+</a:t>
              </a:r>
              <a:r>
                <a:rPr lang="en-US" altLang="en-US" b="0">
                  <a:latin typeface="Times New Roman" panose="02020603050405020304" pitchFamily="18" charset="0"/>
                </a:rPr>
                <a:t>            </a:t>
              </a:r>
              <a:r>
                <a:rPr lang="en-US" altLang="en-US" sz="4400">
                  <a:solidFill>
                    <a:srgbClr val="3333FF"/>
                  </a:solidFill>
                  <a:latin typeface="Times New Roman" panose="02020603050405020304" pitchFamily="18" charset="0"/>
                </a:rPr>
                <a:t>+</a:t>
              </a:r>
              <a:endParaRPr lang="en-US" altLang="en-US">
                <a:solidFill>
                  <a:srgbClr val="3333FF"/>
                </a:solidFill>
                <a:latin typeface="Times New Roman" panose="02020603050405020304" pitchFamily="18" charset="0"/>
              </a:endParaRPr>
            </a:p>
          </p:txBody>
        </p:sp>
        <p:grpSp>
          <p:nvGrpSpPr>
            <p:cNvPr id="14430" name="Group 20">
              <a:extLst>
                <a:ext uri="{FF2B5EF4-FFF2-40B4-BE49-F238E27FC236}">
                  <a16:creationId xmlns:a16="http://schemas.microsoft.com/office/drawing/2014/main" id="{8C27A5BC-866B-436C-9678-FDACED06DBD6}"/>
                </a:ext>
              </a:extLst>
            </p:cNvPr>
            <p:cNvGrpSpPr>
              <a:grpSpLocks/>
            </p:cNvGrpSpPr>
            <p:nvPr/>
          </p:nvGrpSpPr>
          <p:grpSpPr bwMode="auto">
            <a:xfrm>
              <a:off x="960" y="1402"/>
              <a:ext cx="1104" cy="480"/>
              <a:chOff x="768" y="1200"/>
              <a:chExt cx="1104" cy="480"/>
            </a:xfrm>
          </p:grpSpPr>
          <p:grpSp>
            <p:nvGrpSpPr>
              <p:cNvPr id="14437" name="Group 21">
                <a:extLst>
                  <a:ext uri="{FF2B5EF4-FFF2-40B4-BE49-F238E27FC236}">
                    <a16:creationId xmlns:a16="http://schemas.microsoft.com/office/drawing/2014/main" id="{FAA92342-0749-4B44-86E6-D85A2A46D622}"/>
                  </a:ext>
                </a:extLst>
              </p:cNvPr>
              <p:cNvGrpSpPr>
                <a:grpSpLocks/>
              </p:cNvGrpSpPr>
              <p:nvPr/>
            </p:nvGrpSpPr>
            <p:grpSpPr bwMode="auto">
              <a:xfrm>
                <a:off x="1008" y="1200"/>
                <a:ext cx="864" cy="480"/>
                <a:chOff x="2832" y="960"/>
                <a:chExt cx="864" cy="480"/>
              </a:xfrm>
            </p:grpSpPr>
            <p:grpSp>
              <p:nvGrpSpPr>
                <p:cNvPr id="14439" name="Group 22">
                  <a:extLst>
                    <a:ext uri="{FF2B5EF4-FFF2-40B4-BE49-F238E27FC236}">
                      <a16:creationId xmlns:a16="http://schemas.microsoft.com/office/drawing/2014/main" id="{F86BE0A6-97F6-4187-8E59-E8705824B28C}"/>
                    </a:ext>
                  </a:extLst>
                </p:cNvPr>
                <p:cNvGrpSpPr>
                  <a:grpSpLocks/>
                </p:cNvGrpSpPr>
                <p:nvPr/>
              </p:nvGrpSpPr>
              <p:grpSpPr bwMode="auto">
                <a:xfrm>
                  <a:off x="2832" y="960"/>
                  <a:ext cx="435" cy="384"/>
                  <a:chOff x="2445" y="1200"/>
                  <a:chExt cx="435" cy="384"/>
                </a:xfrm>
              </p:grpSpPr>
              <p:sp>
                <p:nvSpPr>
                  <p:cNvPr id="14441" name="Line 23">
                    <a:extLst>
                      <a:ext uri="{FF2B5EF4-FFF2-40B4-BE49-F238E27FC236}">
                        <a16:creationId xmlns:a16="http://schemas.microsoft.com/office/drawing/2014/main" id="{419DFEFF-34D0-4EAF-AB5A-D42BF45B4B50}"/>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42" name="Line 24">
                    <a:extLst>
                      <a:ext uri="{FF2B5EF4-FFF2-40B4-BE49-F238E27FC236}">
                        <a16:creationId xmlns:a16="http://schemas.microsoft.com/office/drawing/2014/main" id="{229F0CCD-4521-4DD0-B1D9-EF79854BA9BE}"/>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43" name="Line 25">
                    <a:extLst>
                      <a:ext uri="{FF2B5EF4-FFF2-40B4-BE49-F238E27FC236}">
                        <a16:creationId xmlns:a16="http://schemas.microsoft.com/office/drawing/2014/main" id="{7FC72831-9D78-46DD-B7D2-35F50A8E7652}"/>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440" name="Text Box 26">
                  <a:extLst>
                    <a:ext uri="{FF2B5EF4-FFF2-40B4-BE49-F238E27FC236}">
                      <a16:creationId xmlns:a16="http://schemas.microsoft.com/office/drawing/2014/main" id="{6B4C5700-6893-447A-A233-855CD50A1095}"/>
                    </a:ext>
                  </a:extLst>
                </p:cNvPr>
                <p:cNvSpPr txBox="1">
                  <a:spLocks noChangeArrowheads="1"/>
                </p:cNvSpPr>
                <p:nvPr/>
              </p:nvSpPr>
              <p:spPr bwMode="auto">
                <a:xfrm>
                  <a:off x="2976" y="998"/>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Times New Roman" panose="02020603050405020304" pitchFamily="18" charset="0"/>
                    </a:rPr>
                    <a:t>5</a:t>
                  </a:r>
                </a:p>
              </p:txBody>
            </p:sp>
          </p:grpSp>
          <p:sp>
            <p:nvSpPr>
              <p:cNvPr id="14438" name="Text Box 27">
                <a:extLst>
                  <a:ext uri="{FF2B5EF4-FFF2-40B4-BE49-F238E27FC236}">
                    <a16:creationId xmlns:a16="http://schemas.microsoft.com/office/drawing/2014/main" id="{D898E320-D294-4684-9324-A95C181F7E17}"/>
                  </a:ext>
                </a:extLst>
              </p:cNvPr>
              <p:cNvSpPr txBox="1">
                <a:spLocks noChangeArrowheads="1"/>
              </p:cNvSpPr>
              <p:nvPr/>
            </p:nvSpPr>
            <p:spPr bwMode="auto">
              <a:xfrm>
                <a:off x="768" y="1238"/>
                <a:ext cx="38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Times New Roman" panose="02020603050405020304" pitchFamily="18" charset="0"/>
                  </a:rPr>
                  <a:t>3</a:t>
                </a:r>
              </a:p>
            </p:txBody>
          </p:sp>
        </p:grpSp>
        <p:grpSp>
          <p:nvGrpSpPr>
            <p:cNvPr id="14431" name="Group 28">
              <a:extLst>
                <a:ext uri="{FF2B5EF4-FFF2-40B4-BE49-F238E27FC236}">
                  <a16:creationId xmlns:a16="http://schemas.microsoft.com/office/drawing/2014/main" id="{20DC0A6D-5110-48B3-BEFB-4A56F6649000}"/>
                </a:ext>
              </a:extLst>
            </p:cNvPr>
            <p:cNvGrpSpPr>
              <a:grpSpLocks/>
            </p:cNvGrpSpPr>
            <p:nvPr/>
          </p:nvGrpSpPr>
          <p:grpSpPr bwMode="auto">
            <a:xfrm>
              <a:off x="3264" y="1402"/>
              <a:ext cx="864" cy="480"/>
              <a:chOff x="2832" y="960"/>
              <a:chExt cx="864" cy="480"/>
            </a:xfrm>
          </p:grpSpPr>
          <p:grpSp>
            <p:nvGrpSpPr>
              <p:cNvPr id="14432" name="Group 29">
                <a:extLst>
                  <a:ext uri="{FF2B5EF4-FFF2-40B4-BE49-F238E27FC236}">
                    <a16:creationId xmlns:a16="http://schemas.microsoft.com/office/drawing/2014/main" id="{804B514E-75D7-443C-956F-65C302BAA59A}"/>
                  </a:ext>
                </a:extLst>
              </p:cNvPr>
              <p:cNvGrpSpPr>
                <a:grpSpLocks/>
              </p:cNvGrpSpPr>
              <p:nvPr/>
            </p:nvGrpSpPr>
            <p:grpSpPr bwMode="auto">
              <a:xfrm>
                <a:off x="2832" y="960"/>
                <a:ext cx="435" cy="384"/>
                <a:chOff x="2445" y="1200"/>
                <a:chExt cx="435" cy="384"/>
              </a:xfrm>
            </p:grpSpPr>
            <p:sp>
              <p:nvSpPr>
                <p:cNvPr id="14434" name="Line 30">
                  <a:extLst>
                    <a:ext uri="{FF2B5EF4-FFF2-40B4-BE49-F238E27FC236}">
                      <a16:creationId xmlns:a16="http://schemas.microsoft.com/office/drawing/2014/main" id="{9575D6A3-A3C7-429F-8F5A-2E55BD12244E}"/>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35" name="Line 31">
                  <a:extLst>
                    <a:ext uri="{FF2B5EF4-FFF2-40B4-BE49-F238E27FC236}">
                      <a16:creationId xmlns:a16="http://schemas.microsoft.com/office/drawing/2014/main" id="{E92FB651-B614-4023-9E19-ABE558864622}"/>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36" name="Line 32">
                  <a:extLst>
                    <a:ext uri="{FF2B5EF4-FFF2-40B4-BE49-F238E27FC236}">
                      <a16:creationId xmlns:a16="http://schemas.microsoft.com/office/drawing/2014/main" id="{8532827D-69BF-4DB4-A10C-102373500336}"/>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433" name="Text Box 33">
                <a:extLst>
                  <a:ext uri="{FF2B5EF4-FFF2-40B4-BE49-F238E27FC236}">
                    <a16:creationId xmlns:a16="http://schemas.microsoft.com/office/drawing/2014/main" id="{649865B5-42F3-40E5-B8A5-C909F116D3F4}"/>
                  </a:ext>
                </a:extLst>
              </p:cNvPr>
              <p:cNvSpPr txBox="1">
                <a:spLocks noChangeArrowheads="1"/>
              </p:cNvSpPr>
              <p:nvPr/>
            </p:nvSpPr>
            <p:spPr bwMode="auto">
              <a:xfrm>
                <a:off x="2976" y="998"/>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Times New Roman" panose="02020603050405020304" pitchFamily="18" charset="0"/>
                  </a:rPr>
                  <a:t>5</a:t>
                </a:r>
              </a:p>
            </p:txBody>
          </p:sp>
        </p:grpSp>
      </p:grpSp>
      <p:grpSp>
        <p:nvGrpSpPr>
          <p:cNvPr id="14345" name="Group 34">
            <a:extLst>
              <a:ext uri="{FF2B5EF4-FFF2-40B4-BE49-F238E27FC236}">
                <a16:creationId xmlns:a16="http://schemas.microsoft.com/office/drawing/2014/main" id="{EEBA3184-74AE-47F4-8C63-25EFEC4E262F}"/>
              </a:ext>
            </a:extLst>
          </p:cNvPr>
          <p:cNvGrpSpPr>
            <a:grpSpLocks/>
          </p:cNvGrpSpPr>
          <p:nvPr/>
        </p:nvGrpSpPr>
        <p:grpSpPr bwMode="auto">
          <a:xfrm>
            <a:off x="1600200" y="2209800"/>
            <a:ext cx="7543800" cy="762000"/>
            <a:chOff x="576" y="2762"/>
            <a:chExt cx="4752" cy="480"/>
          </a:xfrm>
        </p:grpSpPr>
        <p:grpSp>
          <p:nvGrpSpPr>
            <p:cNvPr id="14422" name="Group 35">
              <a:extLst>
                <a:ext uri="{FF2B5EF4-FFF2-40B4-BE49-F238E27FC236}">
                  <a16:creationId xmlns:a16="http://schemas.microsoft.com/office/drawing/2014/main" id="{C61DEF01-DB03-4B31-B464-440650EFEB7B}"/>
                </a:ext>
              </a:extLst>
            </p:cNvPr>
            <p:cNvGrpSpPr>
              <a:grpSpLocks/>
            </p:cNvGrpSpPr>
            <p:nvPr/>
          </p:nvGrpSpPr>
          <p:grpSpPr bwMode="auto">
            <a:xfrm>
              <a:off x="576" y="2762"/>
              <a:ext cx="4752" cy="480"/>
              <a:chOff x="576" y="2784"/>
              <a:chExt cx="4752" cy="480"/>
            </a:xfrm>
          </p:grpSpPr>
          <p:sp>
            <p:nvSpPr>
              <p:cNvPr id="14424" name="Text Box 36">
                <a:extLst>
                  <a:ext uri="{FF2B5EF4-FFF2-40B4-BE49-F238E27FC236}">
                    <a16:creationId xmlns:a16="http://schemas.microsoft.com/office/drawing/2014/main" id="{B941ADC3-9BAD-4D17-B25E-FE3E9D2C2103}"/>
                  </a:ext>
                </a:extLst>
              </p:cNvPr>
              <p:cNvSpPr txBox="1">
                <a:spLocks noChangeArrowheads="1"/>
              </p:cNvSpPr>
              <p:nvPr/>
            </p:nvSpPr>
            <p:spPr bwMode="auto">
              <a:xfrm>
                <a:off x="576" y="2784"/>
                <a:ext cx="475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Times New Roman" panose="02020603050405020304" pitchFamily="18" charset="0"/>
                  </a:rPr>
                  <a:t>3</a:t>
                </a:r>
                <a:r>
                  <a:rPr lang="en-US" altLang="en-US" b="0">
                    <a:solidFill>
                      <a:srgbClr val="3333FF"/>
                    </a:solidFill>
                    <a:latin typeface="Times New Roman" panose="02020603050405020304" pitchFamily="18" charset="0"/>
                  </a:rPr>
                  <a:t>       </a:t>
                </a:r>
                <a:r>
                  <a:rPr lang="en-US" altLang="en-US">
                    <a:solidFill>
                      <a:srgbClr val="3333FF"/>
                    </a:solidFill>
                    <a:latin typeface="Times New Roman" panose="02020603050405020304" pitchFamily="18" charset="0"/>
                  </a:rPr>
                  <a:t>+</a:t>
                </a:r>
                <a:r>
                  <a:rPr lang="en-US" altLang="en-US" b="0">
                    <a:solidFill>
                      <a:srgbClr val="3333FF"/>
                    </a:solidFill>
                    <a:latin typeface="Times New Roman" panose="02020603050405020304" pitchFamily="18" charset="0"/>
                  </a:rPr>
                  <a:t>            </a:t>
                </a:r>
                <a:r>
                  <a:rPr lang="en-US" altLang="en-US" sz="4400">
                    <a:solidFill>
                      <a:srgbClr val="3333FF"/>
                    </a:solidFill>
                    <a:latin typeface="Times New Roman" panose="02020603050405020304" pitchFamily="18" charset="0"/>
                  </a:rPr>
                  <a:t>+</a:t>
                </a:r>
                <a:endParaRPr lang="en-US" altLang="en-US">
                  <a:solidFill>
                    <a:srgbClr val="3333FF"/>
                  </a:solidFill>
                  <a:latin typeface="Times New Roman" panose="02020603050405020304" pitchFamily="18" charset="0"/>
                </a:endParaRPr>
              </a:p>
            </p:txBody>
          </p:sp>
          <p:grpSp>
            <p:nvGrpSpPr>
              <p:cNvPr id="14425" name="Group 37">
                <a:extLst>
                  <a:ext uri="{FF2B5EF4-FFF2-40B4-BE49-F238E27FC236}">
                    <a16:creationId xmlns:a16="http://schemas.microsoft.com/office/drawing/2014/main" id="{B5382FC7-353E-4279-A920-995214117278}"/>
                  </a:ext>
                </a:extLst>
              </p:cNvPr>
              <p:cNvGrpSpPr>
                <a:grpSpLocks/>
              </p:cNvGrpSpPr>
              <p:nvPr/>
            </p:nvGrpSpPr>
            <p:grpSpPr bwMode="auto">
              <a:xfrm>
                <a:off x="816" y="2784"/>
                <a:ext cx="435" cy="384"/>
                <a:chOff x="2445" y="1200"/>
                <a:chExt cx="435" cy="384"/>
              </a:xfrm>
            </p:grpSpPr>
            <p:sp>
              <p:nvSpPr>
                <p:cNvPr id="14426" name="Line 38">
                  <a:extLst>
                    <a:ext uri="{FF2B5EF4-FFF2-40B4-BE49-F238E27FC236}">
                      <a16:creationId xmlns:a16="http://schemas.microsoft.com/office/drawing/2014/main" id="{5E63949D-AA09-430D-87B6-766B02BC86DF}"/>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27" name="Line 39">
                  <a:extLst>
                    <a:ext uri="{FF2B5EF4-FFF2-40B4-BE49-F238E27FC236}">
                      <a16:creationId xmlns:a16="http://schemas.microsoft.com/office/drawing/2014/main" id="{3C2925A2-75A9-4E53-A94B-05C38AD83472}"/>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28" name="Line 40">
                  <a:extLst>
                    <a:ext uri="{FF2B5EF4-FFF2-40B4-BE49-F238E27FC236}">
                      <a16:creationId xmlns:a16="http://schemas.microsoft.com/office/drawing/2014/main" id="{07D176F6-ED68-4054-8240-08C56ED2E98C}"/>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sp>
          <p:nvSpPr>
            <p:cNvPr id="14423" name="Text Box 41">
              <a:extLst>
                <a:ext uri="{FF2B5EF4-FFF2-40B4-BE49-F238E27FC236}">
                  <a16:creationId xmlns:a16="http://schemas.microsoft.com/office/drawing/2014/main" id="{77DDC40C-9D00-463E-8841-6645F5BBD86F}"/>
                </a:ext>
              </a:extLst>
            </p:cNvPr>
            <p:cNvSpPr txBox="1">
              <a:spLocks noChangeArrowheads="1"/>
            </p:cNvSpPr>
            <p:nvPr/>
          </p:nvSpPr>
          <p:spPr bwMode="auto">
            <a:xfrm>
              <a:off x="960" y="2784"/>
              <a:ext cx="528"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Times New Roman" panose="02020603050405020304" pitchFamily="18" charset="0"/>
                </a:rPr>
                <a:t>5</a:t>
              </a:r>
            </a:p>
          </p:txBody>
        </p:sp>
      </p:grpSp>
      <p:grpSp>
        <p:nvGrpSpPr>
          <p:cNvPr id="15" name="Group 42">
            <a:extLst>
              <a:ext uri="{FF2B5EF4-FFF2-40B4-BE49-F238E27FC236}">
                <a16:creationId xmlns:a16="http://schemas.microsoft.com/office/drawing/2014/main" id="{6F019657-5930-479C-A265-2238995CABD7}"/>
              </a:ext>
            </a:extLst>
          </p:cNvPr>
          <p:cNvGrpSpPr>
            <a:grpSpLocks/>
          </p:cNvGrpSpPr>
          <p:nvPr/>
        </p:nvGrpSpPr>
        <p:grpSpPr bwMode="auto">
          <a:xfrm>
            <a:off x="3581400" y="2286000"/>
            <a:ext cx="1295400" cy="701675"/>
            <a:chOff x="2112" y="672"/>
            <a:chExt cx="816" cy="442"/>
          </a:xfrm>
        </p:grpSpPr>
        <p:grpSp>
          <p:nvGrpSpPr>
            <p:cNvPr id="14417" name="Group 43">
              <a:extLst>
                <a:ext uri="{FF2B5EF4-FFF2-40B4-BE49-F238E27FC236}">
                  <a16:creationId xmlns:a16="http://schemas.microsoft.com/office/drawing/2014/main" id="{D91B8345-67C2-4E0F-9DFB-57F2E214272D}"/>
                </a:ext>
              </a:extLst>
            </p:cNvPr>
            <p:cNvGrpSpPr>
              <a:grpSpLocks/>
            </p:cNvGrpSpPr>
            <p:nvPr/>
          </p:nvGrpSpPr>
          <p:grpSpPr bwMode="auto">
            <a:xfrm>
              <a:off x="2112" y="672"/>
              <a:ext cx="576" cy="384"/>
              <a:chOff x="2445" y="1200"/>
              <a:chExt cx="435" cy="384"/>
            </a:xfrm>
          </p:grpSpPr>
          <p:sp>
            <p:nvSpPr>
              <p:cNvPr id="14419" name="Line 44">
                <a:extLst>
                  <a:ext uri="{FF2B5EF4-FFF2-40B4-BE49-F238E27FC236}">
                    <a16:creationId xmlns:a16="http://schemas.microsoft.com/office/drawing/2014/main" id="{1D73E81F-A4CC-40E5-A7F9-D6647808B759}"/>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20" name="Line 45">
                <a:extLst>
                  <a:ext uri="{FF2B5EF4-FFF2-40B4-BE49-F238E27FC236}">
                    <a16:creationId xmlns:a16="http://schemas.microsoft.com/office/drawing/2014/main" id="{34281DE7-E343-45E5-B4A4-BE854D5CE3D0}"/>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21" name="Line 46">
                <a:extLst>
                  <a:ext uri="{FF2B5EF4-FFF2-40B4-BE49-F238E27FC236}">
                    <a16:creationId xmlns:a16="http://schemas.microsoft.com/office/drawing/2014/main" id="{96DF5DFD-5C43-4097-99AE-B263A54AFE55}"/>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418" name="Text Box 47">
              <a:extLst>
                <a:ext uri="{FF2B5EF4-FFF2-40B4-BE49-F238E27FC236}">
                  <a16:creationId xmlns:a16="http://schemas.microsoft.com/office/drawing/2014/main" id="{DC5CC7ED-73F7-4E16-A3C2-1C790D42531D}"/>
                </a:ext>
              </a:extLst>
            </p:cNvPr>
            <p:cNvSpPr txBox="1">
              <a:spLocks noChangeArrowheads="1"/>
            </p:cNvSpPr>
            <p:nvPr/>
          </p:nvSpPr>
          <p:spPr bwMode="auto">
            <a:xfrm>
              <a:off x="2256" y="672"/>
              <a:ext cx="6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Times New Roman" panose="02020603050405020304" pitchFamily="18" charset="0"/>
                </a:rPr>
                <a:t>20</a:t>
              </a:r>
            </a:p>
          </p:txBody>
        </p:sp>
      </p:grpSp>
      <p:grpSp>
        <p:nvGrpSpPr>
          <p:cNvPr id="14347" name="Group 48">
            <a:extLst>
              <a:ext uri="{FF2B5EF4-FFF2-40B4-BE49-F238E27FC236}">
                <a16:creationId xmlns:a16="http://schemas.microsoft.com/office/drawing/2014/main" id="{B3E96D17-2431-41F2-A784-2FBBA81ABA05}"/>
              </a:ext>
            </a:extLst>
          </p:cNvPr>
          <p:cNvGrpSpPr>
            <a:grpSpLocks/>
          </p:cNvGrpSpPr>
          <p:nvPr/>
        </p:nvGrpSpPr>
        <p:grpSpPr bwMode="auto">
          <a:xfrm>
            <a:off x="5245100" y="2286000"/>
            <a:ext cx="1371600" cy="762000"/>
            <a:chOff x="2832" y="960"/>
            <a:chExt cx="864" cy="480"/>
          </a:xfrm>
        </p:grpSpPr>
        <p:grpSp>
          <p:nvGrpSpPr>
            <p:cNvPr id="14412" name="Group 49">
              <a:extLst>
                <a:ext uri="{FF2B5EF4-FFF2-40B4-BE49-F238E27FC236}">
                  <a16:creationId xmlns:a16="http://schemas.microsoft.com/office/drawing/2014/main" id="{A25FF70E-8720-4015-A2CE-A5C15116470C}"/>
                </a:ext>
              </a:extLst>
            </p:cNvPr>
            <p:cNvGrpSpPr>
              <a:grpSpLocks/>
            </p:cNvGrpSpPr>
            <p:nvPr/>
          </p:nvGrpSpPr>
          <p:grpSpPr bwMode="auto">
            <a:xfrm>
              <a:off x="2832" y="960"/>
              <a:ext cx="435" cy="384"/>
              <a:chOff x="2445" y="1200"/>
              <a:chExt cx="435" cy="384"/>
            </a:xfrm>
          </p:grpSpPr>
          <p:sp>
            <p:nvSpPr>
              <p:cNvPr id="14414" name="Line 50">
                <a:extLst>
                  <a:ext uri="{FF2B5EF4-FFF2-40B4-BE49-F238E27FC236}">
                    <a16:creationId xmlns:a16="http://schemas.microsoft.com/office/drawing/2014/main" id="{E41AE58E-6318-4C4D-87BD-DEDEEB8C0802}"/>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15" name="Line 51">
                <a:extLst>
                  <a:ext uri="{FF2B5EF4-FFF2-40B4-BE49-F238E27FC236}">
                    <a16:creationId xmlns:a16="http://schemas.microsoft.com/office/drawing/2014/main" id="{D9486657-1A78-450D-8F76-ECB0D228D0C0}"/>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16" name="Line 52">
                <a:extLst>
                  <a:ext uri="{FF2B5EF4-FFF2-40B4-BE49-F238E27FC236}">
                    <a16:creationId xmlns:a16="http://schemas.microsoft.com/office/drawing/2014/main" id="{4D22DCB1-70B0-44A8-8F5C-844D96FEBCD6}"/>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413" name="Text Box 53">
              <a:extLst>
                <a:ext uri="{FF2B5EF4-FFF2-40B4-BE49-F238E27FC236}">
                  <a16:creationId xmlns:a16="http://schemas.microsoft.com/office/drawing/2014/main" id="{F58FFE3B-6FE0-4A9E-8041-49F1864863B9}"/>
                </a:ext>
              </a:extLst>
            </p:cNvPr>
            <p:cNvSpPr txBox="1">
              <a:spLocks noChangeArrowheads="1"/>
            </p:cNvSpPr>
            <p:nvPr/>
          </p:nvSpPr>
          <p:spPr bwMode="auto">
            <a:xfrm>
              <a:off x="2976" y="998"/>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Times New Roman" panose="02020603050405020304" pitchFamily="18" charset="0"/>
                </a:rPr>
                <a:t>5</a:t>
              </a:r>
            </a:p>
          </p:txBody>
        </p:sp>
      </p:grpSp>
      <p:sp>
        <p:nvSpPr>
          <p:cNvPr id="146486" name="Text Box 54">
            <a:extLst>
              <a:ext uri="{FF2B5EF4-FFF2-40B4-BE49-F238E27FC236}">
                <a16:creationId xmlns:a16="http://schemas.microsoft.com/office/drawing/2014/main" id="{C9FAA8D0-9AB4-4886-A788-F67943389586}"/>
              </a:ext>
            </a:extLst>
          </p:cNvPr>
          <p:cNvSpPr txBox="1">
            <a:spLocks noChangeArrowheads="1"/>
          </p:cNvSpPr>
          <p:nvPr/>
        </p:nvSpPr>
        <p:spPr bwMode="auto">
          <a:xfrm>
            <a:off x="3657600" y="32766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3300"/>
                </a:solidFill>
                <a:latin typeface="Times New Roman" panose="02020603050405020304" pitchFamily="18" charset="0"/>
              </a:rPr>
              <a:t>2</a:t>
            </a:r>
            <a:r>
              <a:rPr lang="en-US" altLang="en-US" sz="4400" baseline="30000">
                <a:solidFill>
                  <a:srgbClr val="FF3300"/>
                </a:solidFill>
                <a:latin typeface="Times New Roman" panose="02020603050405020304" pitchFamily="18" charset="0"/>
              </a:rPr>
              <a:t>2</a:t>
            </a:r>
            <a:endParaRPr lang="en-US" altLang="en-US" sz="4400">
              <a:latin typeface="Times New Roman" panose="02020603050405020304" pitchFamily="18" charset="0"/>
            </a:endParaRPr>
          </a:p>
        </p:txBody>
      </p:sp>
      <p:grpSp>
        <p:nvGrpSpPr>
          <p:cNvPr id="19" name="Group 55">
            <a:extLst>
              <a:ext uri="{FF2B5EF4-FFF2-40B4-BE49-F238E27FC236}">
                <a16:creationId xmlns:a16="http://schemas.microsoft.com/office/drawing/2014/main" id="{BE3FD913-C396-42CE-A21B-696E69FDAC83}"/>
              </a:ext>
            </a:extLst>
          </p:cNvPr>
          <p:cNvGrpSpPr>
            <a:grpSpLocks/>
          </p:cNvGrpSpPr>
          <p:nvPr/>
        </p:nvGrpSpPr>
        <p:grpSpPr bwMode="auto">
          <a:xfrm>
            <a:off x="3484563" y="3282950"/>
            <a:ext cx="1143000" cy="609600"/>
            <a:chOff x="2352" y="3456"/>
            <a:chExt cx="720" cy="384"/>
          </a:xfrm>
        </p:grpSpPr>
        <p:sp>
          <p:nvSpPr>
            <p:cNvPr id="14409" name="Line 56">
              <a:extLst>
                <a:ext uri="{FF2B5EF4-FFF2-40B4-BE49-F238E27FC236}">
                  <a16:creationId xmlns:a16="http://schemas.microsoft.com/office/drawing/2014/main" id="{870EB021-7475-475F-A141-61A1B70D5E98}"/>
                </a:ext>
              </a:extLst>
            </p:cNvPr>
            <p:cNvSpPr>
              <a:spLocks noChangeShapeType="1"/>
            </p:cNvSpPr>
            <p:nvPr/>
          </p:nvSpPr>
          <p:spPr bwMode="auto">
            <a:xfrm>
              <a:off x="2352" y="3571"/>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10" name="Line 57">
              <a:extLst>
                <a:ext uri="{FF2B5EF4-FFF2-40B4-BE49-F238E27FC236}">
                  <a16:creationId xmlns:a16="http://schemas.microsoft.com/office/drawing/2014/main" id="{90167E89-64A9-411F-A87D-D745AB9A66BC}"/>
                </a:ext>
              </a:extLst>
            </p:cNvPr>
            <p:cNvSpPr>
              <a:spLocks noChangeShapeType="1"/>
            </p:cNvSpPr>
            <p:nvPr/>
          </p:nvSpPr>
          <p:spPr bwMode="auto">
            <a:xfrm flipV="1">
              <a:off x="2451" y="3456"/>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11" name="Line 58">
              <a:extLst>
                <a:ext uri="{FF2B5EF4-FFF2-40B4-BE49-F238E27FC236}">
                  <a16:creationId xmlns:a16="http://schemas.microsoft.com/office/drawing/2014/main" id="{24C2649E-EFAC-4FBD-A218-6565AADBD926}"/>
                </a:ext>
              </a:extLst>
            </p:cNvPr>
            <p:cNvSpPr>
              <a:spLocks noChangeShapeType="1"/>
            </p:cNvSpPr>
            <p:nvPr/>
          </p:nvSpPr>
          <p:spPr bwMode="auto">
            <a:xfrm>
              <a:off x="2496" y="3456"/>
              <a:ext cx="576"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grpSp>
        <p:nvGrpSpPr>
          <p:cNvPr id="20" name="Group 59">
            <a:extLst>
              <a:ext uri="{FF2B5EF4-FFF2-40B4-BE49-F238E27FC236}">
                <a16:creationId xmlns:a16="http://schemas.microsoft.com/office/drawing/2014/main" id="{3BF4B61D-02C7-4E77-A498-09CA48F0C2D5}"/>
              </a:ext>
            </a:extLst>
          </p:cNvPr>
          <p:cNvGrpSpPr>
            <a:grpSpLocks/>
          </p:cNvGrpSpPr>
          <p:nvPr/>
        </p:nvGrpSpPr>
        <p:grpSpPr bwMode="auto">
          <a:xfrm>
            <a:off x="4038600" y="2921000"/>
            <a:ext cx="1295400" cy="1143000"/>
            <a:chOff x="2352" y="1152"/>
            <a:chExt cx="816" cy="720"/>
          </a:xfrm>
        </p:grpSpPr>
        <p:sp>
          <p:nvSpPr>
            <p:cNvPr id="14407" name="Text Box 60">
              <a:extLst>
                <a:ext uri="{FF2B5EF4-FFF2-40B4-BE49-F238E27FC236}">
                  <a16:creationId xmlns:a16="http://schemas.microsoft.com/office/drawing/2014/main" id="{4A6F3989-F6D0-4B08-995D-D9E8F8EB7D81}"/>
                </a:ext>
              </a:extLst>
            </p:cNvPr>
            <p:cNvSpPr txBox="1">
              <a:spLocks noChangeArrowheads="1"/>
            </p:cNvSpPr>
            <p:nvPr/>
          </p:nvSpPr>
          <p:spPr bwMode="auto">
            <a:xfrm>
              <a:off x="2352" y="1152"/>
              <a:ext cx="384" cy="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6600" b="0">
                  <a:solidFill>
                    <a:srgbClr val="3333FF"/>
                  </a:solidFill>
                  <a:latin typeface="VNI-Times" pitchFamily="2" charset="0"/>
                </a:rPr>
                <a:t>.</a:t>
              </a:r>
              <a:endParaRPr lang="vi-VN" altLang="en-US" sz="6600" b="0">
                <a:solidFill>
                  <a:srgbClr val="3333FF"/>
                </a:solidFill>
                <a:latin typeface="VNI-Times" pitchFamily="2" charset="0"/>
              </a:endParaRPr>
            </a:p>
          </p:txBody>
        </p:sp>
        <p:sp>
          <p:nvSpPr>
            <p:cNvPr id="14408" name="Text Box 61">
              <a:extLst>
                <a:ext uri="{FF2B5EF4-FFF2-40B4-BE49-F238E27FC236}">
                  <a16:creationId xmlns:a16="http://schemas.microsoft.com/office/drawing/2014/main" id="{B91AF8BE-EC75-4111-B55F-4C3AB3F766FD}"/>
                </a:ext>
              </a:extLst>
            </p:cNvPr>
            <p:cNvSpPr txBox="1">
              <a:spLocks noChangeArrowheads="1"/>
            </p:cNvSpPr>
            <p:nvPr/>
          </p:nvSpPr>
          <p:spPr bwMode="auto">
            <a:xfrm>
              <a:off x="2496" y="1392"/>
              <a:ext cx="672"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5</a:t>
              </a:r>
            </a:p>
          </p:txBody>
        </p:sp>
      </p:grpSp>
      <p:sp>
        <p:nvSpPr>
          <p:cNvPr id="146494" name="Text Box 62">
            <a:extLst>
              <a:ext uri="{FF2B5EF4-FFF2-40B4-BE49-F238E27FC236}">
                <a16:creationId xmlns:a16="http://schemas.microsoft.com/office/drawing/2014/main" id="{C73ADF09-891B-4087-9111-8B36B836B30E}"/>
              </a:ext>
            </a:extLst>
          </p:cNvPr>
          <p:cNvSpPr txBox="1">
            <a:spLocks noChangeArrowheads="1"/>
          </p:cNvSpPr>
          <p:nvPr/>
        </p:nvSpPr>
        <p:spPr bwMode="auto">
          <a:xfrm>
            <a:off x="1828800" y="4276725"/>
            <a:ext cx="609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3333FF"/>
                </a:solidFill>
                <a:latin typeface="Times New Roman" panose="02020603050405020304" pitchFamily="18" charset="0"/>
              </a:rPr>
              <a:t>3</a:t>
            </a:r>
          </a:p>
        </p:txBody>
      </p:sp>
      <p:sp>
        <p:nvSpPr>
          <p:cNvPr id="146495" name="Text Box 63">
            <a:extLst>
              <a:ext uri="{FF2B5EF4-FFF2-40B4-BE49-F238E27FC236}">
                <a16:creationId xmlns:a16="http://schemas.microsoft.com/office/drawing/2014/main" id="{12699859-8037-439C-ACD7-204909A0C8B1}"/>
              </a:ext>
            </a:extLst>
          </p:cNvPr>
          <p:cNvSpPr txBox="1">
            <a:spLocks noChangeArrowheads="1"/>
          </p:cNvSpPr>
          <p:nvPr/>
        </p:nvSpPr>
        <p:spPr bwMode="auto">
          <a:xfrm>
            <a:off x="990600" y="43434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a:t>
            </a:r>
          </a:p>
        </p:txBody>
      </p:sp>
      <p:grpSp>
        <p:nvGrpSpPr>
          <p:cNvPr id="21" name="Group 64">
            <a:extLst>
              <a:ext uri="{FF2B5EF4-FFF2-40B4-BE49-F238E27FC236}">
                <a16:creationId xmlns:a16="http://schemas.microsoft.com/office/drawing/2014/main" id="{98FF22E4-9E12-44A0-B848-92496B4BF253}"/>
              </a:ext>
            </a:extLst>
          </p:cNvPr>
          <p:cNvGrpSpPr>
            <a:grpSpLocks/>
          </p:cNvGrpSpPr>
          <p:nvPr/>
        </p:nvGrpSpPr>
        <p:grpSpPr bwMode="auto">
          <a:xfrm>
            <a:off x="5715000" y="4191000"/>
            <a:ext cx="1371600" cy="762000"/>
            <a:chOff x="3408" y="1968"/>
            <a:chExt cx="864" cy="480"/>
          </a:xfrm>
        </p:grpSpPr>
        <p:grpSp>
          <p:nvGrpSpPr>
            <p:cNvPr id="14402" name="Group 65">
              <a:extLst>
                <a:ext uri="{FF2B5EF4-FFF2-40B4-BE49-F238E27FC236}">
                  <a16:creationId xmlns:a16="http://schemas.microsoft.com/office/drawing/2014/main" id="{59860506-EDA0-4258-B177-743A5D5AF2ED}"/>
                </a:ext>
              </a:extLst>
            </p:cNvPr>
            <p:cNvGrpSpPr>
              <a:grpSpLocks/>
            </p:cNvGrpSpPr>
            <p:nvPr/>
          </p:nvGrpSpPr>
          <p:grpSpPr bwMode="auto">
            <a:xfrm>
              <a:off x="3408" y="1968"/>
              <a:ext cx="435" cy="384"/>
              <a:chOff x="2445" y="1200"/>
              <a:chExt cx="435" cy="384"/>
            </a:xfrm>
          </p:grpSpPr>
          <p:sp>
            <p:nvSpPr>
              <p:cNvPr id="14404" name="Line 66">
                <a:extLst>
                  <a:ext uri="{FF2B5EF4-FFF2-40B4-BE49-F238E27FC236}">
                    <a16:creationId xmlns:a16="http://schemas.microsoft.com/office/drawing/2014/main" id="{11549A28-C131-4979-939D-743891EFA6CA}"/>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05" name="Line 67">
                <a:extLst>
                  <a:ext uri="{FF2B5EF4-FFF2-40B4-BE49-F238E27FC236}">
                    <a16:creationId xmlns:a16="http://schemas.microsoft.com/office/drawing/2014/main" id="{440C965B-397D-4CE1-9639-C29A2077066D}"/>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06" name="Line 68">
                <a:extLst>
                  <a:ext uri="{FF2B5EF4-FFF2-40B4-BE49-F238E27FC236}">
                    <a16:creationId xmlns:a16="http://schemas.microsoft.com/office/drawing/2014/main" id="{428E1339-75F4-454D-B480-EF4893BA5D4B}"/>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403" name="Text Box 69">
              <a:extLst>
                <a:ext uri="{FF2B5EF4-FFF2-40B4-BE49-F238E27FC236}">
                  <a16:creationId xmlns:a16="http://schemas.microsoft.com/office/drawing/2014/main" id="{4448A06B-47E0-4575-AB24-905D4622245F}"/>
                </a:ext>
              </a:extLst>
            </p:cNvPr>
            <p:cNvSpPr txBox="1">
              <a:spLocks noChangeArrowheads="1"/>
            </p:cNvSpPr>
            <p:nvPr/>
          </p:nvSpPr>
          <p:spPr bwMode="auto">
            <a:xfrm>
              <a:off x="3552" y="1968"/>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5</a:t>
              </a:r>
            </a:p>
          </p:txBody>
        </p:sp>
      </p:grpSp>
      <p:sp>
        <p:nvSpPr>
          <p:cNvPr id="146502" name="Text Box 70">
            <a:extLst>
              <a:ext uri="{FF2B5EF4-FFF2-40B4-BE49-F238E27FC236}">
                <a16:creationId xmlns:a16="http://schemas.microsoft.com/office/drawing/2014/main" id="{60990985-7FBC-4421-BBE9-5041E86D1162}"/>
              </a:ext>
            </a:extLst>
          </p:cNvPr>
          <p:cNvSpPr txBox="1">
            <a:spLocks noChangeArrowheads="1"/>
          </p:cNvSpPr>
          <p:nvPr/>
        </p:nvSpPr>
        <p:spPr bwMode="auto">
          <a:xfrm>
            <a:off x="5105400" y="4292600"/>
            <a:ext cx="137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a:t>
            </a:r>
          </a:p>
        </p:txBody>
      </p:sp>
      <p:grpSp>
        <p:nvGrpSpPr>
          <p:cNvPr id="23" name="Group 71">
            <a:extLst>
              <a:ext uri="{FF2B5EF4-FFF2-40B4-BE49-F238E27FC236}">
                <a16:creationId xmlns:a16="http://schemas.microsoft.com/office/drawing/2014/main" id="{75CBE1DB-D937-4F95-83B6-35C2EB59FA3A}"/>
              </a:ext>
            </a:extLst>
          </p:cNvPr>
          <p:cNvGrpSpPr>
            <a:grpSpLocks/>
          </p:cNvGrpSpPr>
          <p:nvPr/>
        </p:nvGrpSpPr>
        <p:grpSpPr bwMode="auto">
          <a:xfrm>
            <a:off x="990600" y="5181600"/>
            <a:ext cx="5384800" cy="914400"/>
            <a:chOff x="493" y="2592"/>
            <a:chExt cx="3392" cy="576"/>
          </a:xfrm>
        </p:grpSpPr>
        <p:grpSp>
          <p:nvGrpSpPr>
            <p:cNvPr id="14394" name="Group 72">
              <a:extLst>
                <a:ext uri="{FF2B5EF4-FFF2-40B4-BE49-F238E27FC236}">
                  <a16:creationId xmlns:a16="http://schemas.microsoft.com/office/drawing/2014/main" id="{88E31164-337E-4168-A50D-7D6C70DFA62C}"/>
                </a:ext>
              </a:extLst>
            </p:cNvPr>
            <p:cNvGrpSpPr>
              <a:grpSpLocks/>
            </p:cNvGrpSpPr>
            <p:nvPr/>
          </p:nvGrpSpPr>
          <p:grpSpPr bwMode="auto">
            <a:xfrm>
              <a:off x="3037" y="2624"/>
              <a:ext cx="848" cy="496"/>
              <a:chOff x="2112" y="3360"/>
              <a:chExt cx="848" cy="496"/>
            </a:xfrm>
          </p:grpSpPr>
          <p:grpSp>
            <p:nvGrpSpPr>
              <p:cNvPr id="14397" name="Group 73">
                <a:extLst>
                  <a:ext uri="{FF2B5EF4-FFF2-40B4-BE49-F238E27FC236}">
                    <a16:creationId xmlns:a16="http://schemas.microsoft.com/office/drawing/2014/main" id="{401CA605-235E-4731-B6B7-A7289825D59A}"/>
                  </a:ext>
                </a:extLst>
              </p:cNvPr>
              <p:cNvGrpSpPr>
                <a:grpSpLocks/>
              </p:cNvGrpSpPr>
              <p:nvPr/>
            </p:nvGrpSpPr>
            <p:grpSpPr bwMode="auto">
              <a:xfrm>
                <a:off x="2112" y="3360"/>
                <a:ext cx="435" cy="384"/>
                <a:chOff x="2445" y="1200"/>
                <a:chExt cx="435" cy="384"/>
              </a:xfrm>
            </p:grpSpPr>
            <p:sp>
              <p:nvSpPr>
                <p:cNvPr id="14399" name="Line 74">
                  <a:extLst>
                    <a:ext uri="{FF2B5EF4-FFF2-40B4-BE49-F238E27FC236}">
                      <a16:creationId xmlns:a16="http://schemas.microsoft.com/office/drawing/2014/main" id="{D4947164-3499-49C4-90C7-B3129A49B1F6}"/>
                    </a:ext>
                  </a:extLst>
                </p:cNvPr>
                <p:cNvSpPr>
                  <a:spLocks noChangeShapeType="1"/>
                </p:cNvSpPr>
                <p:nvPr/>
              </p:nvSpPr>
              <p:spPr bwMode="auto">
                <a:xfrm>
                  <a:off x="2445" y="1315"/>
                  <a:ext cx="99" cy="269"/>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00" name="Line 75">
                  <a:extLst>
                    <a:ext uri="{FF2B5EF4-FFF2-40B4-BE49-F238E27FC236}">
                      <a16:creationId xmlns:a16="http://schemas.microsoft.com/office/drawing/2014/main" id="{0E4E1D80-C0BA-43A3-A517-49478E7EE60C}"/>
                    </a:ext>
                  </a:extLst>
                </p:cNvPr>
                <p:cNvSpPr>
                  <a:spLocks noChangeShapeType="1"/>
                </p:cNvSpPr>
                <p:nvPr/>
              </p:nvSpPr>
              <p:spPr bwMode="auto">
                <a:xfrm flipV="1">
                  <a:off x="2544" y="1200"/>
                  <a:ext cx="32" cy="384"/>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401" name="Line 76">
                  <a:extLst>
                    <a:ext uri="{FF2B5EF4-FFF2-40B4-BE49-F238E27FC236}">
                      <a16:creationId xmlns:a16="http://schemas.microsoft.com/office/drawing/2014/main" id="{C86D6343-A01C-4242-888A-93A26B5340A6}"/>
                    </a:ext>
                  </a:extLst>
                </p:cNvPr>
                <p:cNvSpPr>
                  <a:spLocks noChangeShapeType="1"/>
                </p:cNvSpPr>
                <p:nvPr/>
              </p:nvSpPr>
              <p:spPr bwMode="auto">
                <a:xfrm>
                  <a:off x="2579" y="1200"/>
                  <a:ext cx="301" cy="0"/>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398" name="Text Box 77">
                <a:extLst>
                  <a:ext uri="{FF2B5EF4-FFF2-40B4-BE49-F238E27FC236}">
                    <a16:creationId xmlns:a16="http://schemas.microsoft.com/office/drawing/2014/main" id="{356A9054-8EEF-4449-BA33-DF90D2E75D88}"/>
                  </a:ext>
                </a:extLst>
              </p:cNvPr>
              <p:cNvSpPr txBox="1">
                <a:spLocks noChangeArrowheads="1"/>
              </p:cNvSpPr>
              <p:nvPr/>
            </p:nvSpPr>
            <p:spPr bwMode="auto">
              <a:xfrm>
                <a:off x="2240" y="3376"/>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3300"/>
                    </a:solidFill>
                    <a:latin typeface="Times New Roman" panose="02020603050405020304" pitchFamily="18" charset="0"/>
                  </a:rPr>
                  <a:t>5</a:t>
                </a:r>
              </a:p>
            </p:txBody>
          </p:sp>
        </p:grpSp>
        <p:sp>
          <p:nvSpPr>
            <p:cNvPr id="14395" name="Text Box 78">
              <a:extLst>
                <a:ext uri="{FF2B5EF4-FFF2-40B4-BE49-F238E27FC236}">
                  <a16:creationId xmlns:a16="http://schemas.microsoft.com/office/drawing/2014/main" id="{01B5A007-6EFF-49DF-B087-F3F0B5F4675C}"/>
                </a:ext>
              </a:extLst>
            </p:cNvPr>
            <p:cNvSpPr txBox="1">
              <a:spLocks noChangeArrowheads="1"/>
            </p:cNvSpPr>
            <p:nvPr/>
          </p:nvSpPr>
          <p:spPr bwMode="auto">
            <a:xfrm>
              <a:off x="493" y="2688"/>
              <a:ext cx="76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a:t>
              </a:r>
            </a:p>
          </p:txBody>
        </p:sp>
        <p:sp>
          <p:nvSpPr>
            <p:cNvPr id="14396" name="Text Box 79">
              <a:extLst>
                <a:ext uri="{FF2B5EF4-FFF2-40B4-BE49-F238E27FC236}">
                  <a16:creationId xmlns:a16="http://schemas.microsoft.com/office/drawing/2014/main" id="{0AC7C6E0-C6AE-491A-BDB9-50E686A739BC}"/>
                </a:ext>
              </a:extLst>
            </p:cNvPr>
            <p:cNvSpPr txBox="1">
              <a:spLocks noChangeArrowheads="1"/>
            </p:cNvSpPr>
            <p:nvPr/>
          </p:nvSpPr>
          <p:spPr bwMode="auto">
            <a:xfrm>
              <a:off x="1021" y="2592"/>
              <a:ext cx="225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                   )</a:t>
              </a:r>
            </a:p>
          </p:txBody>
        </p:sp>
      </p:grpSp>
      <p:sp>
        <p:nvSpPr>
          <p:cNvPr id="146512" name="Text Box 80">
            <a:extLst>
              <a:ext uri="{FF2B5EF4-FFF2-40B4-BE49-F238E27FC236}">
                <a16:creationId xmlns:a16="http://schemas.microsoft.com/office/drawing/2014/main" id="{89821A16-AF8B-40FC-A5A4-0A1EA4483E39}"/>
              </a:ext>
            </a:extLst>
          </p:cNvPr>
          <p:cNvSpPr txBox="1">
            <a:spLocks noChangeArrowheads="1"/>
          </p:cNvSpPr>
          <p:nvPr/>
        </p:nvSpPr>
        <p:spPr bwMode="auto">
          <a:xfrm>
            <a:off x="2209800" y="52578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3</a:t>
            </a:r>
          </a:p>
        </p:txBody>
      </p:sp>
      <p:sp>
        <p:nvSpPr>
          <p:cNvPr id="146513" name="Text Box 81">
            <a:extLst>
              <a:ext uri="{FF2B5EF4-FFF2-40B4-BE49-F238E27FC236}">
                <a16:creationId xmlns:a16="http://schemas.microsoft.com/office/drawing/2014/main" id="{942BFC08-2B1C-452D-BAD3-0CBE9B5B7C1D}"/>
              </a:ext>
            </a:extLst>
          </p:cNvPr>
          <p:cNvSpPr txBox="1">
            <a:spLocks noChangeArrowheads="1"/>
          </p:cNvSpPr>
          <p:nvPr/>
        </p:nvSpPr>
        <p:spPr bwMode="auto">
          <a:xfrm>
            <a:off x="2514600" y="5257800"/>
            <a:ext cx="167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 +  2</a:t>
            </a:r>
          </a:p>
        </p:txBody>
      </p:sp>
      <p:sp>
        <p:nvSpPr>
          <p:cNvPr id="146514" name="Text Box 82">
            <a:extLst>
              <a:ext uri="{FF2B5EF4-FFF2-40B4-BE49-F238E27FC236}">
                <a16:creationId xmlns:a16="http://schemas.microsoft.com/office/drawing/2014/main" id="{214FAB0A-97C6-42C0-8AE9-2414D76DA711}"/>
              </a:ext>
            </a:extLst>
          </p:cNvPr>
          <p:cNvSpPr txBox="1">
            <a:spLocks noChangeArrowheads="1"/>
          </p:cNvSpPr>
          <p:nvPr/>
        </p:nvSpPr>
        <p:spPr bwMode="auto">
          <a:xfrm>
            <a:off x="3733800" y="5257800"/>
            <a:ext cx="152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 + 1</a:t>
            </a:r>
          </a:p>
        </p:txBody>
      </p:sp>
      <p:grpSp>
        <p:nvGrpSpPr>
          <p:cNvPr id="26" name="Group 83">
            <a:extLst>
              <a:ext uri="{FF2B5EF4-FFF2-40B4-BE49-F238E27FC236}">
                <a16:creationId xmlns:a16="http://schemas.microsoft.com/office/drawing/2014/main" id="{35002D61-90E6-4F40-9D35-9DEC2AC5E1A9}"/>
              </a:ext>
            </a:extLst>
          </p:cNvPr>
          <p:cNvGrpSpPr>
            <a:grpSpLocks/>
          </p:cNvGrpSpPr>
          <p:nvPr/>
        </p:nvGrpSpPr>
        <p:grpSpPr bwMode="auto">
          <a:xfrm>
            <a:off x="990600" y="6019800"/>
            <a:ext cx="3581400" cy="762000"/>
            <a:chOff x="576" y="3408"/>
            <a:chExt cx="1728" cy="480"/>
          </a:xfrm>
        </p:grpSpPr>
        <p:sp>
          <p:nvSpPr>
            <p:cNvPr id="14388" name="Text Box 84">
              <a:extLst>
                <a:ext uri="{FF2B5EF4-FFF2-40B4-BE49-F238E27FC236}">
                  <a16:creationId xmlns:a16="http://schemas.microsoft.com/office/drawing/2014/main" id="{ADC0494B-8C25-437A-8BA6-5C843C4A56BB}"/>
                </a:ext>
              </a:extLst>
            </p:cNvPr>
            <p:cNvSpPr txBox="1">
              <a:spLocks noChangeArrowheads="1"/>
            </p:cNvSpPr>
            <p:nvPr/>
          </p:nvSpPr>
          <p:spPr bwMode="auto">
            <a:xfrm>
              <a:off x="576" y="3408"/>
              <a:ext cx="172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    6   </a:t>
              </a:r>
            </a:p>
          </p:txBody>
        </p:sp>
        <p:grpSp>
          <p:nvGrpSpPr>
            <p:cNvPr id="14389" name="Group 85">
              <a:extLst>
                <a:ext uri="{FF2B5EF4-FFF2-40B4-BE49-F238E27FC236}">
                  <a16:creationId xmlns:a16="http://schemas.microsoft.com/office/drawing/2014/main" id="{436B75CA-AED0-416C-8A5F-D93F6AB42286}"/>
                </a:ext>
              </a:extLst>
            </p:cNvPr>
            <p:cNvGrpSpPr>
              <a:grpSpLocks/>
            </p:cNvGrpSpPr>
            <p:nvPr/>
          </p:nvGrpSpPr>
          <p:grpSpPr bwMode="auto">
            <a:xfrm>
              <a:off x="1248" y="3408"/>
              <a:ext cx="435" cy="384"/>
              <a:chOff x="2445" y="1200"/>
              <a:chExt cx="435" cy="384"/>
            </a:xfrm>
          </p:grpSpPr>
          <p:sp>
            <p:nvSpPr>
              <p:cNvPr id="14391" name="Line 86">
                <a:extLst>
                  <a:ext uri="{FF2B5EF4-FFF2-40B4-BE49-F238E27FC236}">
                    <a16:creationId xmlns:a16="http://schemas.microsoft.com/office/drawing/2014/main" id="{90DC2C4B-46FA-4A0E-A04F-A49E748EDEDD}"/>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92" name="Line 87">
                <a:extLst>
                  <a:ext uri="{FF2B5EF4-FFF2-40B4-BE49-F238E27FC236}">
                    <a16:creationId xmlns:a16="http://schemas.microsoft.com/office/drawing/2014/main" id="{752CCA2F-D838-4482-8047-BF4C16FDECD8}"/>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93" name="Line 88">
                <a:extLst>
                  <a:ext uri="{FF2B5EF4-FFF2-40B4-BE49-F238E27FC236}">
                    <a16:creationId xmlns:a16="http://schemas.microsoft.com/office/drawing/2014/main" id="{FD854877-6423-4594-B429-DB230C161D63}"/>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390" name="Text Box 89">
              <a:extLst>
                <a:ext uri="{FF2B5EF4-FFF2-40B4-BE49-F238E27FC236}">
                  <a16:creationId xmlns:a16="http://schemas.microsoft.com/office/drawing/2014/main" id="{BDE9043B-595E-42EC-A1D1-A38B5F3A1351}"/>
                </a:ext>
              </a:extLst>
            </p:cNvPr>
            <p:cNvSpPr txBox="1">
              <a:spLocks noChangeArrowheads="1"/>
            </p:cNvSpPr>
            <p:nvPr/>
          </p:nvSpPr>
          <p:spPr bwMode="auto">
            <a:xfrm>
              <a:off x="1392" y="3408"/>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Times New Roman" panose="02020603050405020304" pitchFamily="18" charset="0"/>
                </a:rPr>
                <a:t>5</a:t>
              </a:r>
            </a:p>
          </p:txBody>
        </p:sp>
      </p:grpSp>
      <p:grpSp>
        <p:nvGrpSpPr>
          <p:cNvPr id="28" name="Group 90">
            <a:extLst>
              <a:ext uri="{FF2B5EF4-FFF2-40B4-BE49-F238E27FC236}">
                <a16:creationId xmlns:a16="http://schemas.microsoft.com/office/drawing/2014/main" id="{91EBD354-F95C-456A-9491-CBEFFA6430EF}"/>
              </a:ext>
            </a:extLst>
          </p:cNvPr>
          <p:cNvGrpSpPr>
            <a:grpSpLocks/>
          </p:cNvGrpSpPr>
          <p:nvPr/>
        </p:nvGrpSpPr>
        <p:grpSpPr bwMode="auto">
          <a:xfrm>
            <a:off x="3581400" y="2260600"/>
            <a:ext cx="1741488" cy="787400"/>
            <a:chOff x="3207" y="3456"/>
            <a:chExt cx="809" cy="496"/>
          </a:xfrm>
        </p:grpSpPr>
        <p:grpSp>
          <p:nvGrpSpPr>
            <p:cNvPr id="14383" name="Group 91">
              <a:extLst>
                <a:ext uri="{FF2B5EF4-FFF2-40B4-BE49-F238E27FC236}">
                  <a16:creationId xmlns:a16="http://schemas.microsoft.com/office/drawing/2014/main" id="{645C7750-FF4B-4A02-B266-283CECB27812}"/>
                </a:ext>
              </a:extLst>
            </p:cNvPr>
            <p:cNvGrpSpPr>
              <a:grpSpLocks/>
            </p:cNvGrpSpPr>
            <p:nvPr/>
          </p:nvGrpSpPr>
          <p:grpSpPr bwMode="auto">
            <a:xfrm>
              <a:off x="3207" y="3456"/>
              <a:ext cx="435" cy="384"/>
              <a:chOff x="2445" y="1200"/>
              <a:chExt cx="435" cy="384"/>
            </a:xfrm>
          </p:grpSpPr>
          <p:sp>
            <p:nvSpPr>
              <p:cNvPr id="14385" name="Line 92">
                <a:extLst>
                  <a:ext uri="{FF2B5EF4-FFF2-40B4-BE49-F238E27FC236}">
                    <a16:creationId xmlns:a16="http://schemas.microsoft.com/office/drawing/2014/main" id="{0969B6ED-778C-4A30-B402-022449FFD5A1}"/>
                  </a:ext>
                </a:extLst>
              </p:cNvPr>
              <p:cNvSpPr>
                <a:spLocks noChangeShapeType="1"/>
              </p:cNvSpPr>
              <p:nvPr/>
            </p:nvSpPr>
            <p:spPr bwMode="auto">
              <a:xfrm>
                <a:off x="2445" y="1315"/>
                <a:ext cx="99" cy="269"/>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86" name="Line 93">
                <a:extLst>
                  <a:ext uri="{FF2B5EF4-FFF2-40B4-BE49-F238E27FC236}">
                    <a16:creationId xmlns:a16="http://schemas.microsoft.com/office/drawing/2014/main" id="{4FE5BE5B-F37D-4B26-9F9C-D6282C62C9E1}"/>
                  </a:ext>
                </a:extLst>
              </p:cNvPr>
              <p:cNvSpPr>
                <a:spLocks noChangeShapeType="1"/>
              </p:cNvSpPr>
              <p:nvPr/>
            </p:nvSpPr>
            <p:spPr bwMode="auto">
              <a:xfrm flipV="1">
                <a:off x="2544" y="1200"/>
                <a:ext cx="32" cy="384"/>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87" name="Line 94">
                <a:extLst>
                  <a:ext uri="{FF2B5EF4-FFF2-40B4-BE49-F238E27FC236}">
                    <a16:creationId xmlns:a16="http://schemas.microsoft.com/office/drawing/2014/main" id="{47223830-CE44-49C2-ADAC-D1774EC4872C}"/>
                  </a:ext>
                </a:extLst>
              </p:cNvPr>
              <p:cNvSpPr>
                <a:spLocks noChangeShapeType="1"/>
              </p:cNvSpPr>
              <p:nvPr/>
            </p:nvSpPr>
            <p:spPr bwMode="auto">
              <a:xfrm>
                <a:off x="2579" y="1200"/>
                <a:ext cx="301" cy="0"/>
              </a:xfrm>
              <a:prstGeom prst="line">
                <a:avLst/>
              </a:prstGeom>
              <a:noFill/>
              <a:ln w="38100">
                <a:solidFill>
                  <a:srgbClr val="FF33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384" name="Text Box 95">
              <a:extLst>
                <a:ext uri="{FF2B5EF4-FFF2-40B4-BE49-F238E27FC236}">
                  <a16:creationId xmlns:a16="http://schemas.microsoft.com/office/drawing/2014/main" id="{E1252CEB-C754-4BAA-B236-CC971B2D82B3}"/>
                </a:ext>
              </a:extLst>
            </p:cNvPr>
            <p:cNvSpPr txBox="1">
              <a:spLocks noChangeArrowheads="1"/>
            </p:cNvSpPr>
            <p:nvPr/>
          </p:nvSpPr>
          <p:spPr bwMode="auto">
            <a:xfrm>
              <a:off x="3296" y="3472"/>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3300"/>
                  </a:solidFill>
                  <a:latin typeface="Times New Roman" panose="02020603050405020304" pitchFamily="18" charset="0"/>
                </a:rPr>
                <a:t>20</a:t>
              </a:r>
            </a:p>
          </p:txBody>
        </p:sp>
      </p:grpSp>
      <p:sp>
        <p:nvSpPr>
          <p:cNvPr id="14361" name="Text Box 96">
            <a:extLst>
              <a:ext uri="{FF2B5EF4-FFF2-40B4-BE49-F238E27FC236}">
                <a16:creationId xmlns:a16="http://schemas.microsoft.com/office/drawing/2014/main" id="{2E265A10-E26E-4BAF-B293-8B5FC4109D84}"/>
              </a:ext>
            </a:extLst>
          </p:cNvPr>
          <p:cNvSpPr txBox="1">
            <a:spLocks noChangeArrowheads="1"/>
          </p:cNvSpPr>
          <p:nvPr/>
        </p:nvSpPr>
        <p:spPr bwMode="auto">
          <a:xfrm>
            <a:off x="457200" y="1676400"/>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Ruùt goïn bieåu thöùc </a:t>
            </a:r>
          </a:p>
        </p:txBody>
      </p:sp>
      <p:grpSp>
        <p:nvGrpSpPr>
          <p:cNvPr id="30" name="Group 97">
            <a:extLst>
              <a:ext uri="{FF2B5EF4-FFF2-40B4-BE49-F238E27FC236}">
                <a16:creationId xmlns:a16="http://schemas.microsoft.com/office/drawing/2014/main" id="{72144CA9-0399-4199-987F-970A18E63045}"/>
              </a:ext>
            </a:extLst>
          </p:cNvPr>
          <p:cNvGrpSpPr>
            <a:grpSpLocks/>
          </p:cNvGrpSpPr>
          <p:nvPr/>
        </p:nvGrpSpPr>
        <p:grpSpPr bwMode="auto">
          <a:xfrm>
            <a:off x="3962400" y="4191000"/>
            <a:ext cx="1371600" cy="762000"/>
            <a:chOff x="2832" y="960"/>
            <a:chExt cx="864" cy="480"/>
          </a:xfrm>
        </p:grpSpPr>
        <p:grpSp>
          <p:nvGrpSpPr>
            <p:cNvPr id="14378" name="Group 98">
              <a:extLst>
                <a:ext uri="{FF2B5EF4-FFF2-40B4-BE49-F238E27FC236}">
                  <a16:creationId xmlns:a16="http://schemas.microsoft.com/office/drawing/2014/main" id="{85BB8337-63DF-4069-8026-BE1B60677C28}"/>
                </a:ext>
              </a:extLst>
            </p:cNvPr>
            <p:cNvGrpSpPr>
              <a:grpSpLocks/>
            </p:cNvGrpSpPr>
            <p:nvPr/>
          </p:nvGrpSpPr>
          <p:grpSpPr bwMode="auto">
            <a:xfrm>
              <a:off x="2832" y="960"/>
              <a:ext cx="435" cy="384"/>
              <a:chOff x="2445" y="1200"/>
              <a:chExt cx="435" cy="384"/>
            </a:xfrm>
          </p:grpSpPr>
          <p:sp>
            <p:nvSpPr>
              <p:cNvPr id="14380" name="Line 99">
                <a:extLst>
                  <a:ext uri="{FF2B5EF4-FFF2-40B4-BE49-F238E27FC236}">
                    <a16:creationId xmlns:a16="http://schemas.microsoft.com/office/drawing/2014/main" id="{6DEFADF5-0FDA-4605-A2F9-CC614884089F}"/>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81" name="Line 100">
                <a:extLst>
                  <a:ext uri="{FF2B5EF4-FFF2-40B4-BE49-F238E27FC236}">
                    <a16:creationId xmlns:a16="http://schemas.microsoft.com/office/drawing/2014/main" id="{75E71016-DF59-4E0F-8190-5836CB966C7A}"/>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82" name="Line 101">
                <a:extLst>
                  <a:ext uri="{FF2B5EF4-FFF2-40B4-BE49-F238E27FC236}">
                    <a16:creationId xmlns:a16="http://schemas.microsoft.com/office/drawing/2014/main" id="{73D7F374-6C13-41B2-A838-69C27635B35C}"/>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379" name="Text Box 102">
              <a:extLst>
                <a:ext uri="{FF2B5EF4-FFF2-40B4-BE49-F238E27FC236}">
                  <a16:creationId xmlns:a16="http://schemas.microsoft.com/office/drawing/2014/main" id="{D2E7C174-BA27-43E7-A88D-6180ACE82EEA}"/>
                </a:ext>
              </a:extLst>
            </p:cNvPr>
            <p:cNvSpPr txBox="1">
              <a:spLocks noChangeArrowheads="1"/>
            </p:cNvSpPr>
            <p:nvPr/>
          </p:nvSpPr>
          <p:spPr bwMode="auto">
            <a:xfrm>
              <a:off x="2976" y="998"/>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FF0000"/>
                  </a:solidFill>
                  <a:latin typeface="Times New Roman" panose="02020603050405020304" pitchFamily="18" charset="0"/>
                </a:rPr>
                <a:t>5</a:t>
              </a:r>
            </a:p>
          </p:txBody>
        </p:sp>
      </p:grpSp>
      <p:grpSp>
        <p:nvGrpSpPr>
          <p:cNvPr id="146496" name="Group 103">
            <a:extLst>
              <a:ext uri="{FF2B5EF4-FFF2-40B4-BE49-F238E27FC236}">
                <a16:creationId xmlns:a16="http://schemas.microsoft.com/office/drawing/2014/main" id="{234DEFE7-7E80-498A-AC01-B8DB5E08A2FA}"/>
              </a:ext>
            </a:extLst>
          </p:cNvPr>
          <p:cNvGrpSpPr>
            <a:grpSpLocks/>
          </p:cNvGrpSpPr>
          <p:nvPr/>
        </p:nvGrpSpPr>
        <p:grpSpPr bwMode="auto">
          <a:xfrm>
            <a:off x="2286000" y="4191000"/>
            <a:ext cx="1371600" cy="762000"/>
            <a:chOff x="2832" y="960"/>
            <a:chExt cx="864" cy="480"/>
          </a:xfrm>
        </p:grpSpPr>
        <p:grpSp>
          <p:nvGrpSpPr>
            <p:cNvPr id="14373" name="Group 104">
              <a:extLst>
                <a:ext uri="{FF2B5EF4-FFF2-40B4-BE49-F238E27FC236}">
                  <a16:creationId xmlns:a16="http://schemas.microsoft.com/office/drawing/2014/main" id="{3BCD57A4-8FF4-4C47-BC06-A5615A806B1C}"/>
                </a:ext>
              </a:extLst>
            </p:cNvPr>
            <p:cNvGrpSpPr>
              <a:grpSpLocks/>
            </p:cNvGrpSpPr>
            <p:nvPr/>
          </p:nvGrpSpPr>
          <p:grpSpPr bwMode="auto">
            <a:xfrm>
              <a:off x="2832" y="960"/>
              <a:ext cx="435" cy="384"/>
              <a:chOff x="2445" y="1200"/>
              <a:chExt cx="435" cy="384"/>
            </a:xfrm>
          </p:grpSpPr>
          <p:sp>
            <p:nvSpPr>
              <p:cNvPr id="14375" name="Line 105">
                <a:extLst>
                  <a:ext uri="{FF2B5EF4-FFF2-40B4-BE49-F238E27FC236}">
                    <a16:creationId xmlns:a16="http://schemas.microsoft.com/office/drawing/2014/main" id="{33311CB2-9D8A-4EE8-B1A9-8D82811DD41A}"/>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76" name="Line 106">
                <a:extLst>
                  <a:ext uri="{FF2B5EF4-FFF2-40B4-BE49-F238E27FC236}">
                    <a16:creationId xmlns:a16="http://schemas.microsoft.com/office/drawing/2014/main" id="{CA761D8A-B60F-4207-AED1-2995B760AD15}"/>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77" name="Line 107">
                <a:extLst>
                  <a:ext uri="{FF2B5EF4-FFF2-40B4-BE49-F238E27FC236}">
                    <a16:creationId xmlns:a16="http://schemas.microsoft.com/office/drawing/2014/main" id="{B0237869-FE03-4F97-98E6-FA228BC26CCC}"/>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374" name="Text Box 108">
              <a:extLst>
                <a:ext uri="{FF2B5EF4-FFF2-40B4-BE49-F238E27FC236}">
                  <a16:creationId xmlns:a16="http://schemas.microsoft.com/office/drawing/2014/main" id="{57FA18D1-8799-4B45-8C72-73547036D0F0}"/>
                </a:ext>
              </a:extLst>
            </p:cNvPr>
            <p:cNvSpPr txBox="1">
              <a:spLocks noChangeArrowheads="1"/>
            </p:cNvSpPr>
            <p:nvPr/>
          </p:nvSpPr>
          <p:spPr bwMode="auto">
            <a:xfrm>
              <a:off x="2976" y="998"/>
              <a:ext cx="7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a:solidFill>
                    <a:srgbClr val="FF0000"/>
                  </a:solidFill>
                  <a:latin typeface="Times New Roman" panose="02020603050405020304" pitchFamily="18" charset="0"/>
                </a:rPr>
                <a:t>5</a:t>
              </a:r>
            </a:p>
          </p:txBody>
        </p:sp>
      </p:grpSp>
      <p:grpSp>
        <p:nvGrpSpPr>
          <p:cNvPr id="146498" name="Group 109">
            <a:extLst>
              <a:ext uri="{FF2B5EF4-FFF2-40B4-BE49-F238E27FC236}">
                <a16:creationId xmlns:a16="http://schemas.microsoft.com/office/drawing/2014/main" id="{74715629-D3BB-48D5-9E2A-3C3B5FD78AE2}"/>
              </a:ext>
            </a:extLst>
          </p:cNvPr>
          <p:cNvGrpSpPr>
            <a:grpSpLocks/>
          </p:cNvGrpSpPr>
          <p:nvPr/>
        </p:nvGrpSpPr>
        <p:grpSpPr bwMode="auto">
          <a:xfrm>
            <a:off x="5715000" y="4191000"/>
            <a:ext cx="1371600" cy="762000"/>
            <a:chOff x="3408" y="1968"/>
            <a:chExt cx="864" cy="480"/>
          </a:xfrm>
        </p:grpSpPr>
        <p:grpSp>
          <p:nvGrpSpPr>
            <p:cNvPr id="14368" name="Group 110">
              <a:extLst>
                <a:ext uri="{FF2B5EF4-FFF2-40B4-BE49-F238E27FC236}">
                  <a16:creationId xmlns:a16="http://schemas.microsoft.com/office/drawing/2014/main" id="{167CD798-F7C6-4618-B852-02D8A471F550}"/>
                </a:ext>
              </a:extLst>
            </p:cNvPr>
            <p:cNvGrpSpPr>
              <a:grpSpLocks/>
            </p:cNvGrpSpPr>
            <p:nvPr/>
          </p:nvGrpSpPr>
          <p:grpSpPr bwMode="auto">
            <a:xfrm>
              <a:off x="3408" y="1968"/>
              <a:ext cx="435" cy="384"/>
              <a:chOff x="2445" y="1200"/>
              <a:chExt cx="435" cy="384"/>
            </a:xfrm>
          </p:grpSpPr>
          <p:sp>
            <p:nvSpPr>
              <p:cNvPr id="14370" name="Line 111">
                <a:extLst>
                  <a:ext uri="{FF2B5EF4-FFF2-40B4-BE49-F238E27FC236}">
                    <a16:creationId xmlns:a16="http://schemas.microsoft.com/office/drawing/2014/main" id="{C3A40688-7165-4D13-8500-CD487A94824C}"/>
                  </a:ext>
                </a:extLst>
              </p:cNvPr>
              <p:cNvSpPr>
                <a:spLocks noChangeShapeType="1"/>
              </p:cNvSpPr>
              <p:nvPr/>
            </p:nvSpPr>
            <p:spPr bwMode="auto">
              <a:xfrm>
                <a:off x="2445" y="1315"/>
                <a:ext cx="99" cy="269"/>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71" name="Line 112">
                <a:extLst>
                  <a:ext uri="{FF2B5EF4-FFF2-40B4-BE49-F238E27FC236}">
                    <a16:creationId xmlns:a16="http://schemas.microsoft.com/office/drawing/2014/main" id="{1588E1D2-B34F-4CE3-AF98-C1166A3F32A7}"/>
                  </a:ext>
                </a:extLst>
              </p:cNvPr>
              <p:cNvSpPr>
                <a:spLocks noChangeShapeType="1"/>
              </p:cNvSpPr>
              <p:nvPr/>
            </p:nvSpPr>
            <p:spPr bwMode="auto">
              <a:xfrm flipV="1">
                <a:off x="2544" y="1200"/>
                <a:ext cx="32" cy="384"/>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4372" name="Line 113">
                <a:extLst>
                  <a:ext uri="{FF2B5EF4-FFF2-40B4-BE49-F238E27FC236}">
                    <a16:creationId xmlns:a16="http://schemas.microsoft.com/office/drawing/2014/main" id="{C86C7EF7-387C-4438-9EF9-66DDD73AEA29}"/>
                  </a:ext>
                </a:extLst>
              </p:cNvPr>
              <p:cNvSpPr>
                <a:spLocks noChangeShapeType="1"/>
              </p:cNvSpPr>
              <p:nvPr/>
            </p:nvSpPr>
            <p:spPr bwMode="auto">
              <a:xfrm>
                <a:off x="2579" y="1200"/>
                <a:ext cx="301" cy="0"/>
              </a:xfrm>
              <a:prstGeom prst="line">
                <a:avLst/>
              </a:prstGeom>
              <a:noFill/>
              <a:ln w="38100">
                <a:solidFill>
                  <a:srgbClr val="FF0000"/>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369" name="Text Box 114">
              <a:extLst>
                <a:ext uri="{FF2B5EF4-FFF2-40B4-BE49-F238E27FC236}">
                  <a16:creationId xmlns:a16="http://schemas.microsoft.com/office/drawing/2014/main" id="{97F23F35-D817-4C0A-9C00-574E39A8FEBB}"/>
                </a:ext>
              </a:extLst>
            </p:cNvPr>
            <p:cNvSpPr txBox="1">
              <a:spLocks noChangeArrowheads="1"/>
            </p:cNvSpPr>
            <p:nvPr/>
          </p:nvSpPr>
          <p:spPr bwMode="auto">
            <a:xfrm>
              <a:off x="3552" y="1968"/>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FF0000"/>
                  </a:solidFill>
                  <a:latin typeface="Times New Roman" panose="02020603050405020304" pitchFamily="18" charset="0"/>
                </a:rPr>
                <a:t>5</a:t>
              </a:r>
            </a:p>
          </p:txBody>
        </p:sp>
      </p:grpSp>
      <p:sp>
        <p:nvSpPr>
          <p:cNvPr id="14365" name="Rectangle 115">
            <a:extLst>
              <a:ext uri="{FF2B5EF4-FFF2-40B4-BE49-F238E27FC236}">
                <a16:creationId xmlns:a16="http://schemas.microsoft.com/office/drawing/2014/main" id="{1D99AFE4-6313-4948-89A1-229F10A9F1FC}"/>
              </a:ext>
            </a:extLst>
          </p:cNvPr>
          <p:cNvSpPr>
            <a:spLocks noChangeArrowheads="1"/>
          </p:cNvSpPr>
          <p:nvPr/>
        </p:nvSpPr>
        <p:spPr bwMode="auto">
          <a:xfrm>
            <a:off x="0" y="73025"/>
            <a:ext cx="9048750" cy="6784975"/>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14366" name="Text Box 116">
            <a:extLst>
              <a:ext uri="{FF2B5EF4-FFF2-40B4-BE49-F238E27FC236}">
                <a16:creationId xmlns:a16="http://schemas.microsoft.com/office/drawing/2014/main" id="{27B4E98B-8B87-4851-8B40-D92BB8183F8C}"/>
              </a:ext>
            </a:extLst>
          </p:cNvPr>
          <p:cNvSpPr txBox="1">
            <a:spLocks noChangeArrowheads="1"/>
          </p:cNvSpPr>
          <p:nvPr/>
        </p:nvSpPr>
        <p:spPr bwMode="auto">
          <a:xfrm>
            <a:off x="0" y="76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a:solidFill>
                  <a:srgbClr val="0000CC"/>
                </a:solidFill>
                <a:latin typeface="VNI-Avo"/>
              </a:rPr>
              <a:t>TIEÁT 9 BIEÁN ÑOÅI ÑÔN GIAÛN BIEÅU THÖÙC CHÖÙA CAÊN BAÄC HAI</a:t>
            </a:r>
          </a:p>
        </p:txBody>
      </p:sp>
      <p:sp>
        <p:nvSpPr>
          <p:cNvPr id="14367" name="Text Box 117">
            <a:extLst>
              <a:ext uri="{FF2B5EF4-FFF2-40B4-BE49-F238E27FC236}">
                <a16:creationId xmlns:a16="http://schemas.microsoft.com/office/drawing/2014/main" id="{C9E065BF-5162-4681-9DB6-F20C5CB8EFA5}"/>
              </a:ext>
            </a:extLst>
          </p:cNvPr>
          <p:cNvSpPr txBox="1">
            <a:spLocks noChangeArrowheads="1"/>
          </p:cNvSpPr>
          <p:nvPr/>
        </p:nvSpPr>
        <p:spPr bwMode="auto">
          <a:xfrm>
            <a:off x="-76200" y="457200"/>
            <a:ext cx="81534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200">
                <a:solidFill>
                  <a:srgbClr val="0000CC"/>
                </a:solidFill>
                <a:latin typeface="VNI-Times" pitchFamily="2" charset="0"/>
              </a:rPr>
              <a:t>I . </a:t>
            </a:r>
            <a:r>
              <a:rPr lang="en-US" altLang="en-US" sz="2200" u="sng">
                <a:solidFill>
                  <a:srgbClr val="0000CC"/>
                </a:solidFill>
                <a:latin typeface="VNI-Times" pitchFamily="2" charset="0"/>
              </a:rPr>
              <a:t>ÑÖA THÖØA SOÁ RA NGOAØI DAÁU CAÊN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links.wav"/>
                                        </p:tgtEl>
                                      </p:cMediaNode>
                                    </p:audio>
                                  </p:sub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par>
                                <p:cTn id="18" presetID="12" presetClass="entr" presetSubtype="8"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slide(fromLeft)">
                                      <p:cBhvr>
                                        <p:cTn id="20" dur="500"/>
                                        <p:tgtEl>
                                          <p:spTgt spid="19"/>
                                        </p:tgtEl>
                                      </p:cBhvr>
                                    </p:animEffect>
                                  </p:childTnLst>
                                </p:cTn>
                              </p:par>
                              <p:par>
                                <p:cTn id="21" presetID="2" presetClass="entr" presetSubtype="8" fill="hold" grpId="1" nodeType="withEffect">
                                  <p:stCondLst>
                                    <p:cond delay="0"/>
                                  </p:stCondLst>
                                  <p:childTnLst>
                                    <p:set>
                                      <p:cBhvr>
                                        <p:cTn id="22" dur="1" fill="hold">
                                          <p:stCondLst>
                                            <p:cond delay="0"/>
                                          </p:stCondLst>
                                        </p:cTn>
                                        <p:tgtEl>
                                          <p:spTgt spid="146449"/>
                                        </p:tgtEl>
                                        <p:attrNameLst>
                                          <p:attrName>style.visibility</p:attrName>
                                        </p:attrNameLst>
                                      </p:cBhvr>
                                      <p:to>
                                        <p:strVal val="visible"/>
                                      </p:to>
                                    </p:set>
                                    <p:anim calcmode="lin" valueType="num">
                                      <p:cBhvr additive="base">
                                        <p:cTn id="23" dur="500" fill="hold"/>
                                        <p:tgtEl>
                                          <p:spTgt spid="146449"/>
                                        </p:tgtEl>
                                        <p:attrNameLst>
                                          <p:attrName>ppt_x</p:attrName>
                                        </p:attrNameLst>
                                      </p:cBhvr>
                                      <p:tavLst>
                                        <p:tav tm="0">
                                          <p:val>
                                            <p:strVal val="0-#ppt_w/2"/>
                                          </p:val>
                                        </p:tav>
                                        <p:tav tm="100000">
                                          <p:val>
                                            <p:strVal val="#ppt_x"/>
                                          </p:val>
                                        </p:tav>
                                      </p:tavLst>
                                    </p:anim>
                                    <p:anim calcmode="lin" valueType="num">
                                      <p:cBhvr additive="base">
                                        <p:cTn id="24" dur="500" fill="hold"/>
                                        <p:tgtEl>
                                          <p:spTgt spid="14644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0" presetClass="exit" presetSubtype="0" fill="hold" grpId="0" nodeType="clickEffect">
                                  <p:stCondLst>
                                    <p:cond delay="0"/>
                                  </p:stCondLst>
                                  <p:childTnLst>
                                    <p:animEffect transition="out" filter="wedge">
                                      <p:cBhvr>
                                        <p:cTn id="32" dur="1000"/>
                                        <p:tgtEl>
                                          <p:spTgt spid="146449"/>
                                        </p:tgtEl>
                                      </p:cBhvr>
                                    </p:animEffect>
                                    <p:set>
                                      <p:cBhvr>
                                        <p:cTn id="33" dur="1" fill="hold">
                                          <p:stCondLst>
                                            <p:cond delay="999"/>
                                          </p:stCondLst>
                                        </p:cTn>
                                        <p:tgtEl>
                                          <p:spTgt spid="146449"/>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Tink.wav"/>
                                        </p:tgtEl>
                                      </p:cMediaNode>
                                    </p:audio>
                                  </p:subTnLst>
                                </p:cTn>
                              </p:par>
                            </p:childTnLst>
                          </p:cTn>
                        </p:par>
                        <p:par>
                          <p:cTn id="34" fill="hold" nodeType="afterGroup">
                            <p:stCondLst>
                              <p:cond delay="1000"/>
                            </p:stCondLst>
                            <p:childTnLst>
                              <p:par>
                                <p:cTn id="35" presetID="5" presetClass="entr" presetSubtype="10" fill="hold" grpId="0" nodeType="afterEffect">
                                  <p:stCondLst>
                                    <p:cond delay="0"/>
                                  </p:stCondLst>
                                  <p:childTnLst>
                                    <p:set>
                                      <p:cBhvr>
                                        <p:cTn id="36" dur="1" fill="hold">
                                          <p:stCondLst>
                                            <p:cond delay="0"/>
                                          </p:stCondLst>
                                        </p:cTn>
                                        <p:tgtEl>
                                          <p:spTgt spid="146486"/>
                                        </p:tgtEl>
                                        <p:attrNameLst>
                                          <p:attrName>style.visibility</p:attrName>
                                        </p:attrNameLst>
                                      </p:cBhvr>
                                      <p:to>
                                        <p:strVal val="visible"/>
                                      </p:to>
                                    </p:set>
                                    <p:animEffect transition="in" filter="checkerboard(across)">
                                      <p:cBhvr>
                                        <p:cTn id="37" dur="1000"/>
                                        <p:tgtEl>
                                          <p:spTgt spid="14648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46435"/>
                                        </p:tgtEl>
                                        <p:attrNameLst>
                                          <p:attrName>style.visibility</p:attrName>
                                        </p:attrNameLst>
                                      </p:cBhvr>
                                      <p:to>
                                        <p:strVal val="visible"/>
                                      </p:to>
                                    </p:set>
                                    <p:animEffect transition="in" filter="checkerboard(across)">
                                      <p:cBhvr>
                                        <p:cTn id="42" dur="500"/>
                                        <p:tgtEl>
                                          <p:spTgt spid="146435"/>
                                        </p:tgtEl>
                                      </p:cBhvr>
                                    </p:animEffect>
                                  </p:childTnLst>
                                </p:cTn>
                              </p:par>
                              <p:par>
                                <p:cTn id="43" presetID="5" presetClass="entr" presetSubtype="1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heckerboard(across)">
                                      <p:cBhvr>
                                        <p:cTn id="45" dur="500"/>
                                        <p:tgtEl>
                                          <p:spTgt spid="2"/>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46442"/>
                                        </p:tgtEl>
                                        <p:attrNameLst>
                                          <p:attrName>style.visibility</p:attrName>
                                        </p:attrNameLst>
                                      </p:cBhvr>
                                      <p:to>
                                        <p:strVal val="visible"/>
                                      </p:to>
                                    </p:set>
                                    <p:animEffect transition="in" filter="checkerboard(across)">
                                      <p:cBhvr>
                                        <p:cTn id="48" dur="500"/>
                                        <p:tgtEl>
                                          <p:spTgt spid="146442"/>
                                        </p:tgtEl>
                                      </p:cBhvr>
                                    </p:animEffect>
                                  </p:childTnLst>
                                </p:cTn>
                              </p:par>
                              <p:par>
                                <p:cTn id="49" presetID="5" presetClass="entr" presetSubtype="1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checkerboard(across)">
                                      <p:cBhvr>
                                        <p:cTn id="51" dur="500"/>
                                        <p:tgtEl>
                                          <p:spTgt spid="4"/>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46494"/>
                                        </p:tgtEl>
                                        <p:attrNameLst>
                                          <p:attrName>style.visibility</p:attrName>
                                        </p:attrNameLst>
                                      </p:cBhvr>
                                      <p:to>
                                        <p:strVal val="visible"/>
                                      </p:to>
                                    </p:set>
                                    <p:animEffect transition="in" filter="checkerboard(across)">
                                      <p:cBhvr>
                                        <p:cTn id="54" dur="500"/>
                                        <p:tgtEl>
                                          <p:spTgt spid="146494"/>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46495"/>
                                        </p:tgtEl>
                                        <p:attrNameLst>
                                          <p:attrName>style.visibility</p:attrName>
                                        </p:attrNameLst>
                                      </p:cBhvr>
                                      <p:to>
                                        <p:strVal val="visible"/>
                                      </p:to>
                                    </p:set>
                                    <p:animEffect transition="in" filter="checkerboard(across)">
                                      <p:cBhvr>
                                        <p:cTn id="57" dur="500"/>
                                        <p:tgtEl>
                                          <p:spTgt spid="146495"/>
                                        </p:tgtEl>
                                      </p:cBhvr>
                                    </p:animEffect>
                                  </p:childTnLst>
                                </p:cTn>
                              </p:par>
                              <p:par>
                                <p:cTn id="58" presetID="5" presetClass="entr" presetSubtype="10" fill="hold"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checkerboard(across)">
                                      <p:cBhvr>
                                        <p:cTn id="60" dur="500"/>
                                        <p:tgtEl>
                                          <p:spTgt spid="21"/>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46502"/>
                                        </p:tgtEl>
                                        <p:attrNameLst>
                                          <p:attrName>style.visibility</p:attrName>
                                        </p:attrNameLst>
                                      </p:cBhvr>
                                      <p:to>
                                        <p:strVal val="visible"/>
                                      </p:to>
                                    </p:set>
                                    <p:animEffect transition="in" filter="checkerboard(across)">
                                      <p:cBhvr>
                                        <p:cTn id="63" dur="500"/>
                                        <p:tgtEl>
                                          <p:spTgt spid="14650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3" presetClass="emph" presetSubtype="2" fill="hold" grpId="1" nodeType="clickEffect">
                                  <p:stCondLst>
                                    <p:cond delay="0"/>
                                  </p:stCondLst>
                                  <p:childTnLst>
                                    <p:animClr clrSpc="rgb" dir="cw">
                                      <p:cBhvr override="childStyle">
                                        <p:cTn id="67" dur="2000" fill="hold"/>
                                        <p:tgtEl>
                                          <p:spTgt spid="146442"/>
                                        </p:tgtEl>
                                        <p:attrNameLst>
                                          <p:attrName>style.color</p:attrName>
                                        </p:attrNameLst>
                                      </p:cBhvr>
                                      <p:to>
                                        <a:srgbClr val="3333FF"/>
                                      </p:to>
                                    </p:animClr>
                                  </p:childTnLst>
                                  <p:subTnLst>
                                    <p:audio>
                                      <p:cMediaNode>
                                        <p:cTn display="0" masterRel="sameClick">
                                          <p:stCondLst>
                                            <p:cond evt="begin" delay="0">
                                              <p:tn val="66"/>
                                            </p:cond>
                                          </p:stCondLst>
                                          <p:endCondLst>
                                            <p:cond evt="onStopAudio" delay="0">
                                              <p:tgtEl>
                                                <p:sldTgt/>
                                              </p:tgtEl>
                                            </p:cond>
                                          </p:endCondLst>
                                        </p:cTn>
                                        <p:tgtEl>
                                          <p:sndTgt r:embed="rId3" name="Clinks.wav"/>
                                        </p:tgtEl>
                                      </p:cMediaNode>
                                    </p:audio>
                                  </p:subTnLst>
                                </p:cTn>
                              </p:par>
                            </p:childTnLst>
                          </p:cTn>
                        </p:par>
                        <p:par>
                          <p:cTn id="68" fill="hold" nodeType="afterGroup">
                            <p:stCondLst>
                              <p:cond delay="2000"/>
                            </p:stCondLst>
                            <p:childTnLst>
                              <p:par>
                                <p:cTn id="69" presetID="10" presetClass="exit" presetSubtype="0" fill="hold" nodeType="afterEffect">
                                  <p:stCondLst>
                                    <p:cond delay="0"/>
                                  </p:stCondLst>
                                  <p:childTnLst>
                                    <p:animEffect transition="out" filter="fade">
                                      <p:cBhvr>
                                        <p:cTn id="70" dur="2000"/>
                                        <p:tgtEl>
                                          <p:spTgt spid="21"/>
                                        </p:tgtEl>
                                      </p:cBhvr>
                                    </p:animEffect>
                                    <p:set>
                                      <p:cBhvr>
                                        <p:cTn id="71" dur="1" fill="hold">
                                          <p:stCondLst>
                                            <p:cond delay="1999"/>
                                          </p:stCondLst>
                                        </p:cTn>
                                        <p:tgtEl>
                                          <p:spTgt spid="21"/>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2000"/>
                                        <p:tgtEl>
                                          <p:spTgt spid="2"/>
                                        </p:tgtEl>
                                      </p:cBhvr>
                                    </p:animEffect>
                                    <p:set>
                                      <p:cBhvr>
                                        <p:cTn id="74" dur="1" fill="hold">
                                          <p:stCondLst>
                                            <p:cond delay="1999"/>
                                          </p:stCondLst>
                                        </p:cTn>
                                        <p:tgtEl>
                                          <p:spTgt spid="2"/>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2000"/>
                                        <p:tgtEl>
                                          <p:spTgt spid="4"/>
                                        </p:tgtEl>
                                      </p:cBhvr>
                                    </p:animEffect>
                                    <p:set>
                                      <p:cBhvr>
                                        <p:cTn id="77" dur="1" fill="hold">
                                          <p:stCondLst>
                                            <p:cond delay="1999"/>
                                          </p:stCondLst>
                                        </p:cTn>
                                        <p:tgtEl>
                                          <p:spTgt spid="4"/>
                                        </p:tgtEl>
                                        <p:attrNameLst>
                                          <p:attrName>style.visibility</p:attrName>
                                        </p:attrNameLst>
                                      </p:cBhvr>
                                      <p:to>
                                        <p:strVal val="hidden"/>
                                      </p:to>
                                    </p:set>
                                  </p:childTnLst>
                                </p:cTn>
                              </p:par>
                              <p:par>
                                <p:cTn id="78" presetID="5" presetClass="entr" presetSubtype="10" fill="hold" nodeType="with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checkerboard(across)">
                                      <p:cBhvr>
                                        <p:cTn id="80" dur="500"/>
                                        <p:tgtEl>
                                          <p:spTgt spid="30"/>
                                        </p:tgtEl>
                                      </p:cBhvr>
                                    </p:animEffect>
                                  </p:childTnLst>
                                </p:cTn>
                              </p:par>
                              <p:par>
                                <p:cTn id="81" presetID="5" presetClass="entr" presetSubtype="10" fill="hold" nodeType="withEffect">
                                  <p:stCondLst>
                                    <p:cond delay="0"/>
                                  </p:stCondLst>
                                  <p:childTnLst>
                                    <p:set>
                                      <p:cBhvr>
                                        <p:cTn id="82" dur="1" fill="hold">
                                          <p:stCondLst>
                                            <p:cond delay="0"/>
                                          </p:stCondLst>
                                        </p:cTn>
                                        <p:tgtEl>
                                          <p:spTgt spid="146496"/>
                                        </p:tgtEl>
                                        <p:attrNameLst>
                                          <p:attrName>style.visibility</p:attrName>
                                        </p:attrNameLst>
                                      </p:cBhvr>
                                      <p:to>
                                        <p:strVal val="visible"/>
                                      </p:to>
                                    </p:set>
                                    <p:animEffect transition="in" filter="checkerboard(across)">
                                      <p:cBhvr>
                                        <p:cTn id="83" dur="500"/>
                                        <p:tgtEl>
                                          <p:spTgt spid="146496"/>
                                        </p:tgtEl>
                                      </p:cBhvr>
                                    </p:animEffect>
                                  </p:childTnLst>
                                </p:cTn>
                              </p:par>
                              <p:par>
                                <p:cTn id="84" presetID="5" presetClass="entr" presetSubtype="10" fill="hold" nodeType="withEffect">
                                  <p:stCondLst>
                                    <p:cond delay="0"/>
                                  </p:stCondLst>
                                  <p:childTnLst>
                                    <p:set>
                                      <p:cBhvr>
                                        <p:cTn id="85" dur="1" fill="hold">
                                          <p:stCondLst>
                                            <p:cond delay="0"/>
                                          </p:stCondLst>
                                        </p:cTn>
                                        <p:tgtEl>
                                          <p:spTgt spid="146498"/>
                                        </p:tgtEl>
                                        <p:attrNameLst>
                                          <p:attrName>style.visibility</p:attrName>
                                        </p:attrNameLst>
                                      </p:cBhvr>
                                      <p:to>
                                        <p:strVal val="visible"/>
                                      </p:to>
                                    </p:set>
                                    <p:animEffect transition="in" filter="checkerboard(across)">
                                      <p:cBhvr>
                                        <p:cTn id="86" dur="500"/>
                                        <p:tgtEl>
                                          <p:spTgt spid="146498"/>
                                        </p:tgtEl>
                                      </p:cBhvr>
                                    </p:animEffect>
                                  </p:childTnLst>
                                </p:cTn>
                              </p:par>
                              <p:par>
                                <p:cTn id="87" presetID="1" presetClass="entr" presetSubtype="0" fill="hold" nodeType="withEffect">
                                  <p:stCondLst>
                                    <p:cond delay="0"/>
                                  </p:stCondLst>
                                  <p:childTnLst>
                                    <p:set>
                                      <p:cBhvr>
                                        <p:cTn id="88" dur="1" fill="hold">
                                          <p:stCondLst>
                                            <p:cond delay="0"/>
                                          </p:stCondLst>
                                        </p:cTn>
                                        <p:tgtEl>
                                          <p:spTgt spid="14649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46496"/>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checkerboard(across)">
                                      <p:cBhvr>
                                        <p:cTn id="97" dur="500"/>
                                        <p:tgtEl>
                                          <p:spTgt spid="23"/>
                                        </p:tgtEl>
                                      </p:cBhvr>
                                    </p:animEffect>
                                  </p:childTnLst>
                                </p:cTn>
                              </p:par>
                            </p:childTnLst>
                          </p:cTn>
                        </p:par>
                        <p:par>
                          <p:cTn id="98" fill="hold" nodeType="afterGroup">
                            <p:stCondLst>
                              <p:cond delay="500"/>
                            </p:stCondLst>
                            <p:childTnLst>
                              <p:par>
                                <p:cTn id="99" presetID="18" presetClass="entr" presetSubtype="6" fill="hold" grpId="0" nodeType="afterEffect">
                                  <p:stCondLst>
                                    <p:cond delay="1000"/>
                                  </p:stCondLst>
                                  <p:childTnLst>
                                    <p:set>
                                      <p:cBhvr>
                                        <p:cTn id="100" dur="1" fill="hold">
                                          <p:stCondLst>
                                            <p:cond delay="0"/>
                                          </p:stCondLst>
                                        </p:cTn>
                                        <p:tgtEl>
                                          <p:spTgt spid="146512"/>
                                        </p:tgtEl>
                                        <p:attrNameLst>
                                          <p:attrName>style.visibility</p:attrName>
                                        </p:attrNameLst>
                                      </p:cBhvr>
                                      <p:to>
                                        <p:strVal val="visible"/>
                                      </p:to>
                                    </p:set>
                                    <p:animEffect transition="in" filter="strips(downRight)">
                                      <p:cBhvr>
                                        <p:cTn id="101" dur="1000"/>
                                        <p:tgtEl>
                                          <p:spTgt spid="146512"/>
                                        </p:tgtEl>
                                      </p:cBhvr>
                                    </p:animEffect>
                                  </p:childTnLst>
                                </p:cTn>
                              </p:par>
                            </p:childTnLst>
                          </p:cTn>
                        </p:par>
                        <p:par>
                          <p:cTn id="102" fill="hold" nodeType="afterGroup">
                            <p:stCondLst>
                              <p:cond delay="2500"/>
                            </p:stCondLst>
                            <p:childTnLst>
                              <p:par>
                                <p:cTn id="103" presetID="18" presetClass="entr" presetSubtype="6" fill="hold" grpId="0" nodeType="afterEffect">
                                  <p:stCondLst>
                                    <p:cond delay="0"/>
                                  </p:stCondLst>
                                  <p:childTnLst>
                                    <p:set>
                                      <p:cBhvr>
                                        <p:cTn id="104" dur="1" fill="hold">
                                          <p:stCondLst>
                                            <p:cond delay="0"/>
                                          </p:stCondLst>
                                        </p:cTn>
                                        <p:tgtEl>
                                          <p:spTgt spid="146513"/>
                                        </p:tgtEl>
                                        <p:attrNameLst>
                                          <p:attrName>style.visibility</p:attrName>
                                        </p:attrNameLst>
                                      </p:cBhvr>
                                      <p:to>
                                        <p:strVal val="visible"/>
                                      </p:to>
                                    </p:set>
                                    <p:animEffect transition="in" filter="strips(downRight)">
                                      <p:cBhvr>
                                        <p:cTn id="105" dur="1000"/>
                                        <p:tgtEl>
                                          <p:spTgt spid="146513"/>
                                        </p:tgtEl>
                                      </p:cBhvr>
                                    </p:animEffect>
                                  </p:childTnLst>
                                </p:cTn>
                              </p:par>
                            </p:childTnLst>
                          </p:cTn>
                        </p:par>
                        <p:par>
                          <p:cTn id="106" fill="hold" nodeType="afterGroup">
                            <p:stCondLst>
                              <p:cond delay="3500"/>
                            </p:stCondLst>
                            <p:childTnLst>
                              <p:par>
                                <p:cTn id="107" presetID="18" presetClass="entr" presetSubtype="6" fill="hold" grpId="0" nodeType="afterEffect">
                                  <p:stCondLst>
                                    <p:cond delay="0"/>
                                  </p:stCondLst>
                                  <p:childTnLst>
                                    <p:set>
                                      <p:cBhvr>
                                        <p:cTn id="108" dur="1" fill="hold">
                                          <p:stCondLst>
                                            <p:cond delay="0"/>
                                          </p:stCondLst>
                                        </p:cTn>
                                        <p:tgtEl>
                                          <p:spTgt spid="146514"/>
                                        </p:tgtEl>
                                        <p:attrNameLst>
                                          <p:attrName>style.visibility</p:attrName>
                                        </p:attrNameLst>
                                      </p:cBhvr>
                                      <p:to>
                                        <p:strVal val="visible"/>
                                      </p:to>
                                    </p:set>
                                    <p:animEffect transition="in" filter="strips(downRight)">
                                      <p:cBhvr>
                                        <p:cTn id="109" dur="1000"/>
                                        <p:tgtEl>
                                          <p:spTgt spid="146514"/>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18" presetClass="entr" presetSubtype="3" fill="hold" nodeType="click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strips(upRight)">
                                      <p:cBhvr>
                                        <p:cTn id="114" dur="500"/>
                                        <p:tgtEl>
                                          <p:spTgt spid="26"/>
                                        </p:tgtEl>
                                      </p:cBhvr>
                                    </p:animEffect>
                                  </p:childTnLst>
                                  <p:subTnLst>
                                    <p:audio>
                                      <p:cMediaNode>
                                        <p:cTn display="0" masterRel="sameClick">
                                          <p:stCondLst>
                                            <p:cond evt="begin" delay="0">
                                              <p:tn val="112"/>
                                            </p:cond>
                                          </p:stCondLst>
                                          <p:endCondLst>
                                            <p:cond evt="onStopAudio" delay="0">
                                              <p:tgtEl>
                                                <p:sldTgt/>
                                              </p:tgtEl>
                                            </p:cond>
                                          </p:endCondLst>
                                        </p:cTn>
                                        <p:tgtEl>
                                          <p:sndTgt r:embed="rId5" name="Emai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p:bldP spid="146442" grpId="0"/>
      <p:bldP spid="146442" grpId="1"/>
      <p:bldP spid="146449" grpId="0"/>
      <p:bldP spid="146449" grpId="1"/>
      <p:bldP spid="146486" grpId="0" autoUpdateAnimBg="0"/>
      <p:bldP spid="146494" grpId="0"/>
      <p:bldP spid="146495" grpId="0"/>
      <p:bldP spid="146502" grpId="0"/>
      <p:bldP spid="146512" grpId="0"/>
      <p:bldP spid="146513" grpId="0"/>
      <p:bldP spid="1465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sp>
        <p:nvSpPr>
          <p:cNvPr id="15362" name="Text Box 32">
            <a:extLst>
              <a:ext uri="{FF2B5EF4-FFF2-40B4-BE49-F238E27FC236}">
                <a16:creationId xmlns:a16="http://schemas.microsoft.com/office/drawing/2014/main" id="{6703A30E-7085-4007-BAD3-6959D1279DE5}"/>
              </a:ext>
            </a:extLst>
          </p:cNvPr>
          <p:cNvSpPr txBox="1">
            <a:spLocks noChangeArrowheads="1"/>
          </p:cNvSpPr>
          <p:nvPr/>
        </p:nvSpPr>
        <p:spPr bwMode="auto">
          <a:xfrm>
            <a:off x="0" y="838200"/>
            <a:ext cx="3200400" cy="579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200">
                <a:solidFill>
                  <a:srgbClr val="CC0000"/>
                </a:solidFill>
                <a:latin typeface="VNI-Times" pitchFamily="2" charset="0"/>
              </a:rPr>
              <a:t>Baøi taäp aùp duïng:</a:t>
            </a:r>
          </a:p>
        </p:txBody>
      </p:sp>
      <p:sp>
        <p:nvSpPr>
          <p:cNvPr id="140443" name="Text Box 155">
            <a:extLst>
              <a:ext uri="{FF2B5EF4-FFF2-40B4-BE49-F238E27FC236}">
                <a16:creationId xmlns:a16="http://schemas.microsoft.com/office/drawing/2014/main" id="{34880755-087B-4FFC-9825-179FD588D91B}"/>
              </a:ext>
            </a:extLst>
          </p:cNvPr>
          <p:cNvSpPr txBox="1">
            <a:spLocks noChangeArrowheads="1"/>
          </p:cNvSpPr>
          <p:nvPr/>
        </p:nvSpPr>
        <p:spPr bwMode="auto">
          <a:xfrm>
            <a:off x="1143000" y="3336925"/>
            <a:ext cx="57912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3000">
                <a:solidFill>
                  <a:srgbClr val="006600"/>
                </a:solidFill>
                <a:latin typeface="VNI-Times" pitchFamily="2" charset="0"/>
              </a:rPr>
              <a:t>Thöïc hieän pheùp tính: </a:t>
            </a:r>
          </a:p>
        </p:txBody>
      </p:sp>
      <p:sp>
        <p:nvSpPr>
          <p:cNvPr id="15364" name="Text Box 175">
            <a:extLst>
              <a:ext uri="{FF2B5EF4-FFF2-40B4-BE49-F238E27FC236}">
                <a16:creationId xmlns:a16="http://schemas.microsoft.com/office/drawing/2014/main" id="{DA8A4031-F4E9-4B74-928C-554DE09B5B78}"/>
              </a:ext>
            </a:extLst>
          </p:cNvPr>
          <p:cNvSpPr txBox="1">
            <a:spLocks noChangeArrowheads="1"/>
          </p:cNvSpPr>
          <p:nvPr/>
        </p:nvSpPr>
        <p:spPr bwMode="auto">
          <a:xfrm>
            <a:off x="914400" y="2438400"/>
            <a:ext cx="655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en-US" altLang="en-US" sz="4400">
              <a:solidFill>
                <a:srgbClr val="3333FF"/>
              </a:solidFill>
              <a:latin typeface="VNI-Times" pitchFamily="2" charset="0"/>
            </a:endParaRPr>
          </a:p>
        </p:txBody>
      </p:sp>
      <p:grpSp>
        <p:nvGrpSpPr>
          <p:cNvPr id="2" name="Group 262">
            <a:extLst>
              <a:ext uri="{FF2B5EF4-FFF2-40B4-BE49-F238E27FC236}">
                <a16:creationId xmlns:a16="http://schemas.microsoft.com/office/drawing/2014/main" id="{B02C8F2E-2C56-441C-A754-28D708640683}"/>
              </a:ext>
            </a:extLst>
          </p:cNvPr>
          <p:cNvGrpSpPr>
            <a:grpSpLocks/>
          </p:cNvGrpSpPr>
          <p:nvPr/>
        </p:nvGrpSpPr>
        <p:grpSpPr bwMode="auto">
          <a:xfrm>
            <a:off x="381000" y="2286000"/>
            <a:ext cx="3200400" cy="762000"/>
            <a:chOff x="240" y="1440"/>
            <a:chExt cx="2016" cy="480"/>
          </a:xfrm>
        </p:grpSpPr>
        <p:grpSp>
          <p:nvGrpSpPr>
            <p:cNvPr id="15396" name="Group 177">
              <a:extLst>
                <a:ext uri="{FF2B5EF4-FFF2-40B4-BE49-F238E27FC236}">
                  <a16:creationId xmlns:a16="http://schemas.microsoft.com/office/drawing/2014/main" id="{BC3D2693-3147-43E9-85D7-C36E67D06F9F}"/>
                </a:ext>
              </a:extLst>
            </p:cNvPr>
            <p:cNvGrpSpPr>
              <a:grpSpLocks/>
            </p:cNvGrpSpPr>
            <p:nvPr/>
          </p:nvGrpSpPr>
          <p:grpSpPr bwMode="auto">
            <a:xfrm>
              <a:off x="240" y="1440"/>
              <a:ext cx="884" cy="480"/>
              <a:chOff x="768" y="1152"/>
              <a:chExt cx="884" cy="480"/>
            </a:xfrm>
          </p:grpSpPr>
          <p:sp>
            <p:nvSpPr>
              <p:cNvPr id="15404" name="Text Box 178">
                <a:extLst>
                  <a:ext uri="{FF2B5EF4-FFF2-40B4-BE49-F238E27FC236}">
                    <a16:creationId xmlns:a16="http://schemas.microsoft.com/office/drawing/2014/main" id="{6FEA270E-E9F8-4339-98A8-1C0CC34CFB1A}"/>
                  </a:ext>
                </a:extLst>
              </p:cNvPr>
              <p:cNvSpPr txBox="1">
                <a:spLocks noChangeArrowheads="1"/>
              </p:cNvSpPr>
              <p:nvPr/>
            </p:nvSpPr>
            <p:spPr bwMode="auto">
              <a:xfrm>
                <a:off x="884" y="1152"/>
                <a:ext cx="76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18</a:t>
                </a:r>
              </a:p>
            </p:txBody>
          </p:sp>
          <p:grpSp>
            <p:nvGrpSpPr>
              <p:cNvPr id="15405" name="Group 179">
                <a:extLst>
                  <a:ext uri="{FF2B5EF4-FFF2-40B4-BE49-F238E27FC236}">
                    <a16:creationId xmlns:a16="http://schemas.microsoft.com/office/drawing/2014/main" id="{91622F86-E225-4809-A969-976E6ADF7D50}"/>
                  </a:ext>
                </a:extLst>
              </p:cNvPr>
              <p:cNvGrpSpPr>
                <a:grpSpLocks/>
              </p:cNvGrpSpPr>
              <p:nvPr/>
            </p:nvGrpSpPr>
            <p:grpSpPr bwMode="auto">
              <a:xfrm>
                <a:off x="768" y="1152"/>
                <a:ext cx="528" cy="384"/>
                <a:chOff x="816" y="672"/>
                <a:chExt cx="528" cy="384"/>
              </a:xfrm>
            </p:grpSpPr>
            <p:sp>
              <p:nvSpPr>
                <p:cNvPr id="15406" name="Line 180">
                  <a:extLst>
                    <a:ext uri="{FF2B5EF4-FFF2-40B4-BE49-F238E27FC236}">
                      <a16:creationId xmlns:a16="http://schemas.microsoft.com/office/drawing/2014/main" id="{81425704-C69F-43FA-A878-6A332B001A6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07" name="Line 181">
                  <a:extLst>
                    <a:ext uri="{FF2B5EF4-FFF2-40B4-BE49-F238E27FC236}">
                      <a16:creationId xmlns:a16="http://schemas.microsoft.com/office/drawing/2014/main" id="{751AF31A-11AF-45EB-988F-97F5607D7726}"/>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08" name="Line 182">
                  <a:extLst>
                    <a:ext uri="{FF2B5EF4-FFF2-40B4-BE49-F238E27FC236}">
                      <a16:creationId xmlns:a16="http://schemas.microsoft.com/office/drawing/2014/main" id="{52A00FFA-2055-464B-A13E-9511DC0B789D}"/>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grpSp>
          <p:nvGrpSpPr>
            <p:cNvPr id="15397" name="Group 183">
              <a:extLst>
                <a:ext uri="{FF2B5EF4-FFF2-40B4-BE49-F238E27FC236}">
                  <a16:creationId xmlns:a16="http://schemas.microsoft.com/office/drawing/2014/main" id="{441D99F5-374F-4E20-8E6B-6AE1758CB0F4}"/>
                </a:ext>
              </a:extLst>
            </p:cNvPr>
            <p:cNvGrpSpPr>
              <a:grpSpLocks/>
            </p:cNvGrpSpPr>
            <p:nvPr/>
          </p:nvGrpSpPr>
          <p:grpSpPr bwMode="auto">
            <a:xfrm>
              <a:off x="1536" y="1440"/>
              <a:ext cx="720" cy="480"/>
              <a:chOff x="2064" y="1152"/>
              <a:chExt cx="720" cy="480"/>
            </a:xfrm>
          </p:grpSpPr>
          <p:sp>
            <p:nvSpPr>
              <p:cNvPr id="15399" name="Text Box 184">
                <a:extLst>
                  <a:ext uri="{FF2B5EF4-FFF2-40B4-BE49-F238E27FC236}">
                    <a16:creationId xmlns:a16="http://schemas.microsoft.com/office/drawing/2014/main" id="{88D86B89-8316-41CD-9697-C289440A17B1}"/>
                  </a:ext>
                </a:extLst>
              </p:cNvPr>
              <p:cNvSpPr txBox="1">
                <a:spLocks noChangeArrowheads="1"/>
              </p:cNvSpPr>
              <p:nvPr/>
            </p:nvSpPr>
            <p:spPr bwMode="auto">
              <a:xfrm>
                <a:off x="2208" y="1152"/>
                <a:ext cx="576"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50</a:t>
                </a:r>
              </a:p>
            </p:txBody>
          </p:sp>
          <p:grpSp>
            <p:nvGrpSpPr>
              <p:cNvPr id="15400" name="Group 185">
                <a:extLst>
                  <a:ext uri="{FF2B5EF4-FFF2-40B4-BE49-F238E27FC236}">
                    <a16:creationId xmlns:a16="http://schemas.microsoft.com/office/drawing/2014/main" id="{8ADD4F3B-B10A-467F-9DC9-0C85107D464D}"/>
                  </a:ext>
                </a:extLst>
              </p:cNvPr>
              <p:cNvGrpSpPr>
                <a:grpSpLocks/>
              </p:cNvGrpSpPr>
              <p:nvPr/>
            </p:nvGrpSpPr>
            <p:grpSpPr bwMode="auto">
              <a:xfrm>
                <a:off x="2064" y="1152"/>
                <a:ext cx="528" cy="384"/>
                <a:chOff x="816" y="672"/>
                <a:chExt cx="528" cy="384"/>
              </a:xfrm>
            </p:grpSpPr>
            <p:sp>
              <p:nvSpPr>
                <p:cNvPr id="15401" name="Line 186">
                  <a:extLst>
                    <a:ext uri="{FF2B5EF4-FFF2-40B4-BE49-F238E27FC236}">
                      <a16:creationId xmlns:a16="http://schemas.microsoft.com/office/drawing/2014/main" id="{8FEE08EF-A5D0-409B-B18A-A906F9A1BB2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02" name="Line 187">
                  <a:extLst>
                    <a:ext uri="{FF2B5EF4-FFF2-40B4-BE49-F238E27FC236}">
                      <a16:creationId xmlns:a16="http://schemas.microsoft.com/office/drawing/2014/main" id="{5CCCADEA-E4DE-49F7-933D-BB315184562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403" name="Line 188">
                  <a:extLst>
                    <a:ext uri="{FF2B5EF4-FFF2-40B4-BE49-F238E27FC236}">
                      <a16:creationId xmlns:a16="http://schemas.microsoft.com/office/drawing/2014/main" id="{475CD599-168B-4C33-BA56-CD599AFF072D}"/>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sp>
          <p:nvSpPr>
            <p:cNvPr id="15398" name="Text Box 189">
              <a:extLst>
                <a:ext uri="{FF2B5EF4-FFF2-40B4-BE49-F238E27FC236}">
                  <a16:creationId xmlns:a16="http://schemas.microsoft.com/office/drawing/2014/main" id="{DD9D0187-F4D5-4C57-A1FC-EC7A4D1CCBC5}"/>
                </a:ext>
              </a:extLst>
            </p:cNvPr>
            <p:cNvSpPr txBox="1">
              <a:spLocks noChangeArrowheads="1"/>
            </p:cNvSpPr>
            <p:nvPr/>
          </p:nvSpPr>
          <p:spPr bwMode="auto">
            <a:xfrm>
              <a:off x="1056" y="1440"/>
              <a:ext cx="72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p>
          </p:txBody>
        </p:sp>
      </p:grpSp>
      <p:sp>
        <p:nvSpPr>
          <p:cNvPr id="15366" name="Rectangle 232">
            <a:extLst>
              <a:ext uri="{FF2B5EF4-FFF2-40B4-BE49-F238E27FC236}">
                <a16:creationId xmlns:a16="http://schemas.microsoft.com/office/drawing/2014/main" id="{65A2C12E-15B2-4342-A38F-A95574C0A359}"/>
              </a:ext>
            </a:extLst>
          </p:cNvPr>
          <p:cNvSpPr>
            <a:spLocks noChangeArrowheads="1"/>
          </p:cNvSpPr>
          <p:nvPr/>
        </p:nvSpPr>
        <p:spPr bwMode="auto">
          <a:xfrm>
            <a:off x="47625" y="49213"/>
            <a:ext cx="9048750" cy="6784975"/>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15367" name="Text Box 233">
            <a:extLst>
              <a:ext uri="{FF2B5EF4-FFF2-40B4-BE49-F238E27FC236}">
                <a16:creationId xmlns:a16="http://schemas.microsoft.com/office/drawing/2014/main" id="{933B1673-C840-485A-A480-FDB44FAEBAB7}"/>
              </a:ext>
            </a:extLst>
          </p:cNvPr>
          <p:cNvSpPr txBox="1">
            <a:spLocks noChangeArrowheads="1"/>
          </p:cNvSpPr>
          <p:nvPr/>
        </p:nvSpPr>
        <p:spPr bwMode="auto">
          <a:xfrm>
            <a:off x="228600" y="334963"/>
            <a:ext cx="815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200">
                <a:solidFill>
                  <a:srgbClr val="0000CC"/>
                </a:solidFill>
                <a:latin typeface="VNI-Times" pitchFamily="2" charset="0"/>
              </a:rPr>
              <a:t>I . </a:t>
            </a:r>
            <a:r>
              <a:rPr lang="en-US" altLang="en-US" sz="2200" u="sng">
                <a:solidFill>
                  <a:srgbClr val="0000CC"/>
                </a:solidFill>
                <a:latin typeface="VNI-Times" pitchFamily="2" charset="0"/>
              </a:rPr>
              <a:t>ÑÖA THÖØA SOÁ RA NGOAØI DAÁU CAÊN</a:t>
            </a:r>
          </a:p>
        </p:txBody>
      </p:sp>
      <p:sp>
        <p:nvSpPr>
          <p:cNvPr id="15368" name="Text Box 234">
            <a:extLst>
              <a:ext uri="{FF2B5EF4-FFF2-40B4-BE49-F238E27FC236}">
                <a16:creationId xmlns:a16="http://schemas.microsoft.com/office/drawing/2014/main" id="{0193314C-6CB0-441F-84A1-A8C382AA4074}"/>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a:solidFill>
                  <a:srgbClr val="0000CC"/>
                </a:solidFill>
                <a:latin typeface="VNI-Avo"/>
              </a:rPr>
              <a:t>TIEÁT 9 BIEÁN ÑOÅI ÑÔN GIAÛN BIEÅU THÖÙC CHÖÙA CAÊN BAÄC HAI</a:t>
            </a:r>
          </a:p>
        </p:txBody>
      </p:sp>
      <p:grpSp>
        <p:nvGrpSpPr>
          <p:cNvPr id="7" name="Group 235">
            <a:extLst>
              <a:ext uri="{FF2B5EF4-FFF2-40B4-BE49-F238E27FC236}">
                <a16:creationId xmlns:a16="http://schemas.microsoft.com/office/drawing/2014/main" id="{00885E03-F6A4-43CA-94AC-173E8AEE4200}"/>
              </a:ext>
            </a:extLst>
          </p:cNvPr>
          <p:cNvGrpSpPr>
            <a:grpSpLocks/>
          </p:cNvGrpSpPr>
          <p:nvPr/>
        </p:nvGrpSpPr>
        <p:grpSpPr bwMode="auto">
          <a:xfrm>
            <a:off x="152400" y="3276600"/>
            <a:ext cx="1066800" cy="609600"/>
            <a:chOff x="96" y="144"/>
            <a:chExt cx="480" cy="384"/>
          </a:xfrm>
        </p:grpSpPr>
        <p:sp>
          <p:nvSpPr>
            <p:cNvPr id="15394" name="Rectangle 236">
              <a:extLst>
                <a:ext uri="{FF2B5EF4-FFF2-40B4-BE49-F238E27FC236}">
                  <a16:creationId xmlns:a16="http://schemas.microsoft.com/office/drawing/2014/main" id="{5FD519E6-306C-45A2-93F3-98EC99B43536}"/>
                </a:ext>
              </a:extLst>
            </p:cNvPr>
            <p:cNvSpPr>
              <a:spLocks noChangeArrowheads="1"/>
            </p:cNvSpPr>
            <p:nvPr/>
          </p:nvSpPr>
          <p:spPr bwMode="auto">
            <a:xfrm>
              <a:off x="192" y="192"/>
              <a:ext cx="384" cy="336"/>
            </a:xfrm>
            <a:prstGeom prst="rect">
              <a:avLst/>
            </a:prstGeom>
            <a:solidFill>
              <a:srgbClr val="FFFF00"/>
            </a:solidFill>
            <a:ln w="9525">
              <a:solidFill>
                <a:srgbClr val="FF3300"/>
              </a:solidFill>
              <a:miter lim="800000"/>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15395" name="Text Box 237">
              <a:extLst>
                <a:ext uri="{FF2B5EF4-FFF2-40B4-BE49-F238E27FC236}">
                  <a16:creationId xmlns:a16="http://schemas.microsoft.com/office/drawing/2014/main" id="{E8A1813E-A728-4F9E-9AAD-0C0F05AA6680}"/>
                </a:ext>
              </a:extLst>
            </p:cNvPr>
            <p:cNvSpPr txBox="1">
              <a:spLocks noChangeArrowheads="1"/>
            </p:cNvSpPr>
            <p:nvPr/>
          </p:nvSpPr>
          <p:spPr bwMode="auto">
            <a:xfrm>
              <a:off x="96" y="144"/>
              <a:ext cx="48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3300">
                  <a:solidFill>
                    <a:srgbClr val="3333FF"/>
                  </a:solidFill>
                  <a:latin typeface="VNI-Times" pitchFamily="2" charset="0"/>
                </a:rPr>
                <a:t> ?2b</a:t>
              </a:r>
            </a:p>
          </p:txBody>
        </p:sp>
      </p:grpSp>
      <p:grpSp>
        <p:nvGrpSpPr>
          <p:cNvPr id="8" name="Group 238">
            <a:extLst>
              <a:ext uri="{FF2B5EF4-FFF2-40B4-BE49-F238E27FC236}">
                <a16:creationId xmlns:a16="http://schemas.microsoft.com/office/drawing/2014/main" id="{EE858688-E20D-4C55-B5D4-7FB929355D09}"/>
              </a:ext>
            </a:extLst>
          </p:cNvPr>
          <p:cNvGrpSpPr>
            <a:grpSpLocks/>
          </p:cNvGrpSpPr>
          <p:nvPr/>
        </p:nvGrpSpPr>
        <p:grpSpPr bwMode="auto">
          <a:xfrm>
            <a:off x="2133600" y="3962400"/>
            <a:ext cx="838200" cy="609600"/>
            <a:chOff x="816" y="672"/>
            <a:chExt cx="528" cy="384"/>
          </a:xfrm>
        </p:grpSpPr>
        <p:sp>
          <p:nvSpPr>
            <p:cNvPr id="15391" name="Line 239">
              <a:extLst>
                <a:ext uri="{FF2B5EF4-FFF2-40B4-BE49-F238E27FC236}">
                  <a16:creationId xmlns:a16="http://schemas.microsoft.com/office/drawing/2014/main" id="{AE3BD510-534D-4D94-A180-DE79DD277D44}"/>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92" name="Line 240">
              <a:extLst>
                <a:ext uri="{FF2B5EF4-FFF2-40B4-BE49-F238E27FC236}">
                  <a16:creationId xmlns:a16="http://schemas.microsoft.com/office/drawing/2014/main" id="{E8F0675C-3A36-495B-8789-297E8E6BE344}"/>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93" name="Line 241">
              <a:extLst>
                <a:ext uri="{FF2B5EF4-FFF2-40B4-BE49-F238E27FC236}">
                  <a16:creationId xmlns:a16="http://schemas.microsoft.com/office/drawing/2014/main" id="{841298BF-FE01-4363-ADAB-9C679D089390}"/>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9" name="Group 242">
            <a:extLst>
              <a:ext uri="{FF2B5EF4-FFF2-40B4-BE49-F238E27FC236}">
                <a16:creationId xmlns:a16="http://schemas.microsoft.com/office/drawing/2014/main" id="{A8586484-AD8A-4D1C-8C3F-F9AD121ACB80}"/>
              </a:ext>
            </a:extLst>
          </p:cNvPr>
          <p:cNvGrpSpPr>
            <a:grpSpLocks/>
          </p:cNvGrpSpPr>
          <p:nvPr/>
        </p:nvGrpSpPr>
        <p:grpSpPr bwMode="auto">
          <a:xfrm>
            <a:off x="3657600" y="3962400"/>
            <a:ext cx="1143000" cy="609600"/>
            <a:chOff x="816" y="672"/>
            <a:chExt cx="528" cy="384"/>
          </a:xfrm>
        </p:grpSpPr>
        <p:sp>
          <p:nvSpPr>
            <p:cNvPr id="15388" name="Line 243">
              <a:extLst>
                <a:ext uri="{FF2B5EF4-FFF2-40B4-BE49-F238E27FC236}">
                  <a16:creationId xmlns:a16="http://schemas.microsoft.com/office/drawing/2014/main" id="{4F43DF08-591D-4E60-828C-7BB61FA6532F}"/>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89" name="Line 244">
              <a:extLst>
                <a:ext uri="{FF2B5EF4-FFF2-40B4-BE49-F238E27FC236}">
                  <a16:creationId xmlns:a16="http://schemas.microsoft.com/office/drawing/2014/main" id="{4351DCCA-F658-4B97-A409-354B53643FD8}"/>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90" name="Line 245">
              <a:extLst>
                <a:ext uri="{FF2B5EF4-FFF2-40B4-BE49-F238E27FC236}">
                  <a16:creationId xmlns:a16="http://schemas.microsoft.com/office/drawing/2014/main" id="{451EFD3E-7DAF-41A8-938B-569AEB5AB701}"/>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0" name="Group 246">
            <a:extLst>
              <a:ext uri="{FF2B5EF4-FFF2-40B4-BE49-F238E27FC236}">
                <a16:creationId xmlns:a16="http://schemas.microsoft.com/office/drawing/2014/main" id="{876F71D1-744B-4F7A-84A0-EF0E33F58A5C}"/>
              </a:ext>
            </a:extLst>
          </p:cNvPr>
          <p:cNvGrpSpPr>
            <a:grpSpLocks/>
          </p:cNvGrpSpPr>
          <p:nvPr/>
        </p:nvGrpSpPr>
        <p:grpSpPr bwMode="auto">
          <a:xfrm>
            <a:off x="7162800" y="3962400"/>
            <a:ext cx="838200" cy="609600"/>
            <a:chOff x="816" y="672"/>
            <a:chExt cx="528" cy="384"/>
          </a:xfrm>
        </p:grpSpPr>
        <p:sp>
          <p:nvSpPr>
            <p:cNvPr id="15385" name="Line 247">
              <a:extLst>
                <a:ext uri="{FF2B5EF4-FFF2-40B4-BE49-F238E27FC236}">
                  <a16:creationId xmlns:a16="http://schemas.microsoft.com/office/drawing/2014/main" id="{9C0D3D59-FC50-4F1D-909F-D45F37F08F4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86" name="Line 248">
              <a:extLst>
                <a:ext uri="{FF2B5EF4-FFF2-40B4-BE49-F238E27FC236}">
                  <a16:creationId xmlns:a16="http://schemas.microsoft.com/office/drawing/2014/main" id="{50595B53-80D9-4B14-9700-BC902B7ADB7F}"/>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87" name="Line 249">
              <a:extLst>
                <a:ext uri="{FF2B5EF4-FFF2-40B4-BE49-F238E27FC236}">
                  <a16:creationId xmlns:a16="http://schemas.microsoft.com/office/drawing/2014/main" id="{7ED1F299-7738-4C21-B4A4-D3D66BEDDA3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1" name="Group 250">
            <a:extLst>
              <a:ext uri="{FF2B5EF4-FFF2-40B4-BE49-F238E27FC236}">
                <a16:creationId xmlns:a16="http://schemas.microsoft.com/office/drawing/2014/main" id="{884EE6FC-B441-4741-A061-8AFB6C16AB11}"/>
              </a:ext>
            </a:extLst>
          </p:cNvPr>
          <p:cNvGrpSpPr>
            <a:grpSpLocks/>
          </p:cNvGrpSpPr>
          <p:nvPr/>
        </p:nvGrpSpPr>
        <p:grpSpPr bwMode="auto">
          <a:xfrm>
            <a:off x="5486400" y="3962400"/>
            <a:ext cx="1066800" cy="609600"/>
            <a:chOff x="816" y="672"/>
            <a:chExt cx="528" cy="384"/>
          </a:xfrm>
        </p:grpSpPr>
        <p:sp>
          <p:nvSpPr>
            <p:cNvPr id="15382" name="Line 251">
              <a:extLst>
                <a:ext uri="{FF2B5EF4-FFF2-40B4-BE49-F238E27FC236}">
                  <a16:creationId xmlns:a16="http://schemas.microsoft.com/office/drawing/2014/main" id="{A8095403-1AE7-4D85-AE9E-040D470DB936}"/>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83" name="Line 252">
              <a:extLst>
                <a:ext uri="{FF2B5EF4-FFF2-40B4-BE49-F238E27FC236}">
                  <a16:creationId xmlns:a16="http://schemas.microsoft.com/office/drawing/2014/main" id="{EE76BF90-6B55-4D33-8C04-6AAD4566A66D}"/>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384" name="Line 253">
              <a:extLst>
                <a:ext uri="{FF2B5EF4-FFF2-40B4-BE49-F238E27FC236}">
                  <a16:creationId xmlns:a16="http://schemas.microsoft.com/office/drawing/2014/main" id="{AB6EBD2B-5913-48EA-BAB8-A2C86D50053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40542" name="Text Box 254">
            <a:extLst>
              <a:ext uri="{FF2B5EF4-FFF2-40B4-BE49-F238E27FC236}">
                <a16:creationId xmlns:a16="http://schemas.microsoft.com/office/drawing/2014/main" id="{EAB1CFEB-4A90-4265-9494-2447133BE027}"/>
              </a:ext>
            </a:extLst>
          </p:cNvPr>
          <p:cNvSpPr txBox="1">
            <a:spLocks noChangeArrowheads="1"/>
          </p:cNvSpPr>
          <p:nvPr/>
        </p:nvSpPr>
        <p:spPr bwMode="auto">
          <a:xfrm>
            <a:off x="1600200" y="396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4</a:t>
            </a:r>
            <a:endParaRPr lang="vi-VN" altLang="en-US" sz="4400">
              <a:solidFill>
                <a:srgbClr val="3333FF"/>
              </a:solidFill>
              <a:latin typeface="VNI-Times" pitchFamily="2" charset="0"/>
            </a:endParaRPr>
          </a:p>
        </p:txBody>
      </p:sp>
      <p:sp>
        <p:nvSpPr>
          <p:cNvPr id="140543" name="Text Box 255">
            <a:extLst>
              <a:ext uri="{FF2B5EF4-FFF2-40B4-BE49-F238E27FC236}">
                <a16:creationId xmlns:a16="http://schemas.microsoft.com/office/drawing/2014/main" id="{3DE22094-3433-449C-8430-920D58378F76}"/>
              </a:ext>
            </a:extLst>
          </p:cNvPr>
          <p:cNvSpPr txBox="1">
            <a:spLocks noChangeArrowheads="1"/>
          </p:cNvSpPr>
          <p:nvPr/>
        </p:nvSpPr>
        <p:spPr bwMode="auto">
          <a:xfrm>
            <a:off x="2362200" y="3962400"/>
            <a:ext cx="457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3</a:t>
            </a:r>
            <a:endParaRPr lang="vi-VN" altLang="en-US" sz="4400">
              <a:solidFill>
                <a:srgbClr val="3333FF"/>
              </a:solidFill>
              <a:latin typeface="VNI-Times" pitchFamily="2" charset="0"/>
            </a:endParaRPr>
          </a:p>
        </p:txBody>
      </p:sp>
      <p:sp>
        <p:nvSpPr>
          <p:cNvPr id="140544" name="Text Box 256">
            <a:extLst>
              <a:ext uri="{FF2B5EF4-FFF2-40B4-BE49-F238E27FC236}">
                <a16:creationId xmlns:a16="http://schemas.microsoft.com/office/drawing/2014/main" id="{BC5545AF-F8E2-4BBA-B90A-86753B431A1A}"/>
              </a:ext>
            </a:extLst>
          </p:cNvPr>
          <p:cNvSpPr txBox="1">
            <a:spLocks noChangeArrowheads="1"/>
          </p:cNvSpPr>
          <p:nvPr/>
        </p:nvSpPr>
        <p:spPr bwMode="auto">
          <a:xfrm>
            <a:off x="3962400" y="3962400"/>
            <a:ext cx="1066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27</a:t>
            </a:r>
            <a:endParaRPr lang="vi-VN" altLang="en-US" sz="4400">
              <a:solidFill>
                <a:srgbClr val="3333FF"/>
              </a:solidFill>
              <a:latin typeface="VNI-Times" pitchFamily="2" charset="0"/>
            </a:endParaRPr>
          </a:p>
        </p:txBody>
      </p:sp>
      <p:sp>
        <p:nvSpPr>
          <p:cNvPr id="140545" name="Text Box 257">
            <a:extLst>
              <a:ext uri="{FF2B5EF4-FFF2-40B4-BE49-F238E27FC236}">
                <a16:creationId xmlns:a16="http://schemas.microsoft.com/office/drawing/2014/main" id="{41ACBDEE-F620-439F-A9C9-466E4DC04F22}"/>
              </a:ext>
            </a:extLst>
          </p:cNvPr>
          <p:cNvSpPr txBox="1">
            <a:spLocks noChangeArrowheads="1"/>
          </p:cNvSpPr>
          <p:nvPr/>
        </p:nvSpPr>
        <p:spPr bwMode="auto">
          <a:xfrm>
            <a:off x="5715000" y="3962400"/>
            <a:ext cx="990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45</a:t>
            </a:r>
            <a:endParaRPr lang="vi-VN" altLang="en-US" sz="4400">
              <a:solidFill>
                <a:srgbClr val="3333FF"/>
              </a:solidFill>
              <a:latin typeface="VNI-Times" pitchFamily="2" charset="0"/>
            </a:endParaRPr>
          </a:p>
        </p:txBody>
      </p:sp>
      <p:sp>
        <p:nvSpPr>
          <p:cNvPr id="140546" name="Text Box 258">
            <a:extLst>
              <a:ext uri="{FF2B5EF4-FFF2-40B4-BE49-F238E27FC236}">
                <a16:creationId xmlns:a16="http://schemas.microsoft.com/office/drawing/2014/main" id="{214A5CFD-996C-4446-9BE6-508F1DAF5794}"/>
              </a:ext>
            </a:extLst>
          </p:cNvPr>
          <p:cNvSpPr txBox="1">
            <a:spLocks noChangeArrowheads="1"/>
          </p:cNvSpPr>
          <p:nvPr/>
        </p:nvSpPr>
        <p:spPr bwMode="auto">
          <a:xfrm>
            <a:off x="7391400" y="3962400"/>
            <a:ext cx="381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5</a:t>
            </a:r>
            <a:endParaRPr lang="vi-VN" altLang="en-US" sz="4400">
              <a:solidFill>
                <a:srgbClr val="3333FF"/>
              </a:solidFill>
              <a:latin typeface="VNI-Times" pitchFamily="2" charset="0"/>
            </a:endParaRPr>
          </a:p>
        </p:txBody>
      </p:sp>
      <p:sp>
        <p:nvSpPr>
          <p:cNvPr id="140547" name="Text Box 259">
            <a:extLst>
              <a:ext uri="{FF2B5EF4-FFF2-40B4-BE49-F238E27FC236}">
                <a16:creationId xmlns:a16="http://schemas.microsoft.com/office/drawing/2014/main" id="{66E424E3-BB39-460C-A56F-D25705267E9D}"/>
              </a:ext>
            </a:extLst>
          </p:cNvPr>
          <p:cNvSpPr txBox="1">
            <a:spLocks noChangeArrowheads="1"/>
          </p:cNvSpPr>
          <p:nvPr/>
        </p:nvSpPr>
        <p:spPr bwMode="auto">
          <a:xfrm>
            <a:off x="2971800" y="39624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endParaRPr lang="vi-VN" altLang="en-US" sz="4400">
              <a:solidFill>
                <a:srgbClr val="3333FF"/>
              </a:solidFill>
              <a:latin typeface="VNI-Times" pitchFamily="2" charset="0"/>
            </a:endParaRPr>
          </a:p>
        </p:txBody>
      </p:sp>
      <p:sp>
        <p:nvSpPr>
          <p:cNvPr id="140548" name="Text Box 260">
            <a:extLst>
              <a:ext uri="{FF2B5EF4-FFF2-40B4-BE49-F238E27FC236}">
                <a16:creationId xmlns:a16="http://schemas.microsoft.com/office/drawing/2014/main" id="{4BFAC294-AB21-4C44-884B-61978E5AD884}"/>
              </a:ext>
            </a:extLst>
          </p:cNvPr>
          <p:cNvSpPr txBox="1">
            <a:spLocks noChangeArrowheads="1"/>
          </p:cNvSpPr>
          <p:nvPr/>
        </p:nvSpPr>
        <p:spPr bwMode="auto">
          <a:xfrm>
            <a:off x="4876800" y="38862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 </a:t>
            </a:r>
            <a:endParaRPr lang="vi-VN" altLang="en-US" sz="4400">
              <a:solidFill>
                <a:srgbClr val="3333FF"/>
              </a:solidFill>
              <a:latin typeface="VNI-Times" pitchFamily="2" charset="0"/>
            </a:endParaRPr>
          </a:p>
        </p:txBody>
      </p:sp>
      <p:sp>
        <p:nvSpPr>
          <p:cNvPr id="140549" name="Text Box 261">
            <a:extLst>
              <a:ext uri="{FF2B5EF4-FFF2-40B4-BE49-F238E27FC236}">
                <a16:creationId xmlns:a16="http://schemas.microsoft.com/office/drawing/2014/main" id="{61E05112-E7C5-46D0-AD50-050523B354DB}"/>
              </a:ext>
            </a:extLst>
          </p:cNvPr>
          <p:cNvSpPr txBox="1">
            <a:spLocks noChangeArrowheads="1"/>
          </p:cNvSpPr>
          <p:nvPr/>
        </p:nvSpPr>
        <p:spPr bwMode="auto">
          <a:xfrm>
            <a:off x="6553200" y="38862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a:solidFill>
                  <a:srgbClr val="3333FF"/>
                </a:solidFill>
                <a:latin typeface="VNI-Times" pitchFamily="2" charset="0"/>
              </a:rPr>
              <a:t>+</a:t>
            </a:r>
            <a:endParaRPr lang="vi-VN" altLang="en-US" sz="4400">
              <a:solidFill>
                <a:srgbClr val="3333FF"/>
              </a:solidFill>
              <a:latin typeface="VNI-Times" pitchFamily="2"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0443"/>
                                        </p:tgtEl>
                                        <p:attrNameLst>
                                          <p:attrName>style.visibility</p:attrName>
                                        </p:attrNameLst>
                                      </p:cBhvr>
                                      <p:to>
                                        <p:strVal val="visible"/>
                                      </p:to>
                                    </p:set>
                                    <p:animEffect transition="in" filter="checkerboard(across)">
                                      <p:cBhvr>
                                        <p:cTn id="12" dur="500"/>
                                        <p:tgtEl>
                                          <p:spTgt spid="140443"/>
                                        </p:tgtEl>
                                      </p:cBhvr>
                                    </p:animEffect>
                                  </p:childTnLst>
                                  <p:subTnLst>
                                    <p:audio>
                                      <p:cMediaNode>
                                        <p:cTn display="0" masterRel="sameClick">
                                          <p:stCondLst>
                                            <p:cond evt="begin" delay="0">
                                              <p:tn val="10"/>
                                            </p:cond>
                                          </p:stCondLst>
                                          <p:endCondLst>
                                            <p:cond evt="onStopAudio" delay="0">
                                              <p:tgtEl>
                                                <p:sldTgt/>
                                              </p:tgtEl>
                                            </p:cond>
                                          </p:endCondLst>
                                        </p:cTn>
                                        <p:tgtEl>
                                          <p:sndTgt r:embed="rId3" name="ID.WAV"/>
                                        </p:tgtEl>
                                      </p:cMediaNode>
                                    </p:audio>
                                  </p:subTnLst>
                                </p:cTn>
                              </p:par>
                            </p:childTnLst>
                          </p:cTn>
                        </p:par>
                        <p:par>
                          <p:cTn id="13" fill="hold" nodeType="afterGroup">
                            <p:stCondLst>
                              <p:cond delay="500"/>
                            </p:stCondLst>
                            <p:childTnLst>
                              <p:par>
                                <p:cTn id="14" presetID="35"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anim calcmode="lin" valueType="num">
                                      <p:cBhvr>
                                        <p:cTn id="17" dur="500" fill="hold"/>
                                        <p:tgtEl>
                                          <p:spTgt spid="7"/>
                                        </p:tgtEl>
                                        <p:attrNameLst>
                                          <p:attrName>style.rotation</p:attrName>
                                        </p:attrNameLst>
                                      </p:cBhvr>
                                      <p:tavLst>
                                        <p:tav tm="0">
                                          <p:val>
                                            <p:fltVal val="720"/>
                                          </p:val>
                                        </p:tav>
                                        <p:tav tm="100000">
                                          <p:val>
                                            <p:fltVal val="0"/>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4"/>
                                            </p:cond>
                                          </p:stCondLst>
                                          <p:endCondLst>
                                            <p:cond evt="onStopAudio" delay="0">
                                              <p:tgtEl>
                                                <p:sldTgt/>
                                              </p:tgtEl>
                                            </p:cond>
                                          </p:endCondLst>
                                        </p:cTn>
                                        <p:tgtEl>
                                          <p:sndTgt r:embed="rId4" name="START.WAV"/>
                                        </p:tgtEl>
                                      </p:cMediaNode>
                                    </p:audio>
                                  </p:subTnLst>
                                </p:cTn>
                              </p:par>
                            </p:childTnLst>
                          </p:cTn>
                        </p:par>
                        <p:par>
                          <p:cTn id="20" fill="hold" nodeType="afterGroup">
                            <p:stCondLst>
                              <p:cond delay="1000"/>
                            </p:stCondLst>
                            <p:childTnLst>
                              <p:par>
                                <p:cTn id="21" presetID="53"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53"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par>
                                <p:cTn id="36" presetID="53"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40542"/>
                                        </p:tgtEl>
                                        <p:attrNameLst>
                                          <p:attrName>style.visibility</p:attrName>
                                        </p:attrNameLst>
                                      </p:cBhvr>
                                      <p:to>
                                        <p:strVal val="visible"/>
                                      </p:to>
                                    </p:set>
                                    <p:anim calcmode="lin" valueType="num">
                                      <p:cBhvr>
                                        <p:cTn id="43" dur="500" fill="hold"/>
                                        <p:tgtEl>
                                          <p:spTgt spid="140542"/>
                                        </p:tgtEl>
                                        <p:attrNameLst>
                                          <p:attrName>ppt_w</p:attrName>
                                        </p:attrNameLst>
                                      </p:cBhvr>
                                      <p:tavLst>
                                        <p:tav tm="0">
                                          <p:val>
                                            <p:fltVal val="0"/>
                                          </p:val>
                                        </p:tav>
                                        <p:tav tm="100000">
                                          <p:val>
                                            <p:strVal val="#ppt_w"/>
                                          </p:val>
                                        </p:tav>
                                      </p:tavLst>
                                    </p:anim>
                                    <p:anim calcmode="lin" valueType="num">
                                      <p:cBhvr>
                                        <p:cTn id="44" dur="500" fill="hold"/>
                                        <p:tgtEl>
                                          <p:spTgt spid="140542"/>
                                        </p:tgtEl>
                                        <p:attrNameLst>
                                          <p:attrName>ppt_h</p:attrName>
                                        </p:attrNameLst>
                                      </p:cBhvr>
                                      <p:tavLst>
                                        <p:tav tm="0">
                                          <p:val>
                                            <p:fltVal val="0"/>
                                          </p:val>
                                        </p:tav>
                                        <p:tav tm="100000">
                                          <p:val>
                                            <p:strVal val="#ppt_h"/>
                                          </p:val>
                                        </p:tav>
                                      </p:tavLst>
                                    </p:anim>
                                    <p:animEffect transition="in" filter="fade">
                                      <p:cBhvr>
                                        <p:cTn id="45" dur="500"/>
                                        <p:tgtEl>
                                          <p:spTgt spid="140542"/>
                                        </p:tgtEl>
                                      </p:cBhvr>
                                    </p:animEffect>
                                  </p:childTnLst>
                                </p:cTn>
                              </p:par>
                              <p:par>
                                <p:cTn id="46" presetID="53" presetClass="entr" presetSubtype="0" fill="hold" grpId="0" nodeType="withEffect">
                                  <p:stCondLst>
                                    <p:cond delay="0"/>
                                  </p:stCondLst>
                                  <p:childTnLst>
                                    <p:set>
                                      <p:cBhvr>
                                        <p:cTn id="47" dur="1" fill="hold">
                                          <p:stCondLst>
                                            <p:cond delay="0"/>
                                          </p:stCondLst>
                                        </p:cTn>
                                        <p:tgtEl>
                                          <p:spTgt spid="140543"/>
                                        </p:tgtEl>
                                        <p:attrNameLst>
                                          <p:attrName>style.visibility</p:attrName>
                                        </p:attrNameLst>
                                      </p:cBhvr>
                                      <p:to>
                                        <p:strVal val="visible"/>
                                      </p:to>
                                    </p:set>
                                    <p:anim calcmode="lin" valueType="num">
                                      <p:cBhvr>
                                        <p:cTn id="48" dur="500" fill="hold"/>
                                        <p:tgtEl>
                                          <p:spTgt spid="140543"/>
                                        </p:tgtEl>
                                        <p:attrNameLst>
                                          <p:attrName>ppt_w</p:attrName>
                                        </p:attrNameLst>
                                      </p:cBhvr>
                                      <p:tavLst>
                                        <p:tav tm="0">
                                          <p:val>
                                            <p:fltVal val="0"/>
                                          </p:val>
                                        </p:tav>
                                        <p:tav tm="100000">
                                          <p:val>
                                            <p:strVal val="#ppt_w"/>
                                          </p:val>
                                        </p:tav>
                                      </p:tavLst>
                                    </p:anim>
                                    <p:anim calcmode="lin" valueType="num">
                                      <p:cBhvr>
                                        <p:cTn id="49" dur="500" fill="hold"/>
                                        <p:tgtEl>
                                          <p:spTgt spid="140543"/>
                                        </p:tgtEl>
                                        <p:attrNameLst>
                                          <p:attrName>ppt_h</p:attrName>
                                        </p:attrNameLst>
                                      </p:cBhvr>
                                      <p:tavLst>
                                        <p:tav tm="0">
                                          <p:val>
                                            <p:fltVal val="0"/>
                                          </p:val>
                                        </p:tav>
                                        <p:tav tm="100000">
                                          <p:val>
                                            <p:strVal val="#ppt_h"/>
                                          </p:val>
                                        </p:tav>
                                      </p:tavLst>
                                    </p:anim>
                                    <p:animEffect transition="in" filter="fade">
                                      <p:cBhvr>
                                        <p:cTn id="50" dur="500"/>
                                        <p:tgtEl>
                                          <p:spTgt spid="140543"/>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140544"/>
                                        </p:tgtEl>
                                        <p:attrNameLst>
                                          <p:attrName>style.visibility</p:attrName>
                                        </p:attrNameLst>
                                      </p:cBhvr>
                                      <p:to>
                                        <p:strVal val="visible"/>
                                      </p:to>
                                    </p:set>
                                    <p:anim calcmode="lin" valueType="num">
                                      <p:cBhvr>
                                        <p:cTn id="53" dur="500" fill="hold"/>
                                        <p:tgtEl>
                                          <p:spTgt spid="140544"/>
                                        </p:tgtEl>
                                        <p:attrNameLst>
                                          <p:attrName>ppt_w</p:attrName>
                                        </p:attrNameLst>
                                      </p:cBhvr>
                                      <p:tavLst>
                                        <p:tav tm="0">
                                          <p:val>
                                            <p:fltVal val="0"/>
                                          </p:val>
                                        </p:tav>
                                        <p:tav tm="100000">
                                          <p:val>
                                            <p:strVal val="#ppt_w"/>
                                          </p:val>
                                        </p:tav>
                                      </p:tavLst>
                                    </p:anim>
                                    <p:anim calcmode="lin" valueType="num">
                                      <p:cBhvr>
                                        <p:cTn id="54" dur="500" fill="hold"/>
                                        <p:tgtEl>
                                          <p:spTgt spid="140544"/>
                                        </p:tgtEl>
                                        <p:attrNameLst>
                                          <p:attrName>ppt_h</p:attrName>
                                        </p:attrNameLst>
                                      </p:cBhvr>
                                      <p:tavLst>
                                        <p:tav tm="0">
                                          <p:val>
                                            <p:fltVal val="0"/>
                                          </p:val>
                                        </p:tav>
                                        <p:tav tm="100000">
                                          <p:val>
                                            <p:strVal val="#ppt_h"/>
                                          </p:val>
                                        </p:tav>
                                      </p:tavLst>
                                    </p:anim>
                                    <p:animEffect transition="in" filter="fade">
                                      <p:cBhvr>
                                        <p:cTn id="55" dur="500"/>
                                        <p:tgtEl>
                                          <p:spTgt spid="140544"/>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140545"/>
                                        </p:tgtEl>
                                        <p:attrNameLst>
                                          <p:attrName>style.visibility</p:attrName>
                                        </p:attrNameLst>
                                      </p:cBhvr>
                                      <p:to>
                                        <p:strVal val="visible"/>
                                      </p:to>
                                    </p:set>
                                    <p:anim calcmode="lin" valueType="num">
                                      <p:cBhvr>
                                        <p:cTn id="58" dur="500" fill="hold"/>
                                        <p:tgtEl>
                                          <p:spTgt spid="140545"/>
                                        </p:tgtEl>
                                        <p:attrNameLst>
                                          <p:attrName>ppt_w</p:attrName>
                                        </p:attrNameLst>
                                      </p:cBhvr>
                                      <p:tavLst>
                                        <p:tav tm="0">
                                          <p:val>
                                            <p:fltVal val="0"/>
                                          </p:val>
                                        </p:tav>
                                        <p:tav tm="100000">
                                          <p:val>
                                            <p:strVal val="#ppt_w"/>
                                          </p:val>
                                        </p:tav>
                                      </p:tavLst>
                                    </p:anim>
                                    <p:anim calcmode="lin" valueType="num">
                                      <p:cBhvr>
                                        <p:cTn id="59" dur="500" fill="hold"/>
                                        <p:tgtEl>
                                          <p:spTgt spid="140545"/>
                                        </p:tgtEl>
                                        <p:attrNameLst>
                                          <p:attrName>ppt_h</p:attrName>
                                        </p:attrNameLst>
                                      </p:cBhvr>
                                      <p:tavLst>
                                        <p:tav tm="0">
                                          <p:val>
                                            <p:fltVal val="0"/>
                                          </p:val>
                                        </p:tav>
                                        <p:tav tm="100000">
                                          <p:val>
                                            <p:strVal val="#ppt_h"/>
                                          </p:val>
                                        </p:tav>
                                      </p:tavLst>
                                    </p:anim>
                                    <p:animEffect transition="in" filter="fade">
                                      <p:cBhvr>
                                        <p:cTn id="60" dur="500"/>
                                        <p:tgtEl>
                                          <p:spTgt spid="140545"/>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140546"/>
                                        </p:tgtEl>
                                        <p:attrNameLst>
                                          <p:attrName>style.visibility</p:attrName>
                                        </p:attrNameLst>
                                      </p:cBhvr>
                                      <p:to>
                                        <p:strVal val="visible"/>
                                      </p:to>
                                    </p:set>
                                    <p:anim calcmode="lin" valueType="num">
                                      <p:cBhvr>
                                        <p:cTn id="63" dur="500" fill="hold"/>
                                        <p:tgtEl>
                                          <p:spTgt spid="140546"/>
                                        </p:tgtEl>
                                        <p:attrNameLst>
                                          <p:attrName>ppt_w</p:attrName>
                                        </p:attrNameLst>
                                      </p:cBhvr>
                                      <p:tavLst>
                                        <p:tav tm="0">
                                          <p:val>
                                            <p:fltVal val="0"/>
                                          </p:val>
                                        </p:tav>
                                        <p:tav tm="100000">
                                          <p:val>
                                            <p:strVal val="#ppt_w"/>
                                          </p:val>
                                        </p:tav>
                                      </p:tavLst>
                                    </p:anim>
                                    <p:anim calcmode="lin" valueType="num">
                                      <p:cBhvr>
                                        <p:cTn id="64" dur="500" fill="hold"/>
                                        <p:tgtEl>
                                          <p:spTgt spid="140546"/>
                                        </p:tgtEl>
                                        <p:attrNameLst>
                                          <p:attrName>ppt_h</p:attrName>
                                        </p:attrNameLst>
                                      </p:cBhvr>
                                      <p:tavLst>
                                        <p:tav tm="0">
                                          <p:val>
                                            <p:fltVal val="0"/>
                                          </p:val>
                                        </p:tav>
                                        <p:tav tm="100000">
                                          <p:val>
                                            <p:strVal val="#ppt_h"/>
                                          </p:val>
                                        </p:tav>
                                      </p:tavLst>
                                    </p:anim>
                                    <p:animEffect transition="in" filter="fade">
                                      <p:cBhvr>
                                        <p:cTn id="65" dur="500"/>
                                        <p:tgtEl>
                                          <p:spTgt spid="140546"/>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140547"/>
                                        </p:tgtEl>
                                        <p:attrNameLst>
                                          <p:attrName>style.visibility</p:attrName>
                                        </p:attrNameLst>
                                      </p:cBhvr>
                                      <p:to>
                                        <p:strVal val="visible"/>
                                      </p:to>
                                    </p:set>
                                    <p:anim calcmode="lin" valueType="num">
                                      <p:cBhvr>
                                        <p:cTn id="68" dur="500" fill="hold"/>
                                        <p:tgtEl>
                                          <p:spTgt spid="140547"/>
                                        </p:tgtEl>
                                        <p:attrNameLst>
                                          <p:attrName>ppt_w</p:attrName>
                                        </p:attrNameLst>
                                      </p:cBhvr>
                                      <p:tavLst>
                                        <p:tav tm="0">
                                          <p:val>
                                            <p:fltVal val="0"/>
                                          </p:val>
                                        </p:tav>
                                        <p:tav tm="100000">
                                          <p:val>
                                            <p:strVal val="#ppt_w"/>
                                          </p:val>
                                        </p:tav>
                                      </p:tavLst>
                                    </p:anim>
                                    <p:anim calcmode="lin" valueType="num">
                                      <p:cBhvr>
                                        <p:cTn id="69" dur="500" fill="hold"/>
                                        <p:tgtEl>
                                          <p:spTgt spid="140547"/>
                                        </p:tgtEl>
                                        <p:attrNameLst>
                                          <p:attrName>ppt_h</p:attrName>
                                        </p:attrNameLst>
                                      </p:cBhvr>
                                      <p:tavLst>
                                        <p:tav tm="0">
                                          <p:val>
                                            <p:fltVal val="0"/>
                                          </p:val>
                                        </p:tav>
                                        <p:tav tm="100000">
                                          <p:val>
                                            <p:strVal val="#ppt_h"/>
                                          </p:val>
                                        </p:tav>
                                      </p:tavLst>
                                    </p:anim>
                                    <p:animEffect transition="in" filter="fade">
                                      <p:cBhvr>
                                        <p:cTn id="70" dur="500"/>
                                        <p:tgtEl>
                                          <p:spTgt spid="140547"/>
                                        </p:tgtEl>
                                      </p:cBhvr>
                                    </p:animEffect>
                                  </p:childTnLst>
                                </p:cTn>
                              </p:par>
                              <p:par>
                                <p:cTn id="71" presetID="53" presetClass="entr" presetSubtype="0" fill="hold" grpId="0" nodeType="withEffect">
                                  <p:stCondLst>
                                    <p:cond delay="0"/>
                                  </p:stCondLst>
                                  <p:childTnLst>
                                    <p:set>
                                      <p:cBhvr>
                                        <p:cTn id="72" dur="1" fill="hold">
                                          <p:stCondLst>
                                            <p:cond delay="0"/>
                                          </p:stCondLst>
                                        </p:cTn>
                                        <p:tgtEl>
                                          <p:spTgt spid="140548"/>
                                        </p:tgtEl>
                                        <p:attrNameLst>
                                          <p:attrName>style.visibility</p:attrName>
                                        </p:attrNameLst>
                                      </p:cBhvr>
                                      <p:to>
                                        <p:strVal val="visible"/>
                                      </p:to>
                                    </p:set>
                                    <p:anim calcmode="lin" valueType="num">
                                      <p:cBhvr>
                                        <p:cTn id="73" dur="500" fill="hold"/>
                                        <p:tgtEl>
                                          <p:spTgt spid="140548"/>
                                        </p:tgtEl>
                                        <p:attrNameLst>
                                          <p:attrName>ppt_w</p:attrName>
                                        </p:attrNameLst>
                                      </p:cBhvr>
                                      <p:tavLst>
                                        <p:tav tm="0">
                                          <p:val>
                                            <p:fltVal val="0"/>
                                          </p:val>
                                        </p:tav>
                                        <p:tav tm="100000">
                                          <p:val>
                                            <p:strVal val="#ppt_w"/>
                                          </p:val>
                                        </p:tav>
                                      </p:tavLst>
                                    </p:anim>
                                    <p:anim calcmode="lin" valueType="num">
                                      <p:cBhvr>
                                        <p:cTn id="74" dur="500" fill="hold"/>
                                        <p:tgtEl>
                                          <p:spTgt spid="140548"/>
                                        </p:tgtEl>
                                        <p:attrNameLst>
                                          <p:attrName>ppt_h</p:attrName>
                                        </p:attrNameLst>
                                      </p:cBhvr>
                                      <p:tavLst>
                                        <p:tav tm="0">
                                          <p:val>
                                            <p:fltVal val="0"/>
                                          </p:val>
                                        </p:tav>
                                        <p:tav tm="100000">
                                          <p:val>
                                            <p:strVal val="#ppt_h"/>
                                          </p:val>
                                        </p:tav>
                                      </p:tavLst>
                                    </p:anim>
                                    <p:animEffect transition="in" filter="fade">
                                      <p:cBhvr>
                                        <p:cTn id="75" dur="500"/>
                                        <p:tgtEl>
                                          <p:spTgt spid="140548"/>
                                        </p:tgtEl>
                                      </p:cBhvr>
                                    </p:animEffect>
                                  </p:childTnLst>
                                </p:cTn>
                              </p:par>
                              <p:par>
                                <p:cTn id="76" presetID="53" presetClass="entr" presetSubtype="0" fill="hold" grpId="0" nodeType="withEffect">
                                  <p:stCondLst>
                                    <p:cond delay="0"/>
                                  </p:stCondLst>
                                  <p:childTnLst>
                                    <p:set>
                                      <p:cBhvr>
                                        <p:cTn id="77" dur="1" fill="hold">
                                          <p:stCondLst>
                                            <p:cond delay="0"/>
                                          </p:stCondLst>
                                        </p:cTn>
                                        <p:tgtEl>
                                          <p:spTgt spid="140549"/>
                                        </p:tgtEl>
                                        <p:attrNameLst>
                                          <p:attrName>style.visibility</p:attrName>
                                        </p:attrNameLst>
                                      </p:cBhvr>
                                      <p:to>
                                        <p:strVal val="visible"/>
                                      </p:to>
                                    </p:set>
                                    <p:anim calcmode="lin" valueType="num">
                                      <p:cBhvr>
                                        <p:cTn id="78" dur="500" fill="hold"/>
                                        <p:tgtEl>
                                          <p:spTgt spid="140549"/>
                                        </p:tgtEl>
                                        <p:attrNameLst>
                                          <p:attrName>ppt_w</p:attrName>
                                        </p:attrNameLst>
                                      </p:cBhvr>
                                      <p:tavLst>
                                        <p:tav tm="0">
                                          <p:val>
                                            <p:fltVal val="0"/>
                                          </p:val>
                                        </p:tav>
                                        <p:tav tm="100000">
                                          <p:val>
                                            <p:strVal val="#ppt_w"/>
                                          </p:val>
                                        </p:tav>
                                      </p:tavLst>
                                    </p:anim>
                                    <p:anim calcmode="lin" valueType="num">
                                      <p:cBhvr>
                                        <p:cTn id="79" dur="500" fill="hold"/>
                                        <p:tgtEl>
                                          <p:spTgt spid="140549"/>
                                        </p:tgtEl>
                                        <p:attrNameLst>
                                          <p:attrName>ppt_h</p:attrName>
                                        </p:attrNameLst>
                                      </p:cBhvr>
                                      <p:tavLst>
                                        <p:tav tm="0">
                                          <p:val>
                                            <p:fltVal val="0"/>
                                          </p:val>
                                        </p:tav>
                                        <p:tav tm="100000">
                                          <p:val>
                                            <p:strVal val="#ppt_h"/>
                                          </p:val>
                                        </p:tav>
                                      </p:tavLst>
                                    </p:anim>
                                    <p:animEffect transition="in" filter="fade">
                                      <p:cBhvr>
                                        <p:cTn id="80" dur="500"/>
                                        <p:tgtEl>
                                          <p:spTgt spid="140549"/>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3" presetClass="emph" presetSubtype="2" fill="hold" grpId="1" nodeType="clickEffect">
                                  <p:stCondLst>
                                    <p:cond delay="0"/>
                                  </p:stCondLst>
                                  <p:childTnLst>
                                    <p:animClr clrSpc="rgb" dir="cw">
                                      <p:cBhvr override="childStyle">
                                        <p:cTn id="84" dur="2000" fill="hold"/>
                                        <p:tgtEl>
                                          <p:spTgt spid="140544"/>
                                        </p:tgtEl>
                                        <p:attrNameLst>
                                          <p:attrName>style.color</p:attrName>
                                        </p:attrNameLst>
                                      </p:cBhvr>
                                      <p:to>
                                        <a:srgbClr val="FF6600"/>
                                      </p:to>
                                    </p:animClr>
                                  </p:childTnLst>
                                  <p:subTnLst>
                                    <p:audio>
                                      <p:cMediaNode>
                                        <p:cTn display="0" masterRel="sameClick">
                                          <p:stCondLst>
                                            <p:cond evt="begin" delay="0">
                                              <p:tn val="83"/>
                                            </p:cond>
                                          </p:stCondLst>
                                          <p:endCondLst>
                                            <p:cond evt="onStopAudio" delay="0">
                                              <p:tgtEl>
                                                <p:sldTgt/>
                                              </p:tgtEl>
                                            </p:cond>
                                          </p:endCondLst>
                                        </p:cTn>
                                        <p:tgtEl>
                                          <p:sndTgt r:embed="rId5" name="Clinks.wav"/>
                                        </p:tgtEl>
                                      </p:cMediaNode>
                                    </p:audio>
                                  </p:subTnLst>
                                </p:cTn>
                              </p:par>
                              <p:par>
                                <p:cTn id="85" presetID="3" presetClass="emph" presetSubtype="2" fill="hold" grpId="1" nodeType="withEffect">
                                  <p:stCondLst>
                                    <p:cond delay="0"/>
                                  </p:stCondLst>
                                  <p:childTnLst>
                                    <p:animClr clrSpc="rgb" dir="cw">
                                      <p:cBhvr override="childStyle">
                                        <p:cTn id="86" dur="2000" fill="hold"/>
                                        <p:tgtEl>
                                          <p:spTgt spid="140545"/>
                                        </p:tgtEl>
                                        <p:attrNameLst>
                                          <p:attrName>style.color</p:attrName>
                                        </p:attrNameLst>
                                      </p:cBhvr>
                                      <p:to>
                                        <a:srgbClr val="FF66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443" grpId="0"/>
      <p:bldP spid="140542" grpId="0"/>
      <p:bldP spid="140543" grpId="0"/>
      <p:bldP spid="140544" grpId="0"/>
      <p:bldP spid="140544" grpId="1"/>
      <p:bldP spid="140545" grpId="0"/>
      <p:bldP spid="140545" grpId="1"/>
      <p:bldP spid="140546" grpId="0"/>
      <p:bldP spid="140547" grpId="0"/>
      <p:bldP spid="140548" grpId="0"/>
      <p:bldP spid="1405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Text Box 2">
            <a:extLst>
              <a:ext uri="{FF2B5EF4-FFF2-40B4-BE49-F238E27FC236}">
                <a16:creationId xmlns:a16="http://schemas.microsoft.com/office/drawing/2014/main" id="{E3C42DD5-07B4-40A4-AC1D-A6501B318EC9}"/>
              </a:ext>
            </a:extLst>
          </p:cNvPr>
          <p:cNvSpPr txBox="1">
            <a:spLocks noChangeArrowheads="1"/>
          </p:cNvSpPr>
          <p:nvPr/>
        </p:nvSpPr>
        <p:spPr bwMode="auto">
          <a:xfrm>
            <a:off x="76200" y="685800"/>
            <a:ext cx="7162800" cy="457200"/>
          </a:xfrm>
          <a:prstGeom prst="rect">
            <a:avLst/>
          </a:prstGeom>
          <a:noFill/>
          <a:ln>
            <a:noFill/>
          </a:ln>
          <a:effectLst/>
        </p:spPr>
        <p:txBody>
          <a:bodyPr>
            <a:spAutoFit/>
          </a:bodyPr>
          <a:lstStyle/>
          <a:p>
            <a:pPr eaLnBrk="1" hangingPunct="1">
              <a:spcBef>
                <a:spcPct val="50000"/>
              </a:spcBef>
              <a:defRPr/>
            </a:pPr>
            <a:r>
              <a:rPr lang="en-US" altLang="en-US" sz="2400">
                <a:solidFill>
                  <a:srgbClr val="CC3300"/>
                </a:solidFill>
                <a:effectLst>
                  <a:outerShdw blurRad="38100" dist="38100" dir="2700000" algn="tl">
                    <a:srgbClr val="C0C0C0"/>
                  </a:outerShdw>
                </a:effectLst>
                <a:latin typeface="VNI-Meli" pitchFamily="2" charset="0"/>
              </a:rPr>
              <a:t>MOÄT CAÙCH TOÅNG QUAÙT :</a:t>
            </a:r>
          </a:p>
        </p:txBody>
      </p:sp>
      <p:sp>
        <p:nvSpPr>
          <p:cNvPr id="77827" name="Text Box 3">
            <a:extLst>
              <a:ext uri="{FF2B5EF4-FFF2-40B4-BE49-F238E27FC236}">
                <a16:creationId xmlns:a16="http://schemas.microsoft.com/office/drawing/2014/main" id="{A9B370D3-19B9-4037-AEA8-6F73C0E92095}"/>
              </a:ext>
            </a:extLst>
          </p:cNvPr>
          <p:cNvSpPr txBox="1">
            <a:spLocks noChangeArrowheads="1"/>
          </p:cNvSpPr>
          <p:nvPr/>
        </p:nvSpPr>
        <p:spPr bwMode="auto">
          <a:xfrm>
            <a:off x="228600" y="958850"/>
            <a:ext cx="883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r>
              <a:rPr lang="en-US" altLang="en-US" sz="2600">
                <a:latin typeface="VNI-Times" pitchFamily="2" charset="0"/>
              </a:rPr>
              <a:t>Vôùi hai bieåu thöùc A, B maø B</a:t>
            </a:r>
            <a:r>
              <a:rPr lang="en-US" altLang="en-US" sz="2600">
                <a:latin typeface="VNI-Times" pitchFamily="2" charset="0"/>
                <a:sym typeface="Symbol" panose="05050102010706020507" pitchFamily="18" charset="2"/>
              </a:rPr>
              <a:t> 0, ta coù:</a:t>
            </a:r>
            <a:endParaRPr lang="en-US" altLang="en-US" sz="2600">
              <a:latin typeface="VNI-Times" pitchFamily="2" charset="0"/>
            </a:endParaRPr>
          </a:p>
        </p:txBody>
      </p:sp>
      <p:sp>
        <p:nvSpPr>
          <p:cNvPr id="77828" name="Text Box 4">
            <a:extLst>
              <a:ext uri="{FF2B5EF4-FFF2-40B4-BE49-F238E27FC236}">
                <a16:creationId xmlns:a16="http://schemas.microsoft.com/office/drawing/2014/main" id="{4EFE1177-A14C-4DD7-BC7B-840D3A1F16A2}"/>
              </a:ext>
            </a:extLst>
          </p:cNvPr>
          <p:cNvSpPr txBox="1">
            <a:spLocks noChangeArrowheads="1"/>
          </p:cNvSpPr>
          <p:nvPr/>
        </p:nvSpPr>
        <p:spPr bwMode="auto">
          <a:xfrm>
            <a:off x="685800" y="18319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solidFill>
                  <a:srgbClr val="CC3300"/>
                </a:solidFill>
                <a:latin typeface="VNI-Times" pitchFamily="2" charset="0"/>
              </a:rPr>
              <a:t> A </a:t>
            </a:r>
            <a:r>
              <a:rPr lang="en-US" altLang="en-US" sz="2400">
                <a:solidFill>
                  <a:srgbClr val="CC33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006600"/>
                </a:solidFill>
                <a:latin typeface="VNI-Times" pitchFamily="2" charset="0"/>
                <a:sym typeface="Symbol" panose="05050102010706020507" pitchFamily="18" charset="2"/>
              </a:rPr>
              <a:t>vaø  B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sp>
        <p:nvSpPr>
          <p:cNvPr id="77829" name="Text Box 5">
            <a:extLst>
              <a:ext uri="{FF2B5EF4-FFF2-40B4-BE49-F238E27FC236}">
                <a16:creationId xmlns:a16="http://schemas.microsoft.com/office/drawing/2014/main" id="{B9FBB290-C9C8-4258-8115-BBADAC9E51B7}"/>
              </a:ext>
            </a:extLst>
          </p:cNvPr>
          <p:cNvSpPr txBox="1">
            <a:spLocks noChangeArrowheads="1"/>
          </p:cNvSpPr>
          <p:nvPr/>
        </p:nvSpPr>
        <p:spPr bwMode="auto">
          <a:xfrm>
            <a:off x="533400" y="2593975"/>
            <a:ext cx="575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latin typeface="VNI-Times" pitchFamily="2" charset="0"/>
              </a:rPr>
              <a:t> </a:t>
            </a:r>
            <a:r>
              <a:rPr lang="en-US" altLang="en-US" sz="2400">
                <a:solidFill>
                  <a:srgbClr val="CC3300"/>
                </a:solidFill>
                <a:latin typeface="VNI-Times" pitchFamily="2" charset="0"/>
              </a:rPr>
              <a:t>A &lt; 0</a:t>
            </a:r>
            <a:r>
              <a:rPr lang="en-US" altLang="en-US" sz="2400">
                <a:latin typeface="VNI-Times" pitchFamily="2" charset="0"/>
              </a:rPr>
              <a:t> </a:t>
            </a:r>
            <a:r>
              <a:rPr lang="en-US" altLang="en-US" sz="2400">
                <a:solidFill>
                  <a:srgbClr val="006600"/>
                </a:solidFill>
                <a:latin typeface="VNI-Times" pitchFamily="2" charset="0"/>
              </a:rPr>
              <a:t>vaø  B </a:t>
            </a:r>
            <a:r>
              <a:rPr lang="en-US" altLang="en-US" sz="2400">
                <a:solidFill>
                  <a:srgbClr val="006600"/>
                </a:solidFill>
                <a:latin typeface="VNI-Times" pitchFamily="2" charset="0"/>
                <a:sym typeface="Symbol" panose="05050102010706020507" pitchFamily="18" charset="2"/>
              </a:rPr>
              <a:t>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grpSp>
        <p:nvGrpSpPr>
          <p:cNvPr id="2" name="Group 6">
            <a:extLst>
              <a:ext uri="{FF2B5EF4-FFF2-40B4-BE49-F238E27FC236}">
                <a16:creationId xmlns:a16="http://schemas.microsoft.com/office/drawing/2014/main" id="{1C01ED47-362D-48A1-B273-4A8249521FEC}"/>
              </a:ext>
            </a:extLst>
          </p:cNvPr>
          <p:cNvGrpSpPr>
            <a:grpSpLocks/>
          </p:cNvGrpSpPr>
          <p:nvPr/>
        </p:nvGrpSpPr>
        <p:grpSpPr bwMode="auto">
          <a:xfrm>
            <a:off x="1752600" y="1527175"/>
            <a:ext cx="838200" cy="304800"/>
            <a:chOff x="816" y="672"/>
            <a:chExt cx="528" cy="384"/>
          </a:xfrm>
        </p:grpSpPr>
        <p:sp>
          <p:nvSpPr>
            <p:cNvPr id="16431" name="Line 7">
              <a:extLst>
                <a:ext uri="{FF2B5EF4-FFF2-40B4-BE49-F238E27FC236}">
                  <a16:creationId xmlns:a16="http://schemas.microsoft.com/office/drawing/2014/main" id="{33DF1BD3-E5FE-44A2-8C11-46AA19F8168D}"/>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32" name="Line 8">
              <a:extLst>
                <a:ext uri="{FF2B5EF4-FFF2-40B4-BE49-F238E27FC236}">
                  <a16:creationId xmlns:a16="http://schemas.microsoft.com/office/drawing/2014/main" id="{394075EC-8526-409F-A0E9-846D163651C8}"/>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33" name="Line 9">
              <a:extLst>
                <a:ext uri="{FF2B5EF4-FFF2-40B4-BE49-F238E27FC236}">
                  <a16:creationId xmlns:a16="http://schemas.microsoft.com/office/drawing/2014/main" id="{9F207EA5-B131-4C7C-A47C-800912EBB978}"/>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3" name="Group 10">
            <a:extLst>
              <a:ext uri="{FF2B5EF4-FFF2-40B4-BE49-F238E27FC236}">
                <a16:creationId xmlns:a16="http://schemas.microsoft.com/office/drawing/2014/main" id="{71081EB5-A9DC-47F9-B73C-005920307948}"/>
              </a:ext>
            </a:extLst>
          </p:cNvPr>
          <p:cNvGrpSpPr>
            <a:grpSpLocks/>
          </p:cNvGrpSpPr>
          <p:nvPr/>
        </p:nvGrpSpPr>
        <p:grpSpPr bwMode="auto">
          <a:xfrm>
            <a:off x="3810000" y="1527175"/>
            <a:ext cx="381000" cy="381000"/>
            <a:chOff x="816" y="672"/>
            <a:chExt cx="528" cy="384"/>
          </a:xfrm>
        </p:grpSpPr>
        <p:sp>
          <p:nvSpPr>
            <p:cNvPr id="16428" name="Line 11">
              <a:extLst>
                <a:ext uri="{FF2B5EF4-FFF2-40B4-BE49-F238E27FC236}">
                  <a16:creationId xmlns:a16="http://schemas.microsoft.com/office/drawing/2014/main" id="{4BFACA7B-9F96-45F7-A061-44DA1648E6D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29" name="Line 12">
              <a:extLst>
                <a:ext uri="{FF2B5EF4-FFF2-40B4-BE49-F238E27FC236}">
                  <a16:creationId xmlns:a16="http://schemas.microsoft.com/office/drawing/2014/main" id="{F73B5B7C-DFDF-46DF-BF0B-09805C1A2B4D}"/>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30" name="Line 13">
              <a:extLst>
                <a:ext uri="{FF2B5EF4-FFF2-40B4-BE49-F238E27FC236}">
                  <a16:creationId xmlns:a16="http://schemas.microsoft.com/office/drawing/2014/main" id="{3D076B36-E5BF-4C7F-9145-0AA505953518}"/>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7838" name="Text Box 14">
            <a:extLst>
              <a:ext uri="{FF2B5EF4-FFF2-40B4-BE49-F238E27FC236}">
                <a16:creationId xmlns:a16="http://schemas.microsoft.com/office/drawing/2014/main" id="{3DC82506-B521-4F9F-8096-81FE56B9D86E}"/>
              </a:ext>
            </a:extLst>
          </p:cNvPr>
          <p:cNvSpPr txBox="1">
            <a:spLocks noChangeArrowheads="1"/>
          </p:cNvSpPr>
          <p:nvPr/>
        </p:nvSpPr>
        <p:spPr bwMode="auto">
          <a:xfrm>
            <a:off x="1828800" y="15271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77839" name="Text Box 15">
            <a:extLst>
              <a:ext uri="{FF2B5EF4-FFF2-40B4-BE49-F238E27FC236}">
                <a16:creationId xmlns:a16="http://schemas.microsoft.com/office/drawing/2014/main" id="{219C1A9D-A833-4256-B737-019D3A42DA29}"/>
              </a:ext>
            </a:extLst>
          </p:cNvPr>
          <p:cNvSpPr txBox="1">
            <a:spLocks noChangeArrowheads="1"/>
          </p:cNvSpPr>
          <p:nvPr/>
        </p:nvSpPr>
        <p:spPr bwMode="auto">
          <a:xfrm>
            <a:off x="1981200" y="14509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0000FF"/>
                </a:solidFill>
                <a:latin typeface="VNI-Times" pitchFamily="2" charset="0"/>
              </a:rPr>
              <a:t>2</a:t>
            </a:r>
            <a:endParaRPr lang="vi-VN" altLang="en-US" sz="2000" b="0">
              <a:solidFill>
                <a:srgbClr val="0000FF"/>
              </a:solidFill>
              <a:latin typeface="VNI-Times" pitchFamily="2" charset="0"/>
            </a:endParaRPr>
          </a:p>
        </p:txBody>
      </p:sp>
      <p:sp>
        <p:nvSpPr>
          <p:cNvPr id="77840" name="Text Box 16">
            <a:extLst>
              <a:ext uri="{FF2B5EF4-FFF2-40B4-BE49-F238E27FC236}">
                <a16:creationId xmlns:a16="http://schemas.microsoft.com/office/drawing/2014/main" id="{C4B4AAE1-5D18-4101-9137-95586C0564AC}"/>
              </a:ext>
            </a:extLst>
          </p:cNvPr>
          <p:cNvSpPr txBox="1">
            <a:spLocks noChangeArrowheads="1"/>
          </p:cNvSpPr>
          <p:nvPr/>
        </p:nvSpPr>
        <p:spPr bwMode="auto">
          <a:xfrm>
            <a:off x="2667000" y="144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grpSp>
        <p:nvGrpSpPr>
          <p:cNvPr id="4" name="Group 17">
            <a:extLst>
              <a:ext uri="{FF2B5EF4-FFF2-40B4-BE49-F238E27FC236}">
                <a16:creationId xmlns:a16="http://schemas.microsoft.com/office/drawing/2014/main" id="{E49B784A-7C51-4BF7-9C0E-611F27CCC006}"/>
              </a:ext>
            </a:extLst>
          </p:cNvPr>
          <p:cNvGrpSpPr>
            <a:grpSpLocks/>
          </p:cNvGrpSpPr>
          <p:nvPr/>
        </p:nvGrpSpPr>
        <p:grpSpPr bwMode="auto">
          <a:xfrm>
            <a:off x="3200400" y="1527175"/>
            <a:ext cx="457200" cy="381000"/>
            <a:chOff x="2448" y="1680"/>
            <a:chExt cx="336" cy="336"/>
          </a:xfrm>
        </p:grpSpPr>
        <p:sp>
          <p:nvSpPr>
            <p:cNvPr id="16426" name="Line 18">
              <a:extLst>
                <a:ext uri="{FF2B5EF4-FFF2-40B4-BE49-F238E27FC236}">
                  <a16:creationId xmlns:a16="http://schemas.microsoft.com/office/drawing/2014/main" id="{D0036A08-41B9-45EA-AA1C-9595DC0F0181}"/>
                </a:ext>
              </a:extLst>
            </p:cNvPr>
            <p:cNvSpPr>
              <a:spLocks noChangeShapeType="1"/>
            </p:cNvSpPr>
            <p:nvPr/>
          </p:nvSpPr>
          <p:spPr bwMode="auto">
            <a:xfrm>
              <a:off x="2448"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27" name="Line 19">
              <a:extLst>
                <a:ext uri="{FF2B5EF4-FFF2-40B4-BE49-F238E27FC236}">
                  <a16:creationId xmlns:a16="http://schemas.microsoft.com/office/drawing/2014/main" id="{4BA7950C-F3F2-4ABA-8512-935441F76C83}"/>
                </a:ext>
              </a:extLst>
            </p:cNvPr>
            <p:cNvSpPr>
              <a:spLocks noChangeShapeType="1"/>
            </p:cNvSpPr>
            <p:nvPr/>
          </p:nvSpPr>
          <p:spPr bwMode="auto">
            <a:xfrm>
              <a:off x="2784"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7844" name="Text Box 20">
            <a:extLst>
              <a:ext uri="{FF2B5EF4-FFF2-40B4-BE49-F238E27FC236}">
                <a16:creationId xmlns:a16="http://schemas.microsoft.com/office/drawing/2014/main" id="{14854C33-2F52-45AE-BE69-7CD1C955CF53}"/>
              </a:ext>
            </a:extLst>
          </p:cNvPr>
          <p:cNvSpPr txBox="1">
            <a:spLocks noChangeArrowheads="1"/>
          </p:cNvSpPr>
          <p:nvPr/>
        </p:nvSpPr>
        <p:spPr bwMode="auto">
          <a:xfrm>
            <a:off x="32004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77845" name="Text Box 21">
            <a:extLst>
              <a:ext uri="{FF2B5EF4-FFF2-40B4-BE49-F238E27FC236}">
                <a16:creationId xmlns:a16="http://schemas.microsoft.com/office/drawing/2014/main" id="{0B810E3D-FFF0-4FBD-ADA3-9E6BB7956F05}"/>
              </a:ext>
            </a:extLst>
          </p:cNvPr>
          <p:cNvSpPr txBox="1">
            <a:spLocks noChangeArrowheads="1"/>
          </p:cNvSpPr>
          <p:nvPr/>
        </p:nvSpPr>
        <p:spPr bwMode="auto">
          <a:xfrm>
            <a:off x="38862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5" name="Group 22">
            <a:extLst>
              <a:ext uri="{FF2B5EF4-FFF2-40B4-BE49-F238E27FC236}">
                <a16:creationId xmlns:a16="http://schemas.microsoft.com/office/drawing/2014/main" id="{949C0A65-9D42-46C2-A5A8-EA58271BF140}"/>
              </a:ext>
            </a:extLst>
          </p:cNvPr>
          <p:cNvGrpSpPr>
            <a:grpSpLocks/>
          </p:cNvGrpSpPr>
          <p:nvPr/>
        </p:nvGrpSpPr>
        <p:grpSpPr bwMode="auto">
          <a:xfrm>
            <a:off x="3962400" y="1831975"/>
            <a:ext cx="914400" cy="533400"/>
            <a:chOff x="816" y="672"/>
            <a:chExt cx="528" cy="384"/>
          </a:xfrm>
        </p:grpSpPr>
        <p:sp>
          <p:nvSpPr>
            <p:cNvPr id="16423" name="Line 23">
              <a:extLst>
                <a:ext uri="{FF2B5EF4-FFF2-40B4-BE49-F238E27FC236}">
                  <a16:creationId xmlns:a16="http://schemas.microsoft.com/office/drawing/2014/main" id="{2DE09230-0523-41DD-8FA8-CD75CABEDCFD}"/>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24" name="Line 24">
              <a:extLst>
                <a:ext uri="{FF2B5EF4-FFF2-40B4-BE49-F238E27FC236}">
                  <a16:creationId xmlns:a16="http://schemas.microsoft.com/office/drawing/2014/main" id="{F64A7D0C-2A1D-47DE-BBED-EF8E2AD23A3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25" name="Line 25">
              <a:extLst>
                <a:ext uri="{FF2B5EF4-FFF2-40B4-BE49-F238E27FC236}">
                  <a16:creationId xmlns:a16="http://schemas.microsoft.com/office/drawing/2014/main" id="{CB02EEFC-3598-4D4B-8FFF-E14D4D71E92B}"/>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6" name="Group 26">
            <a:extLst>
              <a:ext uri="{FF2B5EF4-FFF2-40B4-BE49-F238E27FC236}">
                <a16:creationId xmlns:a16="http://schemas.microsoft.com/office/drawing/2014/main" id="{35C62F16-2F66-442A-AF23-966D9937ECE4}"/>
              </a:ext>
            </a:extLst>
          </p:cNvPr>
          <p:cNvGrpSpPr>
            <a:grpSpLocks/>
          </p:cNvGrpSpPr>
          <p:nvPr/>
        </p:nvGrpSpPr>
        <p:grpSpPr bwMode="auto">
          <a:xfrm>
            <a:off x="5715000" y="1831975"/>
            <a:ext cx="457200" cy="381000"/>
            <a:chOff x="816" y="672"/>
            <a:chExt cx="528" cy="384"/>
          </a:xfrm>
        </p:grpSpPr>
        <p:sp>
          <p:nvSpPr>
            <p:cNvPr id="16420" name="Line 27">
              <a:extLst>
                <a:ext uri="{FF2B5EF4-FFF2-40B4-BE49-F238E27FC236}">
                  <a16:creationId xmlns:a16="http://schemas.microsoft.com/office/drawing/2014/main" id="{6380702B-B326-4352-A5E0-C193C9D1BD3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21" name="Line 28">
              <a:extLst>
                <a:ext uri="{FF2B5EF4-FFF2-40B4-BE49-F238E27FC236}">
                  <a16:creationId xmlns:a16="http://schemas.microsoft.com/office/drawing/2014/main" id="{3B0D8CCE-7953-4F07-AB0B-7D31C120AEC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22" name="Line 29">
              <a:extLst>
                <a:ext uri="{FF2B5EF4-FFF2-40B4-BE49-F238E27FC236}">
                  <a16:creationId xmlns:a16="http://schemas.microsoft.com/office/drawing/2014/main" id="{A8BD6F50-34D5-43FA-B1AD-CE79A7E381D7}"/>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7854" name="Text Box 30">
            <a:extLst>
              <a:ext uri="{FF2B5EF4-FFF2-40B4-BE49-F238E27FC236}">
                <a16:creationId xmlns:a16="http://schemas.microsoft.com/office/drawing/2014/main" id="{545028BE-61A4-4874-B3E9-33D92EB066FE}"/>
              </a:ext>
            </a:extLst>
          </p:cNvPr>
          <p:cNvSpPr txBox="1">
            <a:spLocks noChangeArrowheads="1"/>
          </p:cNvSpPr>
          <p:nvPr/>
        </p:nvSpPr>
        <p:spPr bwMode="auto">
          <a:xfrm>
            <a:off x="4114800" y="18319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77855" name="Text Box 31">
            <a:extLst>
              <a:ext uri="{FF2B5EF4-FFF2-40B4-BE49-F238E27FC236}">
                <a16:creationId xmlns:a16="http://schemas.microsoft.com/office/drawing/2014/main" id="{A10BFB63-D206-451D-9799-2F66E897752F}"/>
              </a:ext>
            </a:extLst>
          </p:cNvPr>
          <p:cNvSpPr txBox="1">
            <a:spLocks noChangeArrowheads="1"/>
          </p:cNvSpPr>
          <p:nvPr/>
        </p:nvSpPr>
        <p:spPr bwMode="auto">
          <a:xfrm>
            <a:off x="4305300" y="175895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77856" name="Text Box 32">
            <a:extLst>
              <a:ext uri="{FF2B5EF4-FFF2-40B4-BE49-F238E27FC236}">
                <a16:creationId xmlns:a16="http://schemas.microsoft.com/office/drawing/2014/main" id="{5A27932F-9A73-4D36-B94C-423FBCF78D7A}"/>
              </a:ext>
            </a:extLst>
          </p:cNvPr>
          <p:cNvSpPr txBox="1">
            <a:spLocks noChangeArrowheads="1"/>
          </p:cNvSpPr>
          <p:nvPr/>
        </p:nvSpPr>
        <p:spPr bwMode="auto">
          <a:xfrm>
            <a:off x="5029200" y="18319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77857" name="Text Box 33">
            <a:extLst>
              <a:ext uri="{FF2B5EF4-FFF2-40B4-BE49-F238E27FC236}">
                <a16:creationId xmlns:a16="http://schemas.microsoft.com/office/drawing/2014/main" id="{FAC91390-5540-4C5C-B932-214FDBCAB9DC}"/>
              </a:ext>
            </a:extLst>
          </p:cNvPr>
          <p:cNvSpPr txBox="1">
            <a:spLocks noChangeArrowheads="1"/>
          </p:cNvSpPr>
          <p:nvPr/>
        </p:nvSpPr>
        <p:spPr bwMode="auto">
          <a:xfrm>
            <a:off x="5410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77858" name="Text Box 34">
            <a:extLst>
              <a:ext uri="{FF2B5EF4-FFF2-40B4-BE49-F238E27FC236}">
                <a16:creationId xmlns:a16="http://schemas.microsoft.com/office/drawing/2014/main" id="{66FFCE44-5CAE-436C-92E3-DE12CAE335E8}"/>
              </a:ext>
            </a:extLst>
          </p:cNvPr>
          <p:cNvSpPr txBox="1">
            <a:spLocks noChangeArrowheads="1"/>
          </p:cNvSpPr>
          <p:nvPr/>
        </p:nvSpPr>
        <p:spPr bwMode="auto">
          <a:xfrm>
            <a:off x="5791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7" name="Group 53">
            <a:extLst>
              <a:ext uri="{FF2B5EF4-FFF2-40B4-BE49-F238E27FC236}">
                <a16:creationId xmlns:a16="http://schemas.microsoft.com/office/drawing/2014/main" id="{925749A7-1D30-4FEE-B087-F0586874680B}"/>
              </a:ext>
            </a:extLst>
          </p:cNvPr>
          <p:cNvGrpSpPr>
            <a:grpSpLocks/>
          </p:cNvGrpSpPr>
          <p:nvPr/>
        </p:nvGrpSpPr>
        <p:grpSpPr bwMode="auto">
          <a:xfrm>
            <a:off x="4038600" y="2590800"/>
            <a:ext cx="914400" cy="533400"/>
            <a:chOff x="816" y="672"/>
            <a:chExt cx="528" cy="384"/>
          </a:xfrm>
        </p:grpSpPr>
        <p:sp>
          <p:nvSpPr>
            <p:cNvPr id="16417" name="Line 54">
              <a:extLst>
                <a:ext uri="{FF2B5EF4-FFF2-40B4-BE49-F238E27FC236}">
                  <a16:creationId xmlns:a16="http://schemas.microsoft.com/office/drawing/2014/main" id="{FFBFBB32-67E0-4DF0-8E2A-39116554A64B}"/>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18" name="Line 55">
              <a:extLst>
                <a:ext uri="{FF2B5EF4-FFF2-40B4-BE49-F238E27FC236}">
                  <a16:creationId xmlns:a16="http://schemas.microsoft.com/office/drawing/2014/main" id="{E607B5AE-875C-41D2-AD8E-9E2286035155}"/>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19" name="Line 56">
              <a:extLst>
                <a:ext uri="{FF2B5EF4-FFF2-40B4-BE49-F238E27FC236}">
                  <a16:creationId xmlns:a16="http://schemas.microsoft.com/office/drawing/2014/main" id="{CBEDC3A7-A553-42B8-AB0A-1B29C43C3CA6}"/>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8" name="Group 57">
            <a:extLst>
              <a:ext uri="{FF2B5EF4-FFF2-40B4-BE49-F238E27FC236}">
                <a16:creationId xmlns:a16="http://schemas.microsoft.com/office/drawing/2014/main" id="{BE074C4F-78E2-46F9-B6CB-97FA424DB0E8}"/>
              </a:ext>
            </a:extLst>
          </p:cNvPr>
          <p:cNvGrpSpPr>
            <a:grpSpLocks/>
          </p:cNvGrpSpPr>
          <p:nvPr/>
        </p:nvGrpSpPr>
        <p:grpSpPr bwMode="auto">
          <a:xfrm>
            <a:off x="5791200" y="2590800"/>
            <a:ext cx="457200" cy="381000"/>
            <a:chOff x="816" y="672"/>
            <a:chExt cx="528" cy="384"/>
          </a:xfrm>
        </p:grpSpPr>
        <p:sp>
          <p:nvSpPr>
            <p:cNvPr id="16414" name="Line 58">
              <a:extLst>
                <a:ext uri="{FF2B5EF4-FFF2-40B4-BE49-F238E27FC236}">
                  <a16:creationId xmlns:a16="http://schemas.microsoft.com/office/drawing/2014/main" id="{16B61469-EE61-4832-8BA2-BB0558AEA81E}"/>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15" name="Line 59">
              <a:extLst>
                <a:ext uri="{FF2B5EF4-FFF2-40B4-BE49-F238E27FC236}">
                  <a16:creationId xmlns:a16="http://schemas.microsoft.com/office/drawing/2014/main" id="{E325D501-BD31-4D08-905F-F416A08CB9CF}"/>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6416" name="Line 60">
              <a:extLst>
                <a:ext uri="{FF2B5EF4-FFF2-40B4-BE49-F238E27FC236}">
                  <a16:creationId xmlns:a16="http://schemas.microsoft.com/office/drawing/2014/main" id="{6752C1C1-A55D-4186-A39A-C8B533DE2B0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77885" name="Text Box 61">
            <a:extLst>
              <a:ext uri="{FF2B5EF4-FFF2-40B4-BE49-F238E27FC236}">
                <a16:creationId xmlns:a16="http://schemas.microsoft.com/office/drawing/2014/main" id="{C1D3A71B-636E-4189-A66C-977C485D93EA}"/>
              </a:ext>
            </a:extLst>
          </p:cNvPr>
          <p:cNvSpPr txBox="1">
            <a:spLocks noChangeArrowheads="1"/>
          </p:cNvSpPr>
          <p:nvPr/>
        </p:nvSpPr>
        <p:spPr bwMode="auto">
          <a:xfrm>
            <a:off x="4191000" y="259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77886" name="Text Box 62">
            <a:extLst>
              <a:ext uri="{FF2B5EF4-FFF2-40B4-BE49-F238E27FC236}">
                <a16:creationId xmlns:a16="http://schemas.microsoft.com/office/drawing/2014/main" id="{14F35BAE-D2CA-448A-B200-C4F1C285C229}"/>
              </a:ext>
            </a:extLst>
          </p:cNvPr>
          <p:cNvSpPr txBox="1">
            <a:spLocks noChangeArrowheads="1"/>
          </p:cNvSpPr>
          <p:nvPr/>
        </p:nvSpPr>
        <p:spPr bwMode="auto">
          <a:xfrm>
            <a:off x="4419600" y="25177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77887" name="Text Box 63">
            <a:extLst>
              <a:ext uri="{FF2B5EF4-FFF2-40B4-BE49-F238E27FC236}">
                <a16:creationId xmlns:a16="http://schemas.microsoft.com/office/drawing/2014/main" id="{7B318F74-95CB-4B67-8956-E692D76BA26A}"/>
              </a:ext>
            </a:extLst>
          </p:cNvPr>
          <p:cNvSpPr txBox="1">
            <a:spLocks noChangeArrowheads="1"/>
          </p:cNvSpPr>
          <p:nvPr/>
        </p:nvSpPr>
        <p:spPr bwMode="auto">
          <a:xfrm>
            <a:off x="5029200" y="25177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77888" name="Text Box 64">
            <a:extLst>
              <a:ext uri="{FF2B5EF4-FFF2-40B4-BE49-F238E27FC236}">
                <a16:creationId xmlns:a16="http://schemas.microsoft.com/office/drawing/2014/main" id="{FC59498F-D263-4D08-AB6A-97E879B6C256}"/>
              </a:ext>
            </a:extLst>
          </p:cNvPr>
          <p:cNvSpPr txBox="1">
            <a:spLocks noChangeArrowheads="1"/>
          </p:cNvSpPr>
          <p:nvPr/>
        </p:nvSpPr>
        <p:spPr bwMode="auto">
          <a:xfrm>
            <a:off x="52578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 A</a:t>
            </a:r>
            <a:endParaRPr lang="vi-VN" altLang="en-US" sz="2400">
              <a:solidFill>
                <a:srgbClr val="0000FF"/>
              </a:solidFill>
              <a:latin typeface="VNI-Times" pitchFamily="2" charset="0"/>
            </a:endParaRPr>
          </a:p>
        </p:txBody>
      </p:sp>
      <p:sp>
        <p:nvSpPr>
          <p:cNvPr id="77889" name="Text Box 65">
            <a:extLst>
              <a:ext uri="{FF2B5EF4-FFF2-40B4-BE49-F238E27FC236}">
                <a16:creationId xmlns:a16="http://schemas.microsoft.com/office/drawing/2014/main" id="{CC4322AF-460A-49F1-96AE-59F21713D701}"/>
              </a:ext>
            </a:extLst>
          </p:cNvPr>
          <p:cNvSpPr txBox="1">
            <a:spLocks noChangeArrowheads="1"/>
          </p:cNvSpPr>
          <p:nvPr/>
        </p:nvSpPr>
        <p:spPr bwMode="auto">
          <a:xfrm>
            <a:off x="58674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sp>
        <p:nvSpPr>
          <p:cNvPr id="16412" name="Text Box 66">
            <a:extLst>
              <a:ext uri="{FF2B5EF4-FFF2-40B4-BE49-F238E27FC236}">
                <a16:creationId xmlns:a16="http://schemas.microsoft.com/office/drawing/2014/main" id="{DBD7E031-654E-4276-8FCE-04EB0E096215}"/>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a:solidFill>
                  <a:srgbClr val="0000CC"/>
                </a:solidFill>
                <a:latin typeface="VNI-Avo"/>
              </a:rPr>
              <a:t>TIEÁT 9 BIEÁN ÑOÅI ÑÔN GIAÛN BIEÅU THÖÙC CHÖÙA CAÊN BAÄC HAI</a:t>
            </a:r>
          </a:p>
        </p:txBody>
      </p:sp>
      <p:sp>
        <p:nvSpPr>
          <p:cNvPr id="16413" name="Text Box 67">
            <a:extLst>
              <a:ext uri="{FF2B5EF4-FFF2-40B4-BE49-F238E27FC236}">
                <a16:creationId xmlns:a16="http://schemas.microsoft.com/office/drawing/2014/main" id="{10B86643-51AE-4152-83C2-040AE065162B}"/>
              </a:ext>
            </a:extLst>
          </p:cNvPr>
          <p:cNvSpPr txBox="1">
            <a:spLocks noChangeArrowheads="1"/>
          </p:cNvSpPr>
          <p:nvPr/>
        </p:nvSpPr>
        <p:spPr bwMode="auto">
          <a:xfrm>
            <a:off x="228600" y="334963"/>
            <a:ext cx="815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200">
                <a:solidFill>
                  <a:srgbClr val="0000CC"/>
                </a:solidFill>
                <a:latin typeface="VNI-Times" pitchFamily="2" charset="0"/>
              </a:rPr>
              <a:t>I . </a:t>
            </a:r>
            <a:r>
              <a:rPr lang="en-US" altLang="en-US" sz="2200" u="sng">
                <a:solidFill>
                  <a:srgbClr val="0000CC"/>
                </a:solidFill>
                <a:latin typeface="VNI-Times" pitchFamily="2" charset="0"/>
              </a:rPr>
              <a:t>ÑÖA THÖØA SOÁ RA NGOAØI DAÁU CAÊN</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0-#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START.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7827"/>
                                        </p:tgtEl>
                                        <p:attrNameLst>
                                          <p:attrName>style.visibility</p:attrName>
                                        </p:attrNameLst>
                                      </p:cBhvr>
                                      <p:to>
                                        <p:strVal val="visible"/>
                                      </p:to>
                                    </p:set>
                                    <p:anim calcmode="lin" valueType="num">
                                      <p:cBhvr additive="base">
                                        <p:cTn id="13" dur="500" fill="hold"/>
                                        <p:tgtEl>
                                          <p:spTgt spid="77827"/>
                                        </p:tgtEl>
                                        <p:attrNameLst>
                                          <p:attrName>ppt_x</p:attrName>
                                        </p:attrNameLst>
                                      </p:cBhvr>
                                      <p:tavLst>
                                        <p:tav tm="0">
                                          <p:val>
                                            <p:strVal val="0-#ppt_w/2"/>
                                          </p:val>
                                        </p:tav>
                                        <p:tav tm="100000">
                                          <p:val>
                                            <p:strVal val="#ppt_x"/>
                                          </p:val>
                                        </p:tav>
                                      </p:tavLst>
                                    </p:anim>
                                    <p:anim calcmode="lin" valueType="num">
                                      <p:cBhvr additive="base">
                                        <p:cTn id="14" dur="500" fill="hold"/>
                                        <p:tgtEl>
                                          <p:spTgt spid="7782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50" presetClass="entr" presetSubtype="0" decel="10000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3"/>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ID.WAV"/>
                                        </p:tgtEl>
                                      </p:cMediaNode>
                                    </p:audio>
                                  </p:subTnLst>
                                </p:cTn>
                              </p:par>
                              <p:par>
                                <p:cTn id="22" presetID="50" presetClass="entr" presetSubtype="0" decel="10000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3"/>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77838"/>
                                        </p:tgtEl>
                                        <p:attrNameLst>
                                          <p:attrName>style.visibility</p:attrName>
                                        </p:attrNameLst>
                                      </p:cBhvr>
                                      <p:to>
                                        <p:strVal val="visible"/>
                                      </p:to>
                                    </p:set>
                                    <p:anim calcmode="lin" valueType="num">
                                      <p:cBhvr>
                                        <p:cTn id="29" dur="1000" fill="hold"/>
                                        <p:tgtEl>
                                          <p:spTgt spid="77838"/>
                                        </p:tgtEl>
                                        <p:attrNameLst>
                                          <p:attrName>ppt_w</p:attrName>
                                        </p:attrNameLst>
                                      </p:cBhvr>
                                      <p:tavLst>
                                        <p:tav tm="0">
                                          <p:val>
                                            <p:strVal val="#ppt_w+.3"/>
                                          </p:val>
                                        </p:tav>
                                        <p:tav tm="100000">
                                          <p:val>
                                            <p:strVal val="#ppt_w"/>
                                          </p:val>
                                        </p:tav>
                                      </p:tavLst>
                                    </p:anim>
                                    <p:anim calcmode="lin" valueType="num">
                                      <p:cBhvr>
                                        <p:cTn id="30" dur="1000" fill="hold"/>
                                        <p:tgtEl>
                                          <p:spTgt spid="77838"/>
                                        </p:tgtEl>
                                        <p:attrNameLst>
                                          <p:attrName>ppt_h</p:attrName>
                                        </p:attrNameLst>
                                      </p:cBhvr>
                                      <p:tavLst>
                                        <p:tav tm="0">
                                          <p:val>
                                            <p:strVal val="#ppt_h"/>
                                          </p:val>
                                        </p:tav>
                                        <p:tav tm="100000">
                                          <p:val>
                                            <p:strVal val="#ppt_h"/>
                                          </p:val>
                                        </p:tav>
                                      </p:tavLst>
                                    </p:anim>
                                    <p:animEffect transition="in" filter="fade">
                                      <p:cBhvr>
                                        <p:cTn id="31" dur="1000"/>
                                        <p:tgtEl>
                                          <p:spTgt spid="77838"/>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77839"/>
                                        </p:tgtEl>
                                        <p:attrNameLst>
                                          <p:attrName>style.visibility</p:attrName>
                                        </p:attrNameLst>
                                      </p:cBhvr>
                                      <p:to>
                                        <p:strVal val="visible"/>
                                      </p:to>
                                    </p:set>
                                    <p:anim calcmode="lin" valueType="num">
                                      <p:cBhvr>
                                        <p:cTn id="34" dur="1000" fill="hold"/>
                                        <p:tgtEl>
                                          <p:spTgt spid="77839"/>
                                        </p:tgtEl>
                                        <p:attrNameLst>
                                          <p:attrName>ppt_w</p:attrName>
                                        </p:attrNameLst>
                                      </p:cBhvr>
                                      <p:tavLst>
                                        <p:tav tm="0">
                                          <p:val>
                                            <p:strVal val="#ppt_w+.3"/>
                                          </p:val>
                                        </p:tav>
                                        <p:tav tm="100000">
                                          <p:val>
                                            <p:strVal val="#ppt_w"/>
                                          </p:val>
                                        </p:tav>
                                      </p:tavLst>
                                    </p:anim>
                                    <p:anim calcmode="lin" valueType="num">
                                      <p:cBhvr>
                                        <p:cTn id="35" dur="1000" fill="hold"/>
                                        <p:tgtEl>
                                          <p:spTgt spid="77839"/>
                                        </p:tgtEl>
                                        <p:attrNameLst>
                                          <p:attrName>ppt_h</p:attrName>
                                        </p:attrNameLst>
                                      </p:cBhvr>
                                      <p:tavLst>
                                        <p:tav tm="0">
                                          <p:val>
                                            <p:strVal val="#ppt_h"/>
                                          </p:val>
                                        </p:tav>
                                        <p:tav tm="100000">
                                          <p:val>
                                            <p:strVal val="#ppt_h"/>
                                          </p:val>
                                        </p:tav>
                                      </p:tavLst>
                                    </p:anim>
                                    <p:animEffect transition="in" filter="fade">
                                      <p:cBhvr>
                                        <p:cTn id="36" dur="1000"/>
                                        <p:tgtEl>
                                          <p:spTgt spid="77839"/>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77840"/>
                                        </p:tgtEl>
                                        <p:attrNameLst>
                                          <p:attrName>style.visibility</p:attrName>
                                        </p:attrNameLst>
                                      </p:cBhvr>
                                      <p:to>
                                        <p:strVal val="visible"/>
                                      </p:to>
                                    </p:set>
                                    <p:anim calcmode="lin" valueType="num">
                                      <p:cBhvr>
                                        <p:cTn id="39" dur="1000" fill="hold"/>
                                        <p:tgtEl>
                                          <p:spTgt spid="77840"/>
                                        </p:tgtEl>
                                        <p:attrNameLst>
                                          <p:attrName>ppt_w</p:attrName>
                                        </p:attrNameLst>
                                      </p:cBhvr>
                                      <p:tavLst>
                                        <p:tav tm="0">
                                          <p:val>
                                            <p:strVal val="#ppt_w+.3"/>
                                          </p:val>
                                        </p:tav>
                                        <p:tav tm="100000">
                                          <p:val>
                                            <p:strVal val="#ppt_w"/>
                                          </p:val>
                                        </p:tav>
                                      </p:tavLst>
                                    </p:anim>
                                    <p:anim calcmode="lin" valueType="num">
                                      <p:cBhvr>
                                        <p:cTn id="40" dur="1000" fill="hold"/>
                                        <p:tgtEl>
                                          <p:spTgt spid="77840"/>
                                        </p:tgtEl>
                                        <p:attrNameLst>
                                          <p:attrName>ppt_h</p:attrName>
                                        </p:attrNameLst>
                                      </p:cBhvr>
                                      <p:tavLst>
                                        <p:tav tm="0">
                                          <p:val>
                                            <p:strVal val="#ppt_h"/>
                                          </p:val>
                                        </p:tav>
                                        <p:tav tm="100000">
                                          <p:val>
                                            <p:strVal val="#ppt_h"/>
                                          </p:val>
                                        </p:tav>
                                      </p:tavLst>
                                    </p:anim>
                                    <p:animEffect transition="in" filter="fade">
                                      <p:cBhvr>
                                        <p:cTn id="41" dur="1000"/>
                                        <p:tgtEl>
                                          <p:spTgt spid="7784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000" fill="hold"/>
                                        <p:tgtEl>
                                          <p:spTgt spid="4"/>
                                        </p:tgtEl>
                                        <p:attrNameLst>
                                          <p:attrName>ppt_w</p:attrName>
                                        </p:attrNameLst>
                                      </p:cBhvr>
                                      <p:tavLst>
                                        <p:tav tm="0">
                                          <p:val>
                                            <p:strVal val="#ppt_w+.3"/>
                                          </p:val>
                                        </p:tav>
                                        <p:tav tm="100000">
                                          <p:val>
                                            <p:strVal val="#ppt_w"/>
                                          </p:val>
                                        </p:tav>
                                      </p:tavLst>
                                    </p:anim>
                                    <p:anim calcmode="lin" valueType="num">
                                      <p:cBhvr>
                                        <p:cTn id="45" dur="1000" fill="hold"/>
                                        <p:tgtEl>
                                          <p:spTgt spid="4"/>
                                        </p:tgtEl>
                                        <p:attrNameLst>
                                          <p:attrName>ppt_h</p:attrName>
                                        </p:attrNameLst>
                                      </p:cBhvr>
                                      <p:tavLst>
                                        <p:tav tm="0">
                                          <p:val>
                                            <p:strVal val="#ppt_h"/>
                                          </p:val>
                                        </p:tav>
                                        <p:tav tm="100000">
                                          <p:val>
                                            <p:strVal val="#ppt_h"/>
                                          </p:val>
                                        </p:tav>
                                      </p:tavLst>
                                    </p:anim>
                                    <p:animEffect transition="in" filter="fade">
                                      <p:cBhvr>
                                        <p:cTn id="46" dur="1000"/>
                                        <p:tgtEl>
                                          <p:spTgt spid="4"/>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77844"/>
                                        </p:tgtEl>
                                        <p:attrNameLst>
                                          <p:attrName>style.visibility</p:attrName>
                                        </p:attrNameLst>
                                      </p:cBhvr>
                                      <p:to>
                                        <p:strVal val="visible"/>
                                      </p:to>
                                    </p:set>
                                    <p:anim calcmode="lin" valueType="num">
                                      <p:cBhvr>
                                        <p:cTn id="49" dur="1000" fill="hold"/>
                                        <p:tgtEl>
                                          <p:spTgt spid="77844"/>
                                        </p:tgtEl>
                                        <p:attrNameLst>
                                          <p:attrName>ppt_w</p:attrName>
                                        </p:attrNameLst>
                                      </p:cBhvr>
                                      <p:tavLst>
                                        <p:tav tm="0">
                                          <p:val>
                                            <p:strVal val="#ppt_w+.3"/>
                                          </p:val>
                                        </p:tav>
                                        <p:tav tm="100000">
                                          <p:val>
                                            <p:strVal val="#ppt_w"/>
                                          </p:val>
                                        </p:tav>
                                      </p:tavLst>
                                    </p:anim>
                                    <p:anim calcmode="lin" valueType="num">
                                      <p:cBhvr>
                                        <p:cTn id="50" dur="1000" fill="hold"/>
                                        <p:tgtEl>
                                          <p:spTgt spid="77844"/>
                                        </p:tgtEl>
                                        <p:attrNameLst>
                                          <p:attrName>ppt_h</p:attrName>
                                        </p:attrNameLst>
                                      </p:cBhvr>
                                      <p:tavLst>
                                        <p:tav tm="0">
                                          <p:val>
                                            <p:strVal val="#ppt_h"/>
                                          </p:val>
                                        </p:tav>
                                        <p:tav tm="100000">
                                          <p:val>
                                            <p:strVal val="#ppt_h"/>
                                          </p:val>
                                        </p:tav>
                                      </p:tavLst>
                                    </p:anim>
                                    <p:animEffect transition="in" filter="fade">
                                      <p:cBhvr>
                                        <p:cTn id="51" dur="1000"/>
                                        <p:tgtEl>
                                          <p:spTgt spid="77844"/>
                                        </p:tgtEl>
                                      </p:cBhvr>
                                    </p:animEffect>
                                  </p:childTnLst>
                                </p:cTn>
                              </p:par>
                              <p:par>
                                <p:cTn id="52" presetID="50" presetClass="entr" presetSubtype="0" decel="100000" fill="hold" grpId="0" nodeType="withEffect">
                                  <p:stCondLst>
                                    <p:cond delay="0"/>
                                  </p:stCondLst>
                                  <p:childTnLst>
                                    <p:set>
                                      <p:cBhvr>
                                        <p:cTn id="53" dur="1" fill="hold">
                                          <p:stCondLst>
                                            <p:cond delay="0"/>
                                          </p:stCondLst>
                                        </p:cTn>
                                        <p:tgtEl>
                                          <p:spTgt spid="77845"/>
                                        </p:tgtEl>
                                        <p:attrNameLst>
                                          <p:attrName>style.visibility</p:attrName>
                                        </p:attrNameLst>
                                      </p:cBhvr>
                                      <p:to>
                                        <p:strVal val="visible"/>
                                      </p:to>
                                    </p:set>
                                    <p:anim calcmode="lin" valueType="num">
                                      <p:cBhvr>
                                        <p:cTn id="54" dur="1000" fill="hold"/>
                                        <p:tgtEl>
                                          <p:spTgt spid="77845"/>
                                        </p:tgtEl>
                                        <p:attrNameLst>
                                          <p:attrName>ppt_w</p:attrName>
                                        </p:attrNameLst>
                                      </p:cBhvr>
                                      <p:tavLst>
                                        <p:tav tm="0">
                                          <p:val>
                                            <p:strVal val="#ppt_w+.3"/>
                                          </p:val>
                                        </p:tav>
                                        <p:tav tm="100000">
                                          <p:val>
                                            <p:strVal val="#ppt_w"/>
                                          </p:val>
                                        </p:tav>
                                      </p:tavLst>
                                    </p:anim>
                                    <p:anim calcmode="lin" valueType="num">
                                      <p:cBhvr>
                                        <p:cTn id="55" dur="1000" fill="hold"/>
                                        <p:tgtEl>
                                          <p:spTgt spid="77845"/>
                                        </p:tgtEl>
                                        <p:attrNameLst>
                                          <p:attrName>ppt_h</p:attrName>
                                        </p:attrNameLst>
                                      </p:cBhvr>
                                      <p:tavLst>
                                        <p:tav tm="0">
                                          <p:val>
                                            <p:strVal val="#ppt_h"/>
                                          </p:val>
                                        </p:tav>
                                        <p:tav tm="100000">
                                          <p:val>
                                            <p:strVal val="#ppt_h"/>
                                          </p:val>
                                        </p:tav>
                                      </p:tavLst>
                                    </p:anim>
                                    <p:animEffect transition="in" filter="fade">
                                      <p:cBhvr>
                                        <p:cTn id="56" dur="1000"/>
                                        <p:tgtEl>
                                          <p:spTgt spid="7784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7" presetClass="entr" presetSubtype="0" fill="hold" grpId="0" nodeType="clickEffect">
                                  <p:stCondLst>
                                    <p:cond delay="0"/>
                                  </p:stCondLst>
                                  <p:iterate type="lt">
                                    <p:tmPct val="50000"/>
                                  </p:iterate>
                                  <p:childTnLst>
                                    <p:set>
                                      <p:cBhvr>
                                        <p:cTn id="60" dur="1" fill="hold">
                                          <p:stCondLst>
                                            <p:cond delay="0"/>
                                          </p:stCondLst>
                                        </p:cTn>
                                        <p:tgtEl>
                                          <p:spTgt spid="77828"/>
                                        </p:tgtEl>
                                        <p:attrNameLst>
                                          <p:attrName>style.visibility</p:attrName>
                                        </p:attrNameLst>
                                      </p:cBhvr>
                                      <p:to>
                                        <p:strVal val="visible"/>
                                      </p:to>
                                    </p:set>
                                    <p:anim calcmode="discrete" valueType="clr">
                                      <p:cBhvr override="childStyle">
                                        <p:cTn id="61" dur="80"/>
                                        <p:tgtEl>
                                          <p:spTgt spid="77828"/>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77828"/>
                                        </p:tgtEl>
                                        <p:attrNameLst>
                                          <p:attrName>fillcolor</p:attrName>
                                        </p:attrNameLst>
                                      </p:cBhvr>
                                      <p:tavLst>
                                        <p:tav tm="0">
                                          <p:val>
                                            <p:clrVal>
                                              <a:schemeClr val="accent2"/>
                                            </p:clrVal>
                                          </p:val>
                                        </p:tav>
                                        <p:tav tm="50000">
                                          <p:val>
                                            <p:clrVal>
                                              <a:schemeClr val="hlink"/>
                                            </p:clrVal>
                                          </p:val>
                                        </p:tav>
                                      </p:tavLst>
                                    </p:anim>
                                    <p:set>
                                      <p:cBhvr>
                                        <p:cTn id="63" dur="80"/>
                                        <p:tgtEl>
                                          <p:spTgt spid="77828"/>
                                        </p:tgtEl>
                                        <p:attrNameLst>
                                          <p:attrName>fill.type</p:attrName>
                                        </p:attrNameLst>
                                      </p:cBhvr>
                                      <p:to>
                                        <p:strVal val="solid"/>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5" presetClass="entr" presetSubtype="10" fill="hold"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checkerboard(across)">
                                      <p:cBhvr>
                                        <p:cTn id="68" dur="500"/>
                                        <p:tgtEl>
                                          <p:spTgt spid="5"/>
                                        </p:tgtEl>
                                      </p:cBhvr>
                                    </p:animEffect>
                                  </p:childTnLst>
                                  <p:subTnLst>
                                    <p:audio>
                                      <p:cMediaNode>
                                        <p:cTn display="0" masterRel="sameClick">
                                          <p:stCondLst>
                                            <p:cond evt="begin" delay="0">
                                              <p:tn val="66"/>
                                            </p:cond>
                                          </p:stCondLst>
                                          <p:endCondLst>
                                            <p:cond evt="onStopAudio" delay="0">
                                              <p:tgtEl>
                                                <p:sldTgt/>
                                              </p:tgtEl>
                                            </p:cond>
                                          </p:endCondLst>
                                        </p:cTn>
                                        <p:tgtEl>
                                          <p:sndTgt r:embed="rId5" name="Tink.wav"/>
                                        </p:tgtEl>
                                      </p:cMediaNode>
                                    </p:audio>
                                  </p:subTnLst>
                                </p:cTn>
                              </p:par>
                              <p:par>
                                <p:cTn id="69" presetID="5" presetClass="entr" presetSubtype="10"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checkerboard(across)">
                                      <p:cBhvr>
                                        <p:cTn id="71" dur="500"/>
                                        <p:tgtEl>
                                          <p:spTgt spid="6"/>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77854"/>
                                        </p:tgtEl>
                                        <p:attrNameLst>
                                          <p:attrName>style.visibility</p:attrName>
                                        </p:attrNameLst>
                                      </p:cBhvr>
                                      <p:to>
                                        <p:strVal val="visible"/>
                                      </p:to>
                                    </p:set>
                                    <p:animEffect transition="in" filter="checkerboard(across)">
                                      <p:cBhvr>
                                        <p:cTn id="74" dur="500"/>
                                        <p:tgtEl>
                                          <p:spTgt spid="77854"/>
                                        </p:tgtEl>
                                      </p:cBhvr>
                                    </p:animEffect>
                                  </p:childTnLst>
                                </p:cTn>
                              </p:par>
                              <p:par>
                                <p:cTn id="75" presetID="5" presetClass="entr" presetSubtype="10" fill="hold" grpId="0" nodeType="withEffect">
                                  <p:stCondLst>
                                    <p:cond delay="0"/>
                                  </p:stCondLst>
                                  <p:childTnLst>
                                    <p:set>
                                      <p:cBhvr>
                                        <p:cTn id="76" dur="1" fill="hold">
                                          <p:stCondLst>
                                            <p:cond delay="0"/>
                                          </p:stCondLst>
                                        </p:cTn>
                                        <p:tgtEl>
                                          <p:spTgt spid="77855"/>
                                        </p:tgtEl>
                                        <p:attrNameLst>
                                          <p:attrName>style.visibility</p:attrName>
                                        </p:attrNameLst>
                                      </p:cBhvr>
                                      <p:to>
                                        <p:strVal val="visible"/>
                                      </p:to>
                                    </p:set>
                                    <p:animEffect transition="in" filter="checkerboard(across)">
                                      <p:cBhvr>
                                        <p:cTn id="77" dur="500"/>
                                        <p:tgtEl>
                                          <p:spTgt spid="77855"/>
                                        </p:tgtEl>
                                      </p:cBhvr>
                                    </p:animEffect>
                                  </p:childTnLst>
                                </p:cTn>
                              </p:par>
                              <p:par>
                                <p:cTn id="78" presetID="5" presetClass="entr" presetSubtype="10" fill="hold" grpId="0" nodeType="withEffect">
                                  <p:stCondLst>
                                    <p:cond delay="0"/>
                                  </p:stCondLst>
                                  <p:childTnLst>
                                    <p:set>
                                      <p:cBhvr>
                                        <p:cTn id="79" dur="1" fill="hold">
                                          <p:stCondLst>
                                            <p:cond delay="0"/>
                                          </p:stCondLst>
                                        </p:cTn>
                                        <p:tgtEl>
                                          <p:spTgt spid="77856"/>
                                        </p:tgtEl>
                                        <p:attrNameLst>
                                          <p:attrName>style.visibility</p:attrName>
                                        </p:attrNameLst>
                                      </p:cBhvr>
                                      <p:to>
                                        <p:strVal val="visible"/>
                                      </p:to>
                                    </p:set>
                                    <p:animEffect transition="in" filter="checkerboard(across)">
                                      <p:cBhvr>
                                        <p:cTn id="80" dur="500"/>
                                        <p:tgtEl>
                                          <p:spTgt spid="77856"/>
                                        </p:tgtEl>
                                      </p:cBhvr>
                                    </p:animEffect>
                                  </p:childTnLst>
                                </p:cTn>
                              </p:par>
                              <p:par>
                                <p:cTn id="81" presetID="5" presetClass="entr" presetSubtype="10" fill="hold" grpId="0" nodeType="withEffect">
                                  <p:stCondLst>
                                    <p:cond delay="0"/>
                                  </p:stCondLst>
                                  <p:childTnLst>
                                    <p:set>
                                      <p:cBhvr>
                                        <p:cTn id="82" dur="1" fill="hold">
                                          <p:stCondLst>
                                            <p:cond delay="0"/>
                                          </p:stCondLst>
                                        </p:cTn>
                                        <p:tgtEl>
                                          <p:spTgt spid="77857"/>
                                        </p:tgtEl>
                                        <p:attrNameLst>
                                          <p:attrName>style.visibility</p:attrName>
                                        </p:attrNameLst>
                                      </p:cBhvr>
                                      <p:to>
                                        <p:strVal val="visible"/>
                                      </p:to>
                                    </p:set>
                                    <p:animEffect transition="in" filter="checkerboard(across)">
                                      <p:cBhvr>
                                        <p:cTn id="83" dur="500"/>
                                        <p:tgtEl>
                                          <p:spTgt spid="77857"/>
                                        </p:tgtEl>
                                      </p:cBhvr>
                                    </p:animEffect>
                                  </p:childTnLst>
                                </p:cTn>
                              </p:par>
                              <p:par>
                                <p:cTn id="84" presetID="5" presetClass="entr" presetSubtype="10" fill="hold" grpId="0" nodeType="withEffect">
                                  <p:stCondLst>
                                    <p:cond delay="0"/>
                                  </p:stCondLst>
                                  <p:childTnLst>
                                    <p:set>
                                      <p:cBhvr>
                                        <p:cTn id="85" dur="1" fill="hold">
                                          <p:stCondLst>
                                            <p:cond delay="0"/>
                                          </p:stCondLst>
                                        </p:cTn>
                                        <p:tgtEl>
                                          <p:spTgt spid="77858"/>
                                        </p:tgtEl>
                                        <p:attrNameLst>
                                          <p:attrName>style.visibility</p:attrName>
                                        </p:attrNameLst>
                                      </p:cBhvr>
                                      <p:to>
                                        <p:strVal val="visible"/>
                                      </p:to>
                                    </p:set>
                                    <p:animEffect transition="in" filter="checkerboard(across)">
                                      <p:cBhvr>
                                        <p:cTn id="86" dur="500"/>
                                        <p:tgtEl>
                                          <p:spTgt spid="77858"/>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41" presetClass="entr" presetSubtype="0" fill="hold" grpId="0" nodeType="clickEffect">
                                  <p:stCondLst>
                                    <p:cond delay="0"/>
                                  </p:stCondLst>
                                  <p:iterate type="lt">
                                    <p:tmPct val="10000"/>
                                  </p:iterate>
                                  <p:childTnLst>
                                    <p:set>
                                      <p:cBhvr>
                                        <p:cTn id="90" dur="1" fill="hold">
                                          <p:stCondLst>
                                            <p:cond delay="0"/>
                                          </p:stCondLst>
                                        </p:cTn>
                                        <p:tgtEl>
                                          <p:spTgt spid="77829"/>
                                        </p:tgtEl>
                                        <p:attrNameLst>
                                          <p:attrName>style.visibility</p:attrName>
                                        </p:attrNameLst>
                                      </p:cBhvr>
                                      <p:to>
                                        <p:strVal val="visible"/>
                                      </p:to>
                                    </p:set>
                                    <p:anim calcmode="lin" valueType="num">
                                      <p:cBhvr>
                                        <p:cTn id="91" dur="500" fill="hold"/>
                                        <p:tgtEl>
                                          <p:spTgt spid="77829"/>
                                        </p:tgtEl>
                                        <p:attrNameLst>
                                          <p:attrName>ppt_x</p:attrName>
                                        </p:attrNameLst>
                                      </p:cBhvr>
                                      <p:tavLst>
                                        <p:tav tm="0">
                                          <p:val>
                                            <p:strVal val="#ppt_x"/>
                                          </p:val>
                                        </p:tav>
                                        <p:tav tm="50000">
                                          <p:val>
                                            <p:strVal val="#ppt_x+.1"/>
                                          </p:val>
                                        </p:tav>
                                        <p:tav tm="100000">
                                          <p:val>
                                            <p:strVal val="#ppt_x"/>
                                          </p:val>
                                        </p:tav>
                                      </p:tavLst>
                                    </p:anim>
                                    <p:anim calcmode="lin" valueType="num">
                                      <p:cBhvr>
                                        <p:cTn id="92" dur="500" fill="hold"/>
                                        <p:tgtEl>
                                          <p:spTgt spid="77829"/>
                                        </p:tgtEl>
                                        <p:attrNameLst>
                                          <p:attrName>ppt_y</p:attrName>
                                        </p:attrNameLst>
                                      </p:cBhvr>
                                      <p:tavLst>
                                        <p:tav tm="0">
                                          <p:val>
                                            <p:strVal val="#ppt_y"/>
                                          </p:val>
                                        </p:tav>
                                        <p:tav tm="100000">
                                          <p:val>
                                            <p:strVal val="#ppt_y"/>
                                          </p:val>
                                        </p:tav>
                                      </p:tavLst>
                                    </p:anim>
                                    <p:anim calcmode="lin" valueType="num">
                                      <p:cBhvr>
                                        <p:cTn id="93" dur="500" fill="hold"/>
                                        <p:tgtEl>
                                          <p:spTgt spid="77829"/>
                                        </p:tgtEl>
                                        <p:attrNameLst>
                                          <p:attrName>ppt_h</p:attrName>
                                        </p:attrNameLst>
                                      </p:cBhvr>
                                      <p:tavLst>
                                        <p:tav tm="0">
                                          <p:val>
                                            <p:strVal val="#ppt_h/10"/>
                                          </p:val>
                                        </p:tav>
                                        <p:tav tm="50000">
                                          <p:val>
                                            <p:strVal val="#ppt_h+.01"/>
                                          </p:val>
                                        </p:tav>
                                        <p:tav tm="100000">
                                          <p:val>
                                            <p:strVal val="#ppt_h"/>
                                          </p:val>
                                        </p:tav>
                                      </p:tavLst>
                                    </p:anim>
                                    <p:anim calcmode="lin" valueType="num">
                                      <p:cBhvr>
                                        <p:cTn id="94" dur="500" fill="hold"/>
                                        <p:tgtEl>
                                          <p:spTgt spid="77829"/>
                                        </p:tgtEl>
                                        <p:attrNameLst>
                                          <p:attrName>ppt_w</p:attrName>
                                        </p:attrNameLst>
                                      </p:cBhvr>
                                      <p:tavLst>
                                        <p:tav tm="0">
                                          <p:val>
                                            <p:strVal val="#ppt_w/10"/>
                                          </p:val>
                                        </p:tav>
                                        <p:tav tm="50000">
                                          <p:val>
                                            <p:strVal val="#ppt_w+.01"/>
                                          </p:val>
                                        </p:tav>
                                        <p:tav tm="100000">
                                          <p:val>
                                            <p:strVal val="#ppt_w"/>
                                          </p:val>
                                        </p:tav>
                                      </p:tavLst>
                                    </p:anim>
                                    <p:animEffect transition="in" filter="fade">
                                      <p:cBhvr>
                                        <p:cTn id="95" dur="500" tmFilter="0,0; .5, 1; 1, 1"/>
                                        <p:tgtEl>
                                          <p:spTgt spid="77829"/>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5" presetClass="entr" presetSubtype="10" fill="hold" nodeType="clickEffect">
                                  <p:stCondLst>
                                    <p:cond delay="0"/>
                                  </p:stCondLst>
                                  <p:childTnLst>
                                    <p:set>
                                      <p:cBhvr>
                                        <p:cTn id="99" dur="1" fill="hold">
                                          <p:stCondLst>
                                            <p:cond delay="0"/>
                                          </p:stCondLst>
                                        </p:cTn>
                                        <p:tgtEl>
                                          <p:spTgt spid="7"/>
                                        </p:tgtEl>
                                        <p:attrNameLst>
                                          <p:attrName>style.visibility</p:attrName>
                                        </p:attrNameLst>
                                      </p:cBhvr>
                                      <p:to>
                                        <p:strVal val="visible"/>
                                      </p:to>
                                    </p:set>
                                    <p:animEffect transition="in" filter="checkerboard(across)">
                                      <p:cBhvr>
                                        <p:cTn id="100" dur="500"/>
                                        <p:tgtEl>
                                          <p:spTgt spid="7"/>
                                        </p:tgtEl>
                                      </p:cBhvr>
                                    </p:animEffect>
                                  </p:childTnLst>
                                  <p:subTnLst>
                                    <p:audio>
                                      <p:cMediaNode>
                                        <p:cTn display="0" masterRel="sameClick">
                                          <p:stCondLst>
                                            <p:cond evt="begin" delay="0">
                                              <p:tn val="98"/>
                                            </p:cond>
                                          </p:stCondLst>
                                          <p:endCondLst>
                                            <p:cond evt="onStopAudio" delay="0">
                                              <p:tgtEl>
                                                <p:sldTgt/>
                                              </p:tgtEl>
                                            </p:cond>
                                          </p:endCondLst>
                                        </p:cTn>
                                        <p:tgtEl>
                                          <p:sndTgt r:embed="rId5" name="Tink.wav"/>
                                        </p:tgtEl>
                                      </p:cMediaNode>
                                    </p:audio>
                                  </p:subTnLst>
                                </p:cTn>
                              </p:par>
                              <p:par>
                                <p:cTn id="101" presetID="5" presetClass="entr" presetSubtype="10" fill="hold" nodeType="with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checkerboard(across)">
                                      <p:cBhvr>
                                        <p:cTn id="103" dur="500"/>
                                        <p:tgtEl>
                                          <p:spTgt spid="8"/>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77885"/>
                                        </p:tgtEl>
                                        <p:attrNameLst>
                                          <p:attrName>style.visibility</p:attrName>
                                        </p:attrNameLst>
                                      </p:cBhvr>
                                      <p:to>
                                        <p:strVal val="visible"/>
                                      </p:to>
                                    </p:set>
                                    <p:animEffect transition="in" filter="checkerboard(across)">
                                      <p:cBhvr>
                                        <p:cTn id="106" dur="500"/>
                                        <p:tgtEl>
                                          <p:spTgt spid="77885"/>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77886"/>
                                        </p:tgtEl>
                                        <p:attrNameLst>
                                          <p:attrName>style.visibility</p:attrName>
                                        </p:attrNameLst>
                                      </p:cBhvr>
                                      <p:to>
                                        <p:strVal val="visible"/>
                                      </p:to>
                                    </p:set>
                                    <p:animEffect transition="in" filter="checkerboard(across)">
                                      <p:cBhvr>
                                        <p:cTn id="109" dur="500"/>
                                        <p:tgtEl>
                                          <p:spTgt spid="77886"/>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77887"/>
                                        </p:tgtEl>
                                        <p:attrNameLst>
                                          <p:attrName>style.visibility</p:attrName>
                                        </p:attrNameLst>
                                      </p:cBhvr>
                                      <p:to>
                                        <p:strVal val="visible"/>
                                      </p:to>
                                    </p:set>
                                    <p:animEffect transition="in" filter="checkerboard(across)">
                                      <p:cBhvr>
                                        <p:cTn id="112" dur="500"/>
                                        <p:tgtEl>
                                          <p:spTgt spid="77887"/>
                                        </p:tgtEl>
                                      </p:cBhvr>
                                    </p:animEffect>
                                  </p:childTnLst>
                                </p:cTn>
                              </p:par>
                              <p:par>
                                <p:cTn id="113" presetID="5" presetClass="entr" presetSubtype="10" fill="hold" grpId="0" nodeType="withEffect">
                                  <p:stCondLst>
                                    <p:cond delay="0"/>
                                  </p:stCondLst>
                                  <p:childTnLst>
                                    <p:set>
                                      <p:cBhvr>
                                        <p:cTn id="114" dur="1" fill="hold">
                                          <p:stCondLst>
                                            <p:cond delay="0"/>
                                          </p:stCondLst>
                                        </p:cTn>
                                        <p:tgtEl>
                                          <p:spTgt spid="77888"/>
                                        </p:tgtEl>
                                        <p:attrNameLst>
                                          <p:attrName>style.visibility</p:attrName>
                                        </p:attrNameLst>
                                      </p:cBhvr>
                                      <p:to>
                                        <p:strVal val="visible"/>
                                      </p:to>
                                    </p:set>
                                    <p:animEffect transition="in" filter="checkerboard(across)">
                                      <p:cBhvr>
                                        <p:cTn id="115" dur="500"/>
                                        <p:tgtEl>
                                          <p:spTgt spid="77888"/>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77889"/>
                                        </p:tgtEl>
                                        <p:attrNameLst>
                                          <p:attrName>style.visibility</p:attrName>
                                        </p:attrNameLst>
                                      </p:cBhvr>
                                      <p:to>
                                        <p:strVal val="visible"/>
                                      </p:to>
                                    </p:set>
                                    <p:animEffect transition="in" filter="checkerboard(across)">
                                      <p:cBhvr>
                                        <p:cTn id="118" dur="500"/>
                                        <p:tgtEl>
                                          <p:spTgt spid="77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77827" grpId="0" autoUpdateAnimBg="0"/>
      <p:bldP spid="77828" grpId="0"/>
      <p:bldP spid="77829" grpId="0"/>
      <p:bldP spid="77838" grpId="0"/>
      <p:bldP spid="77839" grpId="0"/>
      <p:bldP spid="77840" grpId="0"/>
      <p:bldP spid="77844" grpId="0"/>
      <p:bldP spid="77845" grpId="0"/>
      <p:bldP spid="77854" grpId="0"/>
      <p:bldP spid="77855" grpId="0"/>
      <p:bldP spid="77856" grpId="0"/>
      <p:bldP spid="77857" grpId="0"/>
      <p:bldP spid="77858" grpId="0"/>
      <p:bldP spid="77885" grpId="0"/>
      <p:bldP spid="77886" grpId="0"/>
      <p:bldP spid="77887" grpId="0"/>
      <p:bldP spid="77888" grpId="0"/>
      <p:bldP spid="778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148482" name="Text Box 2">
            <a:extLst>
              <a:ext uri="{FF2B5EF4-FFF2-40B4-BE49-F238E27FC236}">
                <a16:creationId xmlns:a16="http://schemas.microsoft.com/office/drawing/2014/main" id="{73973C31-FA62-4DCF-9FC6-5F6CC955FFEA}"/>
              </a:ext>
            </a:extLst>
          </p:cNvPr>
          <p:cNvSpPr txBox="1">
            <a:spLocks noChangeArrowheads="1"/>
          </p:cNvSpPr>
          <p:nvPr/>
        </p:nvSpPr>
        <p:spPr bwMode="auto">
          <a:xfrm>
            <a:off x="304800" y="3200400"/>
            <a:ext cx="1905000" cy="549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3000" u="sng">
                <a:solidFill>
                  <a:srgbClr val="CC0000"/>
                </a:solidFill>
                <a:latin typeface="VNI-Times" pitchFamily="2" charset="0"/>
              </a:rPr>
              <a:t>VÍ DUÏ 3</a:t>
            </a:r>
            <a:r>
              <a:rPr lang="en-US" altLang="en-US" sz="3000" b="0">
                <a:solidFill>
                  <a:srgbClr val="CC0000"/>
                </a:solidFill>
                <a:latin typeface="VNI-Times" pitchFamily="2" charset="0"/>
              </a:rPr>
              <a:t> :</a:t>
            </a:r>
          </a:p>
        </p:txBody>
      </p:sp>
      <p:sp>
        <p:nvSpPr>
          <p:cNvPr id="148483" name="Text Box 3">
            <a:extLst>
              <a:ext uri="{FF2B5EF4-FFF2-40B4-BE49-F238E27FC236}">
                <a16:creationId xmlns:a16="http://schemas.microsoft.com/office/drawing/2014/main" id="{EE52A051-D8AE-4E67-8C4B-7C1A6428F345}"/>
              </a:ext>
            </a:extLst>
          </p:cNvPr>
          <p:cNvSpPr txBox="1">
            <a:spLocks noChangeArrowheads="1"/>
          </p:cNvSpPr>
          <p:nvPr/>
        </p:nvSpPr>
        <p:spPr bwMode="auto">
          <a:xfrm>
            <a:off x="304800" y="3733800"/>
            <a:ext cx="746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Ñöa ra thöøa soá ra ngoaøi daáu caên: </a:t>
            </a:r>
          </a:p>
        </p:txBody>
      </p:sp>
      <p:sp>
        <p:nvSpPr>
          <p:cNvPr id="17412" name="Text Box 61">
            <a:extLst>
              <a:ext uri="{FF2B5EF4-FFF2-40B4-BE49-F238E27FC236}">
                <a16:creationId xmlns:a16="http://schemas.microsoft.com/office/drawing/2014/main" id="{D39099C6-01A8-4AA4-94F4-98555BAF1E64}"/>
              </a:ext>
            </a:extLst>
          </p:cNvPr>
          <p:cNvSpPr txBox="1">
            <a:spLocks noChangeArrowheads="1"/>
          </p:cNvSpPr>
          <p:nvPr/>
        </p:nvSpPr>
        <p:spPr bwMode="auto">
          <a:xfrm>
            <a:off x="381000" y="1066800"/>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endParaRPr lang="vi-VN" altLang="en-US" b="0">
              <a:latin typeface="Times New Roman" panose="02020603050405020304" pitchFamily="18" charset="0"/>
            </a:endParaRPr>
          </a:p>
        </p:txBody>
      </p:sp>
      <p:sp>
        <p:nvSpPr>
          <p:cNvPr id="148542" name="Text Box 62">
            <a:extLst>
              <a:ext uri="{FF2B5EF4-FFF2-40B4-BE49-F238E27FC236}">
                <a16:creationId xmlns:a16="http://schemas.microsoft.com/office/drawing/2014/main" id="{1B1F41BE-6E5E-41BA-843C-33CE526CA0B0}"/>
              </a:ext>
            </a:extLst>
          </p:cNvPr>
          <p:cNvSpPr txBox="1">
            <a:spLocks noChangeArrowheads="1"/>
          </p:cNvSpPr>
          <p:nvPr/>
        </p:nvSpPr>
        <p:spPr bwMode="auto">
          <a:xfrm>
            <a:off x="4572000" y="4724400"/>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latin typeface="VNI-Times" pitchFamily="2" charset="0"/>
              </a:rPr>
              <a:t>Vôùi x ≥ 0 , y ≥ 0</a:t>
            </a:r>
          </a:p>
        </p:txBody>
      </p:sp>
      <p:grpSp>
        <p:nvGrpSpPr>
          <p:cNvPr id="2" name="Group 63">
            <a:extLst>
              <a:ext uri="{FF2B5EF4-FFF2-40B4-BE49-F238E27FC236}">
                <a16:creationId xmlns:a16="http://schemas.microsoft.com/office/drawing/2014/main" id="{1BC40C63-0984-40DE-9C26-2076DEEA2D70}"/>
              </a:ext>
            </a:extLst>
          </p:cNvPr>
          <p:cNvGrpSpPr>
            <a:grpSpLocks/>
          </p:cNvGrpSpPr>
          <p:nvPr/>
        </p:nvGrpSpPr>
        <p:grpSpPr bwMode="auto">
          <a:xfrm>
            <a:off x="838200" y="4673600"/>
            <a:ext cx="2743200" cy="508000"/>
            <a:chOff x="288" y="1091"/>
            <a:chExt cx="1986" cy="614"/>
          </a:xfrm>
        </p:grpSpPr>
        <p:sp>
          <p:nvSpPr>
            <p:cNvPr id="17494" name="Text Box 64">
              <a:extLst>
                <a:ext uri="{FF2B5EF4-FFF2-40B4-BE49-F238E27FC236}">
                  <a16:creationId xmlns:a16="http://schemas.microsoft.com/office/drawing/2014/main" id="{66BB5E3A-65A1-4FD4-A16D-4AD39E626CA9}"/>
                </a:ext>
              </a:extLst>
            </p:cNvPr>
            <p:cNvSpPr txBox="1">
              <a:spLocks noChangeArrowheads="1"/>
            </p:cNvSpPr>
            <p:nvPr/>
          </p:nvSpPr>
          <p:spPr bwMode="auto">
            <a:xfrm>
              <a:off x="288" y="1152"/>
              <a:ext cx="720"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latin typeface="Times New Roman" panose="02020603050405020304" pitchFamily="18" charset="0"/>
                </a:rPr>
                <a:t> a/                              </a:t>
              </a:r>
            </a:p>
          </p:txBody>
        </p:sp>
        <p:grpSp>
          <p:nvGrpSpPr>
            <p:cNvPr id="17495" name="Group 65">
              <a:extLst>
                <a:ext uri="{FF2B5EF4-FFF2-40B4-BE49-F238E27FC236}">
                  <a16:creationId xmlns:a16="http://schemas.microsoft.com/office/drawing/2014/main" id="{B1BB209E-762D-4C05-AE0E-A139F74C4C56}"/>
                </a:ext>
              </a:extLst>
            </p:cNvPr>
            <p:cNvGrpSpPr>
              <a:grpSpLocks/>
            </p:cNvGrpSpPr>
            <p:nvPr/>
          </p:nvGrpSpPr>
          <p:grpSpPr bwMode="auto">
            <a:xfrm>
              <a:off x="1087" y="1091"/>
              <a:ext cx="1187" cy="609"/>
              <a:chOff x="1152" y="1968"/>
              <a:chExt cx="1187" cy="609"/>
            </a:xfrm>
          </p:grpSpPr>
          <p:grpSp>
            <p:nvGrpSpPr>
              <p:cNvPr id="17496" name="Group 66">
                <a:extLst>
                  <a:ext uri="{FF2B5EF4-FFF2-40B4-BE49-F238E27FC236}">
                    <a16:creationId xmlns:a16="http://schemas.microsoft.com/office/drawing/2014/main" id="{92D0E10C-8EDF-4C15-9020-D0C2E1C7E05D}"/>
                  </a:ext>
                </a:extLst>
              </p:cNvPr>
              <p:cNvGrpSpPr>
                <a:grpSpLocks/>
              </p:cNvGrpSpPr>
              <p:nvPr/>
            </p:nvGrpSpPr>
            <p:grpSpPr bwMode="auto">
              <a:xfrm>
                <a:off x="1152" y="1968"/>
                <a:ext cx="912" cy="480"/>
                <a:chOff x="1152" y="1968"/>
                <a:chExt cx="912" cy="480"/>
              </a:xfrm>
            </p:grpSpPr>
            <p:sp>
              <p:nvSpPr>
                <p:cNvPr id="17498" name="Line 67">
                  <a:extLst>
                    <a:ext uri="{FF2B5EF4-FFF2-40B4-BE49-F238E27FC236}">
                      <a16:creationId xmlns:a16="http://schemas.microsoft.com/office/drawing/2014/main" id="{12FBD0C4-5431-43C1-A315-EC6576CB74F6}"/>
                    </a:ext>
                  </a:extLst>
                </p:cNvPr>
                <p:cNvSpPr>
                  <a:spLocks noChangeShapeType="1"/>
                </p:cNvSpPr>
                <p:nvPr/>
              </p:nvSpPr>
              <p:spPr bwMode="auto">
                <a:xfrm>
                  <a:off x="1152" y="2112"/>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499" name="Line 68">
                  <a:extLst>
                    <a:ext uri="{FF2B5EF4-FFF2-40B4-BE49-F238E27FC236}">
                      <a16:creationId xmlns:a16="http://schemas.microsoft.com/office/drawing/2014/main" id="{9DAA8D93-52F9-4042-B3FB-B501BBBC8220}"/>
                    </a:ext>
                  </a:extLst>
                </p:cNvPr>
                <p:cNvSpPr>
                  <a:spLocks noChangeShapeType="1"/>
                </p:cNvSpPr>
                <p:nvPr/>
              </p:nvSpPr>
              <p:spPr bwMode="auto">
                <a:xfrm flipV="1">
                  <a:off x="1296" y="1968"/>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500" name="Line 69">
                  <a:extLst>
                    <a:ext uri="{FF2B5EF4-FFF2-40B4-BE49-F238E27FC236}">
                      <a16:creationId xmlns:a16="http://schemas.microsoft.com/office/drawing/2014/main" id="{4EFA0BA8-8CAE-4FA5-8016-770EDE21B765}"/>
                    </a:ext>
                  </a:extLst>
                </p:cNvPr>
                <p:cNvSpPr>
                  <a:spLocks noChangeShapeType="1"/>
                </p:cNvSpPr>
                <p:nvPr/>
              </p:nvSpPr>
              <p:spPr bwMode="auto">
                <a:xfrm>
                  <a:off x="1344" y="1968"/>
                  <a:ext cx="720"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7497" name="Text Box 70">
                <a:extLst>
                  <a:ext uri="{FF2B5EF4-FFF2-40B4-BE49-F238E27FC236}">
                    <a16:creationId xmlns:a16="http://schemas.microsoft.com/office/drawing/2014/main" id="{5630E4BD-E202-4B14-B558-73D79B6CAF94}"/>
                  </a:ext>
                </a:extLst>
              </p:cNvPr>
              <p:cNvSpPr txBox="1">
                <a:spLocks noChangeArrowheads="1"/>
              </p:cNvSpPr>
              <p:nvPr/>
            </p:nvSpPr>
            <p:spPr bwMode="auto">
              <a:xfrm>
                <a:off x="1283" y="2024"/>
                <a:ext cx="1056"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Times New Roman" panose="02020603050405020304" pitchFamily="18" charset="0"/>
                  </a:rPr>
                  <a:t>4x</a:t>
                </a:r>
                <a:r>
                  <a:rPr lang="en-US" altLang="en-US" sz="2400" baseline="30000">
                    <a:solidFill>
                      <a:srgbClr val="3333FF"/>
                    </a:solidFill>
                    <a:latin typeface="Times New Roman" panose="02020603050405020304" pitchFamily="18" charset="0"/>
                  </a:rPr>
                  <a:t>2</a:t>
                </a:r>
                <a:r>
                  <a:rPr lang="en-US" altLang="en-US" sz="2400">
                    <a:solidFill>
                      <a:srgbClr val="3333FF"/>
                    </a:solidFill>
                    <a:latin typeface="Times New Roman" panose="02020603050405020304" pitchFamily="18" charset="0"/>
                  </a:rPr>
                  <a:t>y</a:t>
                </a:r>
              </a:p>
            </p:txBody>
          </p:sp>
        </p:grpSp>
      </p:grpSp>
      <p:grpSp>
        <p:nvGrpSpPr>
          <p:cNvPr id="5" name="Group 71">
            <a:extLst>
              <a:ext uri="{FF2B5EF4-FFF2-40B4-BE49-F238E27FC236}">
                <a16:creationId xmlns:a16="http://schemas.microsoft.com/office/drawing/2014/main" id="{F7B5C991-960B-45CE-8829-4D1354937D83}"/>
              </a:ext>
            </a:extLst>
          </p:cNvPr>
          <p:cNvGrpSpPr>
            <a:grpSpLocks/>
          </p:cNvGrpSpPr>
          <p:nvPr/>
        </p:nvGrpSpPr>
        <p:grpSpPr bwMode="auto">
          <a:xfrm>
            <a:off x="457200" y="5486400"/>
            <a:ext cx="914400" cy="381000"/>
            <a:chOff x="1152" y="1968"/>
            <a:chExt cx="912" cy="480"/>
          </a:xfrm>
        </p:grpSpPr>
        <p:sp>
          <p:nvSpPr>
            <p:cNvPr id="17491" name="Line 72">
              <a:extLst>
                <a:ext uri="{FF2B5EF4-FFF2-40B4-BE49-F238E27FC236}">
                  <a16:creationId xmlns:a16="http://schemas.microsoft.com/office/drawing/2014/main" id="{60806719-BFFB-43F2-A6E6-21ECEA86FD95}"/>
                </a:ext>
              </a:extLst>
            </p:cNvPr>
            <p:cNvSpPr>
              <a:spLocks noChangeShapeType="1"/>
            </p:cNvSpPr>
            <p:nvPr/>
          </p:nvSpPr>
          <p:spPr bwMode="auto">
            <a:xfrm>
              <a:off x="1152" y="2112"/>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492" name="Line 73">
              <a:extLst>
                <a:ext uri="{FF2B5EF4-FFF2-40B4-BE49-F238E27FC236}">
                  <a16:creationId xmlns:a16="http://schemas.microsoft.com/office/drawing/2014/main" id="{B147D900-41E4-4DE7-BEDD-32AE7A9A5856}"/>
                </a:ext>
              </a:extLst>
            </p:cNvPr>
            <p:cNvSpPr>
              <a:spLocks noChangeShapeType="1"/>
            </p:cNvSpPr>
            <p:nvPr/>
          </p:nvSpPr>
          <p:spPr bwMode="auto">
            <a:xfrm flipV="1">
              <a:off x="1296" y="1968"/>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493" name="Line 74">
              <a:extLst>
                <a:ext uri="{FF2B5EF4-FFF2-40B4-BE49-F238E27FC236}">
                  <a16:creationId xmlns:a16="http://schemas.microsoft.com/office/drawing/2014/main" id="{853CA9AC-E7F2-4E28-BBB1-183EF0AF9314}"/>
                </a:ext>
              </a:extLst>
            </p:cNvPr>
            <p:cNvSpPr>
              <a:spLocks noChangeShapeType="1"/>
            </p:cNvSpPr>
            <p:nvPr/>
          </p:nvSpPr>
          <p:spPr bwMode="auto">
            <a:xfrm>
              <a:off x="1344" y="1968"/>
              <a:ext cx="720"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8555" name="Text Box 75">
            <a:extLst>
              <a:ext uri="{FF2B5EF4-FFF2-40B4-BE49-F238E27FC236}">
                <a16:creationId xmlns:a16="http://schemas.microsoft.com/office/drawing/2014/main" id="{640AA985-7C2A-4B75-8E8A-8E8C08983784}"/>
              </a:ext>
            </a:extLst>
          </p:cNvPr>
          <p:cNvSpPr txBox="1">
            <a:spLocks noChangeArrowheads="1"/>
          </p:cNvSpPr>
          <p:nvPr/>
        </p:nvSpPr>
        <p:spPr bwMode="auto">
          <a:xfrm>
            <a:off x="533400" y="5486400"/>
            <a:ext cx="167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Times New Roman" panose="02020603050405020304" pitchFamily="18" charset="0"/>
              </a:rPr>
              <a:t>4x</a:t>
            </a:r>
            <a:r>
              <a:rPr lang="en-US" altLang="en-US" sz="2400" baseline="30000">
                <a:solidFill>
                  <a:srgbClr val="3333FF"/>
                </a:solidFill>
                <a:latin typeface="Times New Roman" panose="02020603050405020304" pitchFamily="18" charset="0"/>
              </a:rPr>
              <a:t>2</a:t>
            </a:r>
            <a:endParaRPr lang="en-US" altLang="en-US" sz="2400">
              <a:solidFill>
                <a:srgbClr val="3333FF"/>
              </a:solidFill>
              <a:latin typeface="Times New Roman" panose="02020603050405020304" pitchFamily="18" charset="0"/>
            </a:endParaRPr>
          </a:p>
        </p:txBody>
      </p:sp>
      <p:sp>
        <p:nvSpPr>
          <p:cNvPr id="148556" name="Text Box 76">
            <a:extLst>
              <a:ext uri="{FF2B5EF4-FFF2-40B4-BE49-F238E27FC236}">
                <a16:creationId xmlns:a16="http://schemas.microsoft.com/office/drawing/2014/main" id="{10A8B871-F1C1-4B75-AC8D-DB616A03242C}"/>
              </a:ext>
            </a:extLst>
          </p:cNvPr>
          <p:cNvSpPr txBox="1">
            <a:spLocks noChangeArrowheads="1"/>
          </p:cNvSpPr>
          <p:nvPr/>
        </p:nvSpPr>
        <p:spPr bwMode="auto">
          <a:xfrm>
            <a:off x="1371600" y="5486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Times New Roman" panose="02020603050405020304" pitchFamily="18" charset="0"/>
              </a:rPr>
              <a:t>=</a:t>
            </a:r>
          </a:p>
        </p:txBody>
      </p:sp>
      <p:sp>
        <p:nvSpPr>
          <p:cNvPr id="148557" name="Text Box 77">
            <a:extLst>
              <a:ext uri="{FF2B5EF4-FFF2-40B4-BE49-F238E27FC236}">
                <a16:creationId xmlns:a16="http://schemas.microsoft.com/office/drawing/2014/main" id="{2E98B2C6-71E9-4B0C-B553-B90E09FA0934}"/>
              </a:ext>
            </a:extLst>
          </p:cNvPr>
          <p:cNvSpPr txBox="1">
            <a:spLocks noChangeArrowheads="1"/>
          </p:cNvSpPr>
          <p:nvPr/>
        </p:nvSpPr>
        <p:spPr bwMode="auto">
          <a:xfrm>
            <a:off x="2133600" y="5486400"/>
            <a:ext cx="137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FF3300"/>
                </a:solidFill>
                <a:latin typeface="Times New Roman" panose="02020603050405020304" pitchFamily="18" charset="0"/>
              </a:rPr>
              <a:t>(2x)</a:t>
            </a:r>
            <a:r>
              <a:rPr lang="en-US" altLang="en-US" sz="2400" baseline="30000">
                <a:solidFill>
                  <a:srgbClr val="FF3300"/>
                </a:solidFill>
                <a:latin typeface="Times New Roman" panose="02020603050405020304" pitchFamily="18" charset="0"/>
              </a:rPr>
              <a:t>2</a:t>
            </a:r>
            <a:endParaRPr lang="en-US" altLang="en-US" sz="2400">
              <a:solidFill>
                <a:srgbClr val="FF3300"/>
              </a:solidFill>
              <a:latin typeface="Times New Roman" panose="02020603050405020304" pitchFamily="18" charset="0"/>
            </a:endParaRPr>
          </a:p>
        </p:txBody>
      </p:sp>
      <p:grpSp>
        <p:nvGrpSpPr>
          <p:cNvPr id="6" name="Group 78">
            <a:extLst>
              <a:ext uri="{FF2B5EF4-FFF2-40B4-BE49-F238E27FC236}">
                <a16:creationId xmlns:a16="http://schemas.microsoft.com/office/drawing/2014/main" id="{0AC2F67F-8242-4C29-9608-D623FC599213}"/>
              </a:ext>
            </a:extLst>
          </p:cNvPr>
          <p:cNvGrpSpPr>
            <a:grpSpLocks/>
          </p:cNvGrpSpPr>
          <p:nvPr/>
        </p:nvGrpSpPr>
        <p:grpSpPr bwMode="auto">
          <a:xfrm>
            <a:off x="2057400" y="5486400"/>
            <a:ext cx="1066800" cy="381000"/>
            <a:chOff x="2592" y="1894"/>
            <a:chExt cx="1200" cy="480"/>
          </a:xfrm>
        </p:grpSpPr>
        <p:sp>
          <p:nvSpPr>
            <p:cNvPr id="17488" name="Line 79">
              <a:extLst>
                <a:ext uri="{FF2B5EF4-FFF2-40B4-BE49-F238E27FC236}">
                  <a16:creationId xmlns:a16="http://schemas.microsoft.com/office/drawing/2014/main" id="{3D729D91-E1E3-4DBC-915E-30C4A7C75DD4}"/>
                </a:ext>
              </a:extLst>
            </p:cNvPr>
            <p:cNvSpPr>
              <a:spLocks noChangeShapeType="1"/>
            </p:cNvSpPr>
            <p:nvPr/>
          </p:nvSpPr>
          <p:spPr bwMode="auto">
            <a:xfrm>
              <a:off x="2592" y="2016"/>
              <a:ext cx="144" cy="336"/>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489" name="Line 80">
              <a:extLst>
                <a:ext uri="{FF2B5EF4-FFF2-40B4-BE49-F238E27FC236}">
                  <a16:creationId xmlns:a16="http://schemas.microsoft.com/office/drawing/2014/main" id="{CFA0734E-4934-4F54-B9F9-316A00F6B419}"/>
                </a:ext>
              </a:extLst>
            </p:cNvPr>
            <p:cNvSpPr>
              <a:spLocks noChangeShapeType="1"/>
            </p:cNvSpPr>
            <p:nvPr/>
          </p:nvSpPr>
          <p:spPr bwMode="auto">
            <a:xfrm flipV="1">
              <a:off x="2736" y="1894"/>
              <a:ext cx="48" cy="48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490" name="Line 81">
              <a:extLst>
                <a:ext uri="{FF2B5EF4-FFF2-40B4-BE49-F238E27FC236}">
                  <a16:creationId xmlns:a16="http://schemas.microsoft.com/office/drawing/2014/main" id="{D008F81E-34F8-4B65-8D82-D9D6816332C7}"/>
                </a:ext>
              </a:extLst>
            </p:cNvPr>
            <p:cNvSpPr>
              <a:spLocks noChangeShapeType="1"/>
            </p:cNvSpPr>
            <p:nvPr/>
          </p:nvSpPr>
          <p:spPr bwMode="auto">
            <a:xfrm>
              <a:off x="2784" y="1902"/>
              <a:ext cx="1008"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48562" name="Text Box 82">
            <a:extLst>
              <a:ext uri="{FF2B5EF4-FFF2-40B4-BE49-F238E27FC236}">
                <a16:creationId xmlns:a16="http://schemas.microsoft.com/office/drawing/2014/main" id="{7F47E54F-9154-47FF-8791-AA340B7AA156}"/>
              </a:ext>
            </a:extLst>
          </p:cNvPr>
          <p:cNvSpPr txBox="1">
            <a:spLocks noChangeArrowheads="1"/>
          </p:cNvSpPr>
          <p:nvPr/>
        </p:nvSpPr>
        <p:spPr bwMode="auto">
          <a:xfrm>
            <a:off x="2667000" y="5486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Times New Roman" panose="02020603050405020304" pitchFamily="18" charset="0"/>
              </a:rPr>
              <a:t>.y</a:t>
            </a:r>
          </a:p>
        </p:txBody>
      </p:sp>
      <p:sp>
        <p:nvSpPr>
          <p:cNvPr id="148563" name="Text Box 83">
            <a:extLst>
              <a:ext uri="{FF2B5EF4-FFF2-40B4-BE49-F238E27FC236}">
                <a16:creationId xmlns:a16="http://schemas.microsoft.com/office/drawing/2014/main" id="{BFA11318-021C-41C8-9348-58C6D5F3847D}"/>
              </a:ext>
            </a:extLst>
          </p:cNvPr>
          <p:cNvSpPr txBox="1">
            <a:spLocks noChangeArrowheads="1"/>
          </p:cNvSpPr>
          <p:nvPr/>
        </p:nvSpPr>
        <p:spPr bwMode="auto">
          <a:xfrm>
            <a:off x="3733800" y="59436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66CC"/>
                </a:solidFill>
                <a:latin typeface="Times New Roman" panose="02020603050405020304" pitchFamily="18" charset="0"/>
              </a:rPr>
              <a:t>=   </a:t>
            </a:r>
            <a:r>
              <a:rPr lang="en-US" altLang="en-US" sz="2400">
                <a:solidFill>
                  <a:srgbClr val="FF3300"/>
                </a:solidFill>
                <a:latin typeface="Times New Roman" panose="02020603050405020304" pitchFamily="18" charset="0"/>
              </a:rPr>
              <a:t>2x</a:t>
            </a:r>
          </a:p>
        </p:txBody>
      </p:sp>
      <p:grpSp>
        <p:nvGrpSpPr>
          <p:cNvPr id="7" name="Group 84">
            <a:extLst>
              <a:ext uri="{FF2B5EF4-FFF2-40B4-BE49-F238E27FC236}">
                <a16:creationId xmlns:a16="http://schemas.microsoft.com/office/drawing/2014/main" id="{A909F73B-FCBB-4613-8943-D222F6DFDCA3}"/>
              </a:ext>
            </a:extLst>
          </p:cNvPr>
          <p:cNvGrpSpPr>
            <a:grpSpLocks/>
          </p:cNvGrpSpPr>
          <p:nvPr/>
        </p:nvGrpSpPr>
        <p:grpSpPr bwMode="auto">
          <a:xfrm>
            <a:off x="4572000" y="5943600"/>
            <a:ext cx="1066800" cy="457200"/>
            <a:chOff x="3168" y="2496"/>
            <a:chExt cx="1344" cy="480"/>
          </a:xfrm>
        </p:grpSpPr>
        <p:grpSp>
          <p:nvGrpSpPr>
            <p:cNvPr id="17483" name="Group 85">
              <a:extLst>
                <a:ext uri="{FF2B5EF4-FFF2-40B4-BE49-F238E27FC236}">
                  <a16:creationId xmlns:a16="http://schemas.microsoft.com/office/drawing/2014/main" id="{0A60E417-669C-4948-B2C7-167443A358BC}"/>
                </a:ext>
              </a:extLst>
            </p:cNvPr>
            <p:cNvGrpSpPr>
              <a:grpSpLocks/>
            </p:cNvGrpSpPr>
            <p:nvPr/>
          </p:nvGrpSpPr>
          <p:grpSpPr bwMode="auto">
            <a:xfrm>
              <a:off x="3168" y="2592"/>
              <a:ext cx="435" cy="384"/>
              <a:chOff x="2445" y="1200"/>
              <a:chExt cx="435" cy="384"/>
            </a:xfrm>
          </p:grpSpPr>
          <p:sp>
            <p:nvSpPr>
              <p:cNvPr id="17485" name="Line 86">
                <a:extLst>
                  <a:ext uri="{FF2B5EF4-FFF2-40B4-BE49-F238E27FC236}">
                    <a16:creationId xmlns:a16="http://schemas.microsoft.com/office/drawing/2014/main" id="{EC36447E-F9B9-46F8-9A83-B3980669E5DB}"/>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486" name="Line 87">
                <a:extLst>
                  <a:ext uri="{FF2B5EF4-FFF2-40B4-BE49-F238E27FC236}">
                    <a16:creationId xmlns:a16="http://schemas.microsoft.com/office/drawing/2014/main" id="{3E41B1E0-A62B-4838-9460-32641E1AF916}"/>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487" name="Line 88">
                <a:extLst>
                  <a:ext uri="{FF2B5EF4-FFF2-40B4-BE49-F238E27FC236}">
                    <a16:creationId xmlns:a16="http://schemas.microsoft.com/office/drawing/2014/main" id="{7EE92154-71E5-45F0-8277-E4EEE8776286}"/>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7484" name="Text Box 89">
              <a:extLst>
                <a:ext uri="{FF2B5EF4-FFF2-40B4-BE49-F238E27FC236}">
                  <a16:creationId xmlns:a16="http://schemas.microsoft.com/office/drawing/2014/main" id="{ACAAC180-721F-42E8-A0F4-52803AC6FEF6}"/>
                </a:ext>
              </a:extLst>
            </p:cNvPr>
            <p:cNvSpPr txBox="1">
              <a:spLocks noChangeArrowheads="1"/>
            </p:cNvSpPr>
            <p:nvPr/>
          </p:nvSpPr>
          <p:spPr bwMode="auto">
            <a:xfrm>
              <a:off x="3313" y="2496"/>
              <a:ext cx="119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Times New Roman" panose="02020603050405020304" pitchFamily="18" charset="0"/>
                </a:rPr>
                <a:t>y</a:t>
              </a:r>
            </a:p>
          </p:txBody>
        </p:sp>
      </p:grpSp>
      <p:sp>
        <p:nvSpPr>
          <p:cNvPr id="148570" name="Text Box 90">
            <a:extLst>
              <a:ext uri="{FF2B5EF4-FFF2-40B4-BE49-F238E27FC236}">
                <a16:creationId xmlns:a16="http://schemas.microsoft.com/office/drawing/2014/main" id="{E75E1039-81CB-403D-A920-68ED38811369}"/>
              </a:ext>
            </a:extLst>
          </p:cNvPr>
          <p:cNvSpPr txBox="1">
            <a:spLocks noChangeArrowheads="1"/>
          </p:cNvSpPr>
          <p:nvPr/>
        </p:nvSpPr>
        <p:spPr bwMode="auto">
          <a:xfrm>
            <a:off x="952500" y="550545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Times New Roman" panose="02020603050405020304" pitchFamily="18" charset="0"/>
              </a:rPr>
              <a:t>y</a:t>
            </a:r>
          </a:p>
        </p:txBody>
      </p:sp>
      <p:sp>
        <p:nvSpPr>
          <p:cNvPr id="148572" name="Text Box 92">
            <a:extLst>
              <a:ext uri="{FF2B5EF4-FFF2-40B4-BE49-F238E27FC236}">
                <a16:creationId xmlns:a16="http://schemas.microsoft.com/office/drawing/2014/main" id="{198C61B1-BF7C-41D8-B62D-B45483D01741}"/>
              </a:ext>
            </a:extLst>
          </p:cNvPr>
          <p:cNvSpPr txBox="1">
            <a:spLocks noChangeArrowheads="1"/>
          </p:cNvSpPr>
          <p:nvPr/>
        </p:nvSpPr>
        <p:spPr bwMode="auto">
          <a:xfrm>
            <a:off x="3733800" y="54864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66CC"/>
                </a:solidFill>
                <a:latin typeface="Times New Roman" panose="02020603050405020304" pitchFamily="18" charset="0"/>
              </a:rPr>
              <a:t>=   </a:t>
            </a:r>
            <a:r>
              <a:rPr lang="en-US" altLang="en-US" sz="2400">
                <a:solidFill>
                  <a:srgbClr val="FF3300"/>
                </a:solidFill>
                <a:latin typeface="Times New Roman" panose="02020603050405020304" pitchFamily="18" charset="0"/>
              </a:rPr>
              <a:t>2x</a:t>
            </a:r>
          </a:p>
        </p:txBody>
      </p:sp>
      <p:grpSp>
        <p:nvGrpSpPr>
          <p:cNvPr id="9" name="Group 93">
            <a:extLst>
              <a:ext uri="{FF2B5EF4-FFF2-40B4-BE49-F238E27FC236}">
                <a16:creationId xmlns:a16="http://schemas.microsoft.com/office/drawing/2014/main" id="{EBC16EF9-5180-436B-9B20-22A7B0175117}"/>
              </a:ext>
            </a:extLst>
          </p:cNvPr>
          <p:cNvGrpSpPr>
            <a:grpSpLocks/>
          </p:cNvGrpSpPr>
          <p:nvPr/>
        </p:nvGrpSpPr>
        <p:grpSpPr bwMode="auto">
          <a:xfrm>
            <a:off x="4648200" y="5486400"/>
            <a:ext cx="1447800" cy="457200"/>
            <a:chOff x="3168" y="2496"/>
            <a:chExt cx="1344" cy="480"/>
          </a:xfrm>
        </p:grpSpPr>
        <p:grpSp>
          <p:nvGrpSpPr>
            <p:cNvPr id="17478" name="Group 94">
              <a:extLst>
                <a:ext uri="{FF2B5EF4-FFF2-40B4-BE49-F238E27FC236}">
                  <a16:creationId xmlns:a16="http://schemas.microsoft.com/office/drawing/2014/main" id="{54B8E215-33B4-4768-A3F5-903A3D28AEB5}"/>
                </a:ext>
              </a:extLst>
            </p:cNvPr>
            <p:cNvGrpSpPr>
              <a:grpSpLocks/>
            </p:cNvGrpSpPr>
            <p:nvPr/>
          </p:nvGrpSpPr>
          <p:grpSpPr bwMode="auto">
            <a:xfrm>
              <a:off x="3168" y="2592"/>
              <a:ext cx="435" cy="384"/>
              <a:chOff x="2445" y="1200"/>
              <a:chExt cx="435" cy="384"/>
            </a:xfrm>
          </p:grpSpPr>
          <p:sp>
            <p:nvSpPr>
              <p:cNvPr id="17480" name="Line 95">
                <a:extLst>
                  <a:ext uri="{FF2B5EF4-FFF2-40B4-BE49-F238E27FC236}">
                    <a16:creationId xmlns:a16="http://schemas.microsoft.com/office/drawing/2014/main" id="{19384E35-C735-49B8-BA88-16FA5062AB68}"/>
                  </a:ext>
                </a:extLst>
              </p:cNvPr>
              <p:cNvSpPr>
                <a:spLocks noChangeShapeType="1"/>
              </p:cNvSpPr>
              <p:nvPr/>
            </p:nvSpPr>
            <p:spPr bwMode="auto">
              <a:xfrm>
                <a:off x="2445" y="1315"/>
                <a:ext cx="99" cy="269"/>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481" name="Line 96">
                <a:extLst>
                  <a:ext uri="{FF2B5EF4-FFF2-40B4-BE49-F238E27FC236}">
                    <a16:creationId xmlns:a16="http://schemas.microsoft.com/office/drawing/2014/main" id="{EDB6952A-63EA-4DBB-8A37-66D3A6C9B3A9}"/>
                  </a:ext>
                </a:extLst>
              </p:cNvPr>
              <p:cNvSpPr>
                <a:spLocks noChangeShapeType="1"/>
              </p:cNvSpPr>
              <p:nvPr/>
            </p:nvSpPr>
            <p:spPr bwMode="auto">
              <a:xfrm flipV="1">
                <a:off x="2544" y="1200"/>
                <a:ext cx="32" cy="384"/>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17482" name="Line 97">
                <a:extLst>
                  <a:ext uri="{FF2B5EF4-FFF2-40B4-BE49-F238E27FC236}">
                    <a16:creationId xmlns:a16="http://schemas.microsoft.com/office/drawing/2014/main" id="{02E042D6-6FDA-4A83-B495-63AF2067B03E}"/>
                  </a:ext>
                </a:extLst>
              </p:cNvPr>
              <p:cNvSpPr>
                <a:spLocks noChangeShapeType="1"/>
              </p:cNvSpPr>
              <p:nvPr/>
            </p:nvSpPr>
            <p:spPr bwMode="auto">
              <a:xfrm>
                <a:off x="2579" y="1200"/>
                <a:ext cx="301" cy="0"/>
              </a:xfrm>
              <a:prstGeom prst="line">
                <a:avLst/>
              </a:prstGeom>
              <a:noFill/>
              <a:ln w="38100">
                <a:solidFill>
                  <a:srgbClr val="3333FF"/>
                </a:solidFill>
                <a:miter lim="800000"/>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grpSp>
        <p:sp>
          <p:nvSpPr>
            <p:cNvPr id="17479" name="Text Box 98">
              <a:extLst>
                <a:ext uri="{FF2B5EF4-FFF2-40B4-BE49-F238E27FC236}">
                  <a16:creationId xmlns:a16="http://schemas.microsoft.com/office/drawing/2014/main" id="{9A5447FA-322C-4765-BA8B-0BF3F81F25AA}"/>
                </a:ext>
              </a:extLst>
            </p:cNvPr>
            <p:cNvSpPr txBox="1">
              <a:spLocks noChangeArrowheads="1"/>
            </p:cNvSpPr>
            <p:nvPr/>
          </p:nvSpPr>
          <p:spPr bwMode="auto">
            <a:xfrm>
              <a:off x="3312" y="2496"/>
              <a:ext cx="1200"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Times New Roman" panose="02020603050405020304" pitchFamily="18" charset="0"/>
                </a:rPr>
                <a:t>y</a:t>
              </a:r>
            </a:p>
          </p:txBody>
        </p:sp>
      </p:grpSp>
      <p:sp>
        <p:nvSpPr>
          <p:cNvPr id="148579" name="Text Box 99">
            <a:extLst>
              <a:ext uri="{FF2B5EF4-FFF2-40B4-BE49-F238E27FC236}">
                <a16:creationId xmlns:a16="http://schemas.microsoft.com/office/drawing/2014/main" id="{88B8E6C1-E008-4284-BBF1-9ED92CBD2AEB}"/>
              </a:ext>
            </a:extLst>
          </p:cNvPr>
          <p:cNvSpPr txBox="1">
            <a:spLocks noChangeArrowheads="1"/>
          </p:cNvSpPr>
          <p:nvPr/>
        </p:nvSpPr>
        <p:spPr bwMode="auto">
          <a:xfrm>
            <a:off x="4724400" y="59436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r" eaLnBrk="1" hangingPunct="1">
              <a:spcBef>
                <a:spcPct val="50000"/>
              </a:spcBef>
            </a:pPr>
            <a:r>
              <a:rPr lang="en-US" altLang="en-US" sz="2400">
                <a:latin typeface="VNI-Times" pitchFamily="2" charset="0"/>
              </a:rPr>
              <a:t>Vôùi x ≥ 0, y ≥ 0</a:t>
            </a:r>
          </a:p>
        </p:txBody>
      </p:sp>
      <p:sp>
        <p:nvSpPr>
          <p:cNvPr id="148580" name="Line 100">
            <a:extLst>
              <a:ext uri="{FF2B5EF4-FFF2-40B4-BE49-F238E27FC236}">
                <a16:creationId xmlns:a16="http://schemas.microsoft.com/office/drawing/2014/main" id="{9BB6FBAB-3B6E-42A1-809E-0F9136BD4038}"/>
              </a:ext>
            </a:extLst>
          </p:cNvPr>
          <p:cNvSpPr>
            <a:spLocks noChangeShapeType="1"/>
          </p:cNvSpPr>
          <p:nvPr/>
        </p:nvSpPr>
        <p:spPr bwMode="auto">
          <a:xfrm>
            <a:off x="4191000" y="5486400"/>
            <a:ext cx="0" cy="533400"/>
          </a:xfrm>
          <a:prstGeom prst="line">
            <a:avLst/>
          </a:prstGeom>
          <a:noFill/>
          <a:ln w="1905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48581" name="Line 101">
            <a:extLst>
              <a:ext uri="{FF2B5EF4-FFF2-40B4-BE49-F238E27FC236}">
                <a16:creationId xmlns:a16="http://schemas.microsoft.com/office/drawing/2014/main" id="{E9E4CCE4-9AB3-45F2-BAD7-CFE38A263532}"/>
              </a:ext>
            </a:extLst>
          </p:cNvPr>
          <p:cNvSpPr>
            <a:spLocks noChangeShapeType="1"/>
          </p:cNvSpPr>
          <p:nvPr/>
        </p:nvSpPr>
        <p:spPr bwMode="auto">
          <a:xfrm>
            <a:off x="4572000" y="5486400"/>
            <a:ext cx="0" cy="533400"/>
          </a:xfrm>
          <a:prstGeom prst="line">
            <a:avLst/>
          </a:prstGeom>
          <a:noFill/>
          <a:ln w="19050">
            <a:solidFill>
              <a:srgbClr val="FF0000"/>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29" name="Rectangle 102">
            <a:extLst>
              <a:ext uri="{FF2B5EF4-FFF2-40B4-BE49-F238E27FC236}">
                <a16:creationId xmlns:a16="http://schemas.microsoft.com/office/drawing/2014/main" id="{5686AA66-6B9E-4999-9642-EBA061CCA23A}"/>
              </a:ext>
            </a:extLst>
          </p:cNvPr>
          <p:cNvSpPr>
            <a:spLocks noChangeArrowheads="1"/>
          </p:cNvSpPr>
          <p:nvPr/>
        </p:nvSpPr>
        <p:spPr bwMode="auto">
          <a:xfrm>
            <a:off x="47625" y="49213"/>
            <a:ext cx="9048750" cy="6784975"/>
          </a:xfrm>
          <a:prstGeom prst="rect">
            <a:avLst/>
          </a:prstGeom>
          <a:noFill/>
          <a:ln w="762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148583" name="Text Box 103">
            <a:extLst>
              <a:ext uri="{FF2B5EF4-FFF2-40B4-BE49-F238E27FC236}">
                <a16:creationId xmlns:a16="http://schemas.microsoft.com/office/drawing/2014/main" id="{D7F41FFE-11F5-4792-9822-7BA5DF565CC5}"/>
              </a:ext>
            </a:extLst>
          </p:cNvPr>
          <p:cNvSpPr txBox="1">
            <a:spLocks noChangeArrowheads="1"/>
          </p:cNvSpPr>
          <p:nvPr/>
        </p:nvSpPr>
        <p:spPr bwMode="auto">
          <a:xfrm>
            <a:off x="76200" y="685800"/>
            <a:ext cx="7162800" cy="457200"/>
          </a:xfrm>
          <a:prstGeom prst="rect">
            <a:avLst/>
          </a:prstGeom>
          <a:noFill/>
          <a:ln>
            <a:noFill/>
          </a:ln>
          <a:effectLst/>
        </p:spPr>
        <p:txBody>
          <a:bodyPr>
            <a:spAutoFit/>
          </a:bodyPr>
          <a:lstStyle/>
          <a:p>
            <a:pPr eaLnBrk="1" hangingPunct="1">
              <a:spcBef>
                <a:spcPct val="50000"/>
              </a:spcBef>
              <a:defRPr/>
            </a:pPr>
            <a:r>
              <a:rPr lang="en-US" altLang="en-US" sz="2400">
                <a:solidFill>
                  <a:srgbClr val="CC3300"/>
                </a:solidFill>
                <a:effectLst>
                  <a:outerShdw blurRad="38100" dist="38100" dir="2700000" algn="tl">
                    <a:srgbClr val="000000"/>
                  </a:outerShdw>
                </a:effectLst>
                <a:latin typeface="VNI-Meli" pitchFamily="2" charset="0"/>
              </a:rPr>
              <a:t>MOÄT CAÙCH TOÅNG QUAÙT :</a:t>
            </a:r>
          </a:p>
        </p:txBody>
      </p:sp>
      <p:sp>
        <p:nvSpPr>
          <p:cNvPr id="17431" name="Text Box 104">
            <a:extLst>
              <a:ext uri="{FF2B5EF4-FFF2-40B4-BE49-F238E27FC236}">
                <a16:creationId xmlns:a16="http://schemas.microsoft.com/office/drawing/2014/main" id="{C06AD194-BD07-46E8-B2E3-40274219CFB7}"/>
              </a:ext>
            </a:extLst>
          </p:cNvPr>
          <p:cNvSpPr txBox="1">
            <a:spLocks noChangeArrowheads="1"/>
          </p:cNvSpPr>
          <p:nvPr/>
        </p:nvSpPr>
        <p:spPr bwMode="auto">
          <a:xfrm>
            <a:off x="228600" y="958850"/>
            <a:ext cx="883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r>
              <a:rPr lang="en-US" altLang="en-US" sz="2600">
                <a:latin typeface="VNI-Times" pitchFamily="2" charset="0"/>
              </a:rPr>
              <a:t>Vôùi hai bieåu thöùc A, B maø B</a:t>
            </a:r>
            <a:r>
              <a:rPr lang="en-US" altLang="en-US" sz="2600">
                <a:latin typeface="VNI-Times" pitchFamily="2" charset="0"/>
                <a:sym typeface="Symbol" panose="05050102010706020507" pitchFamily="18" charset="2"/>
              </a:rPr>
              <a:t> 0, ta coù:</a:t>
            </a:r>
            <a:endParaRPr lang="en-US" altLang="en-US" sz="2600">
              <a:latin typeface="VNI-Times" pitchFamily="2" charset="0"/>
            </a:endParaRPr>
          </a:p>
        </p:txBody>
      </p:sp>
      <p:sp>
        <p:nvSpPr>
          <p:cNvPr id="17432" name="Text Box 105">
            <a:extLst>
              <a:ext uri="{FF2B5EF4-FFF2-40B4-BE49-F238E27FC236}">
                <a16:creationId xmlns:a16="http://schemas.microsoft.com/office/drawing/2014/main" id="{F06E303D-26F7-481B-B0BA-4A03353094A5}"/>
              </a:ext>
            </a:extLst>
          </p:cNvPr>
          <p:cNvSpPr txBox="1">
            <a:spLocks noChangeArrowheads="1"/>
          </p:cNvSpPr>
          <p:nvPr/>
        </p:nvSpPr>
        <p:spPr bwMode="auto">
          <a:xfrm>
            <a:off x="685800" y="18319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solidFill>
                  <a:srgbClr val="CC3300"/>
                </a:solidFill>
                <a:latin typeface="VNI-Times" pitchFamily="2" charset="0"/>
              </a:rPr>
              <a:t> A </a:t>
            </a:r>
            <a:r>
              <a:rPr lang="en-US" altLang="en-US" sz="2400">
                <a:solidFill>
                  <a:srgbClr val="CC33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006600"/>
                </a:solidFill>
                <a:latin typeface="VNI-Times" pitchFamily="2" charset="0"/>
                <a:sym typeface="Symbol" panose="05050102010706020507" pitchFamily="18" charset="2"/>
              </a:rPr>
              <a:t>vaø  B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sp>
        <p:nvSpPr>
          <p:cNvPr id="17433" name="Text Box 106">
            <a:extLst>
              <a:ext uri="{FF2B5EF4-FFF2-40B4-BE49-F238E27FC236}">
                <a16:creationId xmlns:a16="http://schemas.microsoft.com/office/drawing/2014/main" id="{41BBFC3D-4968-42E7-BEDE-38B367375B46}"/>
              </a:ext>
            </a:extLst>
          </p:cNvPr>
          <p:cNvSpPr txBox="1">
            <a:spLocks noChangeArrowheads="1"/>
          </p:cNvSpPr>
          <p:nvPr/>
        </p:nvSpPr>
        <p:spPr bwMode="auto">
          <a:xfrm>
            <a:off x="533400" y="2590800"/>
            <a:ext cx="575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latin typeface="VNI-Times" pitchFamily="2" charset="0"/>
              </a:rPr>
              <a:t> </a:t>
            </a:r>
            <a:r>
              <a:rPr lang="en-US" altLang="en-US" sz="2400">
                <a:solidFill>
                  <a:srgbClr val="CC3300"/>
                </a:solidFill>
                <a:latin typeface="VNI-Times" pitchFamily="2" charset="0"/>
              </a:rPr>
              <a:t>A &lt; 0</a:t>
            </a:r>
            <a:r>
              <a:rPr lang="en-US" altLang="en-US" sz="2400">
                <a:latin typeface="VNI-Times" pitchFamily="2" charset="0"/>
              </a:rPr>
              <a:t> </a:t>
            </a:r>
            <a:r>
              <a:rPr lang="en-US" altLang="en-US" sz="2400">
                <a:solidFill>
                  <a:srgbClr val="006600"/>
                </a:solidFill>
                <a:latin typeface="VNI-Times" pitchFamily="2" charset="0"/>
              </a:rPr>
              <a:t>vaø  B </a:t>
            </a:r>
            <a:r>
              <a:rPr lang="en-US" altLang="en-US" sz="2400">
                <a:solidFill>
                  <a:srgbClr val="006600"/>
                </a:solidFill>
                <a:latin typeface="VNI-Times" pitchFamily="2" charset="0"/>
                <a:sym typeface="Symbol" panose="05050102010706020507" pitchFamily="18" charset="2"/>
              </a:rPr>
              <a:t>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grpSp>
        <p:nvGrpSpPr>
          <p:cNvPr id="17434" name="Group 107">
            <a:extLst>
              <a:ext uri="{FF2B5EF4-FFF2-40B4-BE49-F238E27FC236}">
                <a16:creationId xmlns:a16="http://schemas.microsoft.com/office/drawing/2014/main" id="{C7795624-17F9-45E8-8A3D-59A45DACB1A2}"/>
              </a:ext>
            </a:extLst>
          </p:cNvPr>
          <p:cNvGrpSpPr>
            <a:grpSpLocks/>
          </p:cNvGrpSpPr>
          <p:nvPr/>
        </p:nvGrpSpPr>
        <p:grpSpPr bwMode="auto">
          <a:xfrm>
            <a:off x="1752600" y="1527175"/>
            <a:ext cx="838200" cy="304800"/>
            <a:chOff x="816" y="672"/>
            <a:chExt cx="528" cy="384"/>
          </a:xfrm>
        </p:grpSpPr>
        <p:sp>
          <p:nvSpPr>
            <p:cNvPr id="17475" name="Line 108">
              <a:extLst>
                <a:ext uri="{FF2B5EF4-FFF2-40B4-BE49-F238E27FC236}">
                  <a16:creationId xmlns:a16="http://schemas.microsoft.com/office/drawing/2014/main" id="{45A83501-AA42-4996-A5CC-69B980AA5280}"/>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76" name="Line 109">
              <a:extLst>
                <a:ext uri="{FF2B5EF4-FFF2-40B4-BE49-F238E27FC236}">
                  <a16:creationId xmlns:a16="http://schemas.microsoft.com/office/drawing/2014/main" id="{A1AC2439-FC46-4005-A522-6A4B077317EB}"/>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77" name="Line 110">
              <a:extLst>
                <a:ext uri="{FF2B5EF4-FFF2-40B4-BE49-F238E27FC236}">
                  <a16:creationId xmlns:a16="http://schemas.microsoft.com/office/drawing/2014/main" id="{3A152774-6C07-43B4-B993-1D93D61CBA5F}"/>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7435" name="Group 111">
            <a:extLst>
              <a:ext uri="{FF2B5EF4-FFF2-40B4-BE49-F238E27FC236}">
                <a16:creationId xmlns:a16="http://schemas.microsoft.com/office/drawing/2014/main" id="{45338853-79C5-483B-AB18-CF4465F6FED3}"/>
              </a:ext>
            </a:extLst>
          </p:cNvPr>
          <p:cNvGrpSpPr>
            <a:grpSpLocks/>
          </p:cNvGrpSpPr>
          <p:nvPr/>
        </p:nvGrpSpPr>
        <p:grpSpPr bwMode="auto">
          <a:xfrm>
            <a:off x="3810000" y="1527175"/>
            <a:ext cx="381000" cy="381000"/>
            <a:chOff x="816" y="672"/>
            <a:chExt cx="528" cy="384"/>
          </a:xfrm>
        </p:grpSpPr>
        <p:sp>
          <p:nvSpPr>
            <p:cNvPr id="17472" name="Line 112">
              <a:extLst>
                <a:ext uri="{FF2B5EF4-FFF2-40B4-BE49-F238E27FC236}">
                  <a16:creationId xmlns:a16="http://schemas.microsoft.com/office/drawing/2014/main" id="{4FF3011E-5213-4F19-A006-662F18EE1C26}"/>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73" name="Line 113">
              <a:extLst>
                <a:ext uri="{FF2B5EF4-FFF2-40B4-BE49-F238E27FC236}">
                  <a16:creationId xmlns:a16="http://schemas.microsoft.com/office/drawing/2014/main" id="{9F30B04E-4FDD-469C-BDB6-EAAE8244593F}"/>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74" name="Line 114">
              <a:extLst>
                <a:ext uri="{FF2B5EF4-FFF2-40B4-BE49-F238E27FC236}">
                  <a16:creationId xmlns:a16="http://schemas.microsoft.com/office/drawing/2014/main" id="{521A2B60-0EAD-4697-AA92-612801A16F33}"/>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7436" name="Text Box 115">
            <a:extLst>
              <a:ext uri="{FF2B5EF4-FFF2-40B4-BE49-F238E27FC236}">
                <a16:creationId xmlns:a16="http://schemas.microsoft.com/office/drawing/2014/main" id="{5BC73EE3-9ECC-4C1E-8DDA-DE2DEEBFEFCB}"/>
              </a:ext>
            </a:extLst>
          </p:cNvPr>
          <p:cNvSpPr txBox="1">
            <a:spLocks noChangeArrowheads="1"/>
          </p:cNvSpPr>
          <p:nvPr/>
        </p:nvSpPr>
        <p:spPr bwMode="auto">
          <a:xfrm>
            <a:off x="1828800" y="15271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17437" name="Text Box 116">
            <a:extLst>
              <a:ext uri="{FF2B5EF4-FFF2-40B4-BE49-F238E27FC236}">
                <a16:creationId xmlns:a16="http://schemas.microsoft.com/office/drawing/2014/main" id="{E6E2CA15-7654-4307-A1E6-E71AADF09363}"/>
              </a:ext>
            </a:extLst>
          </p:cNvPr>
          <p:cNvSpPr txBox="1">
            <a:spLocks noChangeArrowheads="1"/>
          </p:cNvSpPr>
          <p:nvPr/>
        </p:nvSpPr>
        <p:spPr bwMode="auto">
          <a:xfrm>
            <a:off x="1981200" y="14509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0000FF"/>
                </a:solidFill>
                <a:latin typeface="VNI-Times" pitchFamily="2" charset="0"/>
              </a:rPr>
              <a:t>2</a:t>
            </a:r>
            <a:endParaRPr lang="vi-VN" altLang="en-US" sz="2000" b="0">
              <a:solidFill>
                <a:srgbClr val="0000FF"/>
              </a:solidFill>
              <a:latin typeface="VNI-Times" pitchFamily="2" charset="0"/>
            </a:endParaRPr>
          </a:p>
        </p:txBody>
      </p:sp>
      <p:sp>
        <p:nvSpPr>
          <p:cNvPr id="17438" name="Text Box 117">
            <a:extLst>
              <a:ext uri="{FF2B5EF4-FFF2-40B4-BE49-F238E27FC236}">
                <a16:creationId xmlns:a16="http://schemas.microsoft.com/office/drawing/2014/main" id="{4CF3E4F7-B995-4B98-8114-1F948DAE26DA}"/>
              </a:ext>
            </a:extLst>
          </p:cNvPr>
          <p:cNvSpPr txBox="1">
            <a:spLocks noChangeArrowheads="1"/>
          </p:cNvSpPr>
          <p:nvPr/>
        </p:nvSpPr>
        <p:spPr bwMode="auto">
          <a:xfrm>
            <a:off x="2667000" y="14509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grpSp>
        <p:nvGrpSpPr>
          <p:cNvPr id="17439" name="Group 118">
            <a:extLst>
              <a:ext uri="{FF2B5EF4-FFF2-40B4-BE49-F238E27FC236}">
                <a16:creationId xmlns:a16="http://schemas.microsoft.com/office/drawing/2014/main" id="{E3F15AED-549C-488C-8D8B-FF68E183A68F}"/>
              </a:ext>
            </a:extLst>
          </p:cNvPr>
          <p:cNvGrpSpPr>
            <a:grpSpLocks/>
          </p:cNvGrpSpPr>
          <p:nvPr/>
        </p:nvGrpSpPr>
        <p:grpSpPr bwMode="auto">
          <a:xfrm>
            <a:off x="3200400" y="1527175"/>
            <a:ext cx="457200" cy="381000"/>
            <a:chOff x="2448" y="1680"/>
            <a:chExt cx="336" cy="336"/>
          </a:xfrm>
        </p:grpSpPr>
        <p:sp>
          <p:nvSpPr>
            <p:cNvPr id="17470" name="Line 119">
              <a:extLst>
                <a:ext uri="{FF2B5EF4-FFF2-40B4-BE49-F238E27FC236}">
                  <a16:creationId xmlns:a16="http://schemas.microsoft.com/office/drawing/2014/main" id="{2AF58F17-C4CA-4B71-8290-DCDB24385763}"/>
                </a:ext>
              </a:extLst>
            </p:cNvPr>
            <p:cNvSpPr>
              <a:spLocks noChangeShapeType="1"/>
            </p:cNvSpPr>
            <p:nvPr/>
          </p:nvSpPr>
          <p:spPr bwMode="auto">
            <a:xfrm>
              <a:off x="2448"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71" name="Line 120">
              <a:extLst>
                <a:ext uri="{FF2B5EF4-FFF2-40B4-BE49-F238E27FC236}">
                  <a16:creationId xmlns:a16="http://schemas.microsoft.com/office/drawing/2014/main" id="{79BB88B0-6BF4-4CD2-B4AE-C713E4EB8C8F}"/>
                </a:ext>
              </a:extLst>
            </p:cNvPr>
            <p:cNvSpPr>
              <a:spLocks noChangeShapeType="1"/>
            </p:cNvSpPr>
            <p:nvPr/>
          </p:nvSpPr>
          <p:spPr bwMode="auto">
            <a:xfrm>
              <a:off x="2784"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7440" name="Text Box 121">
            <a:extLst>
              <a:ext uri="{FF2B5EF4-FFF2-40B4-BE49-F238E27FC236}">
                <a16:creationId xmlns:a16="http://schemas.microsoft.com/office/drawing/2014/main" id="{ABF5CD55-C02F-43A3-825D-00A27D5509F4}"/>
              </a:ext>
            </a:extLst>
          </p:cNvPr>
          <p:cNvSpPr txBox="1">
            <a:spLocks noChangeArrowheads="1"/>
          </p:cNvSpPr>
          <p:nvPr/>
        </p:nvSpPr>
        <p:spPr bwMode="auto">
          <a:xfrm>
            <a:off x="32004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17441" name="Text Box 122">
            <a:extLst>
              <a:ext uri="{FF2B5EF4-FFF2-40B4-BE49-F238E27FC236}">
                <a16:creationId xmlns:a16="http://schemas.microsoft.com/office/drawing/2014/main" id="{8E8D6121-87D8-4EF0-8352-809F0B087D28}"/>
              </a:ext>
            </a:extLst>
          </p:cNvPr>
          <p:cNvSpPr txBox="1">
            <a:spLocks noChangeArrowheads="1"/>
          </p:cNvSpPr>
          <p:nvPr/>
        </p:nvSpPr>
        <p:spPr bwMode="auto">
          <a:xfrm>
            <a:off x="38862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17442" name="Group 123">
            <a:extLst>
              <a:ext uri="{FF2B5EF4-FFF2-40B4-BE49-F238E27FC236}">
                <a16:creationId xmlns:a16="http://schemas.microsoft.com/office/drawing/2014/main" id="{9CFF20C8-173F-4D96-8CA1-0D5266E29A4B}"/>
              </a:ext>
            </a:extLst>
          </p:cNvPr>
          <p:cNvGrpSpPr>
            <a:grpSpLocks/>
          </p:cNvGrpSpPr>
          <p:nvPr/>
        </p:nvGrpSpPr>
        <p:grpSpPr bwMode="auto">
          <a:xfrm>
            <a:off x="3962400" y="1831975"/>
            <a:ext cx="914400" cy="533400"/>
            <a:chOff x="816" y="672"/>
            <a:chExt cx="528" cy="384"/>
          </a:xfrm>
        </p:grpSpPr>
        <p:sp>
          <p:nvSpPr>
            <p:cNvPr id="17467" name="Line 124">
              <a:extLst>
                <a:ext uri="{FF2B5EF4-FFF2-40B4-BE49-F238E27FC236}">
                  <a16:creationId xmlns:a16="http://schemas.microsoft.com/office/drawing/2014/main" id="{302BBAAC-3964-4C49-B10D-638BC00F055F}"/>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8" name="Line 125">
              <a:extLst>
                <a:ext uri="{FF2B5EF4-FFF2-40B4-BE49-F238E27FC236}">
                  <a16:creationId xmlns:a16="http://schemas.microsoft.com/office/drawing/2014/main" id="{00CA0B4E-B708-4CE0-89B4-3CFA8CD784AC}"/>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9" name="Line 126">
              <a:extLst>
                <a:ext uri="{FF2B5EF4-FFF2-40B4-BE49-F238E27FC236}">
                  <a16:creationId xmlns:a16="http://schemas.microsoft.com/office/drawing/2014/main" id="{359481B0-38E1-47A9-BD47-3A9DD265EE1B}"/>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7443" name="Group 127">
            <a:extLst>
              <a:ext uri="{FF2B5EF4-FFF2-40B4-BE49-F238E27FC236}">
                <a16:creationId xmlns:a16="http://schemas.microsoft.com/office/drawing/2014/main" id="{1F07676A-A4E5-4331-9EF4-4BA3AAE85F7B}"/>
              </a:ext>
            </a:extLst>
          </p:cNvPr>
          <p:cNvGrpSpPr>
            <a:grpSpLocks/>
          </p:cNvGrpSpPr>
          <p:nvPr/>
        </p:nvGrpSpPr>
        <p:grpSpPr bwMode="auto">
          <a:xfrm>
            <a:off x="5715000" y="1831975"/>
            <a:ext cx="457200" cy="381000"/>
            <a:chOff x="816" y="672"/>
            <a:chExt cx="528" cy="384"/>
          </a:xfrm>
        </p:grpSpPr>
        <p:sp>
          <p:nvSpPr>
            <p:cNvPr id="17464" name="Line 128">
              <a:extLst>
                <a:ext uri="{FF2B5EF4-FFF2-40B4-BE49-F238E27FC236}">
                  <a16:creationId xmlns:a16="http://schemas.microsoft.com/office/drawing/2014/main" id="{1467676C-C18D-43EA-A7F1-B909A28A5C4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5" name="Line 129">
              <a:extLst>
                <a:ext uri="{FF2B5EF4-FFF2-40B4-BE49-F238E27FC236}">
                  <a16:creationId xmlns:a16="http://schemas.microsoft.com/office/drawing/2014/main" id="{187BA139-853A-4907-AF4D-5CFAFB4217DA}"/>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6" name="Line 130">
              <a:extLst>
                <a:ext uri="{FF2B5EF4-FFF2-40B4-BE49-F238E27FC236}">
                  <a16:creationId xmlns:a16="http://schemas.microsoft.com/office/drawing/2014/main" id="{9534EEDE-544D-4AC0-8657-6788DDEA0AC7}"/>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7444" name="Text Box 131">
            <a:extLst>
              <a:ext uri="{FF2B5EF4-FFF2-40B4-BE49-F238E27FC236}">
                <a16:creationId xmlns:a16="http://schemas.microsoft.com/office/drawing/2014/main" id="{5F685308-4729-4F6B-BA9D-8E08932818A9}"/>
              </a:ext>
            </a:extLst>
          </p:cNvPr>
          <p:cNvSpPr txBox="1">
            <a:spLocks noChangeArrowheads="1"/>
          </p:cNvSpPr>
          <p:nvPr/>
        </p:nvSpPr>
        <p:spPr bwMode="auto">
          <a:xfrm>
            <a:off x="4114800" y="18319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17445" name="Text Box 132">
            <a:extLst>
              <a:ext uri="{FF2B5EF4-FFF2-40B4-BE49-F238E27FC236}">
                <a16:creationId xmlns:a16="http://schemas.microsoft.com/office/drawing/2014/main" id="{5A31DD5F-A95C-46A3-890D-92EF636EEBD6}"/>
              </a:ext>
            </a:extLst>
          </p:cNvPr>
          <p:cNvSpPr txBox="1">
            <a:spLocks noChangeArrowheads="1"/>
          </p:cNvSpPr>
          <p:nvPr/>
        </p:nvSpPr>
        <p:spPr bwMode="auto">
          <a:xfrm>
            <a:off x="4305300" y="175895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17446" name="Text Box 133">
            <a:extLst>
              <a:ext uri="{FF2B5EF4-FFF2-40B4-BE49-F238E27FC236}">
                <a16:creationId xmlns:a16="http://schemas.microsoft.com/office/drawing/2014/main" id="{BC021AD9-2B42-4C57-8DA5-A847240820E2}"/>
              </a:ext>
            </a:extLst>
          </p:cNvPr>
          <p:cNvSpPr txBox="1">
            <a:spLocks noChangeArrowheads="1"/>
          </p:cNvSpPr>
          <p:nvPr/>
        </p:nvSpPr>
        <p:spPr bwMode="auto">
          <a:xfrm>
            <a:off x="5029200" y="18319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17447" name="Text Box 134">
            <a:extLst>
              <a:ext uri="{FF2B5EF4-FFF2-40B4-BE49-F238E27FC236}">
                <a16:creationId xmlns:a16="http://schemas.microsoft.com/office/drawing/2014/main" id="{4D69F9E4-5963-4B66-823A-395E70808AF2}"/>
              </a:ext>
            </a:extLst>
          </p:cNvPr>
          <p:cNvSpPr txBox="1">
            <a:spLocks noChangeArrowheads="1"/>
          </p:cNvSpPr>
          <p:nvPr/>
        </p:nvSpPr>
        <p:spPr bwMode="auto">
          <a:xfrm>
            <a:off x="5410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17448" name="Text Box 135">
            <a:extLst>
              <a:ext uri="{FF2B5EF4-FFF2-40B4-BE49-F238E27FC236}">
                <a16:creationId xmlns:a16="http://schemas.microsoft.com/office/drawing/2014/main" id="{0FC4D126-1DA8-48F6-AB3D-8B0549BDCA6D}"/>
              </a:ext>
            </a:extLst>
          </p:cNvPr>
          <p:cNvSpPr txBox="1">
            <a:spLocks noChangeArrowheads="1"/>
          </p:cNvSpPr>
          <p:nvPr/>
        </p:nvSpPr>
        <p:spPr bwMode="auto">
          <a:xfrm>
            <a:off x="5791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17449" name="Group 136">
            <a:extLst>
              <a:ext uri="{FF2B5EF4-FFF2-40B4-BE49-F238E27FC236}">
                <a16:creationId xmlns:a16="http://schemas.microsoft.com/office/drawing/2014/main" id="{565940F1-1BD1-40D4-96EF-E2594C282FA5}"/>
              </a:ext>
            </a:extLst>
          </p:cNvPr>
          <p:cNvGrpSpPr>
            <a:grpSpLocks/>
          </p:cNvGrpSpPr>
          <p:nvPr/>
        </p:nvGrpSpPr>
        <p:grpSpPr bwMode="auto">
          <a:xfrm>
            <a:off x="4038600" y="2590800"/>
            <a:ext cx="914400" cy="533400"/>
            <a:chOff x="816" y="672"/>
            <a:chExt cx="528" cy="384"/>
          </a:xfrm>
        </p:grpSpPr>
        <p:sp>
          <p:nvSpPr>
            <p:cNvPr id="17461" name="Line 137">
              <a:extLst>
                <a:ext uri="{FF2B5EF4-FFF2-40B4-BE49-F238E27FC236}">
                  <a16:creationId xmlns:a16="http://schemas.microsoft.com/office/drawing/2014/main" id="{6D3D7ED3-17BB-49E0-A573-7244B6198AFA}"/>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2" name="Line 138">
              <a:extLst>
                <a:ext uri="{FF2B5EF4-FFF2-40B4-BE49-F238E27FC236}">
                  <a16:creationId xmlns:a16="http://schemas.microsoft.com/office/drawing/2014/main" id="{EEEB1501-AFF5-4EBF-B681-74610C6D710C}"/>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3" name="Line 139">
              <a:extLst>
                <a:ext uri="{FF2B5EF4-FFF2-40B4-BE49-F238E27FC236}">
                  <a16:creationId xmlns:a16="http://schemas.microsoft.com/office/drawing/2014/main" id="{CC42309B-7724-492E-AE29-93482AD61584}"/>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7450" name="Group 140">
            <a:extLst>
              <a:ext uri="{FF2B5EF4-FFF2-40B4-BE49-F238E27FC236}">
                <a16:creationId xmlns:a16="http://schemas.microsoft.com/office/drawing/2014/main" id="{9585DAA5-40A4-4079-87A3-F5A90C9F29BE}"/>
              </a:ext>
            </a:extLst>
          </p:cNvPr>
          <p:cNvGrpSpPr>
            <a:grpSpLocks/>
          </p:cNvGrpSpPr>
          <p:nvPr/>
        </p:nvGrpSpPr>
        <p:grpSpPr bwMode="auto">
          <a:xfrm>
            <a:off x="5791200" y="2590800"/>
            <a:ext cx="457200" cy="381000"/>
            <a:chOff x="816" y="672"/>
            <a:chExt cx="528" cy="384"/>
          </a:xfrm>
        </p:grpSpPr>
        <p:sp>
          <p:nvSpPr>
            <p:cNvPr id="17458" name="Line 141">
              <a:extLst>
                <a:ext uri="{FF2B5EF4-FFF2-40B4-BE49-F238E27FC236}">
                  <a16:creationId xmlns:a16="http://schemas.microsoft.com/office/drawing/2014/main" id="{6802A1CB-5E28-42C9-9447-916CD0448D44}"/>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59" name="Line 142">
              <a:extLst>
                <a:ext uri="{FF2B5EF4-FFF2-40B4-BE49-F238E27FC236}">
                  <a16:creationId xmlns:a16="http://schemas.microsoft.com/office/drawing/2014/main" id="{A011DF90-96AE-49B5-9303-77E13D35D96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7460" name="Line 143">
              <a:extLst>
                <a:ext uri="{FF2B5EF4-FFF2-40B4-BE49-F238E27FC236}">
                  <a16:creationId xmlns:a16="http://schemas.microsoft.com/office/drawing/2014/main" id="{26A12AB9-B6F0-4AA2-B1F9-41A19248EEBE}"/>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7451" name="Text Box 144">
            <a:extLst>
              <a:ext uri="{FF2B5EF4-FFF2-40B4-BE49-F238E27FC236}">
                <a16:creationId xmlns:a16="http://schemas.microsoft.com/office/drawing/2014/main" id="{7EBE7640-2FAE-4D78-AF21-A47B7713A5F2}"/>
              </a:ext>
            </a:extLst>
          </p:cNvPr>
          <p:cNvSpPr txBox="1">
            <a:spLocks noChangeArrowheads="1"/>
          </p:cNvSpPr>
          <p:nvPr/>
        </p:nvSpPr>
        <p:spPr bwMode="auto">
          <a:xfrm>
            <a:off x="4191000" y="259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17452" name="Text Box 145">
            <a:extLst>
              <a:ext uri="{FF2B5EF4-FFF2-40B4-BE49-F238E27FC236}">
                <a16:creationId xmlns:a16="http://schemas.microsoft.com/office/drawing/2014/main" id="{4AD971D2-3D16-4179-93CA-C3FE199ABEC4}"/>
              </a:ext>
            </a:extLst>
          </p:cNvPr>
          <p:cNvSpPr txBox="1">
            <a:spLocks noChangeArrowheads="1"/>
          </p:cNvSpPr>
          <p:nvPr/>
        </p:nvSpPr>
        <p:spPr bwMode="auto">
          <a:xfrm>
            <a:off x="4419600" y="25177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17453" name="Text Box 146">
            <a:extLst>
              <a:ext uri="{FF2B5EF4-FFF2-40B4-BE49-F238E27FC236}">
                <a16:creationId xmlns:a16="http://schemas.microsoft.com/office/drawing/2014/main" id="{3C16CFE4-3ECC-4B45-858D-B600EDE01340}"/>
              </a:ext>
            </a:extLst>
          </p:cNvPr>
          <p:cNvSpPr txBox="1">
            <a:spLocks noChangeArrowheads="1"/>
          </p:cNvSpPr>
          <p:nvPr/>
        </p:nvSpPr>
        <p:spPr bwMode="auto">
          <a:xfrm>
            <a:off x="5029200" y="25177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17454" name="Text Box 147">
            <a:extLst>
              <a:ext uri="{FF2B5EF4-FFF2-40B4-BE49-F238E27FC236}">
                <a16:creationId xmlns:a16="http://schemas.microsoft.com/office/drawing/2014/main" id="{ACF5AE49-CC07-4A7A-8645-C03D2A46A7FD}"/>
              </a:ext>
            </a:extLst>
          </p:cNvPr>
          <p:cNvSpPr txBox="1">
            <a:spLocks noChangeArrowheads="1"/>
          </p:cNvSpPr>
          <p:nvPr/>
        </p:nvSpPr>
        <p:spPr bwMode="auto">
          <a:xfrm>
            <a:off x="52578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 A</a:t>
            </a:r>
            <a:endParaRPr lang="vi-VN" altLang="en-US" sz="2400">
              <a:solidFill>
                <a:srgbClr val="0000FF"/>
              </a:solidFill>
              <a:latin typeface="VNI-Times" pitchFamily="2" charset="0"/>
            </a:endParaRPr>
          </a:p>
        </p:txBody>
      </p:sp>
      <p:sp>
        <p:nvSpPr>
          <p:cNvPr id="17455" name="Text Box 148">
            <a:extLst>
              <a:ext uri="{FF2B5EF4-FFF2-40B4-BE49-F238E27FC236}">
                <a16:creationId xmlns:a16="http://schemas.microsoft.com/office/drawing/2014/main" id="{D5602720-8394-4AC7-813B-2CF6BD3AF49A}"/>
              </a:ext>
            </a:extLst>
          </p:cNvPr>
          <p:cNvSpPr txBox="1">
            <a:spLocks noChangeArrowheads="1"/>
          </p:cNvSpPr>
          <p:nvPr/>
        </p:nvSpPr>
        <p:spPr bwMode="auto">
          <a:xfrm>
            <a:off x="58674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sp>
        <p:nvSpPr>
          <p:cNvPr id="17456" name="Text Box 149">
            <a:extLst>
              <a:ext uri="{FF2B5EF4-FFF2-40B4-BE49-F238E27FC236}">
                <a16:creationId xmlns:a16="http://schemas.microsoft.com/office/drawing/2014/main" id="{3088D55A-6BBD-4EDD-9FB3-AD6FAE1E904E}"/>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a:solidFill>
                  <a:srgbClr val="0000CC"/>
                </a:solidFill>
                <a:latin typeface="VNI-Avo"/>
              </a:rPr>
              <a:t>TIEÁT 9 BIEÁN ÑOÅI ÑÔN GIAÛN BIEÅU THÖÙC CHÖÙA CAÊN BAÄC HAI</a:t>
            </a:r>
          </a:p>
        </p:txBody>
      </p:sp>
      <p:sp>
        <p:nvSpPr>
          <p:cNvPr id="17457" name="Text Box 150">
            <a:extLst>
              <a:ext uri="{FF2B5EF4-FFF2-40B4-BE49-F238E27FC236}">
                <a16:creationId xmlns:a16="http://schemas.microsoft.com/office/drawing/2014/main" id="{B54E2C32-A5DB-453E-808C-4EB8D6F6A500}"/>
              </a:ext>
            </a:extLst>
          </p:cNvPr>
          <p:cNvSpPr txBox="1">
            <a:spLocks noChangeArrowheads="1"/>
          </p:cNvSpPr>
          <p:nvPr/>
        </p:nvSpPr>
        <p:spPr bwMode="auto">
          <a:xfrm>
            <a:off x="228600" y="334963"/>
            <a:ext cx="815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200">
                <a:solidFill>
                  <a:srgbClr val="0000CC"/>
                </a:solidFill>
                <a:latin typeface="VNI-Times" pitchFamily="2" charset="0"/>
              </a:rPr>
              <a:t>I . </a:t>
            </a:r>
            <a:r>
              <a:rPr lang="en-US" altLang="en-US" sz="2200" u="sng">
                <a:solidFill>
                  <a:srgbClr val="0000CC"/>
                </a:solidFill>
                <a:latin typeface="VNI-Times" pitchFamily="2" charset="0"/>
              </a:rPr>
              <a:t>ÑÖA THÖØA SOÁ RA NGOAØI DAÁU CAÊN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8482"/>
                                        </p:tgtEl>
                                        <p:attrNameLst>
                                          <p:attrName>style.visibility</p:attrName>
                                        </p:attrNameLst>
                                      </p:cBhvr>
                                      <p:to>
                                        <p:strVal val="visible"/>
                                      </p:to>
                                    </p:set>
                                    <p:animEffect transition="in" filter="circle(in)">
                                      <p:cBhvr>
                                        <p:cTn id="7" dur="1000"/>
                                        <p:tgtEl>
                                          <p:spTgt spid="148482"/>
                                        </p:tgtEl>
                                      </p:cBhvr>
                                    </p:animEffect>
                                  </p:childTnLst>
                                  <p:subTnLst>
                                    <p:audio>
                                      <p:cMediaNode>
                                        <p:cTn display="0" masterRel="sameClick">
                                          <p:stCondLst>
                                            <p:cond evt="begin" delay="0">
                                              <p:tn val="5"/>
                                            </p:cond>
                                          </p:stCondLst>
                                          <p:endCondLst>
                                            <p:cond evt="onStopAudio" delay="0">
                                              <p:tgtEl>
                                                <p:sldTgt/>
                                              </p:tgtEl>
                                            </p:cond>
                                          </p:endCondLst>
                                        </p:cTn>
                                        <p:tgtEl>
                                          <p:sndTgt r:embed="rId3" name="Clinks.wav"/>
                                        </p:tgtEl>
                                      </p:cMediaNode>
                                    </p:audio>
                                  </p:subTnLst>
                                </p:cTn>
                              </p:par>
                            </p:childTnLst>
                          </p:cTn>
                        </p:par>
                        <p:par>
                          <p:cTn id="8" fill="hold" nodeType="afterGroup">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148483"/>
                                        </p:tgtEl>
                                        <p:attrNameLst>
                                          <p:attrName>style.visibility</p:attrName>
                                        </p:attrNameLst>
                                      </p:cBhvr>
                                      <p:to>
                                        <p:strVal val="visible"/>
                                      </p:to>
                                    </p:set>
                                    <p:animEffect transition="in" filter="checkerboard(across)">
                                      <p:cBhvr>
                                        <p:cTn id="11" dur="500"/>
                                        <p:tgtEl>
                                          <p:spTgt spid="1484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subTnLst>
                                    <p:audio>
                                      <p:cMediaNode>
                                        <p:cTn display="0" masterRel="sameClick">
                                          <p:stCondLst>
                                            <p:cond evt="begin" delay="0">
                                              <p:tn val="14"/>
                                            </p:cond>
                                          </p:stCondLst>
                                          <p:endCondLst>
                                            <p:cond evt="onStopAudio" delay="0">
                                              <p:tgtEl>
                                                <p:sldTgt/>
                                              </p:tgtEl>
                                            </p:cond>
                                          </p:endCondLst>
                                        </p:cTn>
                                        <p:tgtEl>
                                          <p:sndTgt r:embed="rId4" name="Tink.wav"/>
                                        </p:tgtEl>
                                      </p:cMediaNode>
                                    </p:audio>
                                  </p:subTnLst>
                                </p:cTn>
                              </p:par>
                            </p:childTnLst>
                          </p:cTn>
                        </p:par>
                        <p:par>
                          <p:cTn id="17" fill="hold" nodeType="afterGroup">
                            <p:stCondLst>
                              <p:cond delay="5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48542"/>
                                        </p:tgtEl>
                                        <p:attrNameLst>
                                          <p:attrName>style.visibility</p:attrName>
                                        </p:attrNameLst>
                                      </p:cBhvr>
                                      <p:to>
                                        <p:strVal val="visible"/>
                                      </p:to>
                                    </p:set>
                                    <p:anim calcmode="discrete" valueType="clr">
                                      <p:cBhvr override="childStyle">
                                        <p:cTn id="20" dur="80"/>
                                        <p:tgtEl>
                                          <p:spTgt spid="148542"/>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48542"/>
                                        </p:tgtEl>
                                        <p:attrNameLst>
                                          <p:attrName>fillcolor</p:attrName>
                                        </p:attrNameLst>
                                      </p:cBhvr>
                                      <p:tavLst>
                                        <p:tav tm="0">
                                          <p:val>
                                            <p:clrVal>
                                              <a:schemeClr val="accent2"/>
                                            </p:clrVal>
                                          </p:val>
                                        </p:tav>
                                        <p:tav tm="50000">
                                          <p:val>
                                            <p:clrVal>
                                              <a:schemeClr val="hlink"/>
                                            </p:clrVal>
                                          </p:val>
                                        </p:tav>
                                      </p:tavLst>
                                    </p:anim>
                                    <p:set>
                                      <p:cBhvr>
                                        <p:cTn id="22" dur="80"/>
                                        <p:tgtEl>
                                          <p:spTgt spid="148542"/>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checkerboard(across)">
                                      <p:cBhvr>
                                        <p:cTn id="27" dur="500"/>
                                        <p:tgtEl>
                                          <p:spTgt spid="5"/>
                                        </p:tgtEl>
                                      </p:cBhvr>
                                    </p:animEffect>
                                  </p:childTnLst>
                                </p:cTn>
                              </p:par>
                            </p:childTnLst>
                          </p:cTn>
                        </p:par>
                        <p:par>
                          <p:cTn id="28" fill="hold" nodeType="afterGroup">
                            <p:stCondLst>
                              <p:cond delay="500"/>
                            </p:stCondLst>
                            <p:childTnLst>
                              <p:par>
                                <p:cTn id="29" presetID="4" presetClass="entr" presetSubtype="16" fill="hold" grpId="0" nodeType="afterEffect">
                                  <p:stCondLst>
                                    <p:cond delay="0"/>
                                  </p:stCondLst>
                                  <p:iterate type="lt">
                                    <p:tmPct val="0"/>
                                  </p:iterate>
                                  <p:childTnLst>
                                    <p:set>
                                      <p:cBhvr>
                                        <p:cTn id="30" dur="1" fill="hold">
                                          <p:stCondLst>
                                            <p:cond delay="0"/>
                                          </p:stCondLst>
                                        </p:cTn>
                                        <p:tgtEl>
                                          <p:spTgt spid="148555"/>
                                        </p:tgtEl>
                                        <p:attrNameLst>
                                          <p:attrName>style.visibility</p:attrName>
                                        </p:attrNameLst>
                                      </p:cBhvr>
                                      <p:to>
                                        <p:strVal val="visible"/>
                                      </p:to>
                                    </p:set>
                                    <p:animEffect transition="in" filter="box(in)">
                                      <p:cBhvr>
                                        <p:cTn id="31" dur="500"/>
                                        <p:tgtEl>
                                          <p:spTgt spid="148555"/>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8570"/>
                                        </p:tgtEl>
                                        <p:attrNameLst>
                                          <p:attrName>style.visibility</p:attrName>
                                        </p:attrNameLst>
                                      </p:cBhvr>
                                      <p:to>
                                        <p:strVal val="visible"/>
                                      </p:to>
                                    </p:set>
                                    <p:animEffect transition="in" filter="checkerboard(across)">
                                      <p:cBhvr>
                                        <p:cTn id="34" dur="500"/>
                                        <p:tgtEl>
                                          <p:spTgt spid="14857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mph" presetSubtype="0" fill="hold" grpId="1" nodeType="clickEffect">
                                  <p:stCondLst>
                                    <p:cond delay="0"/>
                                  </p:stCondLst>
                                  <p:iterate type="lt">
                                    <p:tmPct val="10000"/>
                                  </p:iterate>
                                  <p:childTnLst>
                                    <p:set>
                                      <p:cBhvr override="childStyle">
                                        <p:cTn id="38" dur="500" autoRev="1" fill="hold"/>
                                        <p:tgtEl>
                                          <p:spTgt spid="148555"/>
                                        </p:tgtEl>
                                        <p:attrNameLst>
                                          <p:attrName>style.color</p:attrName>
                                        </p:attrNameLst>
                                      </p:cBhvr>
                                      <p:to>
                                        <p:clrVal>
                                          <a:srgbClr val="FF3300"/>
                                        </p:clrVal>
                                      </p:to>
                                    </p:set>
                                    <p:set>
                                      <p:cBhvr>
                                        <p:cTn id="39" dur="500" autoRev="1" fill="hold"/>
                                        <p:tgtEl>
                                          <p:spTgt spid="148555"/>
                                        </p:tgtEl>
                                        <p:attrNameLst>
                                          <p:attrName>fillcolor</p:attrName>
                                        </p:attrNameLst>
                                      </p:cBhvr>
                                      <p:to>
                                        <p:clrVal>
                                          <a:srgbClr val="FF3300"/>
                                        </p:clrVal>
                                      </p:to>
                                    </p:set>
                                    <p:set>
                                      <p:cBhvr>
                                        <p:cTn id="40" dur="500" autoRev="1" fill="hold"/>
                                        <p:tgtEl>
                                          <p:spTgt spid="148555"/>
                                        </p:tgtEl>
                                        <p:attrNameLst>
                                          <p:attrName>fill.type</p:attrName>
                                        </p:attrNameLst>
                                      </p:cBhvr>
                                      <p:to>
                                        <p:strVal val="solid"/>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checkerboard(across)">
                                      <p:cBhvr>
                                        <p:cTn id="45" dur="500"/>
                                        <p:tgtEl>
                                          <p:spTgt spid="6"/>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48557"/>
                                        </p:tgtEl>
                                        <p:attrNameLst>
                                          <p:attrName>style.visibility</p:attrName>
                                        </p:attrNameLst>
                                      </p:cBhvr>
                                      <p:to>
                                        <p:strVal val="visible"/>
                                      </p:to>
                                    </p:set>
                                    <p:animEffect transition="in" filter="checkerboard(across)">
                                      <p:cBhvr>
                                        <p:cTn id="48" dur="500"/>
                                        <p:tgtEl>
                                          <p:spTgt spid="148557"/>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48562"/>
                                        </p:tgtEl>
                                        <p:attrNameLst>
                                          <p:attrName>style.visibility</p:attrName>
                                        </p:attrNameLst>
                                      </p:cBhvr>
                                      <p:to>
                                        <p:strVal val="visible"/>
                                      </p:to>
                                    </p:set>
                                    <p:animEffect transition="in" filter="checkerboard(across)">
                                      <p:cBhvr>
                                        <p:cTn id="51" dur="500"/>
                                        <p:tgtEl>
                                          <p:spTgt spid="148562"/>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48556"/>
                                        </p:tgtEl>
                                        <p:attrNameLst>
                                          <p:attrName>style.visibility</p:attrName>
                                        </p:attrNameLst>
                                      </p:cBhvr>
                                      <p:to>
                                        <p:strVal val="visible"/>
                                      </p:to>
                                    </p:set>
                                    <p:animEffect transition="in" filter="checkerboard(across)">
                                      <p:cBhvr>
                                        <p:cTn id="54" dur="500"/>
                                        <p:tgtEl>
                                          <p:spTgt spid="148556"/>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48572"/>
                                        </p:tgtEl>
                                        <p:attrNameLst>
                                          <p:attrName>style.visibility</p:attrName>
                                        </p:attrNameLst>
                                      </p:cBhvr>
                                      <p:to>
                                        <p:strVal val="visible"/>
                                      </p:to>
                                    </p:set>
                                    <p:animEffect transition="in" filter="box(in)">
                                      <p:cBhvr>
                                        <p:cTn id="59" dur="500"/>
                                        <p:tgtEl>
                                          <p:spTgt spid="148572"/>
                                        </p:tgtEl>
                                      </p:cBhvr>
                                    </p:animEffect>
                                  </p:childTnLst>
                                </p:cTn>
                              </p:par>
                              <p:par>
                                <p:cTn id="60" presetID="4" presetClass="entr" presetSubtype="16"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box(in)">
                                      <p:cBhvr>
                                        <p:cTn id="62" dur="500"/>
                                        <p:tgtEl>
                                          <p:spTgt spid="9"/>
                                        </p:tgtEl>
                                      </p:cBhvr>
                                    </p:animEffect>
                                  </p:childTnLst>
                                </p:cTn>
                              </p:par>
                              <p:par>
                                <p:cTn id="63" presetID="8" presetClass="entr" presetSubtype="16" fill="hold" nodeType="withEffect">
                                  <p:stCondLst>
                                    <p:cond delay="0"/>
                                  </p:stCondLst>
                                  <p:childTnLst>
                                    <p:set>
                                      <p:cBhvr>
                                        <p:cTn id="64" dur="1" fill="hold">
                                          <p:stCondLst>
                                            <p:cond delay="0"/>
                                          </p:stCondLst>
                                        </p:cTn>
                                        <p:tgtEl>
                                          <p:spTgt spid="148581"/>
                                        </p:tgtEl>
                                        <p:attrNameLst>
                                          <p:attrName>style.visibility</p:attrName>
                                        </p:attrNameLst>
                                      </p:cBhvr>
                                      <p:to>
                                        <p:strVal val="visible"/>
                                      </p:to>
                                    </p:set>
                                    <p:animEffect transition="in" filter="diamond(in)">
                                      <p:cBhvr>
                                        <p:cTn id="65" dur="2000"/>
                                        <p:tgtEl>
                                          <p:spTgt spid="148581"/>
                                        </p:tgtEl>
                                      </p:cBhvr>
                                    </p:animEffect>
                                  </p:childTnLst>
                                </p:cTn>
                              </p:par>
                              <p:par>
                                <p:cTn id="66" presetID="8" presetClass="entr" presetSubtype="16" fill="hold" nodeType="withEffect">
                                  <p:stCondLst>
                                    <p:cond delay="0"/>
                                  </p:stCondLst>
                                  <p:childTnLst>
                                    <p:set>
                                      <p:cBhvr>
                                        <p:cTn id="67" dur="1" fill="hold">
                                          <p:stCondLst>
                                            <p:cond delay="0"/>
                                          </p:stCondLst>
                                        </p:cTn>
                                        <p:tgtEl>
                                          <p:spTgt spid="148580"/>
                                        </p:tgtEl>
                                        <p:attrNameLst>
                                          <p:attrName>style.visibility</p:attrName>
                                        </p:attrNameLst>
                                      </p:cBhvr>
                                      <p:to>
                                        <p:strVal val="visible"/>
                                      </p:to>
                                    </p:set>
                                    <p:animEffect transition="in" filter="diamond(in)">
                                      <p:cBhvr>
                                        <p:cTn id="68" dur="2000"/>
                                        <p:tgtEl>
                                          <p:spTgt spid="14858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48563"/>
                                        </p:tgtEl>
                                        <p:attrNameLst>
                                          <p:attrName>style.visibility</p:attrName>
                                        </p:attrNameLst>
                                      </p:cBhvr>
                                      <p:to>
                                        <p:strVal val="visible"/>
                                      </p:to>
                                    </p:set>
                                    <p:animEffect transition="in" filter="box(in)">
                                      <p:cBhvr>
                                        <p:cTn id="73" dur="500"/>
                                        <p:tgtEl>
                                          <p:spTgt spid="148563"/>
                                        </p:tgtEl>
                                      </p:cBhvr>
                                    </p:animEffect>
                                  </p:childTnLst>
                                  <p:subTnLst>
                                    <p:audio>
                                      <p:cMediaNode>
                                        <p:cTn display="0" masterRel="sameClick">
                                          <p:stCondLst>
                                            <p:cond evt="begin" delay="0">
                                              <p:tn val="71"/>
                                            </p:cond>
                                          </p:stCondLst>
                                          <p:endCondLst>
                                            <p:cond evt="onStopAudio" delay="0">
                                              <p:tgtEl>
                                                <p:sldTgt/>
                                              </p:tgtEl>
                                            </p:cond>
                                          </p:endCondLst>
                                        </p:cTn>
                                        <p:tgtEl>
                                          <p:sndTgt r:embed="rId3" name="Clinks.wav"/>
                                        </p:tgtEl>
                                      </p:cMediaNode>
                                    </p:audio>
                                  </p:subTnLst>
                                </p:cTn>
                              </p:par>
                              <p:par>
                                <p:cTn id="74" presetID="4" presetClass="entr" presetSubtype="16" fill="hold" nodeType="with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box(in)">
                                      <p:cBhvr>
                                        <p:cTn id="76" dur="500"/>
                                        <p:tgtEl>
                                          <p:spTgt spid="7"/>
                                        </p:tgtEl>
                                      </p:cBhvr>
                                    </p:animEffect>
                                  </p:childTnLst>
                                </p:cTn>
                              </p:par>
                            </p:childTnLst>
                          </p:cTn>
                        </p:par>
                        <p:par>
                          <p:cTn id="77" fill="hold" nodeType="afterGroup">
                            <p:stCondLst>
                              <p:cond delay="500"/>
                            </p:stCondLst>
                            <p:childTnLst>
                              <p:par>
                                <p:cTn id="78" presetID="18" presetClass="entr" presetSubtype="12" fill="hold" grpId="0" nodeType="afterEffect">
                                  <p:stCondLst>
                                    <p:cond delay="0"/>
                                  </p:stCondLst>
                                  <p:childTnLst>
                                    <p:set>
                                      <p:cBhvr>
                                        <p:cTn id="79" dur="1" fill="hold">
                                          <p:stCondLst>
                                            <p:cond delay="0"/>
                                          </p:stCondLst>
                                        </p:cTn>
                                        <p:tgtEl>
                                          <p:spTgt spid="148579"/>
                                        </p:tgtEl>
                                        <p:attrNameLst>
                                          <p:attrName>style.visibility</p:attrName>
                                        </p:attrNameLst>
                                      </p:cBhvr>
                                      <p:to>
                                        <p:strVal val="visible"/>
                                      </p:to>
                                    </p:set>
                                    <p:animEffect transition="in" filter="strips(downLeft)">
                                      <p:cBhvr>
                                        <p:cTn id="80" dur="500"/>
                                        <p:tgtEl>
                                          <p:spTgt spid="148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2" grpId="0" animBg="1"/>
      <p:bldP spid="148483" grpId="0"/>
      <p:bldP spid="148542" grpId="0"/>
      <p:bldP spid="148555" grpId="0"/>
      <p:bldP spid="148555" grpId="1"/>
      <p:bldP spid="148556" grpId="0"/>
      <p:bldP spid="148557" grpId="0"/>
      <p:bldP spid="148562" grpId="0"/>
      <p:bldP spid="148563" grpId="0"/>
      <p:bldP spid="148570" grpId="0"/>
      <p:bldP spid="148572" grpId="0"/>
      <p:bldP spid="14857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tile tx="0" ty="0" sx="100000" sy="100000" flip="none" algn="tl"/>
        </a:blipFill>
        <a:effectLst/>
      </p:bgPr>
    </p:bg>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07E26548-98C2-41AF-9981-0B525CC99D6D}"/>
              </a:ext>
            </a:extLst>
          </p:cNvPr>
          <p:cNvSpPr txBox="1">
            <a:spLocks noChangeArrowheads="1"/>
          </p:cNvSpPr>
          <p:nvPr/>
        </p:nvSpPr>
        <p:spPr bwMode="auto">
          <a:xfrm>
            <a:off x="0" y="3048000"/>
            <a:ext cx="1905000" cy="457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u="sng">
                <a:solidFill>
                  <a:srgbClr val="CC0000"/>
                </a:solidFill>
                <a:latin typeface="VNI-Times" pitchFamily="2" charset="0"/>
              </a:rPr>
              <a:t>VÍ DUÏ 3</a:t>
            </a:r>
            <a:r>
              <a:rPr lang="en-US" altLang="en-US" sz="2400" b="0">
                <a:solidFill>
                  <a:srgbClr val="CC0000"/>
                </a:solidFill>
                <a:latin typeface="VNI-Times" pitchFamily="2" charset="0"/>
              </a:rPr>
              <a:t> :</a:t>
            </a:r>
          </a:p>
        </p:txBody>
      </p:sp>
      <p:sp>
        <p:nvSpPr>
          <p:cNvPr id="18435" name="Text Box 3">
            <a:extLst>
              <a:ext uri="{FF2B5EF4-FFF2-40B4-BE49-F238E27FC236}">
                <a16:creationId xmlns:a16="http://schemas.microsoft.com/office/drawing/2014/main" id="{D1F63679-357D-489E-A7EF-189A9977F259}"/>
              </a:ext>
            </a:extLst>
          </p:cNvPr>
          <p:cNvSpPr txBox="1">
            <a:spLocks noChangeArrowheads="1"/>
          </p:cNvSpPr>
          <p:nvPr/>
        </p:nvSpPr>
        <p:spPr bwMode="auto">
          <a:xfrm>
            <a:off x="1828800" y="30480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Ñöa ra thöøa soá ra ngoaøi daáu caên: </a:t>
            </a:r>
          </a:p>
        </p:txBody>
      </p:sp>
      <p:sp>
        <p:nvSpPr>
          <p:cNvPr id="150572" name="Text Box 44">
            <a:extLst>
              <a:ext uri="{FF2B5EF4-FFF2-40B4-BE49-F238E27FC236}">
                <a16:creationId xmlns:a16="http://schemas.microsoft.com/office/drawing/2014/main" id="{99CAE556-1E3A-49BE-B802-213A4300B521}"/>
              </a:ext>
            </a:extLst>
          </p:cNvPr>
          <p:cNvSpPr txBox="1">
            <a:spLocks noChangeArrowheads="1"/>
          </p:cNvSpPr>
          <p:nvPr/>
        </p:nvSpPr>
        <p:spPr bwMode="auto">
          <a:xfrm>
            <a:off x="2895600" y="36576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latin typeface="VNI-Times" pitchFamily="2" charset="0"/>
              </a:rPr>
              <a:t>Vôùi  x </a:t>
            </a:r>
            <a:r>
              <a:rPr lang="en-US" altLang="en-US" sz="2400">
                <a:latin typeface="VNI-Times" pitchFamily="2" charset="0"/>
                <a:sym typeface="Symbol" panose="05050102010706020507" pitchFamily="18" charset="2"/>
              </a:rPr>
              <a:t> 0 ,</a:t>
            </a:r>
            <a:r>
              <a:rPr lang="en-US" altLang="en-US" sz="2400">
                <a:solidFill>
                  <a:srgbClr val="339933"/>
                </a:solidFill>
                <a:latin typeface="VNI-Times" pitchFamily="2" charset="0"/>
                <a:sym typeface="Symbol" panose="05050102010706020507" pitchFamily="18" charset="2"/>
              </a:rPr>
              <a:t> </a:t>
            </a:r>
            <a:r>
              <a:rPr lang="en-US" altLang="en-US" sz="2400">
                <a:solidFill>
                  <a:srgbClr val="FF0000"/>
                </a:solidFill>
                <a:latin typeface="VNI-Times" pitchFamily="2" charset="0"/>
                <a:sym typeface="Symbol" panose="05050102010706020507" pitchFamily="18" charset="2"/>
              </a:rPr>
              <a:t>y&lt; 0</a:t>
            </a:r>
            <a:endParaRPr lang="en-US" altLang="en-US" sz="2400">
              <a:solidFill>
                <a:srgbClr val="FF0000"/>
              </a:solidFill>
              <a:latin typeface="VNI-Times" pitchFamily="2" charset="0"/>
            </a:endParaRPr>
          </a:p>
        </p:txBody>
      </p:sp>
      <p:sp>
        <p:nvSpPr>
          <p:cNvPr id="150573" name="Text Box 45">
            <a:extLst>
              <a:ext uri="{FF2B5EF4-FFF2-40B4-BE49-F238E27FC236}">
                <a16:creationId xmlns:a16="http://schemas.microsoft.com/office/drawing/2014/main" id="{5F6EFC6C-89F5-438D-ACF4-DD806532A778}"/>
              </a:ext>
            </a:extLst>
          </p:cNvPr>
          <p:cNvSpPr txBox="1">
            <a:spLocks noChangeArrowheads="1"/>
          </p:cNvSpPr>
          <p:nvPr/>
        </p:nvSpPr>
        <p:spPr bwMode="auto">
          <a:xfrm>
            <a:off x="4800600" y="6172200"/>
            <a:ext cx="3422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latin typeface="VNI-Times" pitchFamily="2" charset="0"/>
              </a:rPr>
              <a:t>(Vôùi x </a:t>
            </a:r>
            <a:r>
              <a:rPr lang="en-US" altLang="en-US" sz="2400">
                <a:latin typeface="VNI-Times" pitchFamily="2" charset="0"/>
                <a:sym typeface="Symbol" panose="05050102010706020507" pitchFamily="18" charset="2"/>
              </a:rPr>
              <a:t> 0 ,</a:t>
            </a:r>
            <a:r>
              <a:rPr lang="en-US" altLang="en-US" sz="2400">
                <a:solidFill>
                  <a:srgbClr val="339933"/>
                </a:solidFill>
                <a:latin typeface="VNI-Times" pitchFamily="2" charset="0"/>
                <a:sym typeface="Symbol" panose="05050102010706020507" pitchFamily="18" charset="2"/>
              </a:rPr>
              <a:t> </a:t>
            </a:r>
            <a:r>
              <a:rPr lang="en-US" altLang="en-US" sz="2400">
                <a:solidFill>
                  <a:srgbClr val="FF0000"/>
                </a:solidFill>
                <a:latin typeface="VNI-Times" pitchFamily="2" charset="0"/>
                <a:sym typeface="Symbol" panose="05050102010706020507" pitchFamily="18" charset="2"/>
              </a:rPr>
              <a:t>y &lt; 0</a:t>
            </a:r>
            <a:r>
              <a:rPr lang="en-US" altLang="en-US" sz="2400">
                <a:solidFill>
                  <a:srgbClr val="006600"/>
                </a:solidFill>
                <a:latin typeface="VNI-Times" pitchFamily="2" charset="0"/>
                <a:sym typeface="Symbol" panose="05050102010706020507" pitchFamily="18" charset="2"/>
              </a:rPr>
              <a:t> </a:t>
            </a:r>
            <a:r>
              <a:rPr lang="en-US" altLang="en-US" sz="2400">
                <a:latin typeface="VNI-Times" pitchFamily="2" charset="0"/>
                <a:sym typeface="Symbol" panose="05050102010706020507" pitchFamily="18" charset="2"/>
              </a:rPr>
              <a:t>)</a:t>
            </a:r>
            <a:endParaRPr lang="en-US" altLang="en-US" sz="2400">
              <a:latin typeface="VNI-Times" pitchFamily="2" charset="0"/>
            </a:endParaRPr>
          </a:p>
        </p:txBody>
      </p:sp>
      <p:sp>
        <p:nvSpPr>
          <p:cNvPr id="18438" name="Text Box 52">
            <a:extLst>
              <a:ext uri="{FF2B5EF4-FFF2-40B4-BE49-F238E27FC236}">
                <a16:creationId xmlns:a16="http://schemas.microsoft.com/office/drawing/2014/main" id="{AB386943-9A6F-4CBF-BB4F-8BE4DE88C0B6}"/>
              </a:ext>
            </a:extLst>
          </p:cNvPr>
          <p:cNvSpPr txBox="1">
            <a:spLocks noChangeArrowheads="1"/>
          </p:cNvSpPr>
          <p:nvPr/>
        </p:nvSpPr>
        <p:spPr bwMode="auto">
          <a:xfrm>
            <a:off x="533400" y="3505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latin typeface="VNI-Times" pitchFamily="2" charset="0"/>
              </a:rPr>
              <a:t>b)</a:t>
            </a:r>
            <a:endParaRPr lang="vi-VN" altLang="en-US" sz="2400">
              <a:latin typeface="VNI-Times" pitchFamily="2" charset="0"/>
            </a:endParaRPr>
          </a:p>
        </p:txBody>
      </p:sp>
      <p:sp>
        <p:nvSpPr>
          <p:cNvPr id="150587" name="Text Box 59">
            <a:extLst>
              <a:ext uri="{FF2B5EF4-FFF2-40B4-BE49-F238E27FC236}">
                <a16:creationId xmlns:a16="http://schemas.microsoft.com/office/drawing/2014/main" id="{540D39E2-39AD-49DA-AEB7-D1620C5905CC}"/>
              </a:ext>
            </a:extLst>
          </p:cNvPr>
          <p:cNvSpPr txBox="1">
            <a:spLocks noChangeArrowheads="1"/>
          </p:cNvSpPr>
          <p:nvPr/>
        </p:nvSpPr>
        <p:spPr bwMode="auto">
          <a:xfrm>
            <a:off x="289560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t>
            </a:r>
            <a:endParaRPr lang="vi-VN" altLang="en-US" sz="2400">
              <a:solidFill>
                <a:srgbClr val="3333FF"/>
              </a:solidFill>
              <a:latin typeface="VNI-Times" pitchFamily="2" charset="0"/>
            </a:endParaRPr>
          </a:p>
        </p:txBody>
      </p:sp>
      <p:grpSp>
        <p:nvGrpSpPr>
          <p:cNvPr id="2" name="Group 60">
            <a:extLst>
              <a:ext uri="{FF2B5EF4-FFF2-40B4-BE49-F238E27FC236}">
                <a16:creationId xmlns:a16="http://schemas.microsoft.com/office/drawing/2014/main" id="{EADF33F7-5A25-4381-9C02-6326A9EA9C19}"/>
              </a:ext>
            </a:extLst>
          </p:cNvPr>
          <p:cNvGrpSpPr>
            <a:grpSpLocks/>
          </p:cNvGrpSpPr>
          <p:nvPr/>
        </p:nvGrpSpPr>
        <p:grpSpPr bwMode="auto">
          <a:xfrm>
            <a:off x="3238500" y="4191000"/>
            <a:ext cx="1143000" cy="609600"/>
            <a:chOff x="816" y="672"/>
            <a:chExt cx="528" cy="384"/>
          </a:xfrm>
        </p:grpSpPr>
        <p:sp>
          <p:nvSpPr>
            <p:cNvPr id="18533" name="Line 61">
              <a:extLst>
                <a:ext uri="{FF2B5EF4-FFF2-40B4-BE49-F238E27FC236}">
                  <a16:creationId xmlns:a16="http://schemas.microsoft.com/office/drawing/2014/main" id="{3DD5C498-06A7-4B3F-81BA-16D9449DC813}"/>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34" name="Line 62">
              <a:extLst>
                <a:ext uri="{FF2B5EF4-FFF2-40B4-BE49-F238E27FC236}">
                  <a16:creationId xmlns:a16="http://schemas.microsoft.com/office/drawing/2014/main" id="{32A4285B-7036-4CC5-A484-C346E58FE35F}"/>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35" name="Line 63">
              <a:extLst>
                <a:ext uri="{FF2B5EF4-FFF2-40B4-BE49-F238E27FC236}">
                  <a16:creationId xmlns:a16="http://schemas.microsoft.com/office/drawing/2014/main" id="{89DEEFB4-57FD-43B0-B48F-483022F5DE2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0592" name="Text Box 64">
            <a:extLst>
              <a:ext uri="{FF2B5EF4-FFF2-40B4-BE49-F238E27FC236}">
                <a16:creationId xmlns:a16="http://schemas.microsoft.com/office/drawing/2014/main" id="{6D5584DF-4465-45D8-9E52-0F9E3761DFDA}"/>
              </a:ext>
            </a:extLst>
          </p:cNvPr>
          <p:cNvSpPr txBox="1">
            <a:spLocks noChangeArrowheads="1"/>
          </p:cNvSpPr>
          <p:nvPr/>
        </p:nvSpPr>
        <p:spPr bwMode="auto">
          <a:xfrm>
            <a:off x="3581400" y="42672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.2x</a:t>
            </a:r>
            <a:endParaRPr lang="vi-VN" altLang="en-US" sz="2400">
              <a:solidFill>
                <a:srgbClr val="3333FF"/>
              </a:solidFill>
              <a:latin typeface="VNI-Times" pitchFamily="2" charset="0"/>
            </a:endParaRPr>
          </a:p>
        </p:txBody>
      </p:sp>
      <p:sp>
        <p:nvSpPr>
          <p:cNvPr id="150593" name="Text Box 65">
            <a:extLst>
              <a:ext uri="{FF2B5EF4-FFF2-40B4-BE49-F238E27FC236}">
                <a16:creationId xmlns:a16="http://schemas.microsoft.com/office/drawing/2014/main" id="{96D1311B-3B4C-4513-9A0B-53A01FD4462B}"/>
              </a:ext>
            </a:extLst>
          </p:cNvPr>
          <p:cNvSpPr txBox="1">
            <a:spLocks noChangeArrowheads="1"/>
          </p:cNvSpPr>
          <p:nvPr/>
        </p:nvSpPr>
        <p:spPr bwMode="auto">
          <a:xfrm>
            <a:off x="4114800" y="41148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2</a:t>
            </a:r>
            <a:endParaRPr lang="vi-VN" altLang="en-US" sz="2400">
              <a:solidFill>
                <a:srgbClr val="3333FF"/>
              </a:solidFill>
              <a:latin typeface="VNI-Times" pitchFamily="2" charset="0"/>
            </a:endParaRPr>
          </a:p>
        </p:txBody>
      </p:sp>
      <p:sp>
        <p:nvSpPr>
          <p:cNvPr id="150594" name="Text Box 66">
            <a:extLst>
              <a:ext uri="{FF2B5EF4-FFF2-40B4-BE49-F238E27FC236}">
                <a16:creationId xmlns:a16="http://schemas.microsoft.com/office/drawing/2014/main" id="{D9B50275-B5D3-498A-98E9-CE391F17E060}"/>
              </a:ext>
            </a:extLst>
          </p:cNvPr>
          <p:cNvSpPr txBox="1">
            <a:spLocks noChangeArrowheads="1"/>
          </p:cNvSpPr>
          <p:nvPr/>
        </p:nvSpPr>
        <p:spPr bwMode="auto">
          <a:xfrm>
            <a:off x="342900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9</a:t>
            </a:r>
            <a:endParaRPr lang="vi-VN" altLang="en-US" sz="2400">
              <a:solidFill>
                <a:srgbClr val="3333FF"/>
              </a:solidFill>
              <a:latin typeface="VNI-Times" pitchFamily="2" charset="0"/>
            </a:endParaRPr>
          </a:p>
        </p:txBody>
      </p:sp>
      <p:sp>
        <p:nvSpPr>
          <p:cNvPr id="150595" name="Text Box 67">
            <a:extLst>
              <a:ext uri="{FF2B5EF4-FFF2-40B4-BE49-F238E27FC236}">
                <a16:creationId xmlns:a16="http://schemas.microsoft.com/office/drawing/2014/main" id="{85F20BE1-72FA-4FA9-8346-FB2B7CD3E45B}"/>
              </a:ext>
            </a:extLst>
          </p:cNvPr>
          <p:cNvSpPr txBox="1">
            <a:spLocks noChangeArrowheads="1"/>
          </p:cNvSpPr>
          <p:nvPr/>
        </p:nvSpPr>
        <p:spPr bwMode="auto">
          <a:xfrm>
            <a:off x="3962400" y="4267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y</a:t>
            </a:r>
            <a:endParaRPr lang="vi-VN" altLang="en-US" sz="2400">
              <a:solidFill>
                <a:srgbClr val="3333FF"/>
              </a:solidFill>
              <a:latin typeface="VNI-Times" pitchFamily="2" charset="0"/>
            </a:endParaRPr>
          </a:p>
        </p:txBody>
      </p:sp>
      <p:sp>
        <p:nvSpPr>
          <p:cNvPr id="150596" name="Text Box 68">
            <a:extLst>
              <a:ext uri="{FF2B5EF4-FFF2-40B4-BE49-F238E27FC236}">
                <a16:creationId xmlns:a16="http://schemas.microsoft.com/office/drawing/2014/main" id="{370FDDDD-476A-4B8C-AA49-62280FC168B7}"/>
              </a:ext>
            </a:extLst>
          </p:cNvPr>
          <p:cNvSpPr txBox="1">
            <a:spLocks noChangeArrowheads="1"/>
          </p:cNvSpPr>
          <p:nvPr/>
        </p:nvSpPr>
        <p:spPr bwMode="auto">
          <a:xfrm>
            <a:off x="2895600" y="48768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t>
            </a:r>
            <a:endParaRPr lang="vi-VN" altLang="en-US" sz="2400">
              <a:solidFill>
                <a:srgbClr val="3333FF"/>
              </a:solidFill>
              <a:latin typeface="VNI-Times" pitchFamily="2" charset="0"/>
            </a:endParaRPr>
          </a:p>
        </p:txBody>
      </p:sp>
      <p:grpSp>
        <p:nvGrpSpPr>
          <p:cNvPr id="3" name="Group 69">
            <a:extLst>
              <a:ext uri="{FF2B5EF4-FFF2-40B4-BE49-F238E27FC236}">
                <a16:creationId xmlns:a16="http://schemas.microsoft.com/office/drawing/2014/main" id="{390A6855-2FF9-486F-B734-844033D6A878}"/>
              </a:ext>
            </a:extLst>
          </p:cNvPr>
          <p:cNvGrpSpPr>
            <a:grpSpLocks/>
          </p:cNvGrpSpPr>
          <p:nvPr/>
        </p:nvGrpSpPr>
        <p:grpSpPr bwMode="auto">
          <a:xfrm>
            <a:off x="3352800" y="4953000"/>
            <a:ext cx="1219200" cy="533400"/>
            <a:chOff x="816" y="672"/>
            <a:chExt cx="528" cy="384"/>
          </a:xfrm>
        </p:grpSpPr>
        <p:sp>
          <p:nvSpPr>
            <p:cNvPr id="18530" name="Line 70">
              <a:extLst>
                <a:ext uri="{FF2B5EF4-FFF2-40B4-BE49-F238E27FC236}">
                  <a16:creationId xmlns:a16="http://schemas.microsoft.com/office/drawing/2014/main" id="{716B176D-5198-4CD9-8DAD-E488410AFF49}"/>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31" name="Line 71">
              <a:extLst>
                <a:ext uri="{FF2B5EF4-FFF2-40B4-BE49-F238E27FC236}">
                  <a16:creationId xmlns:a16="http://schemas.microsoft.com/office/drawing/2014/main" id="{F08BAD4C-1D03-4E44-A56A-AA71682E64FA}"/>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32" name="Line 72">
              <a:extLst>
                <a:ext uri="{FF2B5EF4-FFF2-40B4-BE49-F238E27FC236}">
                  <a16:creationId xmlns:a16="http://schemas.microsoft.com/office/drawing/2014/main" id="{B59EE2E2-AED0-4960-962E-CA73FE987FB8}"/>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0601" name="Text Box 73">
            <a:extLst>
              <a:ext uri="{FF2B5EF4-FFF2-40B4-BE49-F238E27FC236}">
                <a16:creationId xmlns:a16="http://schemas.microsoft.com/office/drawing/2014/main" id="{58B1E513-35B2-4D25-B8D7-6160C46B5355}"/>
              </a:ext>
            </a:extLst>
          </p:cNvPr>
          <p:cNvSpPr txBox="1">
            <a:spLocks noChangeArrowheads="1"/>
          </p:cNvSpPr>
          <p:nvPr/>
        </p:nvSpPr>
        <p:spPr bwMode="auto">
          <a:xfrm>
            <a:off x="3505200" y="4953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FF0000"/>
                </a:solidFill>
                <a:latin typeface="VNI-Times" pitchFamily="2" charset="0"/>
              </a:rPr>
              <a:t>(3y)</a:t>
            </a:r>
            <a:endParaRPr lang="vi-VN" altLang="en-US" sz="2400">
              <a:solidFill>
                <a:srgbClr val="FF0000"/>
              </a:solidFill>
              <a:latin typeface="VNI-Times" pitchFamily="2" charset="0"/>
            </a:endParaRPr>
          </a:p>
        </p:txBody>
      </p:sp>
      <p:sp>
        <p:nvSpPr>
          <p:cNvPr id="150602" name="Text Box 74">
            <a:extLst>
              <a:ext uri="{FF2B5EF4-FFF2-40B4-BE49-F238E27FC236}">
                <a16:creationId xmlns:a16="http://schemas.microsoft.com/office/drawing/2014/main" id="{22B199C1-2007-40F2-A82A-6470F7E8375F}"/>
              </a:ext>
            </a:extLst>
          </p:cNvPr>
          <p:cNvSpPr txBox="1">
            <a:spLocks noChangeArrowheads="1"/>
          </p:cNvSpPr>
          <p:nvPr/>
        </p:nvSpPr>
        <p:spPr bwMode="auto">
          <a:xfrm>
            <a:off x="3962400" y="4800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FF0000"/>
                </a:solidFill>
                <a:latin typeface="VNI-Times" pitchFamily="2" charset="0"/>
              </a:rPr>
              <a:t>2</a:t>
            </a:r>
            <a:endParaRPr lang="vi-VN" altLang="en-US" sz="2400">
              <a:solidFill>
                <a:srgbClr val="FF0000"/>
              </a:solidFill>
              <a:latin typeface="VNI-Times" pitchFamily="2" charset="0"/>
            </a:endParaRPr>
          </a:p>
        </p:txBody>
      </p:sp>
      <p:sp>
        <p:nvSpPr>
          <p:cNvPr id="150603" name="Text Box 75">
            <a:extLst>
              <a:ext uri="{FF2B5EF4-FFF2-40B4-BE49-F238E27FC236}">
                <a16:creationId xmlns:a16="http://schemas.microsoft.com/office/drawing/2014/main" id="{CC50E177-5106-4FFB-B9EE-B64831BF12E3}"/>
              </a:ext>
            </a:extLst>
          </p:cNvPr>
          <p:cNvSpPr txBox="1">
            <a:spLocks noChangeArrowheads="1"/>
          </p:cNvSpPr>
          <p:nvPr/>
        </p:nvSpPr>
        <p:spPr bwMode="auto">
          <a:xfrm>
            <a:off x="4114800" y="49530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.2x</a:t>
            </a:r>
            <a:endParaRPr lang="vi-VN" altLang="en-US" sz="2400">
              <a:solidFill>
                <a:srgbClr val="3333FF"/>
              </a:solidFill>
              <a:latin typeface="VNI-Times" pitchFamily="2" charset="0"/>
            </a:endParaRPr>
          </a:p>
        </p:txBody>
      </p:sp>
      <p:sp>
        <p:nvSpPr>
          <p:cNvPr id="150604" name="Text Box 76">
            <a:extLst>
              <a:ext uri="{FF2B5EF4-FFF2-40B4-BE49-F238E27FC236}">
                <a16:creationId xmlns:a16="http://schemas.microsoft.com/office/drawing/2014/main" id="{8BD001D7-5DDC-4942-8F3F-7FD74DB3BCF5}"/>
              </a:ext>
            </a:extLst>
          </p:cNvPr>
          <p:cNvSpPr txBox="1">
            <a:spLocks noChangeArrowheads="1"/>
          </p:cNvSpPr>
          <p:nvPr/>
        </p:nvSpPr>
        <p:spPr bwMode="auto">
          <a:xfrm>
            <a:off x="2895600" y="5410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t>
            </a:r>
            <a:endParaRPr lang="vi-VN" altLang="en-US" sz="2400">
              <a:solidFill>
                <a:srgbClr val="3333FF"/>
              </a:solidFill>
              <a:latin typeface="VNI-Times" pitchFamily="2" charset="0"/>
            </a:endParaRPr>
          </a:p>
        </p:txBody>
      </p:sp>
      <p:grpSp>
        <p:nvGrpSpPr>
          <p:cNvPr id="4" name="Group 77">
            <a:extLst>
              <a:ext uri="{FF2B5EF4-FFF2-40B4-BE49-F238E27FC236}">
                <a16:creationId xmlns:a16="http://schemas.microsoft.com/office/drawing/2014/main" id="{C3D0A182-7B89-43C8-97BE-C19BD4C638F2}"/>
              </a:ext>
            </a:extLst>
          </p:cNvPr>
          <p:cNvGrpSpPr>
            <a:grpSpLocks/>
          </p:cNvGrpSpPr>
          <p:nvPr/>
        </p:nvGrpSpPr>
        <p:grpSpPr bwMode="auto">
          <a:xfrm>
            <a:off x="3886200" y="5638800"/>
            <a:ext cx="762000" cy="381000"/>
            <a:chOff x="816" y="672"/>
            <a:chExt cx="528" cy="384"/>
          </a:xfrm>
        </p:grpSpPr>
        <p:sp>
          <p:nvSpPr>
            <p:cNvPr id="18527" name="Line 78">
              <a:extLst>
                <a:ext uri="{FF2B5EF4-FFF2-40B4-BE49-F238E27FC236}">
                  <a16:creationId xmlns:a16="http://schemas.microsoft.com/office/drawing/2014/main" id="{E504F4F6-A709-47B2-A99D-52BF82989144}"/>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28" name="Line 79">
              <a:extLst>
                <a:ext uri="{FF2B5EF4-FFF2-40B4-BE49-F238E27FC236}">
                  <a16:creationId xmlns:a16="http://schemas.microsoft.com/office/drawing/2014/main" id="{E20665CD-F0F9-440F-9BFA-F32CADB8896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29" name="Line 80">
              <a:extLst>
                <a:ext uri="{FF2B5EF4-FFF2-40B4-BE49-F238E27FC236}">
                  <a16:creationId xmlns:a16="http://schemas.microsoft.com/office/drawing/2014/main" id="{F4683E0B-A99C-4FA5-84F4-D519210F4471}"/>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0609" name="Text Box 81">
            <a:extLst>
              <a:ext uri="{FF2B5EF4-FFF2-40B4-BE49-F238E27FC236}">
                <a16:creationId xmlns:a16="http://schemas.microsoft.com/office/drawing/2014/main" id="{87F7C302-A14D-4AAD-A065-EBD7DC86FB6F}"/>
              </a:ext>
            </a:extLst>
          </p:cNvPr>
          <p:cNvSpPr txBox="1">
            <a:spLocks noChangeArrowheads="1"/>
          </p:cNvSpPr>
          <p:nvPr/>
        </p:nvSpPr>
        <p:spPr bwMode="auto">
          <a:xfrm>
            <a:off x="4038600" y="5562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2x</a:t>
            </a:r>
            <a:endParaRPr lang="vi-VN" altLang="en-US" sz="2400">
              <a:solidFill>
                <a:srgbClr val="3333FF"/>
              </a:solidFill>
              <a:latin typeface="VNI-Times" pitchFamily="2" charset="0"/>
            </a:endParaRPr>
          </a:p>
        </p:txBody>
      </p:sp>
      <p:sp>
        <p:nvSpPr>
          <p:cNvPr id="150610" name="Line 82">
            <a:extLst>
              <a:ext uri="{FF2B5EF4-FFF2-40B4-BE49-F238E27FC236}">
                <a16:creationId xmlns:a16="http://schemas.microsoft.com/office/drawing/2014/main" id="{6FCEF988-152D-4A90-9068-1981615954FD}"/>
              </a:ext>
            </a:extLst>
          </p:cNvPr>
          <p:cNvSpPr>
            <a:spLocks noChangeShapeType="1"/>
          </p:cNvSpPr>
          <p:nvPr/>
        </p:nvSpPr>
        <p:spPr bwMode="auto">
          <a:xfrm>
            <a:off x="3352800" y="5638800"/>
            <a:ext cx="0" cy="38100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0611" name="Line 83">
            <a:extLst>
              <a:ext uri="{FF2B5EF4-FFF2-40B4-BE49-F238E27FC236}">
                <a16:creationId xmlns:a16="http://schemas.microsoft.com/office/drawing/2014/main" id="{AC119FE3-21B9-41D8-97CF-12860F241BEF}"/>
              </a:ext>
            </a:extLst>
          </p:cNvPr>
          <p:cNvSpPr>
            <a:spLocks noChangeShapeType="1"/>
          </p:cNvSpPr>
          <p:nvPr/>
        </p:nvSpPr>
        <p:spPr bwMode="auto">
          <a:xfrm>
            <a:off x="3810000" y="5638800"/>
            <a:ext cx="0" cy="45720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50612" name="Text Box 84">
            <a:extLst>
              <a:ext uri="{FF2B5EF4-FFF2-40B4-BE49-F238E27FC236}">
                <a16:creationId xmlns:a16="http://schemas.microsoft.com/office/drawing/2014/main" id="{327521D1-BC94-4C07-8D60-EBDD7A5BA937}"/>
              </a:ext>
            </a:extLst>
          </p:cNvPr>
          <p:cNvSpPr txBox="1">
            <a:spLocks noChangeArrowheads="1"/>
          </p:cNvSpPr>
          <p:nvPr/>
        </p:nvSpPr>
        <p:spPr bwMode="auto">
          <a:xfrm>
            <a:off x="3352800" y="5562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FF3300"/>
                </a:solidFill>
                <a:latin typeface="VNI-Times" pitchFamily="2" charset="0"/>
              </a:rPr>
              <a:t>3y</a:t>
            </a:r>
            <a:endParaRPr lang="vi-VN" altLang="en-US" sz="2400">
              <a:solidFill>
                <a:srgbClr val="FF3300"/>
              </a:solidFill>
              <a:latin typeface="VNI-Times" pitchFamily="2" charset="0"/>
            </a:endParaRPr>
          </a:p>
        </p:txBody>
      </p:sp>
      <p:sp>
        <p:nvSpPr>
          <p:cNvPr id="150613" name="Text Box 85">
            <a:extLst>
              <a:ext uri="{FF2B5EF4-FFF2-40B4-BE49-F238E27FC236}">
                <a16:creationId xmlns:a16="http://schemas.microsoft.com/office/drawing/2014/main" id="{8C9AA510-5E62-41EA-A59F-38C88652B506}"/>
              </a:ext>
            </a:extLst>
          </p:cNvPr>
          <p:cNvSpPr txBox="1">
            <a:spLocks noChangeArrowheads="1"/>
          </p:cNvSpPr>
          <p:nvPr/>
        </p:nvSpPr>
        <p:spPr bwMode="auto">
          <a:xfrm>
            <a:off x="2895600" y="609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a:t>
            </a:r>
            <a:endParaRPr lang="vi-VN" altLang="en-US" sz="2400">
              <a:solidFill>
                <a:srgbClr val="3333FF"/>
              </a:solidFill>
              <a:latin typeface="VNI-Times" pitchFamily="2" charset="0"/>
            </a:endParaRPr>
          </a:p>
        </p:txBody>
      </p:sp>
      <p:grpSp>
        <p:nvGrpSpPr>
          <p:cNvPr id="5" name="Group 86">
            <a:extLst>
              <a:ext uri="{FF2B5EF4-FFF2-40B4-BE49-F238E27FC236}">
                <a16:creationId xmlns:a16="http://schemas.microsoft.com/office/drawing/2014/main" id="{6CC63AC4-A6E5-422B-A340-9FDA08C37366}"/>
              </a:ext>
            </a:extLst>
          </p:cNvPr>
          <p:cNvGrpSpPr>
            <a:grpSpLocks/>
          </p:cNvGrpSpPr>
          <p:nvPr/>
        </p:nvGrpSpPr>
        <p:grpSpPr bwMode="auto">
          <a:xfrm>
            <a:off x="3886200" y="6096000"/>
            <a:ext cx="609600" cy="381000"/>
            <a:chOff x="816" y="672"/>
            <a:chExt cx="528" cy="384"/>
          </a:xfrm>
        </p:grpSpPr>
        <p:sp>
          <p:nvSpPr>
            <p:cNvPr id="18524" name="Line 87">
              <a:extLst>
                <a:ext uri="{FF2B5EF4-FFF2-40B4-BE49-F238E27FC236}">
                  <a16:creationId xmlns:a16="http://schemas.microsoft.com/office/drawing/2014/main" id="{397A3DF4-F6D6-41B9-9496-EFE1E77FF3E7}"/>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25" name="Line 88">
              <a:extLst>
                <a:ext uri="{FF2B5EF4-FFF2-40B4-BE49-F238E27FC236}">
                  <a16:creationId xmlns:a16="http://schemas.microsoft.com/office/drawing/2014/main" id="{D95C9C15-9878-479A-B829-6A3D64932C8E}"/>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26" name="Line 89">
              <a:extLst>
                <a:ext uri="{FF2B5EF4-FFF2-40B4-BE49-F238E27FC236}">
                  <a16:creationId xmlns:a16="http://schemas.microsoft.com/office/drawing/2014/main" id="{09183779-E319-4E99-AB49-72F0A9693AE0}"/>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50618" name="Text Box 90">
            <a:extLst>
              <a:ext uri="{FF2B5EF4-FFF2-40B4-BE49-F238E27FC236}">
                <a16:creationId xmlns:a16="http://schemas.microsoft.com/office/drawing/2014/main" id="{BE7FF10C-D580-4968-BB46-D79961038988}"/>
              </a:ext>
            </a:extLst>
          </p:cNvPr>
          <p:cNvSpPr txBox="1">
            <a:spLocks noChangeArrowheads="1"/>
          </p:cNvSpPr>
          <p:nvPr/>
        </p:nvSpPr>
        <p:spPr bwMode="auto">
          <a:xfrm>
            <a:off x="3962400" y="60960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2x</a:t>
            </a:r>
            <a:endParaRPr lang="vi-VN" altLang="en-US" sz="2400">
              <a:solidFill>
                <a:srgbClr val="3333FF"/>
              </a:solidFill>
              <a:latin typeface="VNI-Times" pitchFamily="2" charset="0"/>
            </a:endParaRPr>
          </a:p>
        </p:txBody>
      </p:sp>
      <p:sp>
        <p:nvSpPr>
          <p:cNvPr id="150619" name="Text Box 91">
            <a:extLst>
              <a:ext uri="{FF2B5EF4-FFF2-40B4-BE49-F238E27FC236}">
                <a16:creationId xmlns:a16="http://schemas.microsoft.com/office/drawing/2014/main" id="{1C753046-E707-434C-B956-2AD6B1904799}"/>
              </a:ext>
            </a:extLst>
          </p:cNvPr>
          <p:cNvSpPr txBox="1">
            <a:spLocks noChangeArrowheads="1"/>
          </p:cNvSpPr>
          <p:nvPr/>
        </p:nvSpPr>
        <p:spPr bwMode="auto">
          <a:xfrm>
            <a:off x="3429000" y="60960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FF3300"/>
                </a:solidFill>
                <a:latin typeface="VNI-Times" pitchFamily="2" charset="0"/>
              </a:rPr>
              <a:t>3y</a:t>
            </a:r>
            <a:endParaRPr lang="vi-VN" altLang="en-US" sz="2400">
              <a:solidFill>
                <a:srgbClr val="FF3300"/>
              </a:solidFill>
              <a:latin typeface="VNI-Times" pitchFamily="2" charset="0"/>
            </a:endParaRPr>
          </a:p>
        </p:txBody>
      </p:sp>
      <p:sp>
        <p:nvSpPr>
          <p:cNvPr id="150620" name="Text Box 92">
            <a:extLst>
              <a:ext uri="{FF2B5EF4-FFF2-40B4-BE49-F238E27FC236}">
                <a16:creationId xmlns:a16="http://schemas.microsoft.com/office/drawing/2014/main" id="{72AD21C1-03BB-48D3-A467-3B9834022A53}"/>
              </a:ext>
            </a:extLst>
          </p:cNvPr>
          <p:cNvSpPr txBox="1">
            <a:spLocks noChangeArrowheads="1"/>
          </p:cNvSpPr>
          <p:nvPr/>
        </p:nvSpPr>
        <p:spPr bwMode="auto">
          <a:xfrm>
            <a:off x="3200400" y="609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FF0000"/>
                </a:solidFill>
                <a:latin typeface="VNI-Times" pitchFamily="2" charset="0"/>
              </a:rPr>
              <a:t>–</a:t>
            </a:r>
            <a:r>
              <a:rPr lang="en-US" altLang="en-US" sz="2400">
                <a:solidFill>
                  <a:srgbClr val="FF6600"/>
                </a:solidFill>
                <a:latin typeface="VNI-Times" pitchFamily="2" charset="0"/>
              </a:rPr>
              <a:t> </a:t>
            </a:r>
            <a:endParaRPr lang="vi-VN" altLang="en-US" sz="2400">
              <a:solidFill>
                <a:srgbClr val="FF6600"/>
              </a:solidFill>
              <a:latin typeface="VNI-Times" pitchFamily="2" charset="0"/>
            </a:endParaRPr>
          </a:p>
        </p:txBody>
      </p:sp>
      <p:grpSp>
        <p:nvGrpSpPr>
          <p:cNvPr id="18461" name="Group 101">
            <a:extLst>
              <a:ext uri="{FF2B5EF4-FFF2-40B4-BE49-F238E27FC236}">
                <a16:creationId xmlns:a16="http://schemas.microsoft.com/office/drawing/2014/main" id="{9FB76C78-59E0-4614-9BEE-75B1F64C5FDE}"/>
              </a:ext>
            </a:extLst>
          </p:cNvPr>
          <p:cNvGrpSpPr>
            <a:grpSpLocks/>
          </p:cNvGrpSpPr>
          <p:nvPr/>
        </p:nvGrpSpPr>
        <p:grpSpPr bwMode="auto">
          <a:xfrm>
            <a:off x="1524000" y="3505200"/>
            <a:ext cx="990600" cy="609600"/>
            <a:chOff x="816" y="672"/>
            <a:chExt cx="528" cy="384"/>
          </a:xfrm>
        </p:grpSpPr>
        <p:sp>
          <p:nvSpPr>
            <p:cNvPr id="18521" name="Line 102">
              <a:extLst>
                <a:ext uri="{FF2B5EF4-FFF2-40B4-BE49-F238E27FC236}">
                  <a16:creationId xmlns:a16="http://schemas.microsoft.com/office/drawing/2014/main" id="{D4A5F4B3-A49D-427C-A742-7AF45EF49740}"/>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22" name="Line 103">
              <a:extLst>
                <a:ext uri="{FF2B5EF4-FFF2-40B4-BE49-F238E27FC236}">
                  <a16:creationId xmlns:a16="http://schemas.microsoft.com/office/drawing/2014/main" id="{CC2D3974-0A61-4B9B-828B-8663CB589B68}"/>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23" name="Line 104">
              <a:extLst>
                <a:ext uri="{FF2B5EF4-FFF2-40B4-BE49-F238E27FC236}">
                  <a16:creationId xmlns:a16="http://schemas.microsoft.com/office/drawing/2014/main" id="{84517DD0-4765-408B-8372-230558E25AD7}"/>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8462" name="Text Box 105">
            <a:extLst>
              <a:ext uri="{FF2B5EF4-FFF2-40B4-BE49-F238E27FC236}">
                <a16:creationId xmlns:a16="http://schemas.microsoft.com/office/drawing/2014/main" id="{353B6E69-6565-417A-80C1-4C4EECB2A6D0}"/>
              </a:ext>
            </a:extLst>
          </p:cNvPr>
          <p:cNvSpPr txBox="1">
            <a:spLocks noChangeArrowheads="1"/>
          </p:cNvSpPr>
          <p:nvPr/>
        </p:nvSpPr>
        <p:spPr bwMode="auto">
          <a:xfrm>
            <a:off x="1600200" y="3581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18xy</a:t>
            </a:r>
            <a:endParaRPr lang="vi-VN" altLang="en-US" sz="2400">
              <a:solidFill>
                <a:srgbClr val="3333FF"/>
              </a:solidFill>
              <a:latin typeface="VNI-Times" pitchFamily="2" charset="0"/>
            </a:endParaRPr>
          </a:p>
        </p:txBody>
      </p:sp>
      <p:sp>
        <p:nvSpPr>
          <p:cNvPr id="18463" name="Text Box 106">
            <a:extLst>
              <a:ext uri="{FF2B5EF4-FFF2-40B4-BE49-F238E27FC236}">
                <a16:creationId xmlns:a16="http://schemas.microsoft.com/office/drawing/2014/main" id="{BBFF3B05-1377-4EF0-A496-551B9838706C}"/>
              </a:ext>
            </a:extLst>
          </p:cNvPr>
          <p:cNvSpPr txBox="1">
            <a:spLocks noChangeArrowheads="1"/>
          </p:cNvSpPr>
          <p:nvPr/>
        </p:nvSpPr>
        <p:spPr bwMode="auto">
          <a:xfrm>
            <a:off x="2209800" y="3429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b="0">
                <a:solidFill>
                  <a:srgbClr val="3333FF"/>
                </a:solidFill>
                <a:latin typeface="VNI-Times" pitchFamily="2" charset="0"/>
              </a:rPr>
              <a:t>2</a:t>
            </a:r>
            <a:endParaRPr lang="vi-VN" altLang="en-US" sz="2400" b="0">
              <a:solidFill>
                <a:srgbClr val="3333FF"/>
              </a:solidFill>
              <a:latin typeface="VNI-Times" pitchFamily="2" charset="0"/>
            </a:endParaRPr>
          </a:p>
        </p:txBody>
      </p:sp>
      <p:sp>
        <p:nvSpPr>
          <p:cNvPr id="150684" name="Text Box 156">
            <a:extLst>
              <a:ext uri="{FF2B5EF4-FFF2-40B4-BE49-F238E27FC236}">
                <a16:creationId xmlns:a16="http://schemas.microsoft.com/office/drawing/2014/main" id="{4E4AC45D-5A11-4BAC-ACC4-0FFF03394F5B}"/>
              </a:ext>
            </a:extLst>
          </p:cNvPr>
          <p:cNvSpPr txBox="1">
            <a:spLocks noChangeArrowheads="1"/>
          </p:cNvSpPr>
          <p:nvPr/>
        </p:nvSpPr>
        <p:spPr bwMode="auto">
          <a:xfrm>
            <a:off x="76200" y="685800"/>
            <a:ext cx="7162800" cy="457200"/>
          </a:xfrm>
          <a:prstGeom prst="rect">
            <a:avLst/>
          </a:prstGeom>
          <a:noFill/>
          <a:ln>
            <a:noFill/>
          </a:ln>
          <a:effectLst/>
        </p:spPr>
        <p:txBody>
          <a:bodyPr>
            <a:spAutoFit/>
          </a:bodyPr>
          <a:lstStyle/>
          <a:p>
            <a:pPr eaLnBrk="1" hangingPunct="1">
              <a:spcBef>
                <a:spcPct val="50000"/>
              </a:spcBef>
              <a:defRPr/>
            </a:pPr>
            <a:r>
              <a:rPr lang="en-US" altLang="en-US" sz="2400">
                <a:solidFill>
                  <a:srgbClr val="CC3300"/>
                </a:solidFill>
                <a:effectLst>
                  <a:outerShdw blurRad="38100" dist="38100" dir="2700000" algn="tl">
                    <a:srgbClr val="000000"/>
                  </a:outerShdw>
                </a:effectLst>
                <a:latin typeface="VNI-Meli" pitchFamily="2" charset="0"/>
              </a:rPr>
              <a:t>MOÄT CAÙCH TOÅNG QUAÙT :</a:t>
            </a:r>
          </a:p>
        </p:txBody>
      </p:sp>
      <p:sp>
        <p:nvSpPr>
          <p:cNvPr id="18465" name="Text Box 157">
            <a:extLst>
              <a:ext uri="{FF2B5EF4-FFF2-40B4-BE49-F238E27FC236}">
                <a16:creationId xmlns:a16="http://schemas.microsoft.com/office/drawing/2014/main" id="{B615356F-C601-4F9B-A70F-DB8AC672E72E}"/>
              </a:ext>
            </a:extLst>
          </p:cNvPr>
          <p:cNvSpPr txBox="1">
            <a:spLocks noChangeArrowheads="1"/>
          </p:cNvSpPr>
          <p:nvPr/>
        </p:nvSpPr>
        <p:spPr bwMode="auto">
          <a:xfrm>
            <a:off x="304800" y="990600"/>
            <a:ext cx="883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r>
              <a:rPr lang="en-US" altLang="en-US" sz="2600">
                <a:latin typeface="VNI-Times" pitchFamily="2" charset="0"/>
              </a:rPr>
              <a:t>Vôùi hai bieåu thöùc A, B maø B</a:t>
            </a:r>
            <a:r>
              <a:rPr lang="en-US" altLang="en-US" sz="2600">
                <a:latin typeface="VNI-Times" pitchFamily="2" charset="0"/>
                <a:sym typeface="Symbol" panose="05050102010706020507" pitchFamily="18" charset="2"/>
              </a:rPr>
              <a:t> 0, ta coù:</a:t>
            </a:r>
            <a:endParaRPr lang="en-US" altLang="en-US" sz="2600">
              <a:latin typeface="VNI-Times" pitchFamily="2" charset="0"/>
            </a:endParaRPr>
          </a:p>
        </p:txBody>
      </p:sp>
      <p:sp>
        <p:nvSpPr>
          <p:cNvPr id="18466" name="Text Box 158">
            <a:extLst>
              <a:ext uri="{FF2B5EF4-FFF2-40B4-BE49-F238E27FC236}">
                <a16:creationId xmlns:a16="http://schemas.microsoft.com/office/drawing/2014/main" id="{A0EA59C7-2B6E-4613-A567-42C64000A12C}"/>
              </a:ext>
            </a:extLst>
          </p:cNvPr>
          <p:cNvSpPr txBox="1">
            <a:spLocks noChangeArrowheads="1"/>
          </p:cNvSpPr>
          <p:nvPr/>
        </p:nvSpPr>
        <p:spPr bwMode="auto">
          <a:xfrm>
            <a:off x="685800" y="18319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solidFill>
                  <a:srgbClr val="CC3300"/>
                </a:solidFill>
                <a:latin typeface="VNI-Times" pitchFamily="2" charset="0"/>
              </a:rPr>
              <a:t> A </a:t>
            </a:r>
            <a:r>
              <a:rPr lang="en-US" altLang="en-US" sz="2400">
                <a:solidFill>
                  <a:srgbClr val="CC33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006600"/>
                </a:solidFill>
                <a:latin typeface="VNI-Times" pitchFamily="2" charset="0"/>
                <a:sym typeface="Symbol" panose="05050102010706020507" pitchFamily="18" charset="2"/>
              </a:rPr>
              <a:t>vaø  B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sp>
        <p:nvSpPr>
          <p:cNvPr id="18467" name="Text Box 159">
            <a:extLst>
              <a:ext uri="{FF2B5EF4-FFF2-40B4-BE49-F238E27FC236}">
                <a16:creationId xmlns:a16="http://schemas.microsoft.com/office/drawing/2014/main" id="{D582B6A5-CCF4-4823-B1DD-7C31FC2240BC}"/>
              </a:ext>
            </a:extLst>
          </p:cNvPr>
          <p:cNvSpPr txBox="1">
            <a:spLocks noChangeArrowheads="1"/>
          </p:cNvSpPr>
          <p:nvPr/>
        </p:nvSpPr>
        <p:spPr bwMode="auto">
          <a:xfrm>
            <a:off x="533400" y="2593975"/>
            <a:ext cx="575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latin typeface="VNI-Times" pitchFamily="2" charset="0"/>
              </a:rPr>
              <a:t> </a:t>
            </a:r>
            <a:r>
              <a:rPr lang="en-US" altLang="en-US" sz="2400">
                <a:solidFill>
                  <a:srgbClr val="CC3300"/>
                </a:solidFill>
                <a:latin typeface="VNI-Times" pitchFamily="2" charset="0"/>
              </a:rPr>
              <a:t>A &lt; 0</a:t>
            </a:r>
            <a:r>
              <a:rPr lang="en-US" altLang="en-US" sz="2400">
                <a:latin typeface="VNI-Times" pitchFamily="2" charset="0"/>
              </a:rPr>
              <a:t> </a:t>
            </a:r>
            <a:r>
              <a:rPr lang="en-US" altLang="en-US" sz="2400">
                <a:solidFill>
                  <a:srgbClr val="006600"/>
                </a:solidFill>
                <a:latin typeface="VNI-Times" pitchFamily="2" charset="0"/>
              </a:rPr>
              <a:t>vaø  B </a:t>
            </a:r>
            <a:r>
              <a:rPr lang="en-US" altLang="en-US" sz="2400">
                <a:solidFill>
                  <a:srgbClr val="006600"/>
                </a:solidFill>
                <a:latin typeface="VNI-Times" pitchFamily="2" charset="0"/>
                <a:sym typeface="Symbol" panose="05050102010706020507" pitchFamily="18" charset="2"/>
              </a:rPr>
              <a:t>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grpSp>
        <p:nvGrpSpPr>
          <p:cNvPr id="18468" name="Group 160">
            <a:extLst>
              <a:ext uri="{FF2B5EF4-FFF2-40B4-BE49-F238E27FC236}">
                <a16:creationId xmlns:a16="http://schemas.microsoft.com/office/drawing/2014/main" id="{2B5428FD-E4A9-4772-A0B7-E191622D1E87}"/>
              </a:ext>
            </a:extLst>
          </p:cNvPr>
          <p:cNvGrpSpPr>
            <a:grpSpLocks/>
          </p:cNvGrpSpPr>
          <p:nvPr/>
        </p:nvGrpSpPr>
        <p:grpSpPr bwMode="auto">
          <a:xfrm>
            <a:off x="1752600" y="1527175"/>
            <a:ext cx="838200" cy="304800"/>
            <a:chOff x="816" y="672"/>
            <a:chExt cx="528" cy="384"/>
          </a:xfrm>
        </p:grpSpPr>
        <p:sp>
          <p:nvSpPr>
            <p:cNvPr id="18518" name="Line 161">
              <a:extLst>
                <a:ext uri="{FF2B5EF4-FFF2-40B4-BE49-F238E27FC236}">
                  <a16:creationId xmlns:a16="http://schemas.microsoft.com/office/drawing/2014/main" id="{DF4DEABB-FBCB-444D-922E-8DE5C90CB590}"/>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19" name="Line 162">
              <a:extLst>
                <a:ext uri="{FF2B5EF4-FFF2-40B4-BE49-F238E27FC236}">
                  <a16:creationId xmlns:a16="http://schemas.microsoft.com/office/drawing/2014/main" id="{C8EE04B9-7392-46F5-90AB-CA912D51EF66}"/>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20" name="Line 163">
              <a:extLst>
                <a:ext uri="{FF2B5EF4-FFF2-40B4-BE49-F238E27FC236}">
                  <a16:creationId xmlns:a16="http://schemas.microsoft.com/office/drawing/2014/main" id="{8BE5F5EA-276E-420B-BBED-A631C717F343}"/>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8469" name="Group 164">
            <a:extLst>
              <a:ext uri="{FF2B5EF4-FFF2-40B4-BE49-F238E27FC236}">
                <a16:creationId xmlns:a16="http://schemas.microsoft.com/office/drawing/2014/main" id="{C6107FF6-9BD7-466E-8834-908E58F3E115}"/>
              </a:ext>
            </a:extLst>
          </p:cNvPr>
          <p:cNvGrpSpPr>
            <a:grpSpLocks/>
          </p:cNvGrpSpPr>
          <p:nvPr/>
        </p:nvGrpSpPr>
        <p:grpSpPr bwMode="auto">
          <a:xfrm>
            <a:off x="3810000" y="1527175"/>
            <a:ext cx="381000" cy="381000"/>
            <a:chOff x="816" y="672"/>
            <a:chExt cx="528" cy="384"/>
          </a:xfrm>
        </p:grpSpPr>
        <p:sp>
          <p:nvSpPr>
            <p:cNvPr id="18515" name="Line 165">
              <a:extLst>
                <a:ext uri="{FF2B5EF4-FFF2-40B4-BE49-F238E27FC236}">
                  <a16:creationId xmlns:a16="http://schemas.microsoft.com/office/drawing/2014/main" id="{CEA211FD-7D7E-47F7-94F9-DC201937DB1E}"/>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16" name="Line 166">
              <a:extLst>
                <a:ext uri="{FF2B5EF4-FFF2-40B4-BE49-F238E27FC236}">
                  <a16:creationId xmlns:a16="http://schemas.microsoft.com/office/drawing/2014/main" id="{B33D071C-7B54-4EC3-B2DE-6919FC560122}"/>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17" name="Line 167">
              <a:extLst>
                <a:ext uri="{FF2B5EF4-FFF2-40B4-BE49-F238E27FC236}">
                  <a16:creationId xmlns:a16="http://schemas.microsoft.com/office/drawing/2014/main" id="{3C815DA5-83DA-4AC0-B316-20AC2EC52DD1}"/>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8470" name="Text Box 168">
            <a:extLst>
              <a:ext uri="{FF2B5EF4-FFF2-40B4-BE49-F238E27FC236}">
                <a16:creationId xmlns:a16="http://schemas.microsoft.com/office/drawing/2014/main" id="{2239F5EC-5F63-4D42-888E-4653C756ED92}"/>
              </a:ext>
            </a:extLst>
          </p:cNvPr>
          <p:cNvSpPr txBox="1">
            <a:spLocks noChangeArrowheads="1"/>
          </p:cNvSpPr>
          <p:nvPr/>
        </p:nvSpPr>
        <p:spPr bwMode="auto">
          <a:xfrm>
            <a:off x="1828800" y="15271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18471" name="Text Box 169">
            <a:extLst>
              <a:ext uri="{FF2B5EF4-FFF2-40B4-BE49-F238E27FC236}">
                <a16:creationId xmlns:a16="http://schemas.microsoft.com/office/drawing/2014/main" id="{EAA0FA71-3018-4960-95DF-C5C0D5184FDC}"/>
              </a:ext>
            </a:extLst>
          </p:cNvPr>
          <p:cNvSpPr txBox="1">
            <a:spLocks noChangeArrowheads="1"/>
          </p:cNvSpPr>
          <p:nvPr/>
        </p:nvSpPr>
        <p:spPr bwMode="auto">
          <a:xfrm>
            <a:off x="1981200" y="14509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0000FF"/>
                </a:solidFill>
                <a:latin typeface="VNI-Times" pitchFamily="2" charset="0"/>
              </a:rPr>
              <a:t>2</a:t>
            </a:r>
            <a:endParaRPr lang="vi-VN" altLang="en-US" sz="2000" b="0">
              <a:solidFill>
                <a:srgbClr val="0000FF"/>
              </a:solidFill>
              <a:latin typeface="VNI-Times" pitchFamily="2" charset="0"/>
            </a:endParaRPr>
          </a:p>
        </p:txBody>
      </p:sp>
      <p:sp>
        <p:nvSpPr>
          <p:cNvPr id="18472" name="Text Box 170">
            <a:extLst>
              <a:ext uri="{FF2B5EF4-FFF2-40B4-BE49-F238E27FC236}">
                <a16:creationId xmlns:a16="http://schemas.microsoft.com/office/drawing/2014/main" id="{8441C6DE-4C71-4F3D-9296-2822EB03E1F8}"/>
              </a:ext>
            </a:extLst>
          </p:cNvPr>
          <p:cNvSpPr txBox="1">
            <a:spLocks noChangeArrowheads="1"/>
          </p:cNvSpPr>
          <p:nvPr/>
        </p:nvSpPr>
        <p:spPr bwMode="auto">
          <a:xfrm>
            <a:off x="2667000" y="14509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grpSp>
        <p:nvGrpSpPr>
          <p:cNvPr id="18473" name="Group 171">
            <a:extLst>
              <a:ext uri="{FF2B5EF4-FFF2-40B4-BE49-F238E27FC236}">
                <a16:creationId xmlns:a16="http://schemas.microsoft.com/office/drawing/2014/main" id="{ED838A3F-078E-49AD-8B4A-3695DA6374EF}"/>
              </a:ext>
            </a:extLst>
          </p:cNvPr>
          <p:cNvGrpSpPr>
            <a:grpSpLocks/>
          </p:cNvGrpSpPr>
          <p:nvPr/>
        </p:nvGrpSpPr>
        <p:grpSpPr bwMode="auto">
          <a:xfrm>
            <a:off x="3200400" y="1527175"/>
            <a:ext cx="457200" cy="381000"/>
            <a:chOff x="2448" y="1680"/>
            <a:chExt cx="336" cy="336"/>
          </a:xfrm>
        </p:grpSpPr>
        <p:sp>
          <p:nvSpPr>
            <p:cNvPr id="18513" name="Line 172">
              <a:extLst>
                <a:ext uri="{FF2B5EF4-FFF2-40B4-BE49-F238E27FC236}">
                  <a16:creationId xmlns:a16="http://schemas.microsoft.com/office/drawing/2014/main" id="{0418D887-59BA-466D-90AF-C52232F821F5}"/>
                </a:ext>
              </a:extLst>
            </p:cNvPr>
            <p:cNvSpPr>
              <a:spLocks noChangeShapeType="1"/>
            </p:cNvSpPr>
            <p:nvPr/>
          </p:nvSpPr>
          <p:spPr bwMode="auto">
            <a:xfrm>
              <a:off x="2448"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14" name="Line 173">
              <a:extLst>
                <a:ext uri="{FF2B5EF4-FFF2-40B4-BE49-F238E27FC236}">
                  <a16:creationId xmlns:a16="http://schemas.microsoft.com/office/drawing/2014/main" id="{EB0C9CB9-83CC-4EC4-9D8B-AA8818E16AF3}"/>
                </a:ext>
              </a:extLst>
            </p:cNvPr>
            <p:cNvSpPr>
              <a:spLocks noChangeShapeType="1"/>
            </p:cNvSpPr>
            <p:nvPr/>
          </p:nvSpPr>
          <p:spPr bwMode="auto">
            <a:xfrm>
              <a:off x="2784"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8474" name="Text Box 174">
            <a:extLst>
              <a:ext uri="{FF2B5EF4-FFF2-40B4-BE49-F238E27FC236}">
                <a16:creationId xmlns:a16="http://schemas.microsoft.com/office/drawing/2014/main" id="{B2752881-D977-4875-8C88-720E6CFE26B1}"/>
              </a:ext>
            </a:extLst>
          </p:cNvPr>
          <p:cNvSpPr txBox="1">
            <a:spLocks noChangeArrowheads="1"/>
          </p:cNvSpPr>
          <p:nvPr/>
        </p:nvSpPr>
        <p:spPr bwMode="auto">
          <a:xfrm>
            <a:off x="32004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18475" name="Text Box 175">
            <a:extLst>
              <a:ext uri="{FF2B5EF4-FFF2-40B4-BE49-F238E27FC236}">
                <a16:creationId xmlns:a16="http://schemas.microsoft.com/office/drawing/2014/main" id="{F154B728-4BEA-4799-A980-BB9A8DD6824C}"/>
              </a:ext>
            </a:extLst>
          </p:cNvPr>
          <p:cNvSpPr txBox="1">
            <a:spLocks noChangeArrowheads="1"/>
          </p:cNvSpPr>
          <p:nvPr/>
        </p:nvSpPr>
        <p:spPr bwMode="auto">
          <a:xfrm>
            <a:off x="38862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18476" name="Group 176">
            <a:extLst>
              <a:ext uri="{FF2B5EF4-FFF2-40B4-BE49-F238E27FC236}">
                <a16:creationId xmlns:a16="http://schemas.microsoft.com/office/drawing/2014/main" id="{49465EAF-FEB6-4BFE-BE88-44E9623A35EA}"/>
              </a:ext>
            </a:extLst>
          </p:cNvPr>
          <p:cNvGrpSpPr>
            <a:grpSpLocks/>
          </p:cNvGrpSpPr>
          <p:nvPr/>
        </p:nvGrpSpPr>
        <p:grpSpPr bwMode="auto">
          <a:xfrm>
            <a:off x="3962400" y="1831975"/>
            <a:ext cx="914400" cy="533400"/>
            <a:chOff x="816" y="672"/>
            <a:chExt cx="528" cy="384"/>
          </a:xfrm>
        </p:grpSpPr>
        <p:sp>
          <p:nvSpPr>
            <p:cNvPr id="18510" name="Line 177">
              <a:extLst>
                <a:ext uri="{FF2B5EF4-FFF2-40B4-BE49-F238E27FC236}">
                  <a16:creationId xmlns:a16="http://schemas.microsoft.com/office/drawing/2014/main" id="{8FCDF6BC-2529-48F4-BD84-0FEA1F46B920}"/>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11" name="Line 178">
              <a:extLst>
                <a:ext uri="{FF2B5EF4-FFF2-40B4-BE49-F238E27FC236}">
                  <a16:creationId xmlns:a16="http://schemas.microsoft.com/office/drawing/2014/main" id="{7DE77199-2186-4CD0-89C7-5EAA5D324166}"/>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12" name="Line 179">
              <a:extLst>
                <a:ext uri="{FF2B5EF4-FFF2-40B4-BE49-F238E27FC236}">
                  <a16:creationId xmlns:a16="http://schemas.microsoft.com/office/drawing/2014/main" id="{AE1863E7-2CFA-4F07-9744-3596C1691B72}"/>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8477" name="Group 180">
            <a:extLst>
              <a:ext uri="{FF2B5EF4-FFF2-40B4-BE49-F238E27FC236}">
                <a16:creationId xmlns:a16="http://schemas.microsoft.com/office/drawing/2014/main" id="{8C25C63C-5720-4FC7-AAD4-78B2F6D2FA54}"/>
              </a:ext>
            </a:extLst>
          </p:cNvPr>
          <p:cNvGrpSpPr>
            <a:grpSpLocks/>
          </p:cNvGrpSpPr>
          <p:nvPr/>
        </p:nvGrpSpPr>
        <p:grpSpPr bwMode="auto">
          <a:xfrm>
            <a:off x="5715000" y="1831975"/>
            <a:ext cx="457200" cy="381000"/>
            <a:chOff x="816" y="672"/>
            <a:chExt cx="528" cy="384"/>
          </a:xfrm>
        </p:grpSpPr>
        <p:sp>
          <p:nvSpPr>
            <p:cNvPr id="18507" name="Line 181">
              <a:extLst>
                <a:ext uri="{FF2B5EF4-FFF2-40B4-BE49-F238E27FC236}">
                  <a16:creationId xmlns:a16="http://schemas.microsoft.com/office/drawing/2014/main" id="{34C66080-AC83-4BA8-92D1-C9A980EB944B}"/>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08" name="Line 182">
              <a:extLst>
                <a:ext uri="{FF2B5EF4-FFF2-40B4-BE49-F238E27FC236}">
                  <a16:creationId xmlns:a16="http://schemas.microsoft.com/office/drawing/2014/main" id="{66722FD8-682E-4D70-80ED-76905C89D833}"/>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09" name="Line 183">
              <a:extLst>
                <a:ext uri="{FF2B5EF4-FFF2-40B4-BE49-F238E27FC236}">
                  <a16:creationId xmlns:a16="http://schemas.microsoft.com/office/drawing/2014/main" id="{BADEEADC-9FE1-4991-BFBB-1A9AF983C503}"/>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8478" name="Text Box 184">
            <a:extLst>
              <a:ext uri="{FF2B5EF4-FFF2-40B4-BE49-F238E27FC236}">
                <a16:creationId xmlns:a16="http://schemas.microsoft.com/office/drawing/2014/main" id="{6746E225-D16B-4A5D-932E-252A863DCED2}"/>
              </a:ext>
            </a:extLst>
          </p:cNvPr>
          <p:cNvSpPr txBox="1">
            <a:spLocks noChangeArrowheads="1"/>
          </p:cNvSpPr>
          <p:nvPr/>
        </p:nvSpPr>
        <p:spPr bwMode="auto">
          <a:xfrm>
            <a:off x="4114800" y="18319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18479" name="Text Box 185">
            <a:extLst>
              <a:ext uri="{FF2B5EF4-FFF2-40B4-BE49-F238E27FC236}">
                <a16:creationId xmlns:a16="http://schemas.microsoft.com/office/drawing/2014/main" id="{66E8DC68-FDDE-46BF-899B-6ABD748D91F4}"/>
              </a:ext>
            </a:extLst>
          </p:cNvPr>
          <p:cNvSpPr txBox="1">
            <a:spLocks noChangeArrowheads="1"/>
          </p:cNvSpPr>
          <p:nvPr/>
        </p:nvSpPr>
        <p:spPr bwMode="auto">
          <a:xfrm>
            <a:off x="4305300" y="175895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18480" name="Text Box 186">
            <a:extLst>
              <a:ext uri="{FF2B5EF4-FFF2-40B4-BE49-F238E27FC236}">
                <a16:creationId xmlns:a16="http://schemas.microsoft.com/office/drawing/2014/main" id="{C655E6D7-B5C4-4410-8F08-296D6D135252}"/>
              </a:ext>
            </a:extLst>
          </p:cNvPr>
          <p:cNvSpPr txBox="1">
            <a:spLocks noChangeArrowheads="1"/>
          </p:cNvSpPr>
          <p:nvPr/>
        </p:nvSpPr>
        <p:spPr bwMode="auto">
          <a:xfrm>
            <a:off x="5029200" y="18319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18481" name="Text Box 187">
            <a:extLst>
              <a:ext uri="{FF2B5EF4-FFF2-40B4-BE49-F238E27FC236}">
                <a16:creationId xmlns:a16="http://schemas.microsoft.com/office/drawing/2014/main" id="{B9A47C2E-58DE-4E24-AFFD-C05EE7FC4379}"/>
              </a:ext>
            </a:extLst>
          </p:cNvPr>
          <p:cNvSpPr txBox="1">
            <a:spLocks noChangeArrowheads="1"/>
          </p:cNvSpPr>
          <p:nvPr/>
        </p:nvSpPr>
        <p:spPr bwMode="auto">
          <a:xfrm>
            <a:off x="5410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18482" name="Text Box 188">
            <a:extLst>
              <a:ext uri="{FF2B5EF4-FFF2-40B4-BE49-F238E27FC236}">
                <a16:creationId xmlns:a16="http://schemas.microsoft.com/office/drawing/2014/main" id="{E5C1989E-DCB8-4EC1-83BB-4D1B2B4C98BA}"/>
              </a:ext>
            </a:extLst>
          </p:cNvPr>
          <p:cNvSpPr txBox="1">
            <a:spLocks noChangeArrowheads="1"/>
          </p:cNvSpPr>
          <p:nvPr/>
        </p:nvSpPr>
        <p:spPr bwMode="auto">
          <a:xfrm>
            <a:off x="5791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18483" name="Group 189">
            <a:extLst>
              <a:ext uri="{FF2B5EF4-FFF2-40B4-BE49-F238E27FC236}">
                <a16:creationId xmlns:a16="http://schemas.microsoft.com/office/drawing/2014/main" id="{935CDDB7-DFE3-4858-B0B6-1F3E70130FCA}"/>
              </a:ext>
            </a:extLst>
          </p:cNvPr>
          <p:cNvGrpSpPr>
            <a:grpSpLocks/>
          </p:cNvGrpSpPr>
          <p:nvPr/>
        </p:nvGrpSpPr>
        <p:grpSpPr bwMode="auto">
          <a:xfrm>
            <a:off x="4038600" y="2590800"/>
            <a:ext cx="914400" cy="533400"/>
            <a:chOff x="816" y="672"/>
            <a:chExt cx="528" cy="384"/>
          </a:xfrm>
        </p:grpSpPr>
        <p:sp>
          <p:nvSpPr>
            <p:cNvPr id="18504" name="Line 190">
              <a:extLst>
                <a:ext uri="{FF2B5EF4-FFF2-40B4-BE49-F238E27FC236}">
                  <a16:creationId xmlns:a16="http://schemas.microsoft.com/office/drawing/2014/main" id="{A5E63C08-FC45-4F0C-B260-FC87B4F40010}"/>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05" name="Line 191">
              <a:extLst>
                <a:ext uri="{FF2B5EF4-FFF2-40B4-BE49-F238E27FC236}">
                  <a16:creationId xmlns:a16="http://schemas.microsoft.com/office/drawing/2014/main" id="{F664BAB8-0983-47D3-A384-7CAD90D880E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06" name="Line 192">
              <a:extLst>
                <a:ext uri="{FF2B5EF4-FFF2-40B4-BE49-F238E27FC236}">
                  <a16:creationId xmlns:a16="http://schemas.microsoft.com/office/drawing/2014/main" id="{1EDAE535-9E61-4D05-ADC9-2E472DDA7189}"/>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8484" name="Group 193">
            <a:extLst>
              <a:ext uri="{FF2B5EF4-FFF2-40B4-BE49-F238E27FC236}">
                <a16:creationId xmlns:a16="http://schemas.microsoft.com/office/drawing/2014/main" id="{A3FC4B76-86F3-4954-A783-7491084695AF}"/>
              </a:ext>
            </a:extLst>
          </p:cNvPr>
          <p:cNvGrpSpPr>
            <a:grpSpLocks/>
          </p:cNvGrpSpPr>
          <p:nvPr/>
        </p:nvGrpSpPr>
        <p:grpSpPr bwMode="auto">
          <a:xfrm>
            <a:off x="5791200" y="2590800"/>
            <a:ext cx="457200" cy="381000"/>
            <a:chOff x="816" y="672"/>
            <a:chExt cx="528" cy="384"/>
          </a:xfrm>
        </p:grpSpPr>
        <p:sp>
          <p:nvSpPr>
            <p:cNvPr id="18501" name="Line 194">
              <a:extLst>
                <a:ext uri="{FF2B5EF4-FFF2-40B4-BE49-F238E27FC236}">
                  <a16:creationId xmlns:a16="http://schemas.microsoft.com/office/drawing/2014/main" id="{77630230-23C8-4771-A645-2DA086CD5D5B}"/>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02" name="Line 195">
              <a:extLst>
                <a:ext uri="{FF2B5EF4-FFF2-40B4-BE49-F238E27FC236}">
                  <a16:creationId xmlns:a16="http://schemas.microsoft.com/office/drawing/2014/main" id="{D6530D7D-2251-4055-B53C-ADF91DF8FF01}"/>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03" name="Line 196">
              <a:extLst>
                <a:ext uri="{FF2B5EF4-FFF2-40B4-BE49-F238E27FC236}">
                  <a16:creationId xmlns:a16="http://schemas.microsoft.com/office/drawing/2014/main" id="{DA11A837-1FEB-4EA9-806F-E3B6F4981DEA}"/>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18485" name="Text Box 197">
            <a:extLst>
              <a:ext uri="{FF2B5EF4-FFF2-40B4-BE49-F238E27FC236}">
                <a16:creationId xmlns:a16="http://schemas.microsoft.com/office/drawing/2014/main" id="{D9E18831-35CF-4EC1-BCF4-075C169064A4}"/>
              </a:ext>
            </a:extLst>
          </p:cNvPr>
          <p:cNvSpPr txBox="1">
            <a:spLocks noChangeArrowheads="1"/>
          </p:cNvSpPr>
          <p:nvPr/>
        </p:nvSpPr>
        <p:spPr bwMode="auto">
          <a:xfrm>
            <a:off x="4191000" y="259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18486" name="Text Box 198">
            <a:extLst>
              <a:ext uri="{FF2B5EF4-FFF2-40B4-BE49-F238E27FC236}">
                <a16:creationId xmlns:a16="http://schemas.microsoft.com/office/drawing/2014/main" id="{0BD5877A-D4D7-4190-AFF0-89B8CC9D4EDB}"/>
              </a:ext>
            </a:extLst>
          </p:cNvPr>
          <p:cNvSpPr txBox="1">
            <a:spLocks noChangeArrowheads="1"/>
          </p:cNvSpPr>
          <p:nvPr/>
        </p:nvSpPr>
        <p:spPr bwMode="auto">
          <a:xfrm>
            <a:off x="4419600" y="25177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18487" name="Text Box 199">
            <a:extLst>
              <a:ext uri="{FF2B5EF4-FFF2-40B4-BE49-F238E27FC236}">
                <a16:creationId xmlns:a16="http://schemas.microsoft.com/office/drawing/2014/main" id="{D447A614-825A-418D-8ACE-EECE8B1EF020}"/>
              </a:ext>
            </a:extLst>
          </p:cNvPr>
          <p:cNvSpPr txBox="1">
            <a:spLocks noChangeArrowheads="1"/>
          </p:cNvSpPr>
          <p:nvPr/>
        </p:nvSpPr>
        <p:spPr bwMode="auto">
          <a:xfrm>
            <a:off x="5029200" y="25177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18488" name="Text Box 200">
            <a:extLst>
              <a:ext uri="{FF2B5EF4-FFF2-40B4-BE49-F238E27FC236}">
                <a16:creationId xmlns:a16="http://schemas.microsoft.com/office/drawing/2014/main" id="{21A019AB-70C5-4930-ADDA-B7F0D3EB638C}"/>
              </a:ext>
            </a:extLst>
          </p:cNvPr>
          <p:cNvSpPr txBox="1">
            <a:spLocks noChangeArrowheads="1"/>
          </p:cNvSpPr>
          <p:nvPr/>
        </p:nvSpPr>
        <p:spPr bwMode="auto">
          <a:xfrm>
            <a:off x="52578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 A</a:t>
            </a:r>
            <a:endParaRPr lang="vi-VN" altLang="en-US" sz="2400">
              <a:solidFill>
                <a:srgbClr val="0000FF"/>
              </a:solidFill>
              <a:latin typeface="VNI-Times" pitchFamily="2" charset="0"/>
            </a:endParaRPr>
          </a:p>
        </p:txBody>
      </p:sp>
      <p:sp>
        <p:nvSpPr>
          <p:cNvPr id="18489" name="Text Box 201">
            <a:extLst>
              <a:ext uri="{FF2B5EF4-FFF2-40B4-BE49-F238E27FC236}">
                <a16:creationId xmlns:a16="http://schemas.microsoft.com/office/drawing/2014/main" id="{453EF2E3-8ACC-4D15-BD47-3DDD65DF1E8A}"/>
              </a:ext>
            </a:extLst>
          </p:cNvPr>
          <p:cNvSpPr txBox="1">
            <a:spLocks noChangeArrowheads="1"/>
          </p:cNvSpPr>
          <p:nvPr/>
        </p:nvSpPr>
        <p:spPr bwMode="auto">
          <a:xfrm>
            <a:off x="58674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sp>
        <p:nvSpPr>
          <p:cNvPr id="18490" name="Text Box 202">
            <a:extLst>
              <a:ext uri="{FF2B5EF4-FFF2-40B4-BE49-F238E27FC236}">
                <a16:creationId xmlns:a16="http://schemas.microsoft.com/office/drawing/2014/main" id="{5BA55751-94B6-4207-AA5E-360BAEDB98A7}"/>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a:solidFill>
                  <a:srgbClr val="0000CC"/>
                </a:solidFill>
                <a:latin typeface="VNI-Avo"/>
              </a:rPr>
              <a:t>TIEÁT 9 BIEÁN ÑOÅI ÑÔN GIAÛN BIEÅU THÖÙC CHÖÙA CAÊN BAÄC HAI</a:t>
            </a:r>
          </a:p>
        </p:txBody>
      </p:sp>
      <p:sp>
        <p:nvSpPr>
          <p:cNvPr id="18491" name="Text Box 203">
            <a:extLst>
              <a:ext uri="{FF2B5EF4-FFF2-40B4-BE49-F238E27FC236}">
                <a16:creationId xmlns:a16="http://schemas.microsoft.com/office/drawing/2014/main" id="{F50318CD-2EBB-4AAD-82EB-CD286213979E}"/>
              </a:ext>
            </a:extLst>
          </p:cNvPr>
          <p:cNvSpPr txBox="1">
            <a:spLocks noChangeArrowheads="1"/>
          </p:cNvSpPr>
          <p:nvPr/>
        </p:nvSpPr>
        <p:spPr bwMode="auto">
          <a:xfrm>
            <a:off x="228600" y="334963"/>
            <a:ext cx="815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200">
                <a:solidFill>
                  <a:srgbClr val="0000CC"/>
                </a:solidFill>
                <a:latin typeface="VNI-Times" pitchFamily="2" charset="0"/>
              </a:rPr>
              <a:t>I . </a:t>
            </a:r>
            <a:r>
              <a:rPr lang="en-US" altLang="en-US" sz="2200" u="sng">
                <a:solidFill>
                  <a:srgbClr val="0000CC"/>
                </a:solidFill>
                <a:latin typeface="VNI-Times" pitchFamily="2" charset="0"/>
              </a:rPr>
              <a:t>ÑÖA THÖØA SOÁ RA NGOAØI DAÁU CAÊN</a:t>
            </a:r>
          </a:p>
        </p:txBody>
      </p:sp>
      <p:sp>
        <p:nvSpPr>
          <p:cNvPr id="18492" name="Text Box 211">
            <a:extLst>
              <a:ext uri="{FF2B5EF4-FFF2-40B4-BE49-F238E27FC236}">
                <a16:creationId xmlns:a16="http://schemas.microsoft.com/office/drawing/2014/main" id="{A3397064-CF1A-4307-927A-1F454F3BE983}"/>
              </a:ext>
            </a:extLst>
          </p:cNvPr>
          <p:cNvSpPr txBox="1">
            <a:spLocks noChangeArrowheads="1"/>
          </p:cNvSpPr>
          <p:nvPr/>
        </p:nvSpPr>
        <p:spPr bwMode="auto">
          <a:xfrm>
            <a:off x="1600200" y="3581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18xy</a:t>
            </a:r>
            <a:endParaRPr lang="vi-VN" altLang="en-US" sz="2400">
              <a:solidFill>
                <a:srgbClr val="3333FF"/>
              </a:solidFill>
              <a:latin typeface="VNI-Times" pitchFamily="2" charset="0"/>
            </a:endParaRPr>
          </a:p>
        </p:txBody>
      </p:sp>
      <p:grpSp>
        <p:nvGrpSpPr>
          <p:cNvPr id="14" name="Group 228">
            <a:extLst>
              <a:ext uri="{FF2B5EF4-FFF2-40B4-BE49-F238E27FC236}">
                <a16:creationId xmlns:a16="http://schemas.microsoft.com/office/drawing/2014/main" id="{D3B93F4B-39B3-40DF-9CF7-F5991CF35A6E}"/>
              </a:ext>
            </a:extLst>
          </p:cNvPr>
          <p:cNvGrpSpPr>
            <a:grpSpLocks/>
          </p:cNvGrpSpPr>
          <p:nvPr/>
        </p:nvGrpSpPr>
        <p:grpSpPr bwMode="auto">
          <a:xfrm>
            <a:off x="1676400" y="4114800"/>
            <a:ext cx="1600200" cy="685800"/>
            <a:chOff x="192" y="2688"/>
            <a:chExt cx="1008" cy="432"/>
          </a:xfrm>
        </p:grpSpPr>
        <p:grpSp>
          <p:nvGrpSpPr>
            <p:cNvPr id="18494" name="Group 93">
              <a:extLst>
                <a:ext uri="{FF2B5EF4-FFF2-40B4-BE49-F238E27FC236}">
                  <a16:creationId xmlns:a16="http://schemas.microsoft.com/office/drawing/2014/main" id="{158C4179-4E00-4A7C-81D9-69BFD311380E}"/>
                </a:ext>
              </a:extLst>
            </p:cNvPr>
            <p:cNvGrpSpPr>
              <a:grpSpLocks/>
            </p:cNvGrpSpPr>
            <p:nvPr/>
          </p:nvGrpSpPr>
          <p:grpSpPr bwMode="auto">
            <a:xfrm>
              <a:off x="192" y="2736"/>
              <a:ext cx="624" cy="384"/>
              <a:chOff x="816" y="672"/>
              <a:chExt cx="528" cy="384"/>
            </a:xfrm>
          </p:grpSpPr>
          <p:sp>
            <p:nvSpPr>
              <p:cNvPr id="18498" name="Line 94">
                <a:extLst>
                  <a:ext uri="{FF2B5EF4-FFF2-40B4-BE49-F238E27FC236}">
                    <a16:creationId xmlns:a16="http://schemas.microsoft.com/office/drawing/2014/main" id="{465C22AE-F2AC-4393-89DF-FD78BFB70472}"/>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499" name="Line 95">
                <a:extLst>
                  <a:ext uri="{FF2B5EF4-FFF2-40B4-BE49-F238E27FC236}">
                    <a16:creationId xmlns:a16="http://schemas.microsoft.com/office/drawing/2014/main" id="{9F04DC92-EA5F-4B4D-995D-C84EF4D3EC65}"/>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18500" name="Line 96">
                <a:extLst>
                  <a:ext uri="{FF2B5EF4-FFF2-40B4-BE49-F238E27FC236}">
                    <a16:creationId xmlns:a16="http://schemas.microsoft.com/office/drawing/2014/main" id="{8A6F61C1-900C-4DC1-9D03-B2711356C00E}"/>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18495" name="Group 225">
              <a:extLst>
                <a:ext uri="{FF2B5EF4-FFF2-40B4-BE49-F238E27FC236}">
                  <a16:creationId xmlns:a16="http://schemas.microsoft.com/office/drawing/2014/main" id="{2371133B-FDCC-4EB9-8A6E-F0B725F1D65C}"/>
                </a:ext>
              </a:extLst>
            </p:cNvPr>
            <p:cNvGrpSpPr>
              <a:grpSpLocks/>
            </p:cNvGrpSpPr>
            <p:nvPr/>
          </p:nvGrpSpPr>
          <p:grpSpPr bwMode="auto">
            <a:xfrm>
              <a:off x="288" y="2688"/>
              <a:ext cx="912" cy="384"/>
              <a:chOff x="912" y="2640"/>
              <a:chExt cx="912" cy="384"/>
            </a:xfrm>
          </p:grpSpPr>
          <p:sp>
            <p:nvSpPr>
              <p:cNvPr id="18496" name="Text Box 226">
                <a:extLst>
                  <a:ext uri="{FF2B5EF4-FFF2-40B4-BE49-F238E27FC236}">
                    <a16:creationId xmlns:a16="http://schemas.microsoft.com/office/drawing/2014/main" id="{C73463DD-06E4-4FED-AEC3-B800CC3F2079}"/>
                  </a:ext>
                </a:extLst>
              </p:cNvPr>
              <p:cNvSpPr txBox="1">
                <a:spLocks noChangeArrowheads="1"/>
              </p:cNvSpPr>
              <p:nvPr/>
            </p:nvSpPr>
            <p:spPr bwMode="auto">
              <a:xfrm>
                <a:off x="1296" y="2640"/>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b="0">
                    <a:solidFill>
                      <a:srgbClr val="3333FF"/>
                    </a:solidFill>
                    <a:latin typeface="VNI-Times" pitchFamily="2" charset="0"/>
                  </a:rPr>
                  <a:t>2</a:t>
                </a:r>
                <a:endParaRPr lang="vi-VN" altLang="en-US" sz="2400" b="0">
                  <a:solidFill>
                    <a:srgbClr val="3333FF"/>
                  </a:solidFill>
                  <a:latin typeface="VNI-Times" pitchFamily="2" charset="0"/>
                </a:endParaRPr>
              </a:p>
            </p:txBody>
          </p:sp>
          <p:sp>
            <p:nvSpPr>
              <p:cNvPr id="18497" name="Text Box 227">
                <a:extLst>
                  <a:ext uri="{FF2B5EF4-FFF2-40B4-BE49-F238E27FC236}">
                    <a16:creationId xmlns:a16="http://schemas.microsoft.com/office/drawing/2014/main" id="{39A5925C-B2DB-4D94-8220-5A1480B8C134}"/>
                  </a:ext>
                </a:extLst>
              </p:cNvPr>
              <p:cNvSpPr txBox="1">
                <a:spLocks noChangeArrowheads="1"/>
              </p:cNvSpPr>
              <p:nvPr/>
            </p:nvSpPr>
            <p:spPr bwMode="auto">
              <a:xfrm>
                <a:off x="912" y="2736"/>
                <a:ext cx="9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3333FF"/>
                    </a:solidFill>
                    <a:latin typeface="VNI-Times" pitchFamily="2" charset="0"/>
                  </a:rPr>
                  <a:t>18xy</a:t>
                </a:r>
                <a:endParaRPr lang="vi-VN" altLang="en-US" sz="2400">
                  <a:solidFill>
                    <a:srgbClr val="3333FF"/>
                  </a:solidFill>
                  <a:latin typeface="VNI-Times" pitchFamily="2" charset="0"/>
                </a:endParaRPr>
              </a:p>
            </p:txBody>
          </p:sp>
        </p:gr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150572"/>
                                        </p:tgtEl>
                                        <p:attrNameLst>
                                          <p:attrName>style.visibility</p:attrName>
                                        </p:attrNameLst>
                                      </p:cBhvr>
                                      <p:to>
                                        <p:strVal val="visible"/>
                                      </p:to>
                                    </p:set>
                                    <p:anim calcmode="lin" valueType="num">
                                      <p:cBhvr additive="base">
                                        <p:cTn id="7" dur="500" fill="hold"/>
                                        <p:tgtEl>
                                          <p:spTgt spid="150572"/>
                                        </p:tgtEl>
                                        <p:attrNameLst>
                                          <p:attrName>ppt_x</p:attrName>
                                        </p:attrNameLst>
                                      </p:cBhvr>
                                      <p:tavLst>
                                        <p:tav tm="0">
                                          <p:val>
                                            <p:strVal val="1+#ppt_w/2"/>
                                          </p:val>
                                        </p:tav>
                                        <p:tav tm="100000">
                                          <p:val>
                                            <p:strVal val="#ppt_x"/>
                                          </p:val>
                                        </p:tav>
                                      </p:tavLst>
                                    </p:anim>
                                    <p:anim calcmode="lin" valueType="num">
                                      <p:cBhvr additive="base">
                                        <p:cTn id="8" dur="500" fill="hold"/>
                                        <p:tgtEl>
                                          <p:spTgt spid="15057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childTnLst>
                          </p:cTn>
                        </p:par>
                        <p:par>
                          <p:cTn id="14" fill="hold" nodeType="afterGroup">
                            <p:stCondLst>
                              <p:cond delay="500"/>
                            </p:stCondLst>
                            <p:childTnLst>
                              <p:par>
                                <p:cTn id="15" presetID="53" presetClass="entr" presetSubtype="0" fill="hold" grpId="0" nodeType="afterEffect">
                                  <p:stCondLst>
                                    <p:cond delay="1000"/>
                                  </p:stCondLst>
                                  <p:childTnLst>
                                    <p:set>
                                      <p:cBhvr>
                                        <p:cTn id="16" dur="1" fill="hold">
                                          <p:stCondLst>
                                            <p:cond delay="0"/>
                                          </p:stCondLst>
                                        </p:cTn>
                                        <p:tgtEl>
                                          <p:spTgt spid="150587"/>
                                        </p:tgtEl>
                                        <p:attrNameLst>
                                          <p:attrName>style.visibility</p:attrName>
                                        </p:attrNameLst>
                                      </p:cBhvr>
                                      <p:to>
                                        <p:strVal val="visible"/>
                                      </p:to>
                                    </p:set>
                                    <p:anim calcmode="lin" valueType="num">
                                      <p:cBhvr>
                                        <p:cTn id="17" dur="1000" fill="hold"/>
                                        <p:tgtEl>
                                          <p:spTgt spid="150587"/>
                                        </p:tgtEl>
                                        <p:attrNameLst>
                                          <p:attrName>ppt_w</p:attrName>
                                        </p:attrNameLst>
                                      </p:cBhvr>
                                      <p:tavLst>
                                        <p:tav tm="0">
                                          <p:val>
                                            <p:fltVal val="0"/>
                                          </p:val>
                                        </p:tav>
                                        <p:tav tm="100000">
                                          <p:val>
                                            <p:strVal val="#ppt_w"/>
                                          </p:val>
                                        </p:tav>
                                      </p:tavLst>
                                    </p:anim>
                                    <p:anim calcmode="lin" valueType="num">
                                      <p:cBhvr>
                                        <p:cTn id="18" dur="1000" fill="hold"/>
                                        <p:tgtEl>
                                          <p:spTgt spid="150587"/>
                                        </p:tgtEl>
                                        <p:attrNameLst>
                                          <p:attrName>ppt_h</p:attrName>
                                        </p:attrNameLst>
                                      </p:cBhvr>
                                      <p:tavLst>
                                        <p:tav tm="0">
                                          <p:val>
                                            <p:fltVal val="0"/>
                                          </p:val>
                                        </p:tav>
                                        <p:tav tm="100000">
                                          <p:val>
                                            <p:strVal val="#ppt_h"/>
                                          </p:val>
                                        </p:tav>
                                      </p:tavLst>
                                    </p:anim>
                                    <p:animEffect transition="in" filter="fade">
                                      <p:cBhvr>
                                        <p:cTn id="19" dur="1000"/>
                                        <p:tgtEl>
                                          <p:spTgt spid="150587"/>
                                        </p:tgtEl>
                                      </p:cBhvr>
                                    </p:animEffect>
                                  </p:childTnLst>
                                </p:cTn>
                              </p:par>
                            </p:childTnLst>
                          </p:cTn>
                        </p:par>
                        <p:par>
                          <p:cTn id="20" fill="hold" nodeType="afterGroup">
                            <p:stCondLst>
                              <p:cond delay="2500"/>
                            </p:stCondLst>
                            <p:childTnLst>
                              <p:par>
                                <p:cTn id="21" presetID="53"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50594"/>
                                        </p:tgtEl>
                                        <p:attrNameLst>
                                          <p:attrName>style.visibility</p:attrName>
                                        </p:attrNameLst>
                                      </p:cBhvr>
                                      <p:to>
                                        <p:strVal val="visible"/>
                                      </p:to>
                                    </p:set>
                                    <p:anim calcmode="lin" valueType="num">
                                      <p:cBhvr>
                                        <p:cTn id="28" dur="500" fill="hold"/>
                                        <p:tgtEl>
                                          <p:spTgt spid="150594"/>
                                        </p:tgtEl>
                                        <p:attrNameLst>
                                          <p:attrName>ppt_w</p:attrName>
                                        </p:attrNameLst>
                                      </p:cBhvr>
                                      <p:tavLst>
                                        <p:tav tm="0">
                                          <p:val>
                                            <p:fltVal val="0"/>
                                          </p:val>
                                        </p:tav>
                                        <p:tav tm="100000">
                                          <p:val>
                                            <p:strVal val="#ppt_w"/>
                                          </p:val>
                                        </p:tav>
                                      </p:tavLst>
                                    </p:anim>
                                    <p:anim calcmode="lin" valueType="num">
                                      <p:cBhvr>
                                        <p:cTn id="29" dur="500" fill="hold"/>
                                        <p:tgtEl>
                                          <p:spTgt spid="150594"/>
                                        </p:tgtEl>
                                        <p:attrNameLst>
                                          <p:attrName>ppt_h</p:attrName>
                                        </p:attrNameLst>
                                      </p:cBhvr>
                                      <p:tavLst>
                                        <p:tav tm="0">
                                          <p:val>
                                            <p:fltVal val="0"/>
                                          </p:val>
                                        </p:tav>
                                        <p:tav tm="100000">
                                          <p:val>
                                            <p:strVal val="#ppt_h"/>
                                          </p:val>
                                        </p:tav>
                                      </p:tavLst>
                                    </p:anim>
                                    <p:animEffect transition="in" filter="fade">
                                      <p:cBhvr>
                                        <p:cTn id="30" dur="500"/>
                                        <p:tgtEl>
                                          <p:spTgt spid="150594"/>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50595"/>
                                        </p:tgtEl>
                                        <p:attrNameLst>
                                          <p:attrName>style.visibility</p:attrName>
                                        </p:attrNameLst>
                                      </p:cBhvr>
                                      <p:to>
                                        <p:strVal val="visible"/>
                                      </p:to>
                                    </p:set>
                                    <p:anim calcmode="lin" valueType="num">
                                      <p:cBhvr>
                                        <p:cTn id="33" dur="500" fill="hold"/>
                                        <p:tgtEl>
                                          <p:spTgt spid="150595"/>
                                        </p:tgtEl>
                                        <p:attrNameLst>
                                          <p:attrName>ppt_w</p:attrName>
                                        </p:attrNameLst>
                                      </p:cBhvr>
                                      <p:tavLst>
                                        <p:tav tm="0">
                                          <p:val>
                                            <p:fltVal val="0"/>
                                          </p:val>
                                        </p:tav>
                                        <p:tav tm="100000">
                                          <p:val>
                                            <p:strVal val="#ppt_w"/>
                                          </p:val>
                                        </p:tav>
                                      </p:tavLst>
                                    </p:anim>
                                    <p:anim calcmode="lin" valueType="num">
                                      <p:cBhvr>
                                        <p:cTn id="34" dur="500" fill="hold"/>
                                        <p:tgtEl>
                                          <p:spTgt spid="150595"/>
                                        </p:tgtEl>
                                        <p:attrNameLst>
                                          <p:attrName>ppt_h</p:attrName>
                                        </p:attrNameLst>
                                      </p:cBhvr>
                                      <p:tavLst>
                                        <p:tav tm="0">
                                          <p:val>
                                            <p:fltVal val="0"/>
                                          </p:val>
                                        </p:tav>
                                        <p:tav tm="100000">
                                          <p:val>
                                            <p:strVal val="#ppt_h"/>
                                          </p:val>
                                        </p:tav>
                                      </p:tavLst>
                                    </p:anim>
                                    <p:animEffect transition="in" filter="fade">
                                      <p:cBhvr>
                                        <p:cTn id="35" dur="500"/>
                                        <p:tgtEl>
                                          <p:spTgt spid="150595"/>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50593"/>
                                        </p:tgtEl>
                                        <p:attrNameLst>
                                          <p:attrName>style.visibility</p:attrName>
                                        </p:attrNameLst>
                                      </p:cBhvr>
                                      <p:to>
                                        <p:strVal val="visible"/>
                                      </p:to>
                                    </p:set>
                                    <p:anim calcmode="lin" valueType="num">
                                      <p:cBhvr>
                                        <p:cTn id="38" dur="500" fill="hold"/>
                                        <p:tgtEl>
                                          <p:spTgt spid="150593"/>
                                        </p:tgtEl>
                                        <p:attrNameLst>
                                          <p:attrName>ppt_w</p:attrName>
                                        </p:attrNameLst>
                                      </p:cBhvr>
                                      <p:tavLst>
                                        <p:tav tm="0">
                                          <p:val>
                                            <p:fltVal val="0"/>
                                          </p:val>
                                        </p:tav>
                                        <p:tav tm="100000">
                                          <p:val>
                                            <p:strVal val="#ppt_w"/>
                                          </p:val>
                                        </p:tav>
                                      </p:tavLst>
                                    </p:anim>
                                    <p:anim calcmode="lin" valueType="num">
                                      <p:cBhvr>
                                        <p:cTn id="39" dur="500" fill="hold"/>
                                        <p:tgtEl>
                                          <p:spTgt spid="150593"/>
                                        </p:tgtEl>
                                        <p:attrNameLst>
                                          <p:attrName>ppt_h</p:attrName>
                                        </p:attrNameLst>
                                      </p:cBhvr>
                                      <p:tavLst>
                                        <p:tav tm="0">
                                          <p:val>
                                            <p:fltVal val="0"/>
                                          </p:val>
                                        </p:tav>
                                        <p:tav tm="100000">
                                          <p:val>
                                            <p:strVal val="#ppt_h"/>
                                          </p:val>
                                        </p:tav>
                                      </p:tavLst>
                                    </p:anim>
                                    <p:animEffect transition="in" filter="fade">
                                      <p:cBhvr>
                                        <p:cTn id="40" dur="500"/>
                                        <p:tgtEl>
                                          <p:spTgt spid="150593"/>
                                        </p:tgtEl>
                                      </p:cBhvr>
                                    </p:animEffect>
                                  </p:childTnLst>
                                </p:cTn>
                              </p:par>
                              <p:par>
                                <p:cTn id="41" presetID="53" presetClass="entr" presetSubtype="0" fill="hold" grpId="0" nodeType="withEffect">
                                  <p:stCondLst>
                                    <p:cond delay="0"/>
                                  </p:stCondLst>
                                  <p:childTnLst>
                                    <p:set>
                                      <p:cBhvr>
                                        <p:cTn id="42" dur="1" fill="hold">
                                          <p:stCondLst>
                                            <p:cond delay="0"/>
                                          </p:stCondLst>
                                        </p:cTn>
                                        <p:tgtEl>
                                          <p:spTgt spid="150592"/>
                                        </p:tgtEl>
                                        <p:attrNameLst>
                                          <p:attrName>style.visibility</p:attrName>
                                        </p:attrNameLst>
                                      </p:cBhvr>
                                      <p:to>
                                        <p:strVal val="visible"/>
                                      </p:to>
                                    </p:set>
                                    <p:anim calcmode="lin" valueType="num">
                                      <p:cBhvr>
                                        <p:cTn id="43" dur="500" fill="hold"/>
                                        <p:tgtEl>
                                          <p:spTgt spid="150592"/>
                                        </p:tgtEl>
                                        <p:attrNameLst>
                                          <p:attrName>ppt_w</p:attrName>
                                        </p:attrNameLst>
                                      </p:cBhvr>
                                      <p:tavLst>
                                        <p:tav tm="0">
                                          <p:val>
                                            <p:fltVal val="0"/>
                                          </p:val>
                                        </p:tav>
                                        <p:tav tm="100000">
                                          <p:val>
                                            <p:strVal val="#ppt_w"/>
                                          </p:val>
                                        </p:tav>
                                      </p:tavLst>
                                    </p:anim>
                                    <p:anim calcmode="lin" valueType="num">
                                      <p:cBhvr>
                                        <p:cTn id="44" dur="500" fill="hold"/>
                                        <p:tgtEl>
                                          <p:spTgt spid="150592"/>
                                        </p:tgtEl>
                                        <p:attrNameLst>
                                          <p:attrName>ppt_h</p:attrName>
                                        </p:attrNameLst>
                                      </p:cBhvr>
                                      <p:tavLst>
                                        <p:tav tm="0">
                                          <p:val>
                                            <p:fltVal val="0"/>
                                          </p:val>
                                        </p:tav>
                                        <p:tav tm="100000">
                                          <p:val>
                                            <p:strVal val="#ppt_h"/>
                                          </p:val>
                                        </p:tav>
                                      </p:tavLst>
                                    </p:anim>
                                    <p:animEffect transition="in" filter="fade">
                                      <p:cBhvr>
                                        <p:cTn id="45" dur="500"/>
                                        <p:tgtEl>
                                          <p:spTgt spid="150592"/>
                                        </p:tgtEl>
                                      </p:cBhvr>
                                    </p:animEffect>
                                  </p:childTnLst>
                                </p:cTn>
                              </p:par>
                            </p:childTnLst>
                          </p:cTn>
                        </p:par>
                        <p:par>
                          <p:cTn id="46" fill="hold" nodeType="afterGroup">
                            <p:stCondLst>
                              <p:cond delay="3000"/>
                            </p:stCondLst>
                            <p:childTnLst>
                              <p:par>
                                <p:cTn id="47" presetID="3" presetClass="emph" presetSubtype="2" fill="hold" grpId="1" nodeType="afterEffect">
                                  <p:stCondLst>
                                    <p:cond delay="0"/>
                                  </p:stCondLst>
                                  <p:childTnLst>
                                    <p:animClr clrSpc="rgb" dir="cw">
                                      <p:cBhvr override="childStyle">
                                        <p:cTn id="48" dur="3000" fill="hold"/>
                                        <p:tgtEl>
                                          <p:spTgt spid="150594"/>
                                        </p:tgtEl>
                                        <p:attrNameLst>
                                          <p:attrName>style.color</p:attrName>
                                        </p:attrNameLst>
                                      </p:cBhvr>
                                      <p:to>
                                        <a:srgbClr val="FF0000"/>
                                      </p:to>
                                    </p:animClr>
                                  </p:childTnLst>
                                </p:cTn>
                              </p:par>
                              <p:par>
                                <p:cTn id="49" presetID="3" presetClass="emph" presetSubtype="2" fill="hold" grpId="1" nodeType="withEffect">
                                  <p:stCondLst>
                                    <p:cond delay="0"/>
                                  </p:stCondLst>
                                  <p:childTnLst>
                                    <p:animClr clrSpc="rgb" dir="cw">
                                      <p:cBhvr override="childStyle">
                                        <p:cTn id="50" dur="3000" fill="hold"/>
                                        <p:tgtEl>
                                          <p:spTgt spid="150595"/>
                                        </p:tgtEl>
                                        <p:attrNameLst>
                                          <p:attrName>style.color</p:attrName>
                                        </p:attrNameLst>
                                      </p:cBhvr>
                                      <p:to>
                                        <a:srgbClr val="FF0000"/>
                                      </p:to>
                                    </p:animClr>
                                  </p:childTnLst>
                                </p:cTn>
                              </p:par>
                              <p:par>
                                <p:cTn id="51" presetID="3" presetClass="emph" presetSubtype="2" fill="hold" grpId="1" nodeType="withEffect">
                                  <p:stCondLst>
                                    <p:cond delay="0"/>
                                  </p:stCondLst>
                                  <p:childTnLst>
                                    <p:animClr clrSpc="rgb" dir="cw">
                                      <p:cBhvr override="childStyle">
                                        <p:cTn id="52" dur="3000" fill="hold"/>
                                        <p:tgtEl>
                                          <p:spTgt spid="150593"/>
                                        </p:tgtEl>
                                        <p:attrNameLst>
                                          <p:attrName>style.color</p:attrName>
                                        </p:attrNameLst>
                                      </p:cBhvr>
                                      <p:to>
                                        <a:srgbClr val="FF0000"/>
                                      </p:to>
                                    </p:animClr>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0596"/>
                                        </p:tgtEl>
                                        <p:attrNameLst>
                                          <p:attrName>style.visibility</p:attrName>
                                        </p:attrNameLst>
                                      </p:cBhvr>
                                      <p:to>
                                        <p:strVal val="visible"/>
                                      </p:to>
                                    </p:set>
                                    <p:animEffect transition="in" filter="checkerboard(across)">
                                      <p:cBhvr>
                                        <p:cTn id="57" dur="500"/>
                                        <p:tgtEl>
                                          <p:spTgt spid="150596"/>
                                        </p:tgtEl>
                                      </p:cBhvr>
                                    </p:animEffect>
                                  </p:childTnLst>
                                  <p:subTnLst>
                                    <p:audio>
                                      <p:cMediaNode>
                                        <p:cTn display="0" masterRel="sameClick">
                                          <p:stCondLst>
                                            <p:cond evt="begin" delay="0">
                                              <p:tn val="55"/>
                                            </p:cond>
                                          </p:stCondLst>
                                          <p:endCondLst>
                                            <p:cond evt="onStopAudio" delay="0">
                                              <p:tgtEl>
                                                <p:sldTgt/>
                                              </p:tgtEl>
                                            </p:cond>
                                          </p:endCondLst>
                                        </p:cTn>
                                        <p:tgtEl>
                                          <p:sndTgt r:embed="rId3" name="START.WAV"/>
                                        </p:tgtEl>
                                      </p:cMediaNode>
                                    </p:audio>
                                  </p:subTnLst>
                                </p:cTn>
                              </p:par>
                              <p:par>
                                <p:cTn id="58" presetID="5" presetClass="entr" presetSubtype="10" fill="hold" nodeType="with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checkerboard(across)">
                                      <p:cBhvr>
                                        <p:cTn id="60" dur="500"/>
                                        <p:tgtEl>
                                          <p:spTgt spid="3"/>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50601"/>
                                        </p:tgtEl>
                                        <p:attrNameLst>
                                          <p:attrName>style.visibility</p:attrName>
                                        </p:attrNameLst>
                                      </p:cBhvr>
                                      <p:to>
                                        <p:strVal val="visible"/>
                                      </p:to>
                                    </p:set>
                                    <p:animEffect transition="in" filter="checkerboard(across)">
                                      <p:cBhvr>
                                        <p:cTn id="63" dur="500"/>
                                        <p:tgtEl>
                                          <p:spTgt spid="150601"/>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50602"/>
                                        </p:tgtEl>
                                        <p:attrNameLst>
                                          <p:attrName>style.visibility</p:attrName>
                                        </p:attrNameLst>
                                      </p:cBhvr>
                                      <p:to>
                                        <p:strVal val="visible"/>
                                      </p:to>
                                    </p:set>
                                    <p:animEffect transition="in" filter="checkerboard(across)">
                                      <p:cBhvr>
                                        <p:cTn id="66" dur="500"/>
                                        <p:tgtEl>
                                          <p:spTgt spid="150602"/>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50603"/>
                                        </p:tgtEl>
                                        <p:attrNameLst>
                                          <p:attrName>style.visibility</p:attrName>
                                        </p:attrNameLst>
                                      </p:cBhvr>
                                      <p:to>
                                        <p:strVal val="visible"/>
                                      </p:to>
                                    </p:set>
                                    <p:animEffect transition="in" filter="checkerboard(across)">
                                      <p:cBhvr>
                                        <p:cTn id="69" dur="500"/>
                                        <p:tgtEl>
                                          <p:spTgt spid="15060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grpId="0" nodeType="clickEffect">
                                  <p:stCondLst>
                                    <p:cond delay="0"/>
                                  </p:stCondLst>
                                  <p:childTnLst>
                                    <p:set>
                                      <p:cBhvr>
                                        <p:cTn id="73" dur="1" fill="hold">
                                          <p:stCondLst>
                                            <p:cond delay="0"/>
                                          </p:stCondLst>
                                        </p:cTn>
                                        <p:tgtEl>
                                          <p:spTgt spid="150604"/>
                                        </p:tgtEl>
                                        <p:attrNameLst>
                                          <p:attrName>style.visibility</p:attrName>
                                        </p:attrNameLst>
                                      </p:cBhvr>
                                      <p:to>
                                        <p:strVal val="visible"/>
                                      </p:to>
                                    </p:set>
                                    <p:anim calcmode="lin" valueType="num">
                                      <p:cBhvr>
                                        <p:cTn id="74" dur="500" fill="hold"/>
                                        <p:tgtEl>
                                          <p:spTgt spid="150604"/>
                                        </p:tgtEl>
                                        <p:attrNameLst>
                                          <p:attrName>ppt_w</p:attrName>
                                        </p:attrNameLst>
                                      </p:cBhvr>
                                      <p:tavLst>
                                        <p:tav tm="0">
                                          <p:val>
                                            <p:fltVal val="0"/>
                                          </p:val>
                                        </p:tav>
                                        <p:tav tm="100000">
                                          <p:val>
                                            <p:strVal val="#ppt_w"/>
                                          </p:val>
                                        </p:tav>
                                      </p:tavLst>
                                    </p:anim>
                                    <p:anim calcmode="lin" valueType="num">
                                      <p:cBhvr>
                                        <p:cTn id="75" dur="500" fill="hold"/>
                                        <p:tgtEl>
                                          <p:spTgt spid="150604"/>
                                        </p:tgtEl>
                                        <p:attrNameLst>
                                          <p:attrName>ppt_h</p:attrName>
                                        </p:attrNameLst>
                                      </p:cBhvr>
                                      <p:tavLst>
                                        <p:tav tm="0">
                                          <p:val>
                                            <p:fltVal val="0"/>
                                          </p:val>
                                        </p:tav>
                                        <p:tav tm="100000">
                                          <p:val>
                                            <p:strVal val="#ppt_h"/>
                                          </p:val>
                                        </p:tav>
                                      </p:tavLst>
                                    </p:anim>
                                    <p:animEffect transition="in" filter="fade">
                                      <p:cBhvr>
                                        <p:cTn id="76" dur="500"/>
                                        <p:tgtEl>
                                          <p:spTgt spid="150604"/>
                                        </p:tgtEl>
                                      </p:cBhvr>
                                    </p:animEffect>
                                  </p:childTnLst>
                                  <p:subTnLst>
                                    <p:audio>
                                      <p:cMediaNode>
                                        <p:cTn display="0" masterRel="sameClick">
                                          <p:stCondLst>
                                            <p:cond evt="begin" delay="0">
                                              <p:tn val="72"/>
                                            </p:cond>
                                          </p:stCondLst>
                                          <p:endCondLst>
                                            <p:cond evt="onStopAudio" delay="0">
                                              <p:tgtEl>
                                                <p:sldTgt/>
                                              </p:tgtEl>
                                            </p:cond>
                                          </p:endCondLst>
                                        </p:cTn>
                                        <p:tgtEl>
                                          <p:sndTgt r:embed="rId3" name="START.WAV"/>
                                        </p:tgtEl>
                                      </p:cMediaNode>
                                    </p:audio>
                                  </p:subTnLst>
                                </p:cTn>
                              </p:par>
                              <p:par>
                                <p:cTn id="77" presetID="53"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anim calcmode="lin" valueType="num">
                                      <p:cBhvr>
                                        <p:cTn id="79" dur="500" fill="hold"/>
                                        <p:tgtEl>
                                          <p:spTgt spid="4"/>
                                        </p:tgtEl>
                                        <p:attrNameLst>
                                          <p:attrName>ppt_w</p:attrName>
                                        </p:attrNameLst>
                                      </p:cBhvr>
                                      <p:tavLst>
                                        <p:tav tm="0">
                                          <p:val>
                                            <p:fltVal val="0"/>
                                          </p:val>
                                        </p:tav>
                                        <p:tav tm="100000">
                                          <p:val>
                                            <p:strVal val="#ppt_w"/>
                                          </p:val>
                                        </p:tav>
                                      </p:tavLst>
                                    </p:anim>
                                    <p:anim calcmode="lin" valueType="num">
                                      <p:cBhvr>
                                        <p:cTn id="80" dur="500" fill="hold"/>
                                        <p:tgtEl>
                                          <p:spTgt spid="4"/>
                                        </p:tgtEl>
                                        <p:attrNameLst>
                                          <p:attrName>ppt_h</p:attrName>
                                        </p:attrNameLst>
                                      </p:cBhvr>
                                      <p:tavLst>
                                        <p:tav tm="0">
                                          <p:val>
                                            <p:fltVal val="0"/>
                                          </p:val>
                                        </p:tav>
                                        <p:tav tm="100000">
                                          <p:val>
                                            <p:strVal val="#ppt_h"/>
                                          </p:val>
                                        </p:tav>
                                      </p:tavLst>
                                    </p:anim>
                                    <p:animEffect transition="in" filter="fade">
                                      <p:cBhvr>
                                        <p:cTn id="81" dur="500"/>
                                        <p:tgtEl>
                                          <p:spTgt spid="4"/>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150609"/>
                                        </p:tgtEl>
                                        <p:attrNameLst>
                                          <p:attrName>style.visibility</p:attrName>
                                        </p:attrNameLst>
                                      </p:cBhvr>
                                      <p:to>
                                        <p:strVal val="visible"/>
                                      </p:to>
                                    </p:set>
                                    <p:anim calcmode="lin" valueType="num">
                                      <p:cBhvr>
                                        <p:cTn id="84" dur="500" fill="hold"/>
                                        <p:tgtEl>
                                          <p:spTgt spid="150609"/>
                                        </p:tgtEl>
                                        <p:attrNameLst>
                                          <p:attrName>ppt_w</p:attrName>
                                        </p:attrNameLst>
                                      </p:cBhvr>
                                      <p:tavLst>
                                        <p:tav tm="0">
                                          <p:val>
                                            <p:fltVal val="0"/>
                                          </p:val>
                                        </p:tav>
                                        <p:tav tm="100000">
                                          <p:val>
                                            <p:strVal val="#ppt_w"/>
                                          </p:val>
                                        </p:tav>
                                      </p:tavLst>
                                    </p:anim>
                                    <p:anim calcmode="lin" valueType="num">
                                      <p:cBhvr>
                                        <p:cTn id="85" dur="500" fill="hold"/>
                                        <p:tgtEl>
                                          <p:spTgt spid="150609"/>
                                        </p:tgtEl>
                                        <p:attrNameLst>
                                          <p:attrName>ppt_h</p:attrName>
                                        </p:attrNameLst>
                                      </p:cBhvr>
                                      <p:tavLst>
                                        <p:tav tm="0">
                                          <p:val>
                                            <p:fltVal val="0"/>
                                          </p:val>
                                        </p:tav>
                                        <p:tav tm="100000">
                                          <p:val>
                                            <p:strVal val="#ppt_h"/>
                                          </p:val>
                                        </p:tav>
                                      </p:tavLst>
                                    </p:anim>
                                    <p:animEffect transition="in" filter="fade">
                                      <p:cBhvr>
                                        <p:cTn id="86" dur="500"/>
                                        <p:tgtEl>
                                          <p:spTgt spid="150609"/>
                                        </p:tgtEl>
                                      </p:cBhvr>
                                    </p:animEffect>
                                  </p:childTnLst>
                                </p:cTn>
                              </p:par>
                              <p:par>
                                <p:cTn id="87" presetID="53" presetClass="entr" presetSubtype="0" fill="hold" nodeType="withEffect">
                                  <p:stCondLst>
                                    <p:cond delay="0"/>
                                  </p:stCondLst>
                                  <p:childTnLst>
                                    <p:set>
                                      <p:cBhvr>
                                        <p:cTn id="88" dur="1" fill="hold">
                                          <p:stCondLst>
                                            <p:cond delay="0"/>
                                          </p:stCondLst>
                                        </p:cTn>
                                        <p:tgtEl>
                                          <p:spTgt spid="150610"/>
                                        </p:tgtEl>
                                        <p:attrNameLst>
                                          <p:attrName>style.visibility</p:attrName>
                                        </p:attrNameLst>
                                      </p:cBhvr>
                                      <p:to>
                                        <p:strVal val="visible"/>
                                      </p:to>
                                    </p:set>
                                    <p:anim calcmode="lin" valueType="num">
                                      <p:cBhvr>
                                        <p:cTn id="89" dur="500" fill="hold"/>
                                        <p:tgtEl>
                                          <p:spTgt spid="150610"/>
                                        </p:tgtEl>
                                        <p:attrNameLst>
                                          <p:attrName>ppt_w</p:attrName>
                                        </p:attrNameLst>
                                      </p:cBhvr>
                                      <p:tavLst>
                                        <p:tav tm="0">
                                          <p:val>
                                            <p:fltVal val="0"/>
                                          </p:val>
                                        </p:tav>
                                        <p:tav tm="100000">
                                          <p:val>
                                            <p:strVal val="#ppt_w"/>
                                          </p:val>
                                        </p:tav>
                                      </p:tavLst>
                                    </p:anim>
                                    <p:anim calcmode="lin" valueType="num">
                                      <p:cBhvr>
                                        <p:cTn id="90" dur="500" fill="hold"/>
                                        <p:tgtEl>
                                          <p:spTgt spid="150610"/>
                                        </p:tgtEl>
                                        <p:attrNameLst>
                                          <p:attrName>ppt_h</p:attrName>
                                        </p:attrNameLst>
                                      </p:cBhvr>
                                      <p:tavLst>
                                        <p:tav tm="0">
                                          <p:val>
                                            <p:fltVal val="0"/>
                                          </p:val>
                                        </p:tav>
                                        <p:tav tm="100000">
                                          <p:val>
                                            <p:strVal val="#ppt_h"/>
                                          </p:val>
                                        </p:tav>
                                      </p:tavLst>
                                    </p:anim>
                                    <p:animEffect transition="in" filter="fade">
                                      <p:cBhvr>
                                        <p:cTn id="91" dur="500"/>
                                        <p:tgtEl>
                                          <p:spTgt spid="150610"/>
                                        </p:tgtEl>
                                      </p:cBhvr>
                                    </p:animEffect>
                                  </p:childTnLst>
                                </p:cTn>
                              </p:par>
                              <p:par>
                                <p:cTn id="92" presetID="53" presetClass="entr" presetSubtype="0" fill="hold" nodeType="withEffect">
                                  <p:stCondLst>
                                    <p:cond delay="0"/>
                                  </p:stCondLst>
                                  <p:childTnLst>
                                    <p:set>
                                      <p:cBhvr>
                                        <p:cTn id="93" dur="1" fill="hold">
                                          <p:stCondLst>
                                            <p:cond delay="0"/>
                                          </p:stCondLst>
                                        </p:cTn>
                                        <p:tgtEl>
                                          <p:spTgt spid="150611"/>
                                        </p:tgtEl>
                                        <p:attrNameLst>
                                          <p:attrName>style.visibility</p:attrName>
                                        </p:attrNameLst>
                                      </p:cBhvr>
                                      <p:to>
                                        <p:strVal val="visible"/>
                                      </p:to>
                                    </p:set>
                                    <p:anim calcmode="lin" valueType="num">
                                      <p:cBhvr>
                                        <p:cTn id="94" dur="500" fill="hold"/>
                                        <p:tgtEl>
                                          <p:spTgt spid="150611"/>
                                        </p:tgtEl>
                                        <p:attrNameLst>
                                          <p:attrName>ppt_w</p:attrName>
                                        </p:attrNameLst>
                                      </p:cBhvr>
                                      <p:tavLst>
                                        <p:tav tm="0">
                                          <p:val>
                                            <p:fltVal val="0"/>
                                          </p:val>
                                        </p:tav>
                                        <p:tav tm="100000">
                                          <p:val>
                                            <p:strVal val="#ppt_w"/>
                                          </p:val>
                                        </p:tav>
                                      </p:tavLst>
                                    </p:anim>
                                    <p:anim calcmode="lin" valueType="num">
                                      <p:cBhvr>
                                        <p:cTn id="95" dur="500" fill="hold"/>
                                        <p:tgtEl>
                                          <p:spTgt spid="150611"/>
                                        </p:tgtEl>
                                        <p:attrNameLst>
                                          <p:attrName>ppt_h</p:attrName>
                                        </p:attrNameLst>
                                      </p:cBhvr>
                                      <p:tavLst>
                                        <p:tav tm="0">
                                          <p:val>
                                            <p:fltVal val="0"/>
                                          </p:val>
                                        </p:tav>
                                        <p:tav tm="100000">
                                          <p:val>
                                            <p:strVal val="#ppt_h"/>
                                          </p:val>
                                        </p:tav>
                                      </p:tavLst>
                                    </p:anim>
                                    <p:animEffect transition="in" filter="fade">
                                      <p:cBhvr>
                                        <p:cTn id="96" dur="500"/>
                                        <p:tgtEl>
                                          <p:spTgt spid="150611"/>
                                        </p:tgtEl>
                                      </p:cBhvr>
                                    </p:animEffect>
                                  </p:childTnLst>
                                </p:cTn>
                              </p:par>
                              <p:par>
                                <p:cTn id="97" presetID="53" presetClass="entr" presetSubtype="0" fill="hold" grpId="0" nodeType="withEffect">
                                  <p:stCondLst>
                                    <p:cond delay="0"/>
                                  </p:stCondLst>
                                  <p:childTnLst>
                                    <p:set>
                                      <p:cBhvr>
                                        <p:cTn id="98" dur="1" fill="hold">
                                          <p:stCondLst>
                                            <p:cond delay="0"/>
                                          </p:stCondLst>
                                        </p:cTn>
                                        <p:tgtEl>
                                          <p:spTgt spid="150612"/>
                                        </p:tgtEl>
                                        <p:attrNameLst>
                                          <p:attrName>style.visibility</p:attrName>
                                        </p:attrNameLst>
                                      </p:cBhvr>
                                      <p:to>
                                        <p:strVal val="visible"/>
                                      </p:to>
                                    </p:set>
                                    <p:anim calcmode="lin" valueType="num">
                                      <p:cBhvr>
                                        <p:cTn id="99" dur="500" fill="hold"/>
                                        <p:tgtEl>
                                          <p:spTgt spid="150612"/>
                                        </p:tgtEl>
                                        <p:attrNameLst>
                                          <p:attrName>ppt_w</p:attrName>
                                        </p:attrNameLst>
                                      </p:cBhvr>
                                      <p:tavLst>
                                        <p:tav tm="0">
                                          <p:val>
                                            <p:fltVal val="0"/>
                                          </p:val>
                                        </p:tav>
                                        <p:tav tm="100000">
                                          <p:val>
                                            <p:strVal val="#ppt_w"/>
                                          </p:val>
                                        </p:tav>
                                      </p:tavLst>
                                    </p:anim>
                                    <p:anim calcmode="lin" valueType="num">
                                      <p:cBhvr>
                                        <p:cTn id="100" dur="500" fill="hold"/>
                                        <p:tgtEl>
                                          <p:spTgt spid="150612"/>
                                        </p:tgtEl>
                                        <p:attrNameLst>
                                          <p:attrName>ppt_h</p:attrName>
                                        </p:attrNameLst>
                                      </p:cBhvr>
                                      <p:tavLst>
                                        <p:tav tm="0">
                                          <p:val>
                                            <p:fltVal val="0"/>
                                          </p:val>
                                        </p:tav>
                                        <p:tav tm="100000">
                                          <p:val>
                                            <p:strVal val="#ppt_h"/>
                                          </p:val>
                                        </p:tav>
                                      </p:tavLst>
                                    </p:anim>
                                    <p:animEffect transition="in" filter="fade">
                                      <p:cBhvr>
                                        <p:cTn id="101" dur="500"/>
                                        <p:tgtEl>
                                          <p:spTgt spid="150612"/>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5" presetClass="entr" presetSubtype="10" fill="hold" grpId="0" nodeType="clickEffect">
                                  <p:stCondLst>
                                    <p:cond delay="0"/>
                                  </p:stCondLst>
                                  <p:childTnLst>
                                    <p:set>
                                      <p:cBhvr>
                                        <p:cTn id="105" dur="1" fill="hold">
                                          <p:stCondLst>
                                            <p:cond delay="0"/>
                                          </p:stCondLst>
                                        </p:cTn>
                                        <p:tgtEl>
                                          <p:spTgt spid="150613"/>
                                        </p:tgtEl>
                                        <p:attrNameLst>
                                          <p:attrName>style.visibility</p:attrName>
                                        </p:attrNameLst>
                                      </p:cBhvr>
                                      <p:to>
                                        <p:strVal val="visible"/>
                                      </p:to>
                                    </p:set>
                                    <p:animEffect transition="in" filter="checkerboard(across)">
                                      <p:cBhvr>
                                        <p:cTn id="106" dur="500"/>
                                        <p:tgtEl>
                                          <p:spTgt spid="150613"/>
                                        </p:tgtEl>
                                      </p:cBhvr>
                                    </p:animEffect>
                                  </p:childTnLst>
                                  <p:subTnLst>
                                    <p:audio>
                                      <p:cMediaNode>
                                        <p:cTn display="0" masterRel="sameClick">
                                          <p:stCondLst>
                                            <p:cond evt="begin" delay="0">
                                              <p:tn val="104"/>
                                            </p:cond>
                                          </p:stCondLst>
                                          <p:endCondLst>
                                            <p:cond evt="onStopAudio" delay="0">
                                              <p:tgtEl>
                                                <p:sldTgt/>
                                              </p:tgtEl>
                                            </p:cond>
                                          </p:endCondLst>
                                        </p:cTn>
                                        <p:tgtEl>
                                          <p:sndTgt r:embed="rId4" name="Email.wav"/>
                                        </p:tgtEl>
                                      </p:cMediaNode>
                                    </p:audio>
                                  </p:subTnLst>
                                </p:cTn>
                              </p:par>
                              <p:par>
                                <p:cTn id="107" presetID="5" presetClass="entr" presetSubtype="10" fill="hold" nodeType="with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checkerboard(across)">
                                      <p:cBhvr>
                                        <p:cTn id="109" dur="500"/>
                                        <p:tgtEl>
                                          <p:spTgt spid="5"/>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150619"/>
                                        </p:tgtEl>
                                        <p:attrNameLst>
                                          <p:attrName>style.visibility</p:attrName>
                                        </p:attrNameLst>
                                      </p:cBhvr>
                                      <p:to>
                                        <p:strVal val="visible"/>
                                      </p:to>
                                    </p:set>
                                    <p:animEffect transition="in" filter="checkerboard(across)">
                                      <p:cBhvr>
                                        <p:cTn id="112" dur="500"/>
                                        <p:tgtEl>
                                          <p:spTgt spid="150619"/>
                                        </p:tgtEl>
                                      </p:cBhvr>
                                    </p:animEffect>
                                  </p:childTnLst>
                                </p:cTn>
                              </p:par>
                              <p:par>
                                <p:cTn id="113" presetID="5" presetClass="entr" presetSubtype="10" fill="hold" grpId="0" nodeType="withEffect">
                                  <p:stCondLst>
                                    <p:cond delay="0"/>
                                  </p:stCondLst>
                                  <p:childTnLst>
                                    <p:set>
                                      <p:cBhvr>
                                        <p:cTn id="114" dur="1" fill="hold">
                                          <p:stCondLst>
                                            <p:cond delay="0"/>
                                          </p:stCondLst>
                                        </p:cTn>
                                        <p:tgtEl>
                                          <p:spTgt spid="150620"/>
                                        </p:tgtEl>
                                        <p:attrNameLst>
                                          <p:attrName>style.visibility</p:attrName>
                                        </p:attrNameLst>
                                      </p:cBhvr>
                                      <p:to>
                                        <p:strVal val="visible"/>
                                      </p:to>
                                    </p:set>
                                    <p:animEffect transition="in" filter="checkerboard(across)">
                                      <p:cBhvr>
                                        <p:cTn id="115" dur="500"/>
                                        <p:tgtEl>
                                          <p:spTgt spid="150620"/>
                                        </p:tgtEl>
                                      </p:cBhvr>
                                    </p:animEffect>
                                  </p:childTnLst>
                                </p:cTn>
                              </p:par>
                              <p:par>
                                <p:cTn id="116" presetID="5" presetClass="entr" presetSubtype="10" fill="hold" grpId="0" nodeType="withEffect">
                                  <p:stCondLst>
                                    <p:cond delay="0"/>
                                  </p:stCondLst>
                                  <p:childTnLst>
                                    <p:set>
                                      <p:cBhvr>
                                        <p:cTn id="117" dur="1" fill="hold">
                                          <p:stCondLst>
                                            <p:cond delay="0"/>
                                          </p:stCondLst>
                                        </p:cTn>
                                        <p:tgtEl>
                                          <p:spTgt spid="150618"/>
                                        </p:tgtEl>
                                        <p:attrNameLst>
                                          <p:attrName>style.visibility</p:attrName>
                                        </p:attrNameLst>
                                      </p:cBhvr>
                                      <p:to>
                                        <p:strVal val="visible"/>
                                      </p:to>
                                    </p:set>
                                    <p:animEffect transition="in" filter="checkerboard(across)">
                                      <p:cBhvr>
                                        <p:cTn id="118" dur="500"/>
                                        <p:tgtEl>
                                          <p:spTgt spid="150618"/>
                                        </p:tgtEl>
                                      </p:cBhvr>
                                    </p:animEffect>
                                  </p:childTnLst>
                                </p:cTn>
                              </p:par>
                            </p:childTnLst>
                          </p:cTn>
                        </p:par>
                        <p:par>
                          <p:cTn id="119" fill="hold" nodeType="afterGroup">
                            <p:stCondLst>
                              <p:cond delay="500"/>
                            </p:stCondLst>
                            <p:childTnLst>
                              <p:par>
                                <p:cTn id="120" presetID="41" presetClass="entr" presetSubtype="0" fill="hold" grpId="0" nodeType="afterEffect">
                                  <p:stCondLst>
                                    <p:cond delay="0"/>
                                  </p:stCondLst>
                                  <p:iterate type="lt">
                                    <p:tmPct val="10000"/>
                                  </p:iterate>
                                  <p:childTnLst>
                                    <p:set>
                                      <p:cBhvr>
                                        <p:cTn id="121" dur="1" fill="hold">
                                          <p:stCondLst>
                                            <p:cond delay="0"/>
                                          </p:stCondLst>
                                        </p:cTn>
                                        <p:tgtEl>
                                          <p:spTgt spid="150573"/>
                                        </p:tgtEl>
                                        <p:attrNameLst>
                                          <p:attrName>style.visibility</p:attrName>
                                        </p:attrNameLst>
                                      </p:cBhvr>
                                      <p:to>
                                        <p:strVal val="visible"/>
                                      </p:to>
                                    </p:set>
                                    <p:anim calcmode="lin" valueType="num">
                                      <p:cBhvr>
                                        <p:cTn id="122" dur="500" fill="hold"/>
                                        <p:tgtEl>
                                          <p:spTgt spid="150573"/>
                                        </p:tgtEl>
                                        <p:attrNameLst>
                                          <p:attrName>ppt_x</p:attrName>
                                        </p:attrNameLst>
                                      </p:cBhvr>
                                      <p:tavLst>
                                        <p:tav tm="0">
                                          <p:val>
                                            <p:strVal val="#ppt_x"/>
                                          </p:val>
                                        </p:tav>
                                        <p:tav tm="50000">
                                          <p:val>
                                            <p:strVal val="#ppt_x+.1"/>
                                          </p:val>
                                        </p:tav>
                                        <p:tav tm="100000">
                                          <p:val>
                                            <p:strVal val="#ppt_x"/>
                                          </p:val>
                                        </p:tav>
                                      </p:tavLst>
                                    </p:anim>
                                    <p:anim calcmode="lin" valueType="num">
                                      <p:cBhvr>
                                        <p:cTn id="123" dur="500" fill="hold"/>
                                        <p:tgtEl>
                                          <p:spTgt spid="150573"/>
                                        </p:tgtEl>
                                        <p:attrNameLst>
                                          <p:attrName>ppt_y</p:attrName>
                                        </p:attrNameLst>
                                      </p:cBhvr>
                                      <p:tavLst>
                                        <p:tav tm="0">
                                          <p:val>
                                            <p:strVal val="#ppt_y"/>
                                          </p:val>
                                        </p:tav>
                                        <p:tav tm="100000">
                                          <p:val>
                                            <p:strVal val="#ppt_y"/>
                                          </p:val>
                                        </p:tav>
                                      </p:tavLst>
                                    </p:anim>
                                    <p:anim calcmode="lin" valueType="num">
                                      <p:cBhvr>
                                        <p:cTn id="124" dur="500" fill="hold"/>
                                        <p:tgtEl>
                                          <p:spTgt spid="150573"/>
                                        </p:tgtEl>
                                        <p:attrNameLst>
                                          <p:attrName>ppt_h</p:attrName>
                                        </p:attrNameLst>
                                      </p:cBhvr>
                                      <p:tavLst>
                                        <p:tav tm="0">
                                          <p:val>
                                            <p:strVal val="#ppt_h/10"/>
                                          </p:val>
                                        </p:tav>
                                        <p:tav tm="50000">
                                          <p:val>
                                            <p:strVal val="#ppt_h+.01"/>
                                          </p:val>
                                        </p:tav>
                                        <p:tav tm="100000">
                                          <p:val>
                                            <p:strVal val="#ppt_h"/>
                                          </p:val>
                                        </p:tav>
                                      </p:tavLst>
                                    </p:anim>
                                    <p:anim calcmode="lin" valueType="num">
                                      <p:cBhvr>
                                        <p:cTn id="125" dur="500" fill="hold"/>
                                        <p:tgtEl>
                                          <p:spTgt spid="150573"/>
                                        </p:tgtEl>
                                        <p:attrNameLst>
                                          <p:attrName>ppt_w</p:attrName>
                                        </p:attrNameLst>
                                      </p:cBhvr>
                                      <p:tavLst>
                                        <p:tav tm="0">
                                          <p:val>
                                            <p:strVal val="#ppt_w/10"/>
                                          </p:val>
                                        </p:tav>
                                        <p:tav tm="50000">
                                          <p:val>
                                            <p:strVal val="#ppt_w+.01"/>
                                          </p:val>
                                        </p:tav>
                                        <p:tav tm="100000">
                                          <p:val>
                                            <p:strVal val="#ppt_w"/>
                                          </p:val>
                                        </p:tav>
                                      </p:tavLst>
                                    </p:anim>
                                    <p:animEffect transition="in" filter="fade">
                                      <p:cBhvr>
                                        <p:cTn id="126" dur="500" tmFilter="0,0; .5, 1; 1, 1"/>
                                        <p:tgtEl>
                                          <p:spTgt spid="1505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73" grpId="0"/>
      <p:bldP spid="150587" grpId="0"/>
      <p:bldP spid="150592" grpId="0"/>
      <p:bldP spid="150593" grpId="0"/>
      <p:bldP spid="150593" grpId="1"/>
      <p:bldP spid="150594" grpId="0"/>
      <p:bldP spid="150594" grpId="1"/>
      <p:bldP spid="150595" grpId="0"/>
      <p:bldP spid="150595" grpId="1"/>
      <p:bldP spid="150596" grpId="0"/>
      <p:bldP spid="150601" grpId="0"/>
      <p:bldP spid="150602" grpId="0"/>
      <p:bldP spid="150603" grpId="0"/>
      <p:bldP spid="150604" grpId="0"/>
      <p:bldP spid="150609" grpId="0"/>
      <p:bldP spid="150612" grpId="0"/>
      <p:bldP spid="150613" grpId="0"/>
      <p:bldP spid="150618" grpId="0"/>
      <p:bldP spid="150619" grpId="0"/>
      <p:bldP spid="1506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6"/>
          <a:srcRect/>
          <a:tile tx="0" ty="0" sx="100000" sy="100000" flip="none" algn="tl"/>
        </a:blipFill>
        <a:effectLst/>
      </p:bgPr>
    </p:bg>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32E189AD-939F-4DF9-B1F7-B70E2BE419A3}"/>
              </a:ext>
            </a:extLst>
          </p:cNvPr>
          <p:cNvGrpSpPr>
            <a:grpSpLocks/>
          </p:cNvGrpSpPr>
          <p:nvPr/>
        </p:nvGrpSpPr>
        <p:grpSpPr bwMode="auto">
          <a:xfrm>
            <a:off x="0" y="3505200"/>
            <a:ext cx="966788" cy="609600"/>
            <a:chOff x="96" y="144"/>
            <a:chExt cx="480" cy="384"/>
          </a:xfrm>
        </p:grpSpPr>
        <p:sp>
          <p:nvSpPr>
            <p:cNvPr id="2106" name="Rectangle 3">
              <a:extLst>
                <a:ext uri="{FF2B5EF4-FFF2-40B4-BE49-F238E27FC236}">
                  <a16:creationId xmlns:a16="http://schemas.microsoft.com/office/drawing/2014/main" id="{3AA3A8DD-2062-492A-A5F2-BE86ADE8CD5F}"/>
                </a:ext>
              </a:extLst>
            </p:cNvPr>
            <p:cNvSpPr>
              <a:spLocks noChangeArrowheads="1"/>
            </p:cNvSpPr>
            <p:nvPr/>
          </p:nvSpPr>
          <p:spPr bwMode="auto">
            <a:xfrm>
              <a:off x="192" y="192"/>
              <a:ext cx="384" cy="336"/>
            </a:xfrm>
            <a:prstGeom prst="rect">
              <a:avLst/>
            </a:prstGeom>
            <a:solidFill>
              <a:srgbClr val="FFFF00"/>
            </a:solidFill>
            <a:ln w="9525">
              <a:solidFill>
                <a:srgbClr val="FF3300"/>
              </a:solidFill>
              <a:miter lim="800000"/>
              <a:headEnd/>
              <a:tailEnd/>
            </a:ln>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2107" name="Text Box 4">
              <a:extLst>
                <a:ext uri="{FF2B5EF4-FFF2-40B4-BE49-F238E27FC236}">
                  <a16:creationId xmlns:a16="http://schemas.microsoft.com/office/drawing/2014/main" id="{3DF11789-2CDA-49AB-B569-72C138D3ED1F}"/>
                </a:ext>
              </a:extLst>
            </p:cNvPr>
            <p:cNvSpPr txBox="1">
              <a:spLocks noChangeArrowheads="1"/>
            </p:cNvSpPr>
            <p:nvPr/>
          </p:nvSpPr>
          <p:spPr bwMode="auto">
            <a:xfrm>
              <a:off x="96" y="144"/>
              <a:ext cx="480"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3300">
                  <a:solidFill>
                    <a:srgbClr val="3333FF"/>
                  </a:solidFill>
                  <a:latin typeface="VNI-Times" pitchFamily="2" charset="0"/>
                </a:rPr>
                <a:t> ?3</a:t>
              </a:r>
            </a:p>
          </p:txBody>
        </p:sp>
      </p:grpSp>
      <p:sp>
        <p:nvSpPr>
          <p:cNvPr id="152689" name="Rectangle 113">
            <a:extLst>
              <a:ext uri="{FF2B5EF4-FFF2-40B4-BE49-F238E27FC236}">
                <a16:creationId xmlns:a16="http://schemas.microsoft.com/office/drawing/2014/main" id="{B263B351-599D-4F44-BC02-58C3E1C48814}"/>
              </a:ext>
            </a:extLst>
          </p:cNvPr>
          <p:cNvSpPr>
            <a:spLocks noChangeArrowheads="1"/>
          </p:cNvSpPr>
          <p:nvPr/>
        </p:nvSpPr>
        <p:spPr bwMode="auto">
          <a:xfrm>
            <a:off x="4038600" y="5791200"/>
            <a:ext cx="762000" cy="685800"/>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152690" name="Rectangle 114">
            <a:extLst>
              <a:ext uri="{FF2B5EF4-FFF2-40B4-BE49-F238E27FC236}">
                <a16:creationId xmlns:a16="http://schemas.microsoft.com/office/drawing/2014/main" id="{4744C78D-1041-48E2-BE05-9EDE85729041}"/>
              </a:ext>
            </a:extLst>
          </p:cNvPr>
          <p:cNvSpPr>
            <a:spLocks noChangeArrowheads="1"/>
          </p:cNvSpPr>
          <p:nvPr/>
        </p:nvSpPr>
        <p:spPr bwMode="auto">
          <a:xfrm>
            <a:off x="5334000" y="5791200"/>
            <a:ext cx="609600" cy="685800"/>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sp>
        <p:nvSpPr>
          <p:cNvPr id="152691" name="Rectangle 115">
            <a:extLst>
              <a:ext uri="{FF2B5EF4-FFF2-40B4-BE49-F238E27FC236}">
                <a16:creationId xmlns:a16="http://schemas.microsoft.com/office/drawing/2014/main" id="{5F791FC4-1BCC-456B-A3B8-CAEBCDD4714C}"/>
              </a:ext>
            </a:extLst>
          </p:cNvPr>
          <p:cNvSpPr>
            <a:spLocks noChangeArrowheads="1"/>
          </p:cNvSpPr>
          <p:nvPr/>
        </p:nvSpPr>
        <p:spPr bwMode="auto">
          <a:xfrm>
            <a:off x="6172200" y="5791200"/>
            <a:ext cx="609600" cy="685800"/>
          </a:xfrm>
          <a:prstGeom prst="rect">
            <a:avLst/>
          </a:prstGeom>
          <a:solidFill>
            <a:srgbClr val="CC00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endParaRPr lang="en-US" altLang="en-US"/>
          </a:p>
        </p:txBody>
      </p:sp>
      <p:graphicFrame>
        <p:nvGraphicFramePr>
          <p:cNvPr id="152692" name="Object 116">
            <a:extLst>
              <a:ext uri="{FF2B5EF4-FFF2-40B4-BE49-F238E27FC236}">
                <a16:creationId xmlns:a16="http://schemas.microsoft.com/office/drawing/2014/main" id="{A4FBEFB5-1912-4625-A6B9-1B07F1E11DCC}"/>
              </a:ext>
            </a:extLst>
          </p:cNvPr>
          <p:cNvGraphicFramePr>
            <a:graphicFrameLocks noChangeAspect="1"/>
          </p:cNvGraphicFramePr>
          <p:nvPr/>
        </p:nvGraphicFramePr>
        <p:xfrm>
          <a:off x="457200" y="5516563"/>
          <a:ext cx="6451600" cy="1112837"/>
        </p:xfrm>
        <a:graphic>
          <a:graphicData uri="http://schemas.openxmlformats.org/presentationml/2006/ole">
            <mc:AlternateContent xmlns:mc="http://schemas.openxmlformats.org/markup-compatibility/2006">
              <mc:Choice xmlns:v="urn:schemas-microsoft-com:vml" Requires="v">
                <p:oleObj spid="_x0000_s2108" name="Equation" r:id="rId7" imgW="1473200" imgH="254000" progId="Equation.DSMT4">
                  <p:embed/>
                </p:oleObj>
              </mc:Choice>
              <mc:Fallback>
                <p:oleObj name="Equation" r:id="rId7" imgW="1473200" imgH="254000" progId="Equation.DSMT4">
                  <p:embed/>
                  <p:pic>
                    <p:nvPicPr>
                      <p:cNvPr id="0" name="Object 1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5516563"/>
                        <a:ext cx="6451600" cy="1112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2693" name="Object 117">
            <a:extLst>
              <a:ext uri="{FF2B5EF4-FFF2-40B4-BE49-F238E27FC236}">
                <a16:creationId xmlns:a16="http://schemas.microsoft.com/office/drawing/2014/main" id="{458AA4C7-8EA6-4F85-BDCF-73031F9029E8}"/>
              </a:ext>
            </a:extLst>
          </p:cNvPr>
          <p:cNvGraphicFramePr>
            <a:graphicFrameLocks noChangeAspect="1"/>
          </p:cNvGraphicFramePr>
          <p:nvPr/>
        </p:nvGraphicFramePr>
        <p:xfrm>
          <a:off x="304800" y="4060825"/>
          <a:ext cx="3232150" cy="1044575"/>
        </p:xfrm>
        <a:graphic>
          <a:graphicData uri="http://schemas.openxmlformats.org/presentationml/2006/ole">
            <mc:AlternateContent xmlns:mc="http://schemas.openxmlformats.org/markup-compatibility/2006">
              <mc:Choice xmlns:v="urn:schemas-microsoft-com:vml" Requires="v">
                <p:oleObj spid="_x0000_s2109" name="Equation" r:id="rId9" imgW="825142" imgH="266584" progId="Equation.DSMT4">
                  <p:embed/>
                </p:oleObj>
              </mc:Choice>
              <mc:Fallback>
                <p:oleObj name="Equation" r:id="rId9" imgW="825142" imgH="266584" progId="Equation.DSMT4">
                  <p:embed/>
                  <p:pic>
                    <p:nvPicPr>
                      <p:cNvPr id="0" name="Object 1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 y="4060825"/>
                        <a:ext cx="3232150" cy="1044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2694" name="Text Box 118">
            <a:extLst>
              <a:ext uri="{FF2B5EF4-FFF2-40B4-BE49-F238E27FC236}">
                <a16:creationId xmlns:a16="http://schemas.microsoft.com/office/drawing/2014/main" id="{8882E241-5A52-448B-B0EF-6CEDBFFBB02D}"/>
              </a:ext>
            </a:extLst>
          </p:cNvPr>
          <p:cNvSpPr txBox="1">
            <a:spLocks noChangeArrowheads="1"/>
          </p:cNvSpPr>
          <p:nvPr/>
        </p:nvSpPr>
        <p:spPr bwMode="auto">
          <a:xfrm>
            <a:off x="4267200" y="4267200"/>
            <a:ext cx="3429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4400" b="0">
                <a:latin typeface="VNI-Times" pitchFamily="2" charset="0"/>
              </a:rPr>
              <a:t>Vôùi</a:t>
            </a:r>
            <a:r>
              <a:rPr lang="en-US" altLang="en-US" sz="4400">
                <a:solidFill>
                  <a:srgbClr val="FF6600"/>
                </a:solidFill>
                <a:latin typeface="VNI-Times" pitchFamily="2" charset="0"/>
              </a:rPr>
              <a:t>  </a:t>
            </a:r>
            <a:r>
              <a:rPr lang="en-US" altLang="en-US" sz="4400">
                <a:solidFill>
                  <a:srgbClr val="FF0000"/>
                </a:solidFill>
                <a:latin typeface="VNI-Times" pitchFamily="2" charset="0"/>
              </a:rPr>
              <a:t>a</a:t>
            </a:r>
            <a:r>
              <a:rPr lang="en-US" altLang="en-US" sz="4400">
                <a:solidFill>
                  <a:srgbClr val="FF0000"/>
                </a:solidFill>
                <a:latin typeface="VNI-Times" pitchFamily="2" charset="0"/>
                <a:sym typeface="Symbol" panose="05050102010706020507" pitchFamily="18" charset="2"/>
              </a:rPr>
              <a:t>0</a:t>
            </a:r>
            <a:endParaRPr lang="en-US" altLang="en-US" sz="4400">
              <a:solidFill>
                <a:srgbClr val="FF0000"/>
              </a:solidFill>
              <a:latin typeface="VNI-Times" pitchFamily="2" charset="0"/>
            </a:endParaRPr>
          </a:p>
        </p:txBody>
      </p:sp>
      <p:sp>
        <p:nvSpPr>
          <p:cNvPr id="152769" name="Text Box 193">
            <a:extLst>
              <a:ext uri="{FF2B5EF4-FFF2-40B4-BE49-F238E27FC236}">
                <a16:creationId xmlns:a16="http://schemas.microsoft.com/office/drawing/2014/main" id="{DBAE2877-F6D8-466D-861D-A1D7D01ADF27}"/>
              </a:ext>
            </a:extLst>
          </p:cNvPr>
          <p:cNvSpPr txBox="1">
            <a:spLocks noChangeArrowheads="1"/>
          </p:cNvSpPr>
          <p:nvPr/>
        </p:nvSpPr>
        <p:spPr bwMode="auto">
          <a:xfrm>
            <a:off x="76200" y="685800"/>
            <a:ext cx="7162800" cy="457200"/>
          </a:xfrm>
          <a:prstGeom prst="rect">
            <a:avLst/>
          </a:prstGeom>
          <a:noFill/>
          <a:ln>
            <a:noFill/>
          </a:ln>
          <a:effectLst/>
        </p:spPr>
        <p:txBody>
          <a:bodyPr>
            <a:spAutoFit/>
          </a:bodyPr>
          <a:lstStyle/>
          <a:p>
            <a:pPr eaLnBrk="1" hangingPunct="1">
              <a:spcBef>
                <a:spcPct val="50000"/>
              </a:spcBef>
              <a:defRPr/>
            </a:pPr>
            <a:r>
              <a:rPr lang="en-US" altLang="en-US" sz="2400">
                <a:solidFill>
                  <a:srgbClr val="CC3300"/>
                </a:solidFill>
                <a:effectLst>
                  <a:outerShdw blurRad="38100" dist="38100" dir="2700000" algn="tl">
                    <a:srgbClr val="000000"/>
                  </a:outerShdw>
                </a:effectLst>
                <a:latin typeface="VNI-Meli" pitchFamily="2" charset="0"/>
              </a:rPr>
              <a:t>MOÄT CAÙCH TOÅNG QUAÙT :</a:t>
            </a:r>
          </a:p>
        </p:txBody>
      </p:sp>
      <p:sp>
        <p:nvSpPr>
          <p:cNvPr id="2059" name="Text Box 194">
            <a:extLst>
              <a:ext uri="{FF2B5EF4-FFF2-40B4-BE49-F238E27FC236}">
                <a16:creationId xmlns:a16="http://schemas.microsoft.com/office/drawing/2014/main" id="{51EAC8F6-CFE8-44E4-B692-DA88D47191ED}"/>
              </a:ext>
            </a:extLst>
          </p:cNvPr>
          <p:cNvSpPr txBox="1">
            <a:spLocks noChangeArrowheads="1"/>
          </p:cNvSpPr>
          <p:nvPr/>
        </p:nvSpPr>
        <p:spPr bwMode="auto">
          <a:xfrm>
            <a:off x="228600" y="958850"/>
            <a:ext cx="88392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r>
              <a:rPr lang="en-US" altLang="en-US" sz="2600">
                <a:latin typeface="VNI-Times" pitchFamily="2" charset="0"/>
              </a:rPr>
              <a:t>Vôùi hai bieåu thöùc A, B maø B</a:t>
            </a:r>
            <a:r>
              <a:rPr lang="en-US" altLang="en-US" sz="2600">
                <a:latin typeface="VNI-Times" pitchFamily="2" charset="0"/>
                <a:sym typeface="Symbol" panose="05050102010706020507" pitchFamily="18" charset="2"/>
              </a:rPr>
              <a:t> 0, ta coù:</a:t>
            </a:r>
            <a:endParaRPr lang="en-US" altLang="en-US" sz="2600">
              <a:latin typeface="VNI-Times" pitchFamily="2" charset="0"/>
            </a:endParaRPr>
          </a:p>
        </p:txBody>
      </p:sp>
      <p:sp>
        <p:nvSpPr>
          <p:cNvPr id="2060" name="Text Box 195">
            <a:extLst>
              <a:ext uri="{FF2B5EF4-FFF2-40B4-BE49-F238E27FC236}">
                <a16:creationId xmlns:a16="http://schemas.microsoft.com/office/drawing/2014/main" id="{7E9966B6-371A-4C97-9706-0EE4375A7DC1}"/>
              </a:ext>
            </a:extLst>
          </p:cNvPr>
          <p:cNvSpPr txBox="1">
            <a:spLocks noChangeArrowheads="1"/>
          </p:cNvSpPr>
          <p:nvPr/>
        </p:nvSpPr>
        <p:spPr bwMode="auto">
          <a:xfrm>
            <a:off x="685800" y="1831975"/>
            <a:ext cx="563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solidFill>
                  <a:srgbClr val="CC3300"/>
                </a:solidFill>
                <a:latin typeface="VNI-Times" pitchFamily="2" charset="0"/>
              </a:rPr>
              <a:t> A </a:t>
            </a:r>
            <a:r>
              <a:rPr lang="en-US" altLang="en-US" sz="2400">
                <a:solidFill>
                  <a:srgbClr val="CC3300"/>
                </a:solidFill>
                <a:latin typeface="VNI-Times" pitchFamily="2" charset="0"/>
                <a:sym typeface="Symbol" panose="05050102010706020507" pitchFamily="18" charset="2"/>
              </a:rPr>
              <a:t> 0</a:t>
            </a:r>
            <a:r>
              <a:rPr lang="en-US" altLang="en-US" sz="2400">
                <a:latin typeface="VNI-Times" pitchFamily="2" charset="0"/>
                <a:sym typeface="Symbol" panose="05050102010706020507" pitchFamily="18" charset="2"/>
              </a:rPr>
              <a:t>  </a:t>
            </a:r>
            <a:r>
              <a:rPr lang="en-US" altLang="en-US" sz="2400">
                <a:solidFill>
                  <a:srgbClr val="006600"/>
                </a:solidFill>
                <a:latin typeface="VNI-Times" pitchFamily="2" charset="0"/>
                <a:sym typeface="Symbol" panose="05050102010706020507" pitchFamily="18" charset="2"/>
              </a:rPr>
              <a:t>vaø  B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sp>
        <p:nvSpPr>
          <p:cNvPr id="2061" name="Text Box 196">
            <a:extLst>
              <a:ext uri="{FF2B5EF4-FFF2-40B4-BE49-F238E27FC236}">
                <a16:creationId xmlns:a16="http://schemas.microsoft.com/office/drawing/2014/main" id="{66D679F0-72CC-4200-9EA4-0DAD51474D00}"/>
              </a:ext>
            </a:extLst>
          </p:cNvPr>
          <p:cNvSpPr txBox="1">
            <a:spLocks noChangeArrowheads="1"/>
          </p:cNvSpPr>
          <p:nvPr/>
        </p:nvSpPr>
        <p:spPr bwMode="auto">
          <a:xfrm>
            <a:off x="533400" y="2593975"/>
            <a:ext cx="575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6600"/>
                </a:solidFill>
                <a:latin typeface="VNI-Times" pitchFamily="2" charset="0"/>
              </a:rPr>
              <a:t>Neáu</a:t>
            </a:r>
            <a:r>
              <a:rPr lang="en-US" altLang="en-US" sz="2400">
                <a:latin typeface="VNI-Times" pitchFamily="2" charset="0"/>
              </a:rPr>
              <a:t> </a:t>
            </a:r>
            <a:r>
              <a:rPr lang="en-US" altLang="en-US" sz="2400">
                <a:solidFill>
                  <a:srgbClr val="CC3300"/>
                </a:solidFill>
                <a:latin typeface="VNI-Times" pitchFamily="2" charset="0"/>
              </a:rPr>
              <a:t>A &lt; 0</a:t>
            </a:r>
            <a:r>
              <a:rPr lang="en-US" altLang="en-US" sz="2400">
                <a:latin typeface="VNI-Times" pitchFamily="2" charset="0"/>
              </a:rPr>
              <a:t> </a:t>
            </a:r>
            <a:r>
              <a:rPr lang="en-US" altLang="en-US" sz="2400">
                <a:solidFill>
                  <a:srgbClr val="006600"/>
                </a:solidFill>
                <a:latin typeface="VNI-Times" pitchFamily="2" charset="0"/>
              </a:rPr>
              <a:t>vaø  B </a:t>
            </a:r>
            <a:r>
              <a:rPr lang="en-US" altLang="en-US" sz="2400">
                <a:solidFill>
                  <a:srgbClr val="006600"/>
                </a:solidFill>
                <a:latin typeface="VNI-Times" pitchFamily="2" charset="0"/>
                <a:sym typeface="Symbol" panose="05050102010706020507" pitchFamily="18" charset="2"/>
              </a:rPr>
              <a:t> 0 thì</a:t>
            </a:r>
            <a:r>
              <a:rPr lang="en-US" altLang="en-US" sz="2400">
                <a:latin typeface="VNI-Times" pitchFamily="2" charset="0"/>
                <a:sym typeface="Symbol" panose="05050102010706020507" pitchFamily="18" charset="2"/>
              </a:rPr>
              <a:t> </a:t>
            </a:r>
            <a:endParaRPr lang="en-US" altLang="en-US" sz="2400">
              <a:latin typeface="VNI-Times" pitchFamily="2" charset="0"/>
            </a:endParaRPr>
          </a:p>
        </p:txBody>
      </p:sp>
      <p:grpSp>
        <p:nvGrpSpPr>
          <p:cNvPr id="2062" name="Group 197">
            <a:extLst>
              <a:ext uri="{FF2B5EF4-FFF2-40B4-BE49-F238E27FC236}">
                <a16:creationId xmlns:a16="http://schemas.microsoft.com/office/drawing/2014/main" id="{0B00A114-F847-4525-BD8A-3DE0A15A7AAF}"/>
              </a:ext>
            </a:extLst>
          </p:cNvPr>
          <p:cNvGrpSpPr>
            <a:grpSpLocks/>
          </p:cNvGrpSpPr>
          <p:nvPr/>
        </p:nvGrpSpPr>
        <p:grpSpPr bwMode="auto">
          <a:xfrm>
            <a:off x="1752600" y="1527175"/>
            <a:ext cx="838200" cy="304800"/>
            <a:chOff x="816" y="672"/>
            <a:chExt cx="528" cy="384"/>
          </a:xfrm>
        </p:grpSpPr>
        <p:sp>
          <p:nvSpPr>
            <p:cNvPr id="2103" name="Line 198">
              <a:extLst>
                <a:ext uri="{FF2B5EF4-FFF2-40B4-BE49-F238E27FC236}">
                  <a16:creationId xmlns:a16="http://schemas.microsoft.com/office/drawing/2014/main" id="{C22E4555-FEFC-4490-9BE8-33FCBCA01FF1}"/>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04" name="Line 199">
              <a:extLst>
                <a:ext uri="{FF2B5EF4-FFF2-40B4-BE49-F238E27FC236}">
                  <a16:creationId xmlns:a16="http://schemas.microsoft.com/office/drawing/2014/main" id="{07CFF968-7230-434E-B4E1-2A122FCDB9AA}"/>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05" name="Line 200">
              <a:extLst>
                <a:ext uri="{FF2B5EF4-FFF2-40B4-BE49-F238E27FC236}">
                  <a16:creationId xmlns:a16="http://schemas.microsoft.com/office/drawing/2014/main" id="{72B1E954-9139-4045-A181-48EF5BD2E88B}"/>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063" name="Group 201">
            <a:extLst>
              <a:ext uri="{FF2B5EF4-FFF2-40B4-BE49-F238E27FC236}">
                <a16:creationId xmlns:a16="http://schemas.microsoft.com/office/drawing/2014/main" id="{01A73659-D1A3-47C8-8229-66CFE91FCD92}"/>
              </a:ext>
            </a:extLst>
          </p:cNvPr>
          <p:cNvGrpSpPr>
            <a:grpSpLocks/>
          </p:cNvGrpSpPr>
          <p:nvPr/>
        </p:nvGrpSpPr>
        <p:grpSpPr bwMode="auto">
          <a:xfrm>
            <a:off x="3810000" y="1527175"/>
            <a:ext cx="381000" cy="381000"/>
            <a:chOff x="816" y="672"/>
            <a:chExt cx="528" cy="384"/>
          </a:xfrm>
        </p:grpSpPr>
        <p:sp>
          <p:nvSpPr>
            <p:cNvPr id="2100" name="Line 202">
              <a:extLst>
                <a:ext uri="{FF2B5EF4-FFF2-40B4-BE49-F238E27FC236}">
                  <a16:creationId xmlns:a16="http://schemas.microsoft.com/office/drawing/2014/main" id="{25EC3370-DB4D-4138-86D4-2B8247BF93F5}"/>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01" name="Line 203">
              <a:extLst>
                <a:ext uri="{FF2B5EF4-FFF2-40B4-BE49-F238E27FC236}">
                  <a16:creationId xmlns:a16="http://schemas.microsoft.com/office/drawing/2014/main" id="{A50B8056-1D72-4A94-8684-39FC15DFD053}"/>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102" name="Line 204">
              <a:extLst>
                <a:ext uri="{FF2B5EF4-FFF2-40B4-BE49-F238E27FC236}">
                  <a16:creationId xmlns:a16="http://schemas.microsoft.com/office/drawing/2014/main" id="{B41D3483-B8DC-4BA1-B618-F36070693CF4}"/>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64" name="Text Box 205">
            <a:extLst>
              <a:ext uri="{FF2B5EF4-FFF2-40B4-BE49-F238E27FC236}">
                <a16:creationId xmlns:a16="http://schemas.microsoft.com/office/drawing/2014/main" id="{47848667-FB6A-4CF3-AEBD-5420545217D3}"/>
              </a:ext>
            </a:extLst>
          </p:cNvPr>
          <p:cNvSpPr txBox="1">
            <a:spLocks noChangeArrowheads="1"/>
          </p:cNvSpPr>
          <p:nvPr/>
        </p:nvSpPr>
        <p:spPr bwMode="auto">
          <a:xfrm>
            <a:off x="1828800" y="15271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065" name="Text Box 206">
            <a:extLst>
              <a:ext uri="{FF2B5EF4-FFF2-40B4-BE49-F238E27FC236}">
                <a16:creationId xmlns:a16="http://schemas.microsoft.com/office/drawing/2014/main" id="{69BBDF4D-C6DF-4BBC-956C-8DBDC33F0031}"/>
              </a:ext>
            </a:extLst>
          </p:cNvPr>
          <p:cNvSpPr txBox="1">
            <a:spLocks noChangeArrowheads="1"/>
          </p:cNvSpPr>
          <p:nvPr/>
        </p:nvSpPr>
        <p:spPr bwMode="auto">
          <a:xfrm>
            <a:off x="1981200" y="14509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0000FF"/>
                </a:solidFill>
                <a:latin typeface="VNI-Times" pitchFamily="2" charset="0"/>
              </a:rPr>
              <a:t>2</a:t>
            </a:r>
            <a:endParaRPr lang="vi-VN" altLang="en-US" sz="2000" b="0">
              <a:solidFill>
                <a:srgbClr val="0000FF"/>
              </a:solidFill>
              <a:latin typeface="VNI-Times" pitchFamily="2" charset="0"/>
            </a:endParaRPr>
          </a:p>
        </p:txBody>
      </p:sp>
      <p:sp>
        <p:nvSpPr>
          <p:cNvPr id="2066" name="Text Box 207">
            <a:extLst>
              <a:ext uri="{FF2B5EF4-FFF2-40B4-BE49-F238E27FC236}">
                <a16:creationId xmlns:a16="http://schemas.microsoft.com/office/drawing/2014/main" id="{279C606C-7FA2-4BD8-A885-F214577C7DB8}"/>
              </a:ext>
            </a:extLst>
          </p:cNvPr>
          <p:cNvSpPr txBox="1">
            <a:spLocks noChangeArrowheads="1"/>
          </p:cNvSpPr>
          <p:nvPr/>
        </p:nvSpPr>
        <p:spPr bwMode="auto">
          <a:xfrm>
            <a:off x="2667000" y="14478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grpSp>
        <p:nvGrpSpPr>
          <p:cNvPr id="2067" name="Group 208">
            <a:extLst>
              <a:ext uri="{FF2B5EF4-FFF2-40B4-BE49-F238E27FC236}">
                <a16:creationId xmlns:a16="http://schemas.microsoft.com/office/drawing/2014/main" id="{D7F92DF2-BBD3-40BE-8614-DDEEBC2CB931}"/>
              </a:ext>
            </a:extLst>
          </p:cNvPr>
          <p:cNvGrpSpPr>
            <a:grpSpLocks/>
          </p:cNvGrpSpPr>
          <p:nvPr/>
        </p:nvGrpSpPr>
        <p:grpSpPr bwMode="auto">
          <a:xfrm>
            <a:off x="3200400" y="1527175"/>
            <a:ext cx="457200" cy="381000"/>
            <a:chOff x="2448" y="1680"/>
            <a:chExt cx="336" cy="336"/>
          </a:xfrm>
        </p:grpSpPr>
        <p:sp>
          <p:nvSpPr>
            <p:cNvPr id="2098" name="Line 209">
              <a:extLst>
                <a:ext uri="{FF2B5EF4-FFF2-40B4-BE49-F238E27FC236}">
                  <a16:creationId xmlns:a16="http://schemas.microsoft.com/office/drawing/2014/main" id="{89AC8929-A13B-40D9-8CD4-0521C9AD8AD3}"/>
                </a:ext>
              </a:extLst>
            </p:cNvPr>
            <p:cNvSpPr>
              <a:spLocks noChangeShapeType="1"/>
            </p:cNvSpPr>
            <p:nvPr/>
          </p:nvSpPr>
          <p:spPr bwMode="auto">
            <a:xfrm>
              <a:off x="2448"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99" name="Line 210">
              <a:extLst>
                <a:ext uri="{FF2B5EF4-FFF2-40B4-BE49-F238E27FC236}">
                  <a16:creationId xmlns:a16="http://schemas.microsoft.com/office/drawing/2014/main" id="{E1BF08CC-D9E0-4E2F-AE54-542722194B92}"/>
                </a:ext>
              </a:extLst>
            </p:cNvPr>
            <p:cNvSpPr>
              <a:spLocks noChangeShapeType="1"/>
            </p:cNvSpPr>
            <p:nvPr/>
          </p:nvSpPr>
          <p:spPr bwMode="auto">
            <a:xfrm>
              <a:off x="2784" y="1680"/>
              <a:ext cx="0" cy="336"/>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68" name="Text Box 211">
            <a:extLst>
              <a:ext uri="{FF2B5EF4-FFF2-40B4-BE49-F238E27FC236}">
                <a16:creationId xmlns:a16="http://schemas.microsoft.com/office/drawing/2014/main" id="{13C6431A-67D3-4A0A-AA33-500A7F404943}"/>
              </a:ext>
            </a:extLst>
          </p:cNvPr>
          <p:cNvSpPr txBox="1">
            <a:spLocks noChangeArrowheads="1"/>
          </p:cNvSpPr>
          <p:nvPr/>
        </p:nvSpPr>
        <p:spPr bwMode="auto">
          <a:xfrm>
            <a:off x="32004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2069" name="Text Box 212">
            <a:extLst>
              <a:ext uri="{FF2B5EF4-FFF2-40B4-BE49-F238E27FC236}">
                <a16:creationId xmlns:a16="http://schemas.microsoft.com/office/drawing/2014/main" id="{8B543BAD-A36A-460C-BCBC-2DC0A62782E3}"/>
              </a:ext>
            </a:extLst>
          </p:cNvPr>
          <p:cNvSpPr txBox="1">
            <a:spLocks noChangeArrowheads="1"/>
          </p:cNvSpPr>
          <p:nvPr/>
        </p:nvSpPr>
        <p:spPr bwMode="auto">
          <a:xfrm>
            <a:off x="3886200" y="1450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2070" name="Group 213">
            <a:extLst>
              <a:ext uri="{FF2B5EF4-FFF2-40B4-BE49-F238E27FC236}">
                <a16:creationId xmlns:a16="http://schemas.microsoft.com/office/drawing/2014/main" id="{EAC7C0C1-E348-4733-87F2-37326A65018B}"/>
              </a:ext>
            </a:extLst>
          </p:cNvPr>
          <p:cNvGrpSpPr>
            <a:grpSpLocks/>
          </p:cNvGrpSpPr>
          <p:nvPr/>
        </p:nvGrpSpPr>
        <p:grpSpPr bwMode="auto">
          <a:xfrm>
            <a:off x="3962400" y="1831975"/>
            <a:ext cx="914400" cy="533400"/>
            <a:chOff x="816" y="672"/>
            <a:chExt cx="528" cy="384"/>
          </a:xfrm>
        </p:grpSpPr>
        <p:sp>
          <p:nvSpPr>
            <p:cNvPr id="2095" name="Line 214">
              <a:extLst>
                <a:ext uri="{FF2B5EF4-FFF2-40B4-BE49-F238E27FC236}">
                  <a16:creationId xmlns:a16="http://schemas.microsoft.com/office/drawing/2014/main" id="{5085F43E-D564-4181-B086-AFA3C76D91C7}"/>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96" name="Line 215">
              <a:extLst>
                <a:ext uri="{FF2B5EF4-FFF2-40B4-BE49-F238E27FC236}">
                  <a16:creationId xmlns:a16="http://schemas.microsoft.com/office/drawing/2014/main" id="{7C1568B4-7AA9-4DFF-B16B-F0443481D7CE}"/>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97" name="Line 216">
              <a:extLst>
                <a:ext uri="{FF2B5EF4-FFF2-40B4-BE49-F238E27FC236}">
                  <a16:creationId xmlns:a16="http://schemas.microsoft.com/office/drawing/2014/main" id="{CD0C146F-F7E5-4BFC-9CB5-DDB481CA51FB}"/>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071" name="Group 217">
            <a:extLst>
              <a:ext uri="{FF2B5EF4-FFF2-40B4-BE49-F238E27FC236}">
                <a16:creationId xmlns:a16="http://schemas.microsoft.com/office/drawing/2014/main" id="{B116379D-91B1-4C05-A514-4C66B477B7DB}"/>
              </a:ext>
            </a:extLst>
          </p:cNvPr>
          <p:cNvGrpSpPr>
            <a:grpSpLocks/>
          </p:cNvGrpSpPr>
          <p:nvPr/>
        </p:nvGrpSpPr>
        <p:grpSpPr bwMode="auto">
          <a:xfrm>
            <a:off x="5715000" y="1831975"/>
            <a:ext cx="457200" cy="381000"/>
            <a:chOff x="816" y="672"/>
            <a:chExt cx="528" cy="384"/>
          </a:xfrm>
        </p:grpSpPr>
        <p:sp>
          <p:nvSpPr>
            <p:cNvPr id="2092" name="Line 218">
              <a:extLst>
                <a:ext uri="{FF2B5EF4-FFF2-40B4-BE49-F238E27FC236}">
                  <a16:creationId xmlns:a16="http://schemas.microsoft.com/office/drawing/2014/main" id="{8C1D0417-8197-4F98-AC0E-BAA0EA348783}"/>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93" name="Line 219">
              <a:extLst>
                <a:ext uri="{FF2B5EF4-FFF2-40B4-BE49-F238E27FC236}">
                  <a16:creationId xmlns:a16="http://schemas.microsoft.com/office/drawing/2014/main" id="{2A150032-E0E7-4B7C-AADF-6CCB24B9EA79}"/>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94" name="Line 220">
              <a:extLst>
                <a:ext uri="{FF2B5EF4-FFF2-40B4-BE49-F238E27FC236}">
                  <a16:creationId xmlns:a16="http://schemas.microsoft.com/office/drawing/2014/main" id="{1F6F33E0-BD40-4132-AC52-BFC26CE0258C}"/>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72" name="Text Box 221">
            <a:extLst>
              <a:ext uri="{FF2B5EF4-FFF2-40B4-BE49-F238E27FC236}">
                <a16:creationId xmlns:a16="http://schemas.microsoft.com/office/drawing/2014/main" id="{FCE669DC-85FE-40C5-99E7-F5182DC4A63D}"/>
              </a:ext>
            </a:extLst>
          </p:cNvPr>
          <p:cNvSpPr txBox="1">
            <a:spLocks noChangeArrowheads="1"/>
          </p:cNvSpPr>
          <p:nvPr/>
        </p:nvSpPr>
        <p:spPr bwMode="auto">
          <a:xfrm>
            <a:off x="4114800" y="1831975"/>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073" name="Text Box 222">
            <a:extLst>
              <a:ext uri="{FF2B5EF4-FFF2-40B4-BE49-F238E27FC236}">
                <a16:creationId xmlns:a16="http://schemas.microsoft.com/office/drawing/2014/main" id="{BB9E16CC-1194-4FA7-BC6C-098F8C9E5357}"/>
              </a:ext>
            </a:extLst>
          </p:cNvPr>
          <p:cNvSpPr txBox="1">
            <a:spLocks noChangeArrowheads="1"/>
          </p:cNvSpPr>
          <p:nvPr/>
        </p:nvSpPr>
        <p:spPr bwMode="auto">
          <a:xfrm>
            <a:off x="4305300" y="1758950"/>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2074" name="Text Box 223">
            <a:extLst>
              <a:ext uri="{FF2B5EF4-FFF2-40B4-BE49-F238E27FC236}">
                <a16:creationId xmlns:a16="http://schemas.microsoft.com/office/drawing/2014/main" id="{D9F580B2-55B0-4AD8-90FE-3DA6C223A161}"/>
              </a:ext>
            </a:extLst>
          </p:cNvPr>
          <p:cNvSpPr txBox="1">
            <a:spLocks noChangeArrowheads="1"/>
          </p:cNvSpPr>
          <p:nvPr/>
        </p:nvSpPr>
        <p:spPr bwMode="auto">
          <a:xfrm>
            <a:off x="5029200" y="18319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2075" name="Text Box 224">
            <a:extLst>
              <a:ext uri="{FF2B5EF4-FFF2-40B4-BE49-F238E27FC236}">
                <a16:creationId xmlns:a16="http://schemas.microsoft.com/office/drawing/2014/main" id="{33EE930F-89D3-4C88-822F-EA44155DC702}"/>
              </a:ext>
            </a:extLst>
          </p:cNvPr>
          <p:cNvSpPr txBox="1">
            <a:spLocks noChangeArrowheads="1"/>
          </p:cNvSpPr>
          <p:nvPr/>
        </p:nvSpPr>
        <p:spPr bwMode="auto">
          <a:xfrm>
            <a:off x="5410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a:t>
            </a:r>
            <a:endParaRPr lang="vi-VN" altLang="en-US" sz="2400">
              <a:solidFill>
                <a:srgbClr val="0000FF"/>
              </a:solidFill>
              <a:latin typeface="VNI-Times" pitchFamily="2" charset="0"/>
            </a:endParaRPr>
          </a:p>
        </p:txBody>
      </p:sp>
      <p:sp>
        <p:nvSpPr>
          <p:cNvPr id="2076" name="Text Box 225">
            <a:extLst>
              <a:ext uri="{FF2B5EF4-FFF2-40B4-BE49-F238E27FC236}">
                <a16:creationId xmlns:a16="http://schemas.microsoft.com/office/drawing/2014/main" id="{90E34BB3-FCB9-4742-BF19-864EA76AA8BF}"/>
              </a:ext>
            </a:extLst>
          </p:cNvPr>
          <p:cNvSpPr txBox="1">
            <a:spLocks noChangeArrowheads="1"/>
          </p:cNvSpPr>
          <p:nvPr/>
        </p:nvSpPr>
        <p:spPr bwMode="auto">
          <a:xfrm>
            <a:off x="5791200" y="18319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grpSp>
        <p:nvGrpSpPr>
          <p:cNvPr id="2077" name="Group 226">
            <a:extLst>
              <a:ext uri="{FF2B5EF4-FFF2-40B4-BE49-F238E27FC236}">
                <a16:creationId xmlns:a16="http://schemas.microsoft.com/office/drawing/2014/main" id="{881A0A1A-A940-4128-B0E0-D175AE14AC8E}"/>
              </a:ext>
            </a:extLst>
          </p:cNvPr>
          <p:cNvGrpSpPr>
            <a:grpSpLocks/>
          </p:cNvGrpSpPr>
          <p:nvPr/>
        </p:nvGrpSpPr>
        <p:grpSpPr bwMode="auto">
          <a:xfrm>
            <a:off x="4038600" y="2590800"/>
            <a:ext cx="914400" cy="533400"/>
            <a:chOff x="816" y="672"/>
            <a:chExt cx="528" cy="384"/>
          </a:xfrm>
        </p:grpSpPr>
        <p:sp>
          <p:nvSpPr>
            <p:cNvPr id="2089" name="Line 227">
              <a:extLst>
                <a:ext uri="{FF2B5EF4-FFF2-40B4-BE49-F238E27FC236}">
                  <a16:creationId xmlns:a16="http://schemas.microsoft.com/office/drawing/2014/main" id="{A392C080-8010-4FC2-A8FC-E639AADDE9FC}"/>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90" name="Line 228">
              <a:extLst>
                <a:ext uri="{FF2B5EF4-FFF2-40B4-BE49-F238E27FC236}">
                  <a16:creationId xmlns:a16="http://schemas.microsoft.com/office/drawing/2014/main" id="{C1744822-AF92-49AD-BFDF-E4C425FF1922}"/>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91" name="Line 229">
              <a:extLst>
                <a:ext uri="{FF2B5EF4-FFF2-40B4-BE49-F238E27FC236}">
                  <a16:creationId xmlns:a16="http://schemas.microsoft.com/office/drawing/2014/main" id="{9D7F7E03-A0B1-4F41-811D-194B2A7321EE}"/>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grpSp>
        <p:nvGrpSpPr>
          <p:cNvPr id="2078" name="Group 230">
            <a:extLst>
              <a:ext uri="{FF2B5EF4-FFF2-40B4-BE49-F238E27FC236}">
                <a16:creationId xmlns:a16="http://schemas.microsoft.com/office/drawing/2014/main" id="{8267B7E8-155A-43A8-948B-0DDD80911940}"/>
              </a:ext>
            </a:extLst>
          </p:cNvPr>
          <p:cNvGrpSpPr>
            <a:grpSpLocks/>
          </p:cNvGrpSpPr>
          <p:nvPr/>
        </p:nvGrpSpPr>
        <p:grpSpPr bwMode="auto">
          <a:xfrm>
            <a:off x="5791200" y="2590800"/>
            <a:ext cx="457200" cy="381000"/>
            <a:chOff x="816" y="672"/>
            <a:chExt cx="528" cy="384"/>
          </a:xfrm>
        </p:grpSpPr>
        <p:sp>
          <p:nvSpPr>
            <p:cNvPr id="2086" name="Line 231">
              <a:extLst>
                <a:ext uri="{FF2B5EF4-FFF2-40B4-BE49-F238E27FC236}">
                  <a16:creationId xmlns:a16="http://schemas.microsoft.com/office/drawing/2014/main" id="{B953D762-B24D-4306-8663-11A910FDBBB4}"/>
                </a:ext>
              </a:extLst>
            </p:cNvPr>
            <p:cNvSpPr>
              <a:spLocks noChangeShapeType="1"/>
            </p:cNvSpPr>
            <p:nvPr/>
          </p:nvSpPr>
          <p:spPr bwMode="auto">
            <a:xfrm>
              <a:off x="816" y="816"/>
              <a:ext cx="48" cy="24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7" name="Line 232">
              <a:extLst>
                <a:ext uri="{FF2B5EF4-FFF2-40B4-BE49-F238E27FC236}">
                  <a16:creationId xmlns:a16="http://schemas.microsoft.com/office/drawing/2014/main" id="{723D7822-3FBC-4CC0-A367-0E370BEF5F0D}"/>
                </a:ext>
              </a:extLst>
            </p:cNvPr>
            <p:cNvSpPr>
              <a:spLocks noChangeShapeType="1"/>
            </p:cNvSpPr>
            <p:nvPr/>
          </p:nvSpPr>
          <p:spPr bwMode="auto">
            <a:xfrm flipV="1">
              <a:off x="864" y="672"/>
              <a:ext cx="96" cy="384"/>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2088" name="Line 233">
              <a:extLst>
                <a:ext uri="{FF2B5EF4-FFF2-40B4-BE49-F238E27FC236}">
                  <a16:creationId xmlns:a16="http://schemas.microsoft.com/office/drawing/2014/main" id="{DD89BD10-A304-40D2-A4D4-43AA4E61E3E3}"/>
                </a:ext>
              </a:extLst>
            </p:cNvPr>
            <p:cNvSpPr>
              <a:spLocks noChangeShapeType="1"/>
            </p:cNvSpPr>
            <p:nvPr/>
          </p:nvSpPr>
          <p:spPr bwMode="auto">
            <a:xfrm>
              <a:off x="960" y="672"/>
              <a:ext cx="384" cy="0"/>
            </a:xfrm>
            <a:prstGeom prst="line">
              <a:avLst/>
            </a:prstGeom>
            <a:noFill/>
            <a:ln w="38100">
              <a:solidFill>
                <a:srgbClr val="3333FF"/>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079" name="Text Box 234">
            <a:extLst>
              <a:ext uri="{FF2B5EF4-FFF2-40B4-BE49-F238E27FC236}">
                <a16:creationId xmlns:a16="http://schemas.microsoft.com/office/drawing/2014/main" id="{229A46C3-9341-4947-B2A3-8EF22A9D8642}"/>
              </a:ext>
            </a:extLst>
          </p:cNvPr>
          <p:cNvSpPr txBox="1">
            <a:spLocks noChangeArrowheads="1"/>
          </p:cNvSpPr>
          <p:nvPr/>
        </p:nvSpPr>
        <p:spPr bwMode="auto">
          <a:xfrm>
            <a:off x="4191000" y="2590800"/>
            <a:ext cx="160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  B</a:t>
            </a:r>
            <a:endParaRPr lang="vi-VN" altLang="en-US" sz="2400">
              <a:solidFill>
                <a:srgbClr val="0000FF"/>
              </a:solidFill>
              <a:latin typeface="VNI-Times" pitchFamily="2" charset="0"/>
            </a:endParaRPr>
          </a:p>
        </p:txBody>
      </p:sp>
      <p:sp>
        <p:nvSpPr>
          <p:cNvPr id="2080" name="Text Box 235">
            <a:extLst>
              <a:ext uri="{FF2B5EF4-FFF2-40B4-BE49-F238E27FC236}">
                <a16:creationId xmlns:a16="http://schemas.microsoft.com/office/drawing/2014/main" id="{E611EBE9-B950-4BC7-BB8A-ED44F44592AF}"/>
              </a:ext>
            </a:extLst>
          </p:cNvPr>
          <p:cNvSpPr txBox="1">
            <a:spLocks noChangeArrowheads="1"/>
          </p:cNvSpPr>
          <p:nvPr/>
        </p:nvSpPr>
        <p:spPr bwMode="auto">
          <a:xfrm>
            <a:off x="4419600" y="251777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000" b="0">
                <a:solidFill>
                  <a:srgbClr val="3333FF"/>
                </a:solidFill>
                <a:latin typeface="VNI-Times" pitchFamily="2" charset="0"/>
              </a:rPr>
              <a:t>2</a:t>
            </a:r>
            <a:endParaRPr lang="vi-VN" altLang="en-US" sz="2000" b="0">
              <a:solidFill>
                <a:srgbClr val="3333FF"/>
              </a:solidFill>
              <a:latin typeface="VNI-Times" pitchFamily="2" charset="0"/>
            </a:endParaRPr>
          </a:p>
        </p:txBody>
      </p:sp>
      <p:sp>
        <p:nvSpPr>
          <p:cNvPr id="2081" name="Text Box 236">
            <a:extLst>
              <a:ext uri="{FF2B5EF4-FFF2-40B4-BE49-F238E27FC236}">
                <a16:creationId xmlns:a16="http://schemas.microsoft.com/office/drawing/2014/main" id="{2FC4BECA-3661-4D4D-A0DB-2406D6574C00}"/>
              </a:ext>
            </a:extLst>
          </p:cNvPr>
          <p:cNvSpPr txBox="1">
            <a:spLocks noChangeArrowheads="1"/>
          </p:cNvSpPr>
          <p:nvPr/>
        </p:nvSpPr>
        <p:spPr bwMode="auto">
          <a:xfrm>
            <a:off x="5029200" y="25177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a:t>
            </a:r>
            <a:endParaRPr lang="vi-VN" altLang="en-US" sz="2400">
              <a:solidFill>
                <a:srgbClr val="0000FF"/>
              </a:solidFill>
              <a:latin typeface="VNI-Times" pitchFamily="2" charset="0"/>
            </a:endParaRPr>
          </a:p>
        </p:txBody>
      </p:sp>
      <p:sp>
        <p:nvSpPr>
          <p:cNvPr id="2082" name="Text Box 237">
            <a:extLst>
              <a:ext uri="{FF2B5EF4-FFF2-40B4-BE49-F238E27FC236}">
                <a16:creationId xmlns:a16="http://schemas.microsoft.com/office/drawing/2014/main" id="{423E6814-7684-4793-B84B-35B841F99225}"/>
              </a:ext>
            </a:extLst>
          </p:cNvPr>
          <p:cNvSpPr txBox="1">
            <a:spLocks noChangeArrowheads="1"/>
          </p:cNvSpPr>
          <p:nvPr/>
        </p:nvSpPr>
        <p:spPr bwMode="auto">
          <a:xfrm>
            <a:off x="52578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 A</a:t>
            </a:r>
            <a:endParaRPr lang="vi-VN" altLang="en-US" sz="2400">
              <a:solidFill>
                <a:srgbClr val="0000FF"/>
              </a:solidFill>
              <a:latin typeface="VNI-Times" pitchFamily="2" charset="0"/>
            </a:endParaRPr>
          </a:p>
        </p:txBody>
      </p:sp>
      <p:sp>
        <p:nvSpPr>
          <p:cNvPr id="2083" name="Text Box 238">
            <a:extLst>
              <a:ext uri="{FF2B5EF4-FFF2-40B4-BE49-F238E27FC236}">
                <a16:creationId xmlns:a16="http://schemas.microsoft.com/office/drawing/2014/main" id="{CDBECCDC-E49C-48F8-B47D-FF8FE9A5CB29}"/>
              </a:ext>
            </a:extLst>
          </p:cNvPr>
          <p:cNvSpPr txBox="1">
            <a:spLocks noChangeArrowheads="1"/>
          </p:cNvSpPr>
          <p:nvPr/>
        </p:nvSpPr>
        <p:spPr bwMode="auto">
          <a:xfrm>
            <a:off x="5867400" y="2517775"/>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400">
                <a:solidFill>
                  <a:srgbClr val="0000FF"/>
                </a:solidFill>
                <a:latin typeface="VNI-Times" pitchFamily="2" charset="0"/>
              </a:rPr>
              <a:t>B</a:t>
            </a:r>
            <a:endParaRPr lang="vi-VN" altLang="en-US" sz="2400">
              <a:solidFill>
                <a:srgbClr val="0000FF"/>
              </a:solidFill>
              <a:latin typeface="VNI-Times" pitchFamily="2" charset="0"/>
            </a:endParaRPr>
          </a:p>
        </p:txBody>
      </p:sp>
      <p:sp>
        <p:nvSpPr>
          <p:cNvPr id="2084" name="Text Box 239">
            <a:extLst>
              <a:ext uri="{FF2B5EF4-FFF2-40B4-BE49-F238E27FC236}">
                <a16:creationId xmlns:a16="http://schemas.microsoft.com/office/drawing/2014/main" id="{901F059E-238C-4F9F-9879-5FDE034F4663}"/>
              </a:ext>
            </a:extLst>
          </p:cNvPr>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algn="ctr" eaLnBrk="1" hangingPunct="1">
              <a:spcBef>
                <a:spcPct val="50000"/>
              </a:spcBef>
            </a:pPr>
            <a:r>
              <a:rPr lang="en-US" altLang="en-US" sz="2400">
                <a:solidFill>
                  <a:srgbClr val="0000CC"/>
                </a:solidFill>
                <a:latin typeface="VNI-Avo"/>
              </a:rPr>
              <a:t>TIEÁT 9 BIEÁN ÑOÅI ÑÔN GIAÛN BIEÅU THÖÙC CHÖÙA CAÊN BAÄC HAI</a:t>
            </a:r>
          </a:p>
        </p:txBody>
      </p:sp>
      <p:sp>
        <p:nvSpPr>
          <p:cNvPr id="2085" name="Text Box 240">
            <a:extLst>
              <a:ext uri="{FF2B5EF4-FFF2-40B4-BE49-F238E27FC236}">
                <a16:creationId xmlns:a16="http://schemas.microsoft.com/office/drawing/2014/main" id="{40C377DA-5071-4A23-B179-057469688EF9}"/>
              </a:ext>
            </a:extLst>
          </p:cNvPr>
          <p:cNvSpPr txBox="1">
            <a:spLocks noChangeArrowheads="1"/>
          </p:cNvSpPr>
          <p:nvPr/>
        </p:nvSpPr>
        <p:spPr bwMode="auto">
          <a:xfrm>
            <a:off x="228600" y="334963"/>
            <a:ext cx="81534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chemeClr val="tx1"/>
                </a:solidFill>
                <a:latin typeface=".VnTime" panose="020B7200000000000000" pitchFamily="34" charset="0"/>
              </a:defRPr>
            </a:lvl1pPr>
            <a:lvl2pPr marL="742950" indent="-285750">
              <a:defRPr sz="4000" b="1">
                <a:solidFill>
                  <a:schemeClr val="tx1"/>
                </a:solidFill>
                <a:latin typeface=".VnTime" panose="020B7200000000000000" pitchFamily="34" charset="0"/>
              </a:defRPr>
            </a:lvl2pPr>
            <a:lvl3pPr marL="1143000" indent="-228600">
              <a:defRPr sz="4000" b="1">
                <a:solidFill>
                  <a:schemeClr val="tx1"/>
                </a:solidFill>
                <a:latin typeface=".VnTime" panose="020B7200000000000000" pitchFamily="34" charset="0"/>
              </a:defRPr>
            </a:lvl3pPr>
            <a:lvl4pPr marL="1600200" indent="-228600">
              <a:defRPr sz="4000" b="1">
                <a:solidFill>
                  <a:schemeClr val="tx1"/>
                </a:solidFill>
                <a:latin typeface=".VnTime" panose="020B7200000000000000" pitchFamily="34" charset="0"/>
              </a:defRPr>
            </a:lvl4pPr>
            <a:lvl5pPr marL="2057400" indent="-228600">
              <a:defRPr sz="4000" b="1">
                <a:solidFill>
                  <a:schemeClr val="tx1"/>
                </a:solidFill>
                <a:latin typeface=".VnTime" panose="020B7200000000000000" pitchFamily="34" charset="0"/>
              </a:defRPr>
            </a:lvl5pPr>
            <a:lvl6pPr marL="2514600" indent="-228600" eaLnBrk="0" fontAlgn="base" hangingPunct="0">
              <a:spcBef>
                <a:spcPct val="0"/>
              </a:spcBef>
              <a:spcAft>
                <a:spcPct val="0"/>
              </a:spcAft>
              <a:defRPr sz="4000" b="1">
                <a:solidFill>
                  <a:schemeClr val="tx1"/>
                </a:solidFill>
                <a:latin typeface=".VnTime" panose="020B7200000000000000" pitchFamily="34" charset="0"/>
              </a:defRPr>
            </a:lvl6pPr>
            <a:lvl7pPr marL="2971800" indent="-228600" eaLnBrk="0" fontAlgn="base" hangingPunct="0">
              <a:spcBef>
                <a:spcPct val="0"/>
              </a:spcBef>
              <a:spcAft>
                <a:spcPct val="0"/>
              </a:spcAft>
              <a:defRPr sz="4000" b="1">
                <a:solidFill>
                  <a:schemeClr val="tx1"/>
                </a:solidFill>
                <a:latin typeface=".VnTime" panose="020B7200000000000000" pitchFamily="34" charset="0"/>
              </a:defRPr>
            </a:lvl7pPr>
            <a:lvl8pPr marL="3429000" indent="-228600" eaLnBrk="0" fontAlgn="base" hangingPunct="0">
              <a:spcBef>
                <a:spcPct val="0"/>
              </a:spcBef>
              <a:spcAft>
                <a:spcPct val="0"/>
              </a:spcAft>
              <a:defRPr sz="4000" b="1">
                <a:solidFill>
                  <a:schemeClr val="tx1"/>
                </a:solidFill>
                <a:latin typeface=".VnTime" panose="020B7200000000000000" pitchFamily="34" charset="0"/>
              </a:defRPr>
            </a:lvl8pPr>
            <a:lvl9pPr marL="3886200" indent="-228600" eaLnBrk="0" fontAlgn="base" hangingPunct="0">
              <a:spcBef>
                <a:spcPct val="0"/>
              </a:spcBef>
              <a:spcAft>
                <a:spcPct val="0"/>
              </a:spcAft>
              <a:defRPr sz="4000" b="1">
                <a:solidFill>
                  <a:schemeClr val="tx1"/>
                </a:solidFill>
                <a:latin typeface=".VnTime" panose="020B7200000000000000" pitchFamily="34" charset="0"/>
              </a:defRPr>
            </a:lvl9pPr>
          </a:lstStyle>
          <a:p>
            <a:pPr eaLnBrk="1" hangingPunct="1">
              <a:spcBef>
                <a:spcPct val="50000"/>
              </a:spcBef>
            </a:pPr>
            <a:r>
              <a:rPr lang="en-US" altLang="en-US" sz="2200">
                <a:solidFill>
                  <a:srgbClr val="0000CC"/>
                </a:solidFill>
                <a:latin typeface="VNI-Times" pitchFamily="2" charset="0"/>
              </a:rPr>
              <a:t>I . </a:t>
            </a:r>
            <a:r>
              <a:rPr lang="en-US" altLang="en-US" sz="2200" u="sng">
                <a:solidFill>
                  <a:srgbClr val="0000CC"/>
                </a:solidFill>
                <a:latin typeface="VNI-Times" pitchFamily="2" charset="0"/>
              </a:rPr>
              <a:t>ÑÖA THÖØA SOÁ RA NGOAØI DAÁU CAÊN</a:t>
            </a: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style.rotation</p:attrName>
                                        </p:attrNameLst>
                                      </p:cBhvr>
                                      <p:tavLst>
                                        <p:tav tm="0">
                                          <p:val>
                                            <p:fltVal val="720"/>
                                          </p:val>
                                        </p:tav>
                                        <p:tav tm="100000">
                                          <p:val>
                                            <p:fltVal val="0"/>
                                          </p:val>
                                        </p:tav>
                                      </p:tavLst>
                                    </p:anim>
                                    <p:anim calcmode="lin" valueType="num">
                                      <p:cBhvr>
                                        <p:cTn id="9" dur="500" fill="hold"/>
                                        <p:tgtEl>
                                          <p:spTgt spid="2"/>
                                        </p:tgtEl>
                                        <p:attrNameLst>
                                          <p:attrName>ppt_h</p:attrName>
                                        </p:attrNameLst>
                                      </p:cBhvr>
                                      <p:tavLst>
                                        <p:tav tm="0">
                                          <p:val>
                                            <p:fltVal val="0"/>
                                          </p:val>
                                        </p:tav>
                                        <p:tav tm="100000">
                                          <p:val>
                                            <p:strVal val="#ppt_h"/>
                                          </p:val>
                                        </p:tav>
                                      </p:tavLst>
                                    </p:anim>
                                    <p:anim calcmode="lin" valueType="num">
                                      <p:cBhvr>
                                        <p:cTn id="10" dur="500" fill="hold"/>
                                        <p:tgtEl>
                                          <p:spTgt spid="2"/>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par>
                          <p:cTn id="11" fill="hold" nodeType="afterGroup">
                            <p:stCondLst>
                              <p:cond delay="500"/>
                            </p:stCondLst>
                            <p:childTnLst>
                              <p:par>
                                <p:cTn id="12" presetID="5" presetClass="entr" presetSubtype="10" fill="hold" nodeType="afterEffect">
                                  <p:stCondLst>
                                    <p:cond delay="0"/>
                                  </p:stCondLst>
                                  <p:childTnLst>
                                    <p:set>
                                      <p:cBhvr>
                                        <p:cTn id="13" dur="1" fill="hold">
                                          <p:stCondLst>
                                            <p:cond delay="0"/>
                                          </p:stCondLst>
                                        </p:cTn>
                                        <p:tgtEl>
                                          <p:spTgt spid="152693"/>
                                        </p:tgtEl>
                                        <p:attrNameLst>
                                          <p:attrName>style.visibility</p:attrName>
                                        </p:attrNameLst>
                                      </p:cBhvr>
                                      <p:to>
                                        <p:strVal val="visible"/>
                                      </p:to>
                                    </p:set>
                                    <p:animEffect transition="in" filter="checkerboard(across)">
                                      <p:cBhvr>
                                        <p:cTn id="14" dur="2000"/>
                                        <p:tgtEl>
                                          <p:spTgt spid="152693"/>
                                        </p:tgtEl>
                                      </p:cBhvr>
                                    </p:animEffect>
                                  </p:childTnLst>
                                  <p:subTnLst>
                                    <p:audio>
                                      <p:cMediaNode>
                                        <p:cTn display="0" masterRel="sameClick">
                                          <p:stCondLst>
                                            <p:cond evt="begin" delay="0">
                                              <p:tn val="12"/>
                                            </p:cond>
                                          </p:stCondLst>
                                          <p:endCondLst>
                                            <p:cond evt="onStopAudio" delay="0">
                                              <p:tgtEl>
                                                <p:sldTgt/>
                                              </p:tgtEl>
                                            </p:cond>
                                          </p:endCondLst>
                                        </p:cTn>
                                        <p:tgtEl>
                                          <p:sndTgt r:embed="rId5" name="Tink.wav"/>
                                        </p:tgtEl>
                                      </p:cMediaNode>
                                    </p:audio>
                                  </p:subTnLst>
                                </p:cTn>
                              </p:par>
                              <p:par>
                                <p:cTn id="15" presetID="5" presetClass="entr" presetSubtype="10" fill="hold" grpId="0" nodeType="withEffect">
                                  <p:stCondLst>
                                    <p:cond delay="0"/>
                                  </p:stCondLst>
                                  <p:childTnLst>
                                    <p:set>
                                      <p:cBhvr>
                                        <p:cTn id="16" dur="1" fill="hold">
                                          <p:stCondLst>
                                            <p:cond delay="0"/>
                                          </p:stCondLst>
                                        </p:cTn>
                                        <p:tgtEl>
                                          <p:spTgt spid="152694"/>
                                        </p:tgtEl>
                                        <p:attrNameLst>
                                          <p:attrName>style.visibility</p:attrName>
                                        </p:attrNameLst>
                                      </p:cBhvr>
                                      <p:to>
                                        <p:strVal val="visible"/>
                                      </p:to>
                                    </p:set>
                                    <p:animEffect transition="in" filter="checkerboard(across)">
                                      <p:cBhvr>
                                        <p:cTn id="17" dur="2000"/>
                                        <p:tgtEl>
                                          <p:spTgt spid="1526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152692"/>
                                        </p:tgtEl>
                                        <p:attrNameLst>
                                          <p:attrName>style.visibility</p:attrName>
                                        </p:attrNameLst>
                                      </p:cBhvr>
                                      <p:to>
                                        <p:strVal val="visible"/>
                                      </p:to>
                                    </p:set>
                                    <p:animEffect transition="in" filter="checkerboard(across)">
                                      <p:cBhvr>
                                        <p:cTn id="22" dur="500"/>
                                        <p:tgtEl>
                                          <p:spTgt spid="15269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268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269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2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89" grpId="0" animBg="1"/>
      <p:bldP spid="152690" grpId="0" animBg="1"/>
      <p:bldP spid="152691" grpId="0" animBg="1"/>
      <p:bldP spid="152694" grpId="0"/>
    </p:bldLst>
  </p:timing>
</p:sld>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40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Watermark</Template>
  <TotalTime>2173</TotalTime>
  <Words>2943</Words>
  <Application>Microsoft Office PowerPoint</Application>
  <PresentationFormat>On-screen Show (4:3)</PresentationFormat>
  <Paragraphs>545</Paragraphs>
  <Slides>23</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3</vt:i4>
      </vt:variant>
      <vt:variant>
        <vt:lpstr>Slide Titles</vt:lpstr>
      </vt:variant>
      <vt:variant>
        <vt:i4>23</vt:i4>
      </vt:variant>
    </vt:vector>
  </HeadingPairs>
  <TitlesOfParts>
    <vt:vector size="34" baseType="lpstr">
      <vt:lpstr>.VnTime</vt:lpstr>
      <vt:lpstr>Wingdings</vt:lpstr>
      <vt:lpstr>VNI-Meli</vt:lpstr>
      <vt:lpstr>VNI-Times</vt:lpstr>
      <vt:lpstr>VNI-Avo</vt:lpstr>
      <vt:lpstr>Times New Roman</vt:lpstr>
      <vt:lpstr>Arial</vt:lpstr>
      <vt:lpstr>Watermark</vt:lpstr>
      <vt:lpstr>Microsoft Equation 3.0</vt:lpstr>
      <vt:lpstr>MathType 6.0 Equation</vt:lpstr>
      <vt:lpstr>MathType 5.0 Equation</vt:lpstr>
      <vt:lpstr>PowerPoint Presentation</vt:lpstr>
      <vt:lpstr>MỤC TIÊU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Hieu 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Võ Ngũ Thọ</dc:creator>
  <cp:lastModifiedBy>Võ Ngũ Thọ</cp:lastModifiedBy>
  <cp:revision>213</cp:revision>
  <dcterms:created xsi:type="dcterms:W3CDTF">2005-11-08T04:18:16Z</dcterms:created>
  <dcterms:modified xsi:type="dcterms:W3CDTF">2022-06-30T10:11:58Z</dcterms:modified>
</cp:coreProperties>
</file>