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16"/>
  </p:notesMasterIdLst>
  <p:sldIdLst>
    <p:sldId id="311" r:id="rId3"/>
    <p:sldId id="344" r:id="rId4"/>
    <p:sldId id="312" r:id="rId5"/>
    <p:sldId id="345" r:id="rId6"/>
    <p:sldId id="346" r:id="rId7"/>
    <p:sldId id="349" r:id="rId8"/>
    <p:sldId id="336" r:id="rId9"/>
    <p:sldId id="347" r:id="rId10"/>
    <p:sldId id="335" r:id="rId11"/>
    <p:sldId id="337" r:id="rId12"/>
    <p:sldId id="338" r:id="rId13"/>
    <p:sldId id="352" r:id="rId14"/>
    <p:sldId id="325" r:id="rId15"/>
  </p:sldIdLst>
  <p:sldSz cx="9144000" cy="6858000" type="screen4x3"/>
  <p:notesSz cx="6858000" cy="9144000"/>
  <p:embeddedFontLst>
    <p:embeddedFont>
      <p:font typeface=".VnArial" panose="020B0604020202020204" pitchFamily="34" charset="0"/>
      <p:regular r:id="rId17"/>
      <p:bold r:id="rId18"/>
      <p:italic r:id="rId19"/>
      <p:boldItalic r:id="rId20"/>
    </p:embeddedFont>
    <p:embeddedFont>
      <p:font typeface=".VnArial NarrowH" panose="020B7200000000000000" pitchFamily="34" charset="0"/>
      <p:regular r:id="rId21"/>
    </p:embeddedFont>
    <p:embeddedFont>
      <p:font typeface=".VnAristote" panose="020B0604020202020204" pitchFamily="34" charset="0"/>
      <p:regular r:id="rId22"/>
    </p:embeddedFont>
    <p:embeddedFont>
      <p:font typeface=".VnBodoni" panose="020B7200000000000000" pitchFamily="34" charset="0"/>
      <p:regular r:id="rId23"/>
    </p:embeddedFont>
    <p:embeddedFont>
      <p:font typeface=".VnTime" panose="020B7200000000000000" pitchFamily="34" charset="0"/>
      <p:regular r:id="rId24"/>
      <p:bold r:id="rId25"/>
      <p:italic r:id="rId26"/>
      <p:boldItalic r:id="rId27"/>
    </p:embeddedFont>
    <p:embeddedFont>
      <p:font typeface=".VnTimeH" panose="020B7200000000000000" pitchFamily="34" charset="0"/>
      <p:regular r:id="rId28"/>
      <p:bold r:id="rId29"/>
      <p:italic r:id="rId30"/>
      <p:boldItalic r:id="rId31"/>
    </p:embeddedFont>
    <p:embeddedFont>
      <p:font typeface="Tahoma" panose="020B0604030504040204" pitchFamily="34" charset="0"/>
      <p:regular r:id="rId32"/>
      <p:bold r:id="rId33"/>
    </p:embeddedFont>
  </p:embeddedFontLst>
  <p:defaultTextStyle>
    <a:defPPr>
      <a:defRPr lang="vi-VN"/>
    </a:defPPr>
    <a:lvl1pPr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CC"/>
    <a:srgbClr val="0000FF"/>
    <a:srgbClr val="CC0000"/>
    <a:srgbClr val="009900"/>
    <a:srgbClr val="FFFF00"/>
    <a:srgbClr val="FF00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16" autoAdjust="0"/>
    <p:restoredTop sz="93976" autoAdjust="0"/>
  </p:normalViewPr>
  <p:slideViewPr>
    <p:cSldViewPr>
      <p:cViewPr varScale="1">
        <p:scale>
          <a:sx n="112" d="100"/>
          <a:sy n="112" d="100"/>
        </p:scale>
        <p:origin x="310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1.xml"/><Relationship Id="rId21" Type="http://schemas.openxmlformats.org/officeDocument/2006/relationships/font" Target="fonts/font5.fntdata"/><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5" Type="http://schemas.openxmlformats.org/officeDocument/2006/relationships/font" Target="fonts/font9.fntdata"/><Relationship Id="rId33" Type="http://schemas.openxmlformats.org/officeDocument/2006/relationships/font" Target="fonts/font17.fnt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font" Target="fonts/font13.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32" Type="http://schemas.openxmlformats.org/officeDocument/2006/relationships/font" Target="fonts/font16.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28" Type="http://schemas.openxmlformats.org/officeDocument/2006/relationships/font" Target="fonts/font12.fntdata"/><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3.fntdata"/><Relationship Id="rId31" Type="http://schemas.openxmlformats.org/officeDocument/2006/relationships/font" Target="fonts/font1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font" Target="fonts/font14.fntdata"/><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12" Type="http://schemas.openxmlformats.org/officeDocument/2006/relationships/image" Target="../media/image12.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11" Type="http://schemas.openxmlformats.org/officeDocument/2006/relationships/image" Target="../media/image11.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139.wmf"/><Relationship Id="rId3" Type="http://schemas.openxmlformats.org/officeDocument/2006/relationships/image" Target="../media/image134.wmf"/><Relationship Id="rId7" Type="http://schemas.openxmlformats.org/officeDocument/2006/relationships/image" Target="../media/image138.wmf"/><Relationship Id="rId12" Type="http://schemas.openxmlformats.org/officeDocument/2006/relationships/image" Target="../media/image143.wmf"/><Relationship Id="rId2" Type="http://schemas.openxmlformats.org/officeDocument/2006/relationships/image" Target="../media/image133.wmf"/><Relationship Id="rId1" Type="http://schemas.openxmlformats.org/officeDocument/2006/relationships/image" Target="../media/image132.wmf"/><Relationship Id="rId6" Type="http://schemas.openxmlformats.org/officeDocument/2006/relationships/image" Target="../media/image137.wmf"/><Relationship Id="rId11" Type="http://schemas.openxmlformats.org/officeDocument/2006/relationships/image" Target="../media/image142.wmf"/><Relationship Id="rId5" Type="http://schemas.openxmlformats.org/officeDocument/2006/relationships/image" Target="../media/image136.wmf"/><Relationship Id="rId10" Type="http://schemas.openxmlformats.org/officeDocument/2006/relationships/image" Target="../media/image141.wmf"/><Relationship Id="rId4" Type="http://schemas.openxmlformats.org/officeDocument/2006/relationships/image" Target="../media/image135.wmf"/><Relationship Id="rId9" Type="http://schemas.openxmlformats.org/officeDocument/2006/relationships/image" Target="../media/image14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45.wmf"/><Relationship Id="rId1" Type="http://schemas.openxmlformats.org/officeDocument/2006/relationships/image" Target="../media/image14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image" Target="../media/image26.wmf"/><Relationship Id="rId3" Type="http://schemas.openxmlformats.org/officeDocument/2006/relationships/image" Target="../media/image16.emf"/><Relationship Id="rId7" Type="http://schemas.openxmlformats.org/officeDocument/2006/relationships/image" Target="../media/image20.emf"/><Relationship Id="rId12" Type="http://schemas.openxmlformats.org/officeDocument/2006/relationships/image" Target="../media/image25.w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19.emf"/><Relationship Id="rId11" Type="http://schemas.openxmlformats.org/officeDocument/2006/relationships/image" Target="../media/image24.wmf"/><Relationship Id="rId5" Type="http://schemas.openxmlformats.org/officeDocument/2006/relationships/image" Target="../media/image18.emf"/><Relationship Id="rId10" Type="http://schemas.openxmlformats.org/officeDocument/2006/relationships/image" Target="../media/image23.emf"/><Relationship Id="rId4" Type="http://schemas.openxmlformats.org/officeDocument/2006/relationships/image" Target="../media/image17.emf"/><Relationship Id="rId9" Type="http://schemas.openxmlformats.org/officeDocument/2006/relationships/image" Target="../media/image22.wmf"/><Relationship Id="rId14" Type="http://schemas.openxmlformats.org/officeDocument/2006/relationships/image" Target="../media/image27.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image" Target="../media/image42.wmf"/><Relationship Id="rId18" Type="http://schemas.openxmlformats.org/officeDocument/2006/relationships/image" Target="../media/image47.wmf"/><Relationship Id="rId3" Type="http://schemas.openxmlformats.org/officeDocument/2006/relationships/image" Target="../media/image32.wmf"/><Relationship Id="rId21" Type="http://schemas.openxmlformats.org/officeDocument/2006/relationships/image" Target="../media/image50.wmf"/><Relationship Id="rId7" Type="http://schemas.openxmlformats.org/officeDocument/2006/relationships/image" Target="../media/image36.wmf"/><Relationship Id="rId12" Type="http://schemas.openxmlformats.org/officeDocument/2006/relationships/image" Target="../media/image41.wmf"/><Relationship Id="rId17" Type="http://schemas.openxmlformats.org/officeDocument/2006/relationships/image" Target="../media/image46.wmf"/><Relationship Id="rId2" Type="http://schemas.openxmlformats.org/officeDocument/2006/relationships/image" Target="../media/image24.wmf"/><Relationship Id="rId16" Type="http://schemas.openxmlformats.org/officeDocument/2006/relationships/image" Target="../media/image45.wmf"/><Relationship Id="rId20" Type="http://schemas.openxmlformats.org/officeDocument/2006/relationships/image" Target="../media/image49.wmf"/><Relationship Id="rId1" Type="http://schemas.openxmlformats.org/officeDocument/2006/relationships/image" Target="../media/image31.emf"/><Relationship Id="rId6" Type="http://schemas.openxmlformats.org/officeDocument/2006/relationships/image" Target="../media/image35.wmf"/><Relationship Id="rId11" Type="http://schemas.openxmlformats.org/officeDocument/2006/relationships/image" Target="../media/image40.wmf"/><Relationship Id="rId5" Type="http://schemas.openxmlformats.org/officeDocument/2006/relationships/image" Target="../media/image34.wmf"/><Relationship Id="rId15" Type="http://schemas.openxmlformats.org/officeDocument/2006/relationships/image" Target="../media/image44.wmf"/><Relationship Id="rId23" Type="http://schemas.openxmlformats.org/officeDocument/2006/relationships/image" Target="../media/image52.wmf"/><Relationship Id="rId10" Type="http://schemas.openxmlformats.org/officeDocument/2006/relationships/image" Target="../media/image39.wmf"/><Relationship Id="rId19" Type="http://schemas.openxmlformats.org/officeDocument/2006/relationships/image" Target="../media/image48.wmf"/><Relationship Id="rId4" Type="http://schemas.openxmlformats.org/officeDocument/2006/relationships/image" Target="../media/image33.wmf"/><Relationship Id="rId9" Type="http://schemas.openxmlformats.org/officeDocument/2006/relationships/image" Target="../media/image38.wmf"/><Relationship Id="rId14" Type="http://schemas.openxmlformats.org/officeDocument/2006/relationships/image" Target="../media/image43.wmf"/><Relationship Id="rId22" Type="http://schemas.openxmlformats.org/officeDocument/2006/relationships/image" Target="../media/image5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18" Type="http://schemas.openxmlformats.org/officeDocument/2006/relationships/image" Target="../media/image69.wmf"/><Relationship Id="rId3" Type="http://schemas.openxmlformats.org/officeDocument/2006/relationships/image" Target="../media/image54.emf"/><Relationship Id="rId7" Type="http://schemas.openxmlformats.org/officeDocument/2006/relationships/image" Target="../media/image58.wmf"/><Relationship Id="rId12" Type="http://schemas.openxmlformats.org/officeDocument/2006/relationships/image" Target="../media/image63.wmf"/><Relationship Id="rId17" Type="http://schemas.openxmlformats.org/officeDocument/2006/relationships/image" Target="../media/image68.wmf"/><Relationship Id="rId2" Type="http://schemas.openxmlformats.org/officeDocument/2006/relationships/image" Target="../media/image24.wmf"/><Relationship Id="rId16" Type="http://schemas.openxmlformats.org/officeDocument/2006/relationships/image" Target="../media/image67.wmf"/><Relationship Id="rId20" Type="http://schemas.openxmlformats.org/officeDocument/2006/relationships/image" Target="../media/image71.wmf"/><Relationship Id="rId1" Type="http://schemas.openxmlformats.org/officeDocument/2006/relationships/image" Target="../media/image53.e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emf"/><Relationship Id="rId15" Type="http://schemas.openxmlformats.org/officeDocument/2006/relationships/image" Target="../media/image66.wmf"/><Relationship Id="rId10" Type="http://schemas.openxmlformats.org/officeDocument/2006/relationships/image" Target="../media/image61.wmf"/><Relationship Id="rId19" Type="http://schemas.openxmlformats.org/officeDocument/2006/relationships/image" Target="../media/image70.wmf"/><Relationship Id="rId4" Type="http://schemas.openxmlformats.org/officeDocument/2006/relationships/image" Target="../media/image55.emf"/><Relationship Id="rId9" Type="http://schemas.openxmlformats.org/officeDocument/2006/relationships/image" Target="../media/image60.wmf"/><Relationship Id="rId14" Type="http://schemas.openxmlformats.org/officeDocument/2006/relationships/image" Target="../media/image65.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18" Type="http://schemas.openxmlformats.org/officeDocument/2006/relationships/image" Target="../media/image81.wmf"/><Relationship Id="rId26" Type="http://schemas.openxmlformats.org/officeDocument/2006/relationships/image" Target="../media/image88.wmf"/><Relationship Id="rId3" Type="http://schemas.openxmlformats.org/officeDocument/2006/relationships/image" Target="../media/image73.emf"/><Relationship Id="rId21" Type="http://schemas.openxmlformats.org/officeDocument/2006/relationships/image" Target="../media/image84.wmf"/><Relationship Id="rId7" Type="http://schemas.openxmlformats.org/officeDocument/2006/relationships/image" Target="../media/image76.wmf"/><Relationship Id="rId12" Type="http://schemas.openxmlformats.org/officeDocument/2006/relationships/image" Target="../media/image63.wmf"/><Relationship Id="rId17" Type="http://schemas.openxmlformats.org/officeDocument/2006/relationships/image" Target="../media/image80.wmf"/><Relationship Id="rId25" Type="http://schemas.openxmlformats.org/officeDocument/2006/relationships/image" Target="../media/image71.wmf"/><Relationship Id="rId2" Type="http://schemas.openxmlformats.org/officeDocument/2006/relationships/image" Target="../media/image24.wmf"/><Relationship Id="rId16" Type="http://schemas.openxmlformats.org/officeDocument/2006/relationships/image" Target="../media/image79.wmf"/><Relationship Id="rId20" Type="http://schemas.openxmlformats.org/officeDocument/2006/relationships/image" Target="../media/image83.wmf"/><Relationship Id="rId1" Type="http://schemas.openxmlformats.org/officeDocument/2006/relationships/image" Target="../media/image72.emf"/><Relationship Id="rId6" Type="http://schemas.openxmlformats.org/officeDocument/2006/relationships/image" Target="../media/image57.wmf"/><Relationship Id="rId11" Type="http://schemas.openxmlformats.org/officeDocument/2006/relationships/image" Target="../media/image77.wmf"/><Relationship Id="rId24" Type="http://schemas.openxmlformats.org/officeDocument/2006/relationships/image" Target="../media/image87.wmf"/><Relationship Id="rId5" Type="http://schemas.openxmlformats.org/officeDocument/2006/relationships/image" Target="../media/image75.emf"/><Relationship Id="rId15" Type="http://schemas.openxmlformats.org/officeDocument/2006/relationships/image" Target="../media/image78.wmf"/><Relationship Id="rId23" Type="http://schemas.openxmlformats.org/officeDocument/2006/relationships/image" Target="../media/image86.wmf"/><Relationship Id="rId10" Type="http://schemas.openxmlformats.org/officeDocument/2006/relationships/image" Target="../media/image61.wmf"/><Relationship Id="rId19" Type="http://schemas.openxmlformats.org/officeDocument/2006/relationships/image" Target="../media/image82.wmf"/><Relationship Id="rId4" Type="http://schemas.openxmlformats.org/officeDocument/2006/relationships/image" Target="../media/image74.emf"/><Relationship Id="rId9" Type="http://schemas.openxmlformats.org/officeDocument/2006/relationships/image" Target="../media/image60.wmf"/><Relationship Id="rId14" Type="http://schemas.openxmlformats.org/officeDocument/2006/relationships/image" Target="../media/image65.wmf"/><Relationship Id="rId22" Type="http://schemas.openxmlformats.org/officeDocument/2006/relationships/image" Target="../media/image8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image" Target="../media/image91.wmf"/><Relationship Id="rId7" Type="http://schemas.openxmlformats.org/officeDocument/2006/relationships/image" Target="../media/image95.wmf"/><Relationship Id="rId2" Type="http://schemas.openxmlformats.org/officeDocument/2006/relationships/image" Target="../media/image90.emf"/><Relationship Id="rId1" Type="http://schemas.openxmlformats.org/officeDocument/2006/relationships/image" Target="../media/image89.emf"/><Relationship Id="rId6" Type="http://schemas.openxmlformats.org/officeDocument/2006/relationships/image" Target="../media/image94.wmf"/><Relationship Id="rId5" Type="http://schemas.openxmlformats.org/officeDocument/2006/relationships/image" Target="../media/image93.wmf"/><Relationship Id="rId4" Type="http://schemas.openxmlformats.org/officeDocument/2006/relationships/image" Target="../media/image92.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103.emf"/><Relationship Id="rId3" Type="http://schemas.openxmlformats.org/officeDocument/2006/relationships/image" Target="../media/image98.emf"/><Relationship Id="rId7" Type="http://schemas.openxmlformats.org/officeDocument/2006/relationships/image" Target="../media/image102.emf"/><Relationship Id="rId2" Type="http://schemas.openxmlformats.org/officeDocument/2006/relationships/image" Target="../media/image24.wmf"/><Relationship Id="rId1" Type="http://schemas.openxmlformats.org/officeDocument/2006/relationships/image" Target="../media/image97.emf"/><Relationship Id="rId6" Type="http://schemas.openxmlformats.org/officeDocument/2006/relationships/image" Target="../media/image101.emf"/><Relationship Id="rId11" Type="http://schemas.openxmlformats.org/officeDocument/2006/relationships/image" Target="../media/image106.emf"/><Relationship Id="rId5" Type="http://schemas.openxmlformats.org/officeDocument/2006/relationships/image" Target="../media/image100.emf"/><Relationship Id="rId10" Type="http://schemas.openxmlformats.org/officeDocument/2006/relationships/image" Target="../media/image105.emf"/><Relationship Id="rId4" Type="http://schemas.openxmlformats.org/officeDocument/2006/relationships/image" Target="../media/image99.emf"/><Relationship Id="rId9" Type="http://schemas.openxmlformats.org/officeDocument/2006/relationships/image" Target="../media/image104.e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114.emf"/><Relationship Id="rId13" Type="http://schemas.openxmlformats.org/officeDocument/2006/relationships/image" Target="../media/image119.emf"/><Relationship Id="rId3" Type="http://schemas.openxmlformats.org/officeDocument/2006/relationships/image" Target="../media/image109.emf"/><Relationship Id="rId7" Type="http://schemas.openxmlformats.org/officeDocument/2006/relationships/image" Target="../media/image113.emf"/><Relationship Id="rId12" Type="http://schemas.openxmlformats.org/officeDocument/2006/relationships/image" Target="../media/image118.emf"/><Relationship Id="rId2" Type="http://schemas.openxmlformats.org/officeDocument/2006/relationships/image" Target="../media/image108.emf"/><Relationship Id="rId16" Type="http://schemas.openxmlformats.org/officeDocument/2006/relationships/image" Target="../media/image122.wmf"/><Relationship Id="rId1" Type="http://schemas.openxmlformats.org/officeDocument/2006/relationships/image" Target="../media/image107.emf"/><Relationship Id="rId6" Type="http://schemas.openxmlformats.org/officeDocument/2006/relationships/image" Target="../media/image112.emf"/><Relationship Id="rId11" Type="http://schemas.openxmlformats.org/officeDocument/2006/relationships/image" Target="../media/image117.emf"/><Relationship Id="rId5" Type="http://schemas.openxmlformats.org/officeDocument/2006/relationships/image" Target="../media/image111.emf"/><Relationship Id="rId15" Type="http://schemas.openxmlformats.org/officeDocument/2006/relationships/image" Target="../media/image121.wmf"/><Relationship Id="rId10" Type="http://schemas.openxmlformats.org/officeDocument/2006/relationships/image" Target="../media/image116.emf"/><Relationship Id="rId4" Type="http://schemas.openxmlformats.org/officeDocument/2006/relationships/image" Target="../media/image110.emf"/><Relationship Id="rId9" Type="http://schemas.openxmlformats.org/officeDocument/2006/relationships/image" Target="../media/image115.emf"/><Relationship Id="rId14" Type="http://schemas.openxmlformats.org/officeDocument/2006/relationships/image" Target="../media/image12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130.wmf"/><Relationship Id="rId3" Type="http://schemas.openxmlformats.org/officeDocument/2006/relationships/image" Target="../media/image125.wmf"/><Relationship Id="rId7" Type="http://schemas.openxmlformats.org/officeDocument/2006/relationships/image" Target="../media/image129.wmf"/><Relationship Id="rId2" Type="http://schemas.openxmlformats.org/officeDocument/2006/relationships/image" Target="../media/image124.wmf"/><Relationship Id="rId1" Type="http://schemas.openxmlformats.org/officeDocument/2006/relationships/image" Target="../media/image123.wmf"/><Relationship Id="rId6" Type="http://schemas.openxmlformats.org/officeDocument/2006/relationships/image" Target="../media/image128.wmf"/><Relationship Id="rId5" Type="http://schemas.openxmlformats.org/officeDocument/2006/relationships/image" Target="../media/image127.wmf"/><Relationship Id="rId4" Type="http://schemas.openxmlformats.org/officeDocument/2006/relationships/image" Target="../media/image1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1F8EFFB-149E-45DE-8F7F-FD3DC3D11F66}"/>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vi-VN" altLang="en-US"/>
          </a:p>
        </p:txBody>
      </p:sp>
      <p:sp>
        <p:nvSpPr>
          <p:cNvPr id="12291" name="Rectangle 3">
            <a:extLst>
              <a:ext uri="{FF2B5EF4-FFF2-40B4-BE49-F238E27FC236}">
                <a16:creationId xmlns:a16="http://schemas.microsoft.com/office/drawing/2014/main" id="{D3CC92BC-D179-4B22-989D-DF119C5E4FA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vi-VN" altLang="en-US"/>
          </a:p>
        </p:txBody>
      </p:sp>
      <p:sp>
        <p:nvSpPr>
          <p:cNvPr id="18436" name="Rectangle 4">
            <a:extLst>
              <a:ext uri="{FF2B5EF4-FFF2-40B4-BE49-F238E27FC236}">
                <a16:creationId xmlns:a16="http://schemas.microsoft.com/office/drawing/2014/main" id="{B4AEF41A-ECA4-4E32-97D9-98CA642E3DF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AAFB1060-6509-42DE-85D2-CA7C13D82F6E}"/>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vi-VN" altLang="en-US" noProof="0"/>
              <a:t>Click to edit Master text styles</a:t>
            </a:r>
          </a:p>
          <a:p>
            <a:pPr lvl="1"/>
            <a:r>
              <a:rPr lang="vi-VN" altLang="en-US" noProof="0"/>
              <a:t>Second level</a:t>
            </a:r>
          </a:p>
          <a:p>
            <a:pPr lvl="2"/>
            <a:r>
              <a:rPr lang="vi-VN" altLang="en-US" noProof="0"/>
              <a:t>Third level</a:t>
            </a:r>
          </a:p>
          <a:p>
            <a:pPr lvl="3"/>
            <a:r>
              <a:rPr lang="vi-VN" altLang="en-US" noProof="0"/>
              <a:t>Fourth level</a:t>
            </a:r>
          </a:p>
          <a:p>
            <a:pPr lvl="4"/>
            <a:r>
              <a:rPr lang="vi-VN" altLang="en-US" noProof="0"/>
              <a:t>Fifth level</a:t>
            </a:r>
          </a:p>
        </p:txBody>
      </p:sp>
      <p:sp>
        <p:nvSpPr>
          <p:cNvPr id="12294" name="Rectangle 6">
            <a:extLst>
              <a:ext uri="{FF2B5EF4-FFF2-40B4-BE49-F238E27FC236}">
                <a16:creationId xmlns:a16="http://schemas.microsoft.com/office/drawing/2014/main" id="{6D3D20EC-C93A-43B0-BADB-7EE6F8A9C70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vi-VN" altLang="en-US"/>
          </a:p>
        </p:txBody>
      </p:sp>
      <p:sp>
        <p:nvSpPr>
          <p:cNvPr id="12295" name="Rectangle 7">
            <a:extLst>
              <a:ext uri="{FF2B5EF4-FFF2-40B4-BE49-F238E27FC236}">
                <a16:creationId xmlns:a16="http://schemas.microsoft.com/office/drawing/2014/main" id="{97021216-47DF-4BC0-B2D9-BF07BB5A1AFC}"/>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DEA485E7-4CAC-45C9-ACA2-0CACDC66052F}" type="slidenum">
              <a:rPr lang="vi-VN" altLang="en-US"/>
              <a:pPr/>
              <a:t>‹#›</a:t>
            </a:fld>
            <a:endParaRPr lang="vi-V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4F23487B-C4BB-4FA0-924A-062A76BFBC1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500F24F1-5A29-4F24-8AD6-4B1064692877}" type="slidenum">
              <a:rPr lang="vi-VN" altLang="en-US">
                <a:latin typeface="Arial" panose="020B0604020202020204" pitchFamily="34" charset="0"/>
              </a:rPr>
              <a:pPr eaLnBrk="1" hangingPunct="1"/>
              <a:t>2</a:t>
            </a:fld>
            <a:endParaRPr lang="vi-VN" altLang="en-US">
              <a:latin typeface="Arial" panose="020B0604020202020204" pitchFamily="34" charset="0"/>
            </a:endParaRPr>
          </a:p>
        </p:txBody>
      </p:sp>
      <p:sp>
        <p:nvSpPr>
          <p:cNvPr id="20483" name="Rectangle 2">
            <a:extLst>
              <a:ext uri="{FF2B5EF4-FFF2-40B4-BE49-F238E27FC236}">
                <a16:creationId xmlns:a16="http://schemas.microsoft.com/office/drawing/2014/main" id="{2FB66B91-7800-4FCF-A357-88F500D36DA1}"/>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A7CAF1BC-0CCA-4FEB-B64C-A7BF90E763C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12C35179-EC00-4DF3-9C99-3BE786D4D92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26EE6BAA-10DE-4F4A-BC7D-5C7DE7BDAE06}" type="slidenum">
              <a:rPr lang="vi-VN" altLang="en-US">
                <a:latin typeface="Arial" panose="020B0604020202020204" pitchFamily="34" charset="0"/>
              </a:rPr>
              <a:pPr eaLnBrk="1" hangingPunct="1"/>
              <a:t>11</a:t>
            </a:fld>
            <a:endParaRPr lang="vi-VN" altLang="en-US">
              <a:latin typeface="Arial" panose="020B0604020202020204" pitchFamily="34" charset="0"/>
            </a:endParaRPr>
          </a:p>
        </p:txBody>
      </p:sp>
      <p:sp>
        <p:nvSpPr>
          <p:cNvPr id="29699" name="Rectangle 2">
            <a:extLst>
              <a:ext uri="{FF2B5EF4-FFF2-40B4-BE49-F238E27FC236}">
                <a16:creationId xmlns:a16="http://schemas.microsoft.com/office/drawing/2014/main" id="{7E4D184F-6506-4516-93E2-72DDFC9E4D6B}"/>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E9444FE6-6ED6-41D2-9BD0-92D738D4DF2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C5B8058-AD70-47E4-AA5E-39A148BE167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13218A5A-DC34-491D-A02D-54F467E69D15}" type="slidenum">
              <a:rPr lang="vi-VN" altLang="en-US">
                <a:latin typeface="Arial" panose="020B0604020202020204" pitchFamily="34" charset="0"/>
              </a:rPr>
              <a:pPr eaLnBrk="1" hangingPunct="1"/>
              <a:t>12</a:t>
            </a:fld>
            <a:endParaRPr lang="vi-VN" altLang="en-US">
              <a:latin typeface="Arial" panose="020B0604020202020204" pitchFamily="34" charset="0"/>
            </a:endParaRPr>
          </a:p>
        </p:txBody>
      </p:sp>
      <p:sp>
        <p:nvSpPr>
          <p:cNvPr id="30723" name="Rectangle 2">
            <a:extLst>
              <a:ext uri="{FF2B5EF4-FFF2-40B4-BE49-F238E27FC236}">
                <a16:creationId xmlns:a16="http://schemas.microsoft.com/office/drawing/2014/main" id="{C654DD34-5904-4327-A3CA-92B383CD3A7F}"/>
              </a:ext>
            </a:extLst>
          </p:cNvPr>
          <p:cNvSpPr>
            <a:spLocks noRot="1" noChangeArrowheads="1" noTextEdit="1"/>
          </p:cNvSpPr>
          <p:nvPr>
            <p:ph type="sldImg"/>
          </p:nvPr>
        </p:nvSpPr>
        <p:spPr>
          <a:ln/>
        </p:spPr>
      </p:sp>
      <p:sp>
        <p:nvSpPr>
          <p:cNvPr id="30724" name="Rectangle 3">
            <a:extLst>
              <a:ext uri="{FF2B5EF4-FFF2-40B4-BE49-F238E27FC236}">
                <a16:creationId xmlns:a16="http://schemas.microsoft.com/office/drawing/2014/main" id="{85C46549-1A91-499C-90E4-9EC95F4277D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006EFAEF-1939-4172-87A3-FFF35360AE7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4FE16142-F470-44AE-8EBC-1C9DCCA92FDE}" type="slidenum">
              <a:rPr lang="vi-VN" altLang="en-US">
                <a:latin typeface="Arial" panose="020B0604020202020204" pitchFamily="34" charset="0"/>
              </a:rPr>
              <a:pPr eaLnBrk="1" hangingPunct="1"/>
              <a:t>3</a:t>
            </a:fld>
            <a:endParaRPr lang="vi-VN" altLang="en-US">
              <a:latin typeface="Arial" panose="020B0604020202020204" pitchFamily="34" charset="0"/>
            </a:endParaRPr>
          </a:p>
        </p:txBody>
      </p:sp>
      <p:sp>
        <p:nvSpPr>
          <p:cNvPr id="21507" name="Rectangle 2">
            <a:extLst>
              <a:ext uri="{FF2B5EF4-FFF2-40B4-BE49-F238E27FC236}">
                <a16:creationId xmlns:a16="http://schemas.microsoft.com/office/drawing/2014/main" id="{13EE42C1-B906-4C17-B2AA-8B14978F28E2}"/>
              </a:ext>
            </a:extLst>
          </p:cNvPr>
          <p:cNvSpPr>
            <a:spLocks noRot="1" noChangeArrowheads="1" noTextEdit="1"/>
          </p:cNvSpPr>
          <p:nvPr>
            <p:ph type="sldImg"/>
          </p:nvPr>
        </p:nvSpPr>
        <p:spPr>
          <a:ln/>
        </p:spPr>
      </p:sp>
      <p:sp>
        <p:nvSpPr>
          <p:cNvPr id="21508" name="Rectangle 3">
            <a:extLst>
              <a:ext uri="{FF2B5EF4-FFF2-40B4-BE49-F238E27FC236}">
                <a16:creationId xmlns:a16="http://schemas.microsoft.com/office/drawing/2014/main" id="{58DF6D33-AB3E-4412-978B-D6E8D60161F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926BD0F-F3A4-4273-83CF-5EF1B9D0ADA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02779BBC-8DB1-458E-8265-700D9810D58D}" type="slidenum">
              <a:rPr lang="vi-VN" altLang="en-US">
                <a:latin typeface="Arial" panose="020B0604020202020204" pitchFamily="34" charset="0"/>
              </a:rPr>
              <a:pPr eaLnBrk="1" hangingPunct="1"/>
              <a:t>4</a:t>
            </a:fld>
            <a:endParaRPr lang="vi-VN" altLang="en-US">
              <a:latin typeface="Arial" panose="020B0604020202020204" pitchFamily="34" charset="0"/>
            </a:endParaRPr>
          </a:p>
        </p:txBody>
      </p:sp>
      <p:sp>
        <p:nvSpPr>
          <p:cNvPr id="22531" name="Rectangle 2">
            <a:extLst>
              <a:ext uri="{FF2B5EF4-FFF2-40B4-BE49-F238E27FC236}">
                <a16:creationId xmlns:a16="http://schemas.microsoft.com/office/drawing/2014/main" id="{F8EB370A-7E8A-4C14-914A-179D464EA031}"/>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ADBE04EE-E941-49CF-ABAA-6A01CDDC092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A3FC80D2-A0D7-4E00-BCB6-F2C77C41467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C265F5F6-1511-47E5-B4CC-E756BC69EEE0}" type="slidenum">
              <a:rPr lang="vi-VN" altLang="en-US">
                <a:latin typeface="Arial" panose="020B0604020202020204" pitchFamily="34" charset="0"/>
              </a:rPr>
              <a:pPr eaLnBrk="1" hangingPunct="1"/>
              <a:t>5</a:t>
            </a:fld>
            <a:endParaRPr lang="vi-VN" altLang="en-US">
              <a:latin typeface="Arial" panose="020B0604020202020204" pitchFamily="34" charset="0"/>
            </a:endParaRPr>
          </a:p>
        </p:txBody>
      </p:sp>
      <p:sp>
        <p:nvSpPr>
          <p:cNvPr id="23555" name="Rectangle 2">
            <a:extLst>
              <a:ext uri="{FF2B5EF4-FFF2-40B4-BE49-F238E27FC236}">
                <a16:creationId xmlns:a16="http://schemas.microsoft.com/office/drawing/2014/main" id="{D9CFFE1C-3D4F-4AB3-8601-D28DA001620C}"/>
              </a:ext>
            </a:extLst>
          </p:cNvPr>
          <p:cNvSpPr>
            <a:spLocks noRot="1" noChangeArrowheads="1" noTextEdit="1"/>
          </p:cNvSpPr>
          <p:nvPr>
            <p:ph type="sldImg"/>
          </p:nvPr>
        </p:nvSpPr>
        <p:spPr>
          <a:ln/>
        </p:spPr>
      </p:sp>
      <p:sp>
        <p:nvSpPr>
          <p:cNvPr id="23556" name="Rectangle 3">
            <a:extLst>
              <a:ext uri="{FF2B5EF4-FFF2-40B4-BE49-F238E27FC236}">
                <a16:creationId xmlns:a16="http://schemas.microsoft.com/office/drawing/2014/main" id="{37F96548-7376-4D93-80E1-D5DB5081466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3351D5B-7CA8-450B-8C8E-AABEB2869B5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72657B9C-D35F-4BA1-9DBC-3BAC8E2A454D}" type="slidenum">
              <a:rPr lang="vi-VN" altLang="en-US">
                <a:latin typeface="Arial" panose="020B0604020202020204" pitchFamily="34" charset="0"/>
              </a:rPr>
              <a:pPr eaLnBrk="1" hangingPunct="1"/>
              <a:t>6</a:t>
            </a:fld>
            <a:endParaRPr lang="vi-VN" altLang="en-US">
              <a:latin typeface="Arial" panose="020B0604020202020204" pitchFamily="34" charset="0"/>
            </a:endParaRPr>
          </a:p>
        </p:txBody>
      </p:sp>
      <p:sp>
        <p:nvSpPr>
          <p:cNvPr id="24579" name="Rectangle 2">
            <a:extLst>
              <a:ext uri="{FF2B5EF4-FFF2-40B4-BE49-F238E27FC236}">
                <a16:creationId xmlns:a16="http://schemas.microsoft.com/office/drawing/2014/main" id="{E5D94E56-4E6C-4BBE-A44F-3BB74D8729CC}"/>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15E9E17A-8913-4EA7-8439-A5E225671DF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A892262F-8F72-494E-A42D-20446B4D3EC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9CB0CB7D-D256-4326-B2E0-C685746F40C8}" type="slidenum">
              <a:rPr lang="vi-VN" altLang="en-US">
                <a:latin typeface="Arial" panose="020B0604020202020204" pitchFamily="34" charset="0"/>
              </a:rPr>
              <a:pPr eaLnBrk="1" hangingPunct="1"/>
              <a:t>7</a:t>
            </a:fld>
            <a:endParaRPr lang="vi-VN" altLang="en-US">
              <a:latin typeface="Arial" panose="020B0604020202020204" pitchFamily="34" charset="0"/>
            </a:endParaRPr>
          </a:p>
        </p:txBody>
      </p:sp>
      <p:sp>
        <p:nvSpPr>
          <p:cNvPr id="25603" name="Rectangle 2">
            <a:extLst>
              <a:ext uri="{FF2B5EF4-FFF2-40B4-BE49-F238E27FC236}">
                <a16:creationId xmlns:a16="http://schemas.microsoft.com/office/drawing/2014/main" id="{E46867DA-BD14-41CC-9AF3-5A5BDE14C82D}"/>
              </a:ext>
            </a:extLst>
          </p:cNvPr>
          <p:cNvSpPr>
            <a:spLocks noRot="1" noChangeArrowheads="1" noTextEdit="1"/>
          </p:cNvSpPr>
          <p:nvPr>
            <p:ph type="sldImg"/>
          </p:nvPr>
        </p:nvSpPr>
        <p:spPr>
          <a:ln/>
        </p:spPr>
      </p:sp>
      <p:sp>
        <p:nvSpPr>
          <p:cNvPr id="25604" name="Rectangle 3">
            <a:extLst>
              <a:ext uri="{FF2B5EF4-FFF2-40B4-BE49-F238E27FC236}">
                <a16:creationId xmlns:a16="http://schemas.microsoft.com/office/drawing/2014/main" id="{AC4F80A5-4F6D-45D3-A222-F2B2E4DAA23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1F3BF95-619B-4147-AAC1-18E8DDAFBC5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CD45E68B-C0C2-46AD-B35A-17F46857EEDE}" type="slidenum">
              <a:rPr lang="vi-VN" altLang="en-US">
                <a:latin typeface="Arial" panose="020B0604020202020204" pitchFamily="34" charset="0"/>
              </a:rPr>
              <a:pPr eaLnBrk="1" hangingPunct="1"/>
              <a:t>8</a:t>
            </a:fld>
            <a:endParaRPr lang="vi-VN" altLang="en-US">
              <a:latin typeface="Arial" panose="020B0604020202020204" pitchFamily="34" charset="0"/>
            </a:endParaRPr>
          </a:p>
        </p:txBody>
      </p:sp>
      <p:sp>
        <p:nvSpPr>
          <p:cNvPr id="26627" name="Rectangle 2">
            <a:extLst>
              <a:ext uri="{FF2B5EF4-FFF2-40B4-BE49-F238E27FC236}">
                <a16:creationId xmlns:a16="http://schemas.microsoft.com/office/drawing/2014/main" id="{B1AE439E-89E1-498B-A8BC-6D8DFA98AE94}"/>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0EDCF63B-5FA0-4CEC-92BC-88E74F26D49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33F448B-0201-4EC5-B9EE-898C81FE747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49B36F10-6D4A-41EB-9D84-DE81FEE9DB6F}" type="slidenum">
              <a:rPr lang="vi-VN" altLang="en-US">
                <a:latin typeface="Arial" panose="020B0604020202020204" pitchFamily="34" charset="0"/>
              </a:rPr>
              <a:pPr eaLnBrk="1" hangingPunct="1"/>
              <a:t>9</a:t>
            </a:fld>
            <a:endParaRPr lang="vi-VN" altLang="en-US">
              <a:latin typeface="Arial" panose="020B0604020202020204" pitchFamily="34" charset="0"/>
            </a:endParaRPr>
          </a:p>
        </p:txBody>
      </p:sp>
      <p:sp>
        <p:nvSpPr>
          <p:cNvPr id="27651" name="Rectangle 2">
            <a:extLst>
              <a:ext uri="{FF2B5EF4-FFF2-40B4-BE49-F238E27FC236}">
                <a16:creationId xmlns:a16="http://schemas.microsoft.com/office/drawing/2014/main" id="{E621B1CE-7214-4043-A1B5-13E366F410D1}"/>
              </a:ext>
            </a:extLst>
          </p:cNvPr>
          <p:cNvSpPr>
            <a:spLocks noRot="1" noChangeArrowheads="1" noTextEdit="1"/>
          </p:cNvSpPr>
          <p:nvPr>
            <p:ph type="sldImg"/>
          </p:nvPr>
        </p:nvSpPr>
        <p:spPr>
          <a:ln/>
        </p:spPr>
      </p:sp>
      <p:sp>
        <p:nvSpPr>
          <p:cNvPr id="27652" name="Rectangle 3">
            <a:extLst>
              <a:ext uri="{FF2B5EF4-FFF2-40B4-BE49-F238E27FC236}">
                <a16:creationId xmlns:a16="http://schemas.microsoft.com/office/drawing/2014/main" id="{3212CAD4-A1BF-46B6-9063-C25116D4204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8B607C79-FE1E-4751-9882-E0038F97108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fld id="{9AA0780C-249F-4137-B947-9F7BF9F2EF4E}" type="slidenum">
              <a:rPr lang="vi-VN" altLang="en-US">
                <a:latin typeface="Arial" panose="020B0604020202020204" pitchFamily="34" charset="0"/>
              </a:rPr>
              <a:pPr eaLnBrk="1" hangingPunct="1"/>
              <a:t>10</a:t>
            </a:fld>
            <a:endParaRPr lang="vi-VN" altLang="en-US">
              <a:latin typeface="Arial" panose="020B0604020202020204" pitchFamily="34" charset="0"/>
            </a:endParaRPr>
          </a:p>
        </p:txBody>
      </p:sp>
      <p:sp>
        <p:nvSpPr>
          <p:cNvPr id="28675" name="Rectangle 2">
            <a:extLst>
              <a:ext uri="{FF2B5EF4-FFF2-40B4-BE49-F238E27FC236}">
                <a16:creationId xmlns:a16="http://schemas.microsoft.com/office/drawing/2014/main" id="{F9F7E6AF-E875-4B9F-B91C-8C85E6EB8916}"/>
              </a:ext>
            </a:extLst>
          </p:cNvPr>
          <p:cNvSpPr>
            <a:spLocks noRot="1" noChangeArrowheads="1" noTextEdit="1"/>
          </p:cNvSpPr>
          <p:nvPr>
            <p:ph type="sldImg"/>
          </p:nvPr>
        </p:nvSpPr>
        <p:spPr>
          <a:ln/>
        </p:spPr>
      </p:sp>
      <p:sp>
        <p:nvSpPr>
          <p:cNvPr id="28676" name="Rectangle 3">
            <a:extLst>
              <a:ext uri="{FF2B5EF4-FFF2-40B4-BE49-F238E27FC236}">
                <a16:creationId xmlns:a16="http://schemas.microsoft.com/office/drawing/2014/main" id="{2A671327-F40D-41A3-9047-B5F72DB729A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61BA0AE-C4B8-479A-AAF1-6B253EEE5137}"/>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5" name="Rectangle 5">
            <a:extLst>
              <a:ext uri="{FF2B5EF4-FFF2-40B4-BE49-F238E27FC236}">
                <a16:creationId xmlns:a16="http://schemas.microsoft.com/office/drawing/2014/main" id="{ACE75947-D0E7-41D8-BBCF-D754396BDA83}"/>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6" name="Rectangle 6">
            <a:extLst>
              <a:ext uri="{FF2B5EF4-FFF2-40B4-BE49-F238E27FC236}">
                <a16:creationId xmlns:a16="http://schemas.microsoft.com/office/drawing/2014/main" id="{E6982EC2-8F93-43DF-8263-1D7C1E0CC77B}"/>
              </a:ext>
            </a:extLst>
          </p:cNvPr>
          <p:cNvSpPr>
            <a:spLocks noGrp="1" noChangeArrowheads="1"/>
          </p:cNvSpPr>
          <p:nvPr>
            <p:ph type="sldNum" sz="quarter" idx="12"/>
          </p:nvPr>
        </p:nvSpPr>
        <p:spPr>
          <a:ln/>
        </p:spPr>
        <p:txBody>
          <a:bodyPr/>
          <a:lstStyle>
            <a:lvl1pPr>
              <a:defRPr/>
            </a:lvl1pPr>
          </a:lstStyle>
          <a:p>
            <a:fld id="{4E62A595-6BE1-4731-9143-DDB2CCA79AE2}" type="slidenum">
              <a:rPr lang="vi-VN" altLang="en-US"/>
              <a:pPr/>
              <a:t>‹#›</a:t>
            </a:fld>
            <a:endParaRPr lang="vi-VN" altLang="en-US"/>
          </a:p>
        </p:txBody>
      </p:sp>
    </p:spTree>
    <p:extLst>
      <p:ext uri="{BB962C8B-B14F-4D97-AF65-F5344CB8AC3E}">
        <p14:creationId xmlns:p14="http://schemas.microsoft.com/office/powerpoint/2010/main" val="236980212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E03AECC-FBA8-4AEC-8C07-F8AEC5D7C833}"/>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5" name="Rectangle 5">
            <a:extLst>
              <a:ext uri="{FF2B5EF4-FFF2-40B4-BE49-F238E27FC236}">
                <a16:creationId xmlns:a16="http://schemas.microsoft.com/office/drawing/2014/main" id="{879ED453-143A-4B83-B122-BB30F3E378A7}"/>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6" name="Rectangle 6">
            <a:extLst>
              <a:ext uri="{FF2B5EF4-FFF2-40B4-BE49-F238E27FC236}">
                <a16:creationId xmlns:a16="http://schemas.microsoft.com/office/drawing/2014/main" id="{FED2DB58-A5D4-4127-9A92-C66AB60B0F67}"/>
              </a:ext>
            </a:extLst>
          </p:cNvPr>
          <p:cNvSpPr>
            <a:spLocks noGrp="1" noChangeArrowheads="1"/>
          </p:cNvSpPr>
          <p:nvPr>
            <p:ph type="sldNum" sz="quarter" idx="12"/>
          </p:nvPr>
        </p:nvSpPr>
        <p:spPr>
          <a:ln/>
        </p:spPr>
        <p:txBody>
          <a:bodyPr/>
          <a:lstStyle>
            <a:lvl1pPr>
              <a:defRPr/>
            </a:lvl1pPr>
          </a:lstStyle>
          <a:p>
            <a:fld id="{B49B5D7A-3584-4C25-B134-339C4972AD6A}" type="slidenum">
              <a:rPr lang="vi-VN" altLang="en-US"/>
              <a:pPr/>
              <a:t>‹#›</a:t>
            </a:fld>
            <a:endParaRPr lang="vi-VN" altLang="en-US"/>
          </a:p>
        </p:txBody>
      </p:sp>
    </p:spTree>
    <p:extLst>
      <p:ext uri="{BB962C8B-B14F-4D97-AF65-F5344CB8AC3E}">
        <p14:creationId xmlns:p14="http://schemas.microsoft.com/office/powerpoint/2010/main" val="324408474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9C07397-1620-45B4-B582-A9C04F0D4231}"/>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5" name="Rectangle 5">
            <a:extLst>
              <a:ext uri="{FF2B5EF4-FFF2-40B4-BE49-F238E27FC236}">
                <a16:creationId xmlns:a16="http://schemas.microsoft.com/office/drawing/2014/main" id="{CB9A25B3-4D80-4DCF-A8D8-ACC893A2D185}"/>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6" name="Rectangle 6">
            <a:extLst>
              <a:ext uri="{FF2B5EF4-FFF2-40B4-BE49-F238E27FC236}">
                <a16:creationId xmlns:a16="http://schemas.microsoft.com/office/drawing/2014/main" id="{E99DCEAA-DB5C-4A5D-8312-ADF7841273E4}"/>
              </a:ext>
            </a:extLst>
          </p:cNvPr>
          <p:cNvSpPr>
            <a:spLocks noGrp="1" noChangeArrowheads="1"/>
          </p:cNvSpPr>
          <p:nvPr>
            <p:ph type="sldNum" sz="quarter" idx="12"/>
          </p:nvPr>
        </p:nvSpPr>
        <p:spPr>
          <a:ln/>
        </p:spPr>
        <p:txBody>
          <a:bodyPr/>
          <a:lstStyle>
            <a:lvl1pPr>
              <a:defRPr/>
            </a:lvl1pPr>
          </a:lstStyle>
          <a:p>
            <a:fld id="{76003856-4FB9-4F7D-A4BA-9EB3E4C01026}" type="slidenum">
              <a:rPr lang="vi-VN" altLang="en-US"/>
              <a:pPr/>
              <a:t>‹#›</a:t>
            </a:fld>
            <a:endParaRPr lang="vi-VN" altLang="en-US"/>
          </a:p>
        </p:txBody>
      </p:sp>
    </p:spTree>
    <p:extLst>
      <p:ext uri="{BB962C8B-B14F-4D97-AF65-F5344CB8AC3E}">
        <p14:creationId xmlns:p14="http://schemas.microsoft.com/office/powerpoint/2010/main" val="290181367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1985209-A669-40FB-9C29-4E0A8E3444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588BB12-B42E-45C6-B53E-17D54928DC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D070E1-680C-4BA9-B527-D7030EC99190}"/>
              </a:ext>
            </a:extLst>
          </p:cNvPr>
          <p:cNvSpPr>
            <a:spLocks noGrp="1" noChangeArrowheads="1"/>
          </p:cNvSpPr>
          <p:nvPr>
            <p:ph type="sldNum" sz="quarter" idx="12"/>
          </p:nvPr>
        </p:nvSpPr>
        <p:spPr>
          <a:ln/>
        </p:spPr>
        <p:txBody>
          <a:bodyPr/>
          <a:lstStyle>
            <a:lvl1pPr>
              <a:defRPr/>
            </a:lvl1pPr>
          </a:lstStyle>
          <a:p>
            <a:fld id="{29AA6258-1FB6-426D-BDED-C2318ABAD34F}" type="slidenum">
              <a:rPr lang="en-US" altLang="en-US"/>
              <a:pPr/>
              <a:t>‹#›</a:t>
            </a:fld>
            <a:endParaRPr lang="en-US" altLang="en-US"/>
          </a:p>
        </p:txBody>
      </p:sp>
    </p:spTree>
    <p:extLst>
      <p:ext uri="{BB962C8B-B14F-4D97-AF65-F5344CB8AC3E}">
        <p14:creationId xmlns:p14="http://schemas.microsoft.com/office/powerpoint/2010/main" val="306847585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A0D7AAB-554A-4094-B03B-72F1D3BE5D5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39CB67C-872F-4C79-A32C-5B30C50591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4826A33-643D-4FD0-9AB2-2F7210CD8B92}"/>
              </a:ext>
            </a:extLst>
          </p:cNvPr>
          <p:cNvSpPr>
            <a:spLocks noGrp="1" noChangeArrowheads="1"/>
          </p:cNvSpPr>
          <p:nvPr>
            <p:ph type="sldNum" sz="quarter" idx="12"/>
          </p:nvPr>
        </p:nvSpPr>
        <p:spPr>
          <a:ln/>
        </p:spPr>
        <p:txBody>
          <a:bodyPr/>
          <a:lstStyle>
            <a:lvl1pPr>
              <a:defRPr/>
            </a:lvl1pPr>
          </a:lstStyle>
          <a:p>
            <a:fld id="{96C051E7-3325-4B34-A4F7-5CFDD9C9707E}" type="slidenum">
              <a:rPr lang="en-US" altLang="en-US"/>
              <a:pPr/>
              <a:t>‹#›</a:t>
            </a:fld>
            <a:endParaRPr lang="en-US" altLang="en-US"/>
          </a:p>
        </p:txBody>
      </p:sp>
    </p:spTree>
    <p:extLst>
      <p:ext uri="{BB962C8B-B14F-4D97-AF65-F5344CB8AC3E}">
        <p14:creationId xmlns:p14="http://schemas.microsoft.com/office/powerpoint/2010/main" val="374187026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7CCF57D-56A7-420F-8344-5DBD5C32222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B9E4F32-3A90-4617-AD48-B17DFBF791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D80F45-D02A-4A79-A667-5C8350F4F0B8}"/>
              </a:ext>
            </a:extLst>
          </p:cNvPr>
          <p:cNvSpPr>
            <a:spLocks noGrp="1" noChangeArrowheads="1"/>
          </p:cNvSpPr>
          <p:nvPr>
            <p:ph type="sldNum" sz="quarter" idx="12"/>
          </p:nvPr>
        </p:nvSpPr>
        <p:spPr>
          <a:ln/>
        </p:spPr>
        <p:txBody>
          <a:bodyPr/>
          <a:lstStyle>
            <a:lvl1pPr>
              <a:defRPr/>
            </a:lvl1pPr>
          </a:lstStyle>
          <a:p>
            <a:fld id="{A9B58B7B-061E-4F47-BB0A-F47BEEB1FBD7}" type="slidenum">
              <a:rPr lang="en-US" altLang="en-US"/>
              <a:pPr/>
              <a:t>‹#›</a:t>
            </a:fld>
            <a:endParaRPr lang="en-US" altLang="en-US"/>
          </a:p>
        </p:txBody>
      </p:sp>
    </p:spTree>
    <p:extLst>
      <p:ext uri="{BB962C8B-B14F-4D97-AF65-F5344CB8AC3E}">
        <p14:creationId xmlns:p14="http://schemas.microsoft.com/office/powerpoint/2010/main" val="623222989"/>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B9AC0ED-1571-484B-A9DE-9E8529BBA2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76D175D-CB89-40A8-8324-A3DE12BEC8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0EAF52B-6995-4D8E-A67F-263A241C503D}"/>
              </a:ext>
            </a:extLst>
          </p:cNvPr>
          <p:cNvSpPr>
            <a:spLocks noGrp="1" noChangeArrowheads="1"/>
          </p:cNvSpPr>
          <p:nvPr>
            <p:ph type="sldNum" sz="quarter" idx="12"/>
          </p:nvPr>
        </p:nvSpPr>
        <p:spPr>
          <a:ln/>
        </p:spPr>
        <p:txBody>
          <a:bodyPr/>
          <a:lstStyle>
            <a:lvl1pPr>
              <a:defRPr/>
            </a:lvl1pPr>
          </a:lstStyle>
          <a:p>
            <a:fld id="{294683A6-A21B-483D-8751-AD55625CD598}" type="slidenum">
              <a:rPr lang="en-US" altLang="en-US"/>
              <a:pPr/>
              <a:t>‹#›</a:t>
            </a:fld>
            <a:endParaRPr lang="en-US" altLang="en-US"/>
          </a:p>
        </p:txBody>
      </p:sp>
    </p:spTree>
    <p:extLst>
      <p:ext uri="{BB962C8B-B14F-4D97-AF65-F5344CB8AC3E}">
        <p14:creationId xmlns:p14="http://schemas.microsoft.com/office/powerpoint/2010/main" val="325817499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9ACD175-5612-4751-9FE6-CFE5FC82747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6575432-8440-4970-9F33-8C3F50AC77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5AF19D1-C784-46D9-B71E-1918BE62F394}"/>
              </a:ext>
            </a:extLst>
          </p:cNvPr>
          <p:cNvSpPr>
            <a:spLocks noGrp="1" noChangeArrowheads="1"/>
          </p:cNvSpPr>
          <p:nvPr>
            <p:ph type="sldNum" sz="quarter" idx="12"/>
          </p:nvPr>
        </p:nvSpPr>
        <p:spPr>
          <a:ln/>
        </p:spPr>
        <p:txBody>
          <a:bodyPr/>
          <a:lstStyle>
            <a:lvl1pPr>
              <a:defRPr/>
            </a:lvl1pPr>
          </a:lstStyle>
          <a:p>
            <a:fld id="{475CDFC1-3440-4B31-80DA-1FCB2A95AAA9}" type="slidenum">
              <a:rPr lang="en-US" altLang="en-US"/>
              <a:pPr/>
              <a:t>‹#›</a:t>
            </a:fld>
            <a:endParaRPr lang="en-US" altLang="en-US"/>
          </a:p>
        </p:txBody>
      </p:sp>
    </p:spTree>
    <p:extLst>
      <p:ext uri="{BB962C8B-B14F-4D97-AF65-F5344CB8AC3E}">
        <p14:creationId xmlns:p14="http://schemas.microsoft.com/office/powerpoint/2010/main" val="364756482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277B196-F1B0-4A21-932F-5F624306573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60C50F5-8F52-469A-BEDE-5310430A82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A6D4265-7929-4218-B9DE-A8A312871B23}"/>
              </a:ext>
            </a:extLst>
          </p:cNvPr>
          <p:cNvSpPr>
            <a:spLocks noGrp="1" noChangeArrowheads="1"/>
          </p:cNvSpPr>
          <p:nvPr>
            <p:ph type="sldNum" sz="quarter" idx="12"/>
          </p:nvPr>
        </p:nvSpPr>
        <p:spPr>
          <a:ln/>
        </p:spPr>
        <p:txBody>
          <a:bodyPr/>
          <a:lstStyle>
            <a:lvl1pPr>
              <a:defRPr/>
            </a:lvl1pPr>
          </a:lstStyle>
          <a:p>
            <a:fld id="{692EB2C0-5897-46B1-A82F-051EBF354392}" type="slidenum">
              <a:rPr lang="en-US" altLang="en-US"/>
              <a:pPr/>
              <a:t>‹#›</a:t>
            </a:fld>
            <a:endParaRPr lang="en-US" altLang="en-US"/>
          </a:p>
        </p:txBody>
      </p:sp>
    </p:spTree>
    <p:extLst>
      <p:ext uri="{BB962C8B-B14F-4D97-AF65-F5344CB8AC3E}">
        <p14:creationId xmlns:p14="http://schemas.microsoft.com/office/powerpoint/2010/main" val="280374205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9553C97-29FD-42A1-8E82-B444622F273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91CEB32-E5DD-4BC1-95B0-56D27AEBED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394CA3F-D7CA-4DAC-9250-CF65B4A3C923}"/>
              </a:ext>
            </a:extLst>
          </p:cNvPr>
          <p:cNvSpPr>
            <a:spLocks noGrp="1" noChangeArrowheads="1"/>
          </p:cNvSpPr>
          <p:nvPr>
            <p:ph type="sldNum" sz="quarter" idx="12"/>
          </p:nvPr>
        </p:nvSpPr>
        <p:spPr>
          <a:ln/>
        </p:spPr>
        <p:txBody>
          <a:bodyPr/>
          <a:lstStyle>
            <a:lvl1pPr>
              <a:defRPr/>
            </a:lvl1pPr>
          </a:lstStyle>
          <a:p>
            <a:fld id="{B5B31D67-3615-4BB2-A1BD-54D584F92EB5}" type="slidenum">
              <a:rPr lang="en-US" altLang="en-US"/>
              <a:pPr/>
              <a:t>‹#›</a:t>
            </a:fld>
            <a:endParaRPr lang="en-US" altLang="en-US"/>
          </a:p>
        </p:txBody>
      </p:sp>
    </p:spTree>
    <p:extLst>
      <p:ext uri="{BB962C8B-B14F-4D97-AF65-F5344CB8AC3E}">
        <p14:creationId xmlns:p14="http://schemas.microsoft.com/office/powerpoint/2010/main" val="188687645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68A4068-97B7-48FC-B6FE-E8640A2C182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DCB6662-3A13-4D31-959E-E98B5D907F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A0CBEE4-7AF9-4E0D-BC90-76C5E46428EC}"/>
              </a:ext>
            </a:extLst>
          </p:cNvPr>
          <p:cNvSpPr>
            <a:spLocks noGrp="1" noChangeArrowheads="1"/>
          </p:cNvSpPr>
          <p:nvPr>
            <p:ph type="sldNum" sz="quarter" idx="12"/>
          </p:nvPr>
        </p:nvSpPr>
        <p:spPr>
          <a:ln/>
        </p:spPr>
        <p:txBody>
          <a:bodyPr/>
          <a:lstStyle>
            <a:lvl1pPr>
              <a:defRPr/>
            </a:lvl1pPr>
          </a:lstStyle>
          <a:p>
            <a:fld id="{AA4FDAA0-ECCF-4BD2-AD51-51B1E18DBD63}" type="slidenum">
              <a:rPr lang="en-US" altLang="en-US"/>
              <a:pPr/>
              <a:t>‹#›</a:t>
            </a:fld>
            <a:endParaRPr lang="en-US" altLang="en-US"/>
          </a:p>
        </p:txBody>
      </p:sp>
    </p:spTree>
    <p:extLst>
      <p:ext uri="{BB962C8B-B14F-4D97-AF65-F5344CB8AC3E}">
        <p14:creationId xmlns:p14="http://schemas.microsoft.com/office/powerpoint/2010/main" val="344650943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287E4AF-FDCE-4289-ADE8-E64AC3B77C30}"/>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5" name="Rectangle 5">
            <a:extLst>
              <a:ext uri="{FF2B5EF4-FFF2-40B4-BE49-F238E27FC236}">
                <a16:creationId xmlns:a16="http://schemas.microsoft.com/office/drawing/2014/main" id="{93DCE2D8-273A-4349-9487-2FAC78C6844F}"/>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6" name="Rectangle 6">
            <a:extLst>
              <a:ext uri="{FF2B5EF4-FFF2-40B4-BE49-F238E27FC236}">
                <a16:creationId xmlns:a16="http://schemas.microsoft.com/office/drawing/2014/main" id="{76B8E3A2-4C40-4DCB-9A06-9A052859161F}"/>
              </a:ext>
            </a:extLst>
          </p:cNvPr>
          <p:cNvSpPr>
            <a:spLocks noGrp="1" noChangeArrowheads="1"/>
          </p:cNvSpPr>
          <p:nvPr>
            <p:ph type="sldNum" sz="quarter" idx="12"/>
          </p:nvPr>
        </p:nvSpPr>
        <p:spPr>
          <a:ln/>
        </p:spPr>
        <p:txBody>
          <a:bodyPr/>
          <a:lstStyle>
            <a:lvl1pPr>
              <a:defRPr/>
            </a:lvl1pPr>
          </a:lstStyle>
          <a:p>
            <a:fld id="{E5A78847-424A-4D06-9FE0-5B1648E58C32}" type="slidenum">
              <a:rPr lang="vi-VN" altLang="en-US"/>
              <a:pPr/>
              <a:t>‹#›</a:t>
            </a:fld>
            <a:endParaRPr lang="vi-VN" altLang="en-US"/>
          </a:p>
        </p:txBody>
      </p:sp>
    </p:spTree>
    <p:extLst>
      <p:ext uri="{BB962C8B-B14F-4D97-AF65-F5344CB8AC3E}">
        <p14:creationId xmlns:p14="http://schemas.microsoft.com/office/powerpoint/2010/main" val="225866895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D3A420A-3E0E-409C-BAF5-703420EC69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CFD3CC0-C9BD-4C6F-B3EE-4CC74535BD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7831CD3-1DF3-41F1-BFE9-3482F1BF51CC}"/>
              </a:ext>
            </a:extLst>
          </p:cNvPr>
          <p:cNvSpPr>
            <a:spLocks noGrp="1" noChangeArrowheads="1"/>
          </p:cNvSpPr>
          <p:nvPr>
            <p:ph type="sldNum" sz="quarter" idx="12"/>
          </p:nvPr>
        </p:nvSpPr>
        <p:spPr>
          <a:ln/>
        </p:spPr>
        <p:txBody>
          <a:bodyPr/>
          <a:lstStyle>
            <a:lvl1pPr>
              <a:defRPr/>
            </a:lvl1pPr>
          </a:lstStyle>
          <a:p>
            <a:fld id="{14D3460E-2A16-4260-94D9-EE8D9BE600C6}" type="slidenum">
              <a:rPr lang="en-US" altLang="en-US"/>
              <a:pPr/>
              <a:t>‹#›</a:t>
            </a:fld>
            <a:endParaRPr lang="en-US" altLang="en-US"/>
          </a:p>
        </p:txBody>
      </p:sp>
    </p:spTree>
    <p:extLst>
      <p:ext uri="{BB962C8B-B14F-4D97-AF65-F5344CB8AC3E}">
        <p14:creationId xmlns:p14="http://schemas.microsoft.com/office/powerpoint/2010/main" val="3023004902"/>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4493C5B-DB35-42CA-B404-35D7FB01AB6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DD1098A-A888-4C79-98A3-9649C5C0F08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0B63F0D-E6A4-4EB7-9F40-1349FBC2EDF0}"/>
              </a:ext>
            </a:extLst>
          </p:cNvPr>
          <p:cNvSpPr>
            <a:spLocks noGrp="1" noChangeArrowheads="1"/>
          </p:cNvSpPr>
          <p:nvPr>
            <p:ph type="sldNum" sz="quarter" idx="12"/>
          </p:nvPr>
        </p:nvSpPr>
        <p:spPr>
          <a:ln/>
        </p:spPr>
        <p:txBody>
          <a:bodyPr/>
          <a:lstStyle>
            <a:lvl1pPr>
              <a:defRPr/>
            </a:lvl1pPr>
          </a:lstStyle>
          <a:p>
            <a:fld id="{D19DED93-DAE3-4A36-A714-28A5F0B5E600}" type="slidenum">
              <a:rPr lang="en-US" altLang="en-US"/>
              <a:pPr/>
              <a:t>‹#›</a:t>
            </a:fld>
            <a:endParaRPr lang="en-US" altLang="en-US"/>
          </a:p>
        </p:txBody>
      </p:sp>
    </p:spTree>
    <p:extLst>
      <p:ext uri="{BB962C8B-B14F-4D97-AF65-F5344CB8AC3E}">
        <p14:creationId xmlns:p14="http://schemas.microsoft.com/office/powerpoint/2010/main" val="114393715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1236377-3896-4959-A5A5-28C332616C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58BDFE2-AE92-4D5E-B651-A258556532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EC53A3A-890E-4438-A005-1BBE2E39CA1D}"/>
              </a:ext>
            </a:extLst>
          </p:cNvPr>
          <p:cNvSpPr>
            <a:spLocks noGrp="1" noChangeArrowheads="1"/>
          </p:cNvSpPr>
          <p:nvPr>
            <p:ph type="sldNum" sz="quarter" idx="12"/>
          </p:nvPr>
        </p:nvSpPr>
        <p:spPr>
          <a:ln/>
        </p:spPr>
        <p:txBody>
          <a:bodyPr/>
          <a:lstStyle>
            <a:lvl1pPr>
              <a:defRPr/>
            </a:lvl1pPr>
          </a:lstStyle>
          <a:p>
            <a:fld id="{2805AA38-D878-490A-95F1-C68FA08061FC}" type="slidenum">
              <a:rPr lang="en-US" altLang="en-US"/>
              <a:pPr/>
              <a:t>‹#›</a:t>
            </a:fld>
            <a:endParaRPr lang="en-US" altLang="en-US"/>
          </a:p>
        </p:txBody>
      </p:sp>
    </p:spTree>
    <p:extLst>
      <p:ext uri="{BB962C8B-B14F-4D97-AF65-F5344CB8AC3E}">
        <p14:creationId xmlns:p14="http://schemas.microsoft.com/office/powerpoint/2010/main" val="120988162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A8D9603-A21A-4645-887C-578FEA63F3B5}"/>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5" name="Rectangle 5">
            <a:extLst>
              <a:ext uri="{FF2B5EF4-FFF2-40B4-BE49-F238E27FC236}">
                <a16:creationId xmlns:a16="http://schemas.microsoft.com/office/drawing/2014/main" id="{C445A037-425B-45B1-8D96-879D8A932BFF}"/>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6" name="Rectangle 6">
            <a:extLst>
              <a:ext uri="{FF2B5EF4-FFF2-40B4-BE49-F238E27FC236}">
                <a16:creationId xmlns:a16="http://schemas.microsoft.com/office/drawing/2014/main" id="{CD60D3C3-1FD6-441C-A130-CA05A4D6B2D8}"/>
              </a:ext>
            </a:extLst>
          </p:cNvPr>
          <p:cNvSpPr>
            <a:spLocks noGrp="1" noChangeArrowheads="1"/>
          </p:cNvSpPr>
          <p:nvPr>
            <p:ph type="sldNum" sz="quarter" idx="12"/>
          </p:nvPr>
        </p:nvSpPr>
        <p:spPr>
          <a:ln/>
        </p:spPr>
        <p:txBody>
          <a:bodyPr/>
          <a:lstStyle>
            <a:lvl1pPr>
              <a:defRPr/>
            </a:lvl1pPr>
          </a:lstStyle>
          <a:p>
            <a:fld id="{802ACB1D-6994-4464-A642-E0A1A533DA9F}" type="slidenum">
              <a:rPr lang="vi-VN" altLang="en-US"/>
              <a:pPr/>
              <a:t>‹#›</a:t>
            </a:fld>
            <a:endParaRPr lang="vi-VN" altLang="en-US"/>
          </a:p>
        </p:txBody>
      </p:sp>
    </p:spTree>
    <p:extLst>
      <p:ext uri="{BB962C8B-B14F-4D97-AF65-F5344CB8AC3E}">
        <p14:creationId xmlns:p14="http://schemas.microsoft.com/office/powerpoint/2010/main" val="140294841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A1F48718-9AC7-4319-88AA-52EB55E35195}"/>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6" name="Rectangle 5">
            <a:extLst>
              <a:ext uri="{FF2B5EF4-FFF2-40B4-BE49-F238E27FC236}">
                <a16:creationId xmlns:a16="http://schemas.microsoft.com/office/drawing/2014/main" id="{514047B6-15AA-43F3-98EB-D747AF0DAE35}"/>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7" name="Rectangle 6">
            <a:extLst>
              <a:ext uri="{FF2B5EF4-FFF2-40B4-BE49-F238E27FC236}">
                <a16:creationId xmlns:a16="http://schemas.microsoft.com/office/drawing/2014/main" id="{F96AE695-BAA0-420A-9698-E9C9F558C8A8}"/>
              </a:ext>
            </a:extLst>
          </p:cNvPr>
          <p:cNvSpPr>
            <a:spLocks noGrp="1" noChangeArrowheads="1"/>
          </p:cNvSpPr>
          <p:nvPr>
            <p:ph type="sldNum" sz="quarter" idx="12"/>
          </p:nvPr>
        </p:nvSpPr>
        <p:spPr>
          <a:ln/>
        </p:spPr>
        <p:txBody>
          <a:bodyPr/>
          <a:lstStyle>
            <a:lvl1pPr>
              <a:defRPr/>
            </a:lvl1pPr>
          </a:lstStyle>
          <a:p>
            <a:fld id="{D2D1686C-9835-466A-A2EA-026712B1AB0F}" type="slidenum">
              <a:rPr lang="vi-VN" altLang="en-US"/>
              <a:pPr/>
              <a:t>‹#›</a:t>
            </a:fld>
            <a:endParaRPr lang="vi-VN" altLang="en-US"/>
          </a:p>
        </p:txBody>
      </p:sp>
    </p:spTree>
    <p:extLst>
      <p:ext uri="{BB962C8B-B14F-4D97-AF65-F5344CB8AC3E}">
        <p14:creationId xmlns:p14="http://schemas.microsoft.com/office/powerpoint/2010/main" val="283147162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791C07A-1D94-4AAA-8069-BE9902D540C3}"/>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8" name="Rectangle 5">
            <a:extLst>
              <a:ext uri="{FF2B5EF4-FFF2-40B4-BE49-F238E27FC236}">
                <a16:creationId xmlns:a16="http://schemas.microsoft.com/office/drawing/2014/main" id="{B8A338F3-0BD2-4271-90F4-BB79316582BC}"/>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9" name="Rectangle 6">
            <a:extLst>
              <a:ext uri="{FF2B5EF4-FFF2-40B4-BE49-F238E27FC236}">
                <a16:creationId xmlns:a16="http://schemas.microsoft.com/office/drawing/2014/main" id="{BAC893EF-A62D-4149-ACAA-8DA3AC45C92B}"/>
              </a:ext>
            </a:extLst>
          </p:cNvPr>
          <p:cNvSpPr>
            <a:spLocks noGrp="1" noChangeArrowheads="1"/>
          </p:cNvSpPr>
          <p:nvPr>
            <p:ph type="sldNum" sz="quarter" idx="12"/>
          </p:nvPr>
        </p:nvSpPr>
        <p:spPr>
          <a:ln/>
        </p:spPr>
        <p:txBody>
          <a:bodyPr/>
          <a:lstStyle>
            <a:lvl1pPr>
              <a:defRPr/>
            </a:lvl1pPr>
          </a:lstStyle>
          <a:p>
            <a:fld id="{B26DC9C9-413C-49AC-B1EC-85F000D13152}" type="slidenum">
              <a:rPr lang="vi-VN" altLang="en-US"/>
              <a:pPr/>
              <a:t>‹#›</a:t>
            </a:fld>
            <a:endParaRPr lang="vi-VN" altLang="en-US"/>
          </a:p>
        </p:txBody>
      </p:sp>
    </p:spTree>
    <p:extLst>
      <p:ext uri="{BB962C8B-B14F-4D97-AF65-F5344CB8AC3E}">
        <p14:creationId xmlns:p14="http://schemas.microsoft.com/office/powerpoint/2010/main" val="213999126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E97AB42-B882-4131-9801-ECE06E7ECD8A}"/>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4" name="Rectangle 5">
            <a:extLst>
              <a:ext uri="{FF2B5EF4-FFF2-40B4-BE49-F238E27FC236}">
                <a16:creationId xmlns:a16="http://schemas.microsoft.com/office/drawing/2014/main" id="{9480B483-740A-47A1-B503-53EC453C634B}"/>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5" name="Rectangle 6">
            <a:extLst>
              <a:ext uri="{FF2B5EF4-FFF2-40B4-BE49-F238E27FC236}">
                <a16:creationId xmlns:a16="http://schemas.microsoft.com/office/drawing/2014/main" id="{B21095F9-7D9A-42D8-B311-5483A9E0CC3B}"/>
              </a:ext>
            </a:extLst>
          </p:cNvPr>
          <p:cNvSpPr>
            <a:spLocks noGrp="1" noChangeArrowheads="1"/>
          </p:cNvSpPr>
          <p:nvPr>
            <p:ph type="sldNum" sz="quarter" idx="12"/>
          </p:nvPr>
        </p:nvSpPr>
        <p:spPr>
          <a:ln/>
        </p:spPr>
        <p:txBody>
          <a:bodyPr/>
          <a:lstStyle>
            <a:lvl1pPr>
              <a:defRPr/>
            </a:lvl1pPr>
          </a:lstStyle>
          <a:p>
            <a:fld id="{A1C41AF2-5029-46B0-A70E-B3E39D497419}" type="slidenum">
              <a:rPr lang="vi-VN" altLang="en-US"/>
              <a:pPr/>
              <a:t>‹#›</a:t>
            </a:fld>
            <a:endParaRPr lang="vi-VN" altLang="en-US"/>
          </a:p>
        </p:txBody>
      </p:sp>
    </p:spTree>
    <p:extLst>
      <p:ext uri="{BB962C8B-B14F-4D97-AF65-F5344CB8AC3E}">
        <p14:creationId xmlns:p14="http://schemas.microsoft.com/office/powerpoint/2010/main" val="236977620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29795A6-4A15-4218-A948-E97687D72E33}"/>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3" name="Rectangle 5">
            <a:extLst>
              <a:ext uri="{FF2B5EF4-FFF2-40B4-BE49-F238E27FC236}">
                <a16:creationId xmlns:a16="http://schemas.microsoft.com/office/drawing/2014/main" id="{54890A6E-D6ED-4E82-9960-4A8E7A176115}"/>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4" name="Rectangle 6">
            <a:extLst>
              <a:ext uri="{FF2B5EF4-FFF2-40B4-BE49-F238E27FC236}">
                <a16:creationId xmlns:a16="http://schemas.microsoft.com/office/drawing/2014/main" id="{445F9ACA-9F4C-4BFA-BDDE-775729AA3A5A}"/>
              </a:ext>
            </a:extLst>
          </p:cNvPr>
          <p:cNvSpPr>
            <a:spLocks noGrp="1" noChangeArrowheads="1"/>
          </p:cNvSpPr>
          <p:nvPr>
            <p:ph type="sldNum" sz="quarter" idx="12"/>
          </p:nvPr>
        </p:nvSpPr>
        <p:spPr>
          <a:ln/>
        </p:spPr>
        <p:txBody>
          <a:bodyPr/>
          <a:lstStyle>
            <a:lvl1pPr>
              <a:defRPr/>
            </a:lvl1pPr>
          </a:lstStyle>
          <a:p>
            <a:fld id="{1A81C270-AEE6-446D-9FC2-F9409D52860A}" type="slidenum">
              <a:rPr lang="vi-VN" altLang="en-US"/>
              <a:pPr/>
              <a:t>‹#›</a:t>
            </a:fld>
            <a:endParaRPr lang="vi-VN" altLang="en-US"/>
          </a:p>
        </p:txBody>
      </p:sp>
    </p:spTree>
    <p:extLst>
      <p:ext uri="{BB962C8B-B14F-4D97-AF65-F5344CB8AC3E}">
        <p14:creationId xmlns:p14="http://schemas.microsoft.com/office/powerpoint/2010/main" val="360270431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7EDDCAD-701C-4CB6-B743-80FDDAE6E0A9}"/>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6" name="Rectangle 5">
            <a:extLst>
              <a:ext uri="{FF2B5EF4-FFF2-40B4-BE49-F238E27FC236}">
                <a16:creationId xmlns:a16="http://schemas.microsoft.com/office/drawing/2014/main" id="{EE182CC0-6EEE-43E2-B32D-562DA858EEFF}"/>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7" name="Rectangle 6">
            <a:extLst>
              <a:ext uri="{FF2B5EF4-FFF2-40B4-BE49-F238E27FC236}">
                <a16:creationId xmlns:a16="http://schemas.microsoft.com/office/drawing/2014/main" id="{99273B37-AEB0-408B-A567-6B43FB43D5C5}"/>
              </a:ext>
            </a:extLst>
          </p:cNvPr>
          <p:cNvSpPr>
            <a:spLocks noGrp="1" noChangeArrowheads="1"/>
          </p:cNvSpPr>
          <p:nvPr>
            <p:ph type="sldNum" sz="quarter" idx="12"/>
          </p:nvPr>
        </p:nvSpPr>
        <p:spPr>
          <a:ln/>
        </p:spPr>
        <p:txBody>
          <a:bodyPr/>
          <a:lstStyle>
            <a:lvl1pPr>
              <a:defRPr/>
            </a:lvl1pPr>
          </a:lstStyle>
          <a:p>
            <a:fld id="{A834D152-9E4F-43D7-BECD-793DB9BA4A97}" type="slidenum">
              <a:rPr lang="vi-VN" altLang="en-US"/>
              <a:pPr/>
              <a:t>‹#›</a:t>
            </a:fld>
            <a:endParaRPr lang="vi-VN" altLang="en-US"/>
          </a:p>
        </p:txBody>
      </p:sp>
    </p:spTree>
    <p:extLst>
      <p:ext uri="{BB962C8B-B14F-4D97-AF65-F5344CB8AC3E}">
        <p14:creationId xmlns:p14="http://schemas.microsoft.com/office/powerpoint/2010/main" val="288933906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33F9BF-7994-47B6-9299-71AA2532981B}"/>
              </a:ext>
            </a:extLst>
          </p:cNvPr>
          <p:cNvSpPr>
            <a:spLocks noGrp="1" noChangeArrowheads="1"/>
          </p:cNvSpPr>
          <p:nvPr>
            <p:ph type="dt" sz="half" idx="10"/>
          </p:nvPr>
        </p:nvSpPr>
        <p:spPr>
          <a:ln/>
        </p:spPr>
        <p:txBody>
          <a:bodyPr/>
          <a:lstStyle>
            <a:lvl1pPr>
              <a:defRPr/>
            </a:lvl1pPr>
          </a:lstStyle>
          <a:p>
            <a:pPr>
              <a:defRPr/>
            </a:pPr>
            <a:endParaRPr lang="vi-VN" altLang="en-US"/>
          </a:p>
        </p:txBody>
      </p:sp>
      <p:sp>
        <p:nvSpPr>
          <p:cNvPr id="6" name="Rectangle 5">
            <a:extLst>
              <a:ext uri="{FF2B5EF4-FFF2-40B4-BE49-F238E27FC236}">
                <a16:creationId xmlns:a16="http://schemas.microsoft.com/office/drawing/2014/main" id="{6FEAA495-1D9F-45B1-B34D-88DCC5802BE0}"/>
              </a:ext>
            </a:extLst>
          </p:cNvPr>
          <p:cNvSpPr>
            <a:spLocks noGrp="1" noChangeArrowheads="1"/>
          </p:cNvSpPr>
          <p:nvPr>
            <p:ph type="ftr" sz="quarter" idx="11"/>
          </p:nvPr>
        </p:nvSpPr>
        <p:spPr>
          <a:ln/>
        </p:spPr>
        <p:txBody>
          <a:bodyPr/>
          <a:lstStyle>
            <a:lvl1pPr>
              <a:defRPr/>
            </a:lvl1pPr>
          </a:lstStyle>
          <a:p>
            <a:pPr>
              <a:defRPr/>
            </a:pPr>
            <a:endParaRPr lang="vi-VN" altLang="en-US"/>
          </a:p>
        </p:txBody>
      </p:sp>
      <p:sp>
        <p:nvSpPr>
          <p:cNvPr id="7" name="Rectangle 6">
            <a:extLst>
              <a:ext uri="{FF2B5EF4-FFF2-40B4-BE49-F238E27FC236}">
                <a16:creationId xmlns:a16="http://schemas.microsoft.com/office/drawing/2014/main" id="{FFA17DE0-C591-4813-92AE-5A80203F51AE}"/>
              </a:ext>
            </a:extLst>
          </p:cNvPr>
          <p:cNvSpPr>
            <a:spLocks noGrp="1" noChangeArrowheads="1"/>
          </p:cNvSpPr>
          <p:nvPr>
            <p:ph type="sldNum" sz="quarter" idx="12"/>
          </p:nvPr>
        </p:nvSpPr>
        <p:spPr>
          <a:ln/>
        </p:spPr>
        <p:txBody>
          <a:bodyPr/>
          <a:lstStyle>
            <a:lvl1pPr>
              <a:defRPr/>
            </a:lvl1pPr>
          </a:lstStyle>
          <a:p>
            <a:fld id="{CA4206BC-8FFC-4947-A259-11BB69E31032}" type="slidenum">
              <a:rPr lang="vi-VN" altLang="en-US"/>
              <a:pPr/>
              <a:t>‹#›</a:t>
            </a:fld>
            <a:endParaRPr lang="vi-VN" altLang="en-US"/>
          </a:p>
        </p:txBody>
      </p:sp>
    </p:spTree>
    <p:extLst>
      <p:ext uri="{BB962C8B-B14F-4D97-AF65-F5344CB8AC3E}">
        <p14:creationId xmlns:p14="http://schemas.microsoft.com/office/powerpoint/2010/main" val="149783887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EBD2D88-3349-4691-B350-B21B482DB9A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Click to edit Master title style</a:t>
            </a:r>
          </a:p>
        </p:txBody>
      </p:sp>
      <p:sp>
        <p:nvSpPr>
          <p:cNvPr id="12291" name="Rectangle 3">
            <a:extLst>
              <a:ext uri="{FF2B5EF4-FFF2-40B4-BE49-F238E27FC236}">
                <a16:creationId xmlns:a16="http://schemas.microsoft.com/office/drawing/2014/main" id="{6C9061A8-9E82-4487-9F65-30415E44BA8A}"/>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Click to edit Master text styles</a:t>
            </a:r>
          </a:p>
          <a:p>
            <a:pPr lvl="1"/>
            <a:r>
              <a:rPr lang="vi-VN" altLang="en-US"/>
              <a:t>Second level</a:t>
            </a:r>
          </a:p>
          <a:p>
            <a:pPr lvl="2"/>
            <a:r>
              <a:rPr lang="vi-VN" altLang="en-US"/>
              <a:t>Third level</a:t>
            </a:r>
          </a:p>
          <a:p>
            <a:pPr lvl="3"/>
            <a:r>
              <a:rPr lang="vi-VN" altLang="en-US"/>
              <a:t>Fourth level</a:t>
            </a:r>
          </a:p>
          <a:p>
            <a:pPr lvl="4"/>
            <a:r>
              <a:rPr lang="vi-VN" altLang="en-US"/>
              <a:t>Fifth level</a:t>
            </a:r>
          </a:p>
        </p:txBody>
      </p:sp>
      <p:sp>
        <p:nvSpPr>
          <p:cNvPr id="1028" name="Rectangle 4">
            <a:extLst>
              <a:ext uri="{FF2B5EF4-FFF2-40B4-BE49-F238E27FC236}">
                <a16:creationId xmlns:a16="http://schemas.microsoft.com/office/drawing/2014/main" id="{244F84E2-F2DF-4DA5-9287-3DAFD325ED9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mn-lt"/>
                <a:cs typeface="Arial" charset="0"/>
              </a:defRPr>
            </a:lvl1pPr>
          </a:lstStyle>
          <a:p>
            <a:pPr>
              <a:defRPr/>
            </a:pPr>
            <a:endParaRPr lang="vi-VN" altLang="en-US"/>
          </a:p>
        </p:txBody>
      </p:sp>
      <p:sp>
        <p:nvSpPr>
          <p:cNvPr id="1029" name="Rectangle 5">
            <a:extLst>
              <a:ext uri="{FF2B5EF4-FFF2-40B4-BE49-F238E27FC236}">
                <a16:creationId xmlns:a16="http://schemas.microsoft.com/office/drawing/2014/main" id="{ADD88FC0-BB83-4480-B648-1C98542394D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mn-lt"/>
                <a:cs typeface="Arial" charset="0"/>
              </a:defRPr>
            </a:lvl1pPr>
          </a:lstStyle>
          <a:p>
            <a:pPr>
              <a:defRPr/>
            </a:pPr>
            <a:endParaRPr lang="vi-VN" altLang="en-US"/>
          </a:p>
        </p:txBody>
      </p:sp>
      <p:sp>
        <p:nvSpPr>
          <p:cNvPr id="1030" name="Rectangle 6">
            <a:extLst>
              <a:ext uri="{FF2B5EF4-FFF2-40B4-BE49-F238E27FC236}">
                <a16:creationId xmlns:a16="http://schemas.microsoft.com/office/drawing/2014/main" id="{C3BF7C8B-6832-463E-8FB5-14789DA0AA36}"/>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defRPr>
            </a:lvl1pPr>
          </a:lstStyle>
          <a:p>
            <a:fld id="{AD32E78E-35D9-408D-91DE-9F36BC8D2044}" type="slidenum">
              <a:rPr lang="vi-VN" altLang="en-US"/>
              <a:pPr/>
              <a:t>‹#›</a:t>
            </a:fld>
            <a:endParaRPr lang="vi-VN"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2389C3D-FBF2-4215-BF99-96F3E378F1BE}"/>
              </a:ext>
            </a:extLst>
          </p:cNvPr>
          <p:cNvSpPr>
            <a:spLocks noGrp="1" noChangeArrowheads="1"/>
          </p:cNvSpPr>
          <p:nvPr>
            <p:ph type="title"/>
          </p:nvPr>
        </p:nvSpPr>
        <p:spPr bwMode="auto">
          <a:xfrm>
            <a:off x="457200" y="292100"/>
            <a:ext cx="8229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Rectangle 3">
            <a:extLst>
              <a:ext uri="{FF2B5EF4-FFF2-40B4-BE49-F238E27FC236}">
                <a16:creationId xmlns:a16="http://schemas.microsoft.com/office/drawing/2014/main" id="{4A500C47-E783-4145-BA32-3A8F7B111B77}"/>
              </a:ext>
            </a:extLst>
          </p:cNvPr>
          <p:cNvSpPr>
            <a:spLocks noGrp="1" noChangeArrowheads="1"/>
          </p:cNvSpPr>
          <p:nvPr>
            <p:ph type="body" idx="1"/>
          </p:nvPr>
        </p:nvSpPr>
        <p:spPr bwMode="auto">
          <a:xfrm>
            <a:off x="457200" y="19050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8916" name="Rectangle 4">
            <a:extLst>
              <a:ext uri="{FF2B5EF4-FFF2-40B4-BE49-F238E27FC236}">
                <a16:creationId xmlns:a16="http://schemas.microsoft.com/office/drawing/2014/main" id="{6E74763D-FBB2-4D12-BA49-CAC0541755E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fontAlgn="auto">
              <a:spcBef>
                <a:spcPts val="0"/>
              </a:spcBef>
              <a:spcAft>
                <a:spcPts val="0"/>
              </a:spcAft>
              <a:defRPr sz="1400">
                <a:effectLst>
                  <a:outerShdw blurRad="38100" dist="38100" dir="2700000" algn="tl">
                    <a:srgbClr val="000000"/>
                  </a:outerShdw>
                </a:effectLst>
                <a:latin typeface="Arial" charset="0"/>
                <a:cs typeface="+mn-cs"/>
              </a:defRPr>
            </a:lvl1pPr>
          </a:lstStyle>
          <a:p>
            <a:pPr>
              <a:defRPr/>
            </a:pPr>
            <a:endParaRPr lang="en-US"/>
          </a:p>
        </p:txBody>
      </p:sp>
      <p:sp>
        <p:nvSpPr>
          <p:cNvPr id="38917" name="Rectangle 5">
            <a:extLst>
              <a:ext uri="{FF2B5EF4-FFF2-40B4-BE49-F238E27FC236}">
                <a16:creationId xmlns:a16="http://schemas.microsoft.com/office/drawing/2014/main" id="{2D8EEBFD-CB31-43AA-99FB-55C22B28C3E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auto">
              <a:spcBef>
                <a:spcPts val="0"/>
              </a:spcBef>
              <a:spcAft>
                <a:spcPts val="0"/>
              </a:spcAft>
              <a:defRPr sz="1400">
                <a:effectLst>
                  <a:outerShdw blurRad="38100" dist="38100" dir="2700000" algn="tl">
                    <a:srgbClr val="000000"/>
                  </a:outerShdw>
                </a:effectLst>
                <a:latin typeface="Arial" charset="0"/>
                <a:cs typeface="+mn-cs"/>
              </a:defRPr>
            </a:lvl1pPr>
          </a:lstStyle>
          <a:p>
            <a:pPr>
              <a:defRPr/>
            </a:pPr>
            <a:endParaRPr lang="en-US"/>
          </a:p>
        </p:txBody>
      </p:sp>
      <p:sp>
        <p:nvSpPr>
          <p:cNvPr id="38918" name="Rectangle 6">
            <a:extLst>
              <a:ext uri="{FF2B5EF4-FFF2-40B4-BE49-F238E27FC236}">
                <a16:creationId xmlns:a16="http://schemas.microsoft.com/office/drawing/2014/main" id="{59A4C921-7B90-4EB4-A69B-99FA1DBC02A6}"/>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0AE26EA6-48B6-4846-8EC6-E53367946CA0}"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latin typeface="+mn-lt"/>
          <a:cs typeface="+mn-cs"/>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18" Type="http://schemas.openxmlformats.org/officeDocument/2006/relationships/oleObject" Target="../embeddings/oleObject8.bin"/><Relationship Id="rId26" Type="http://schemas.openxmlformats.org/officeDocument/2006/relationships/oleObject" Target="../embeddings/oleObject12.bin"/><Relationship Id="rId3" Type="http://schemas.openxmlformats.org/officeDocument/2006/relationships/image" Target="../media/image13.jpeg"/><Relationship Id="rId21" Type="http://schemas.openxmlformats.org/officeDocument/2006/relationships/image" Target="../media/image9.wmf"/><Relationship Id="rId7" Type="http://schemas.openxmlformats.org/officeDocument/2006/relationships/image" Target="../media/image2.wmf"/><Relationship Id="rId12" Type="http://schemas.openxmlformats.org/officeDocument/2006/relationships/oleObject" Target="../embeddings/oleObject5.bin"/><Relationship Id="rId17" Type="http://schemas.openxmlformats.org/officeDocument/2006/relationships/image" Target="../media/image7.wmf"/><Relationship Id="rId25"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24" Type="http://schemas.openxmlformats.org/officeDocument/2006/relationships/oleObject" Target="../embeddings/oleObject11.bin"/><Relationship Id="rId5" Type="http://schemas.openxmlformats.org/officeDocument/2006/relationships/image" Target="../media/image1.wmf"/><Relationship Id="rId15" Type="http://schemas.openxmlformats.org/officeDocument/2006/relationships/image" Target="../media/image6.wmf"/><Relationship Id="rId23" Type="http://schemas.openxmlformats.org/officeDocument/2006/relationships/image" Target="../media/image10.wmf"/><Relationship Id="rId10" Type="http://schemas.openxmlformats.org/officeDocument/2006/relationships/oleObject" Target="../embeddings/oleObject4.bin"/><Relationship Id="rId19" Type="http://schemas.openxmlformats.org/officeDocument/2006/relationships/image" Target="../media/image8.wmf"/><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 Id="rId22" Type="http://schemas.openxmlformats.org/officeDocument/2006/relationships/oleObject" Target="../embeddings/oleObject10.bin"/><Relationship Id="rId27" Type="http://schemas.openxmlformats.org/officeDocument/2006/relationships/image" Target="../media/image12.wmf"/></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35.bin"/><Relationship Id="rId13" Type="http://schemas.openxmlformats.org/officeDocument/2006/relationships/image" Target="../media/image127.wmf"/><Relationship Id="rId18" Type="http://schemas.openxmlformats.org/officeDocument/2006/relationships/image" Target="../media/image131.emf"/><Relationship Id="rId3" Type="http://schemas.openxmlformats.org/officeDocument/2006/relationships/notesSlide" Target="../notesSlides/notesSlide9.xml"/><Relationship Id="rId7" Type="http://schemas.openxmlformats.org/officeDocument/2006/relationships/image" Target="../media/image124.wmf"/><Relationship Id="rId12" Type="http://schemas.openxmlformats.org/officeDocument/2006/relationships/oleObject" Target="../embeddings/oleObject137.bin"/><Relationship Id="rId17" Type="http://schemas.openxmlformats.org/officeDocument/2006/relationships/image" Target="../media/image129.wmf"/><Relationship Id="rId2" Type="http://schemas.openxmlformats.org/officeDocument/2006/relationships/slideLayout" Target="../slideLayouts/slideLayout7.xml"/><Relationship Id="rId16" Type="http://schemas.openxmlformats.org/officeDocument/2006/relationships/oleObject" Target="../embeddings/oleObject139.bin"/><Relationship Id="rId20" Type="http://schemas.openxmlformats.org/officeDocument/2006/relationships/image" Target="../media/image130.wmf"/><Relationship Id="rId1" Type="http://schemas.openxmlformats.org/officeDocument/2006/relationships/vmlDrawing" Target="../drawings/vmlDrawing9.vml"/><Relationship Id="rId6" Type="http://schemas.openxmlformats.org/officeDocument/2006/relationships/oleObject" Target="../embeddings/oleObject134.bin"/><Relationship Id="rId11" Type="http://schemas.openxmlformats.org/officeDocument/2006/relationships/image" Target="../media/image126.wmf"/><Relationship Id="rId5" Type="http://schemas.openxmlformats.org/officeDocument/2006/relationships/image" Target="../media/image123.wmf"/><Relationship Id="rId15" Type="http://schemas.openxmlformats.org/officeDocument/2006/relationships/image" Target="../media/image128.wmf"/><Relationship Id="rId10" Type="http://schemas.openxmlformats.org/officeDocument/2006/relationships/oleObject" Target="../embeddings/oleObject136.bin"/><Relationship Id="rId19" Type="http://schemas.openxmlformats.org/officeDocument/2006/relationships/oleObject" Target="../embeddings/oleObject140.bin"/><Relationship Id="rId4" Type="http://schemas.openxmlformats.org/officeDocument/2006/relationships/oleObject" Target="../embeddings/oleObject133.bin"/><Relationship Id="rId9" Type="http://schemas.openxmlformats.org/officeDocument/2006/relationships/image" Target="../media/image125.wmf"/><Relationship Id="rId14" Type="http://schemas.openxmlformats.org/officeDocument/2006/relationships/oleObject" Target="../embeddings/oleObject138.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43.bin"/><Relationship Id="rId13" Type="http://schemas.openxmlformats.org/officeDocument/2006/relationships/image" Target="../media/image136.wmf"/><Relationship Id="rId18" Type="http://schemas.openxmlformats.org/officeDocument/2006/relationships/oleObject" Target="../embeddings/oleObject148.bin"/><Relationship Id="rId26" Type="http://schemas.openxmlformats.org/officeDocument/2006/relationships/oleObject" Target="../embeddings/oleObject152.bin"/><Relationship Id="rId3" Type="http://schemas.openxmlformats.org/officeDocument/2006/relationships/notesSlide" Target="../notesSlides/notesSlide10.xml"/><Relationship Id="rId21" Type="http://schemas.openxmlformats.org/officeDocument/2006/relationships/image" Target="../media/image140.wmf"/><Relationship Id="rId7" Type="http://schemas.openxmlformats.org/officeDocument/2006/relationships/image" Target="../media/image133.wmf"/><Relationship Id="rId12" Type="http://schemas.openxmlformats.org/officeDocument/2006/relationships/oleObject" Target="../embeddings/oleObject145.bin"/><Relationship Id="rId17" Type="http://schemas.openxmlformats.org/officeDocument/2006/relationships/image" Target="../media/image138.wmf"/><Relationship Id="rId25" Type="http://schemas.openxmlformats.org/officeDocument/2006/relationships/image" Target="../media/image142.wmf"/><Relationship Id="rId2" Type="http://schemas.openxmlformats.org/officeDocument/2006/relationships/slideLayout" Target="../slideLayouts/slideLayout7.xml"/><Relationship Id="rId16" Type="http://schemas.openxmlformats.org/officeDocument/2006/relationships/oleObject" Target="../embeddings/oleObject147.bin"/><Relationship Id="rId20" Type="http://schemas.openxmlformats.org/officeDocument/2006/relationships/oleObject" Target="../embeddings/oleObject149.bin"/><Relationship Id="rId1" Type="http://schemas.openxmlformats.org/officeDocument/2006/relationships/vmlDrawing" Target="../drawings/vmlDrawing10.vml"/><Relationship Id="rId6" Type="http://schemas.openxmlformats.org/officeDocument/2006/relationships/oleObject" Target="../embeddings/oleObject142.bin"/><Relationship Id="rId11" Type="http://schemas.openxmlformats.org/officeDocument/2006/relationships/image" Target="../media/image135.wmf"/><Relationship Id="rId24" Type="http://schemas.openxmlformats.org/officeDocument/2006/relationships/oleObject" Target="../embeddings/oleObject151.bin"/><Relationship Id="rId5" Type="http://schemas.openxmlformats.org/officeDocument/2006/relationships/image" Target="../media/image132.wmf"/><Relationship Id="rId15" Type="http://schemas.openxmlformats.org/officeDocument/2006/relationships/image" Target="../media/image137.wmf"/><Relationship Id="rId23" Type="http://schemas.openxmlformats.org/officeDocument/2006/relationships/image" Target="../media/image141.wmf"/><Relationship Id="rId10" Type="http://schemas.openxmlformats.org/officeDocument/2006/relationships/oleObject" Target="../embeddings/oleObject144.bin"/><Relationship Id="rId19" Type="http://schemas.openxmlformats.org/officeDocument/2006/relationships/image" Target="../media/image139.wmf"/><Relationship Id="rId4" Type="http://schemas.openxmlformats.org/officeDocument/2006/relationships/oleObject" Target="../embeddings/oleObject141.bin"/><Relationship Id="rId9" Type="http://schemas.openxmlformats.org/officeDocument/2006/relationships/image" Target="../media/image134.wmf"/><Relationship Id="rId14" Type="http://schemas.openxmlformats.org/officeDocument/2006/relationships/oleObject" Target="../embeddings/oleObject146.bin"/><Relationship Id="rId22" Type="http://schemas.openxmlformats.org/officeDocument/2006/relationships/oleObject" Target="../embeddings/oleObject150.bin"/><Relationship Id="rId27" Type="http://schemas.openxmlformats.org/officeDocument/2006/relationships/image" Target="../media/image143.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145.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154.bin"/><Relationship Id="rId5" Type="http://schemas.openxmlformats.org/officeDocument/2006/relationships/image" Target="../media/image144.wmf"/><Relationship Id="rId4" Type="http://schemas.openxmlformats.org/officeDocument/2006/relationships/oleObject" Target="../embeddings/oleObject153.bin"/></Relationships>
</file>

<file path=ppt/slides/_rels/slide13.xml.rels><?xml version="1.0" encoding="UTF-8" standalone="yes"?>
<Relationships xmlns="http://schemas.openxmlformats.org/package/2006/relationships"><Relationship Id="rId2" Type="http://schemas.openxmlformats.org/officeDocument/2006/relationships/image" Target="../media/image14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8.emf"/><Relationship Id="rId18" Type="http://schemas.openxmlformats.org/officeDocument/2006/relationships/oleObject" Target="../embeddings/oleObject20.bin"/><Relationship Id="rId26" Type="http://schemas.openxmlformats.org/officeDocument/2006/relationships/image" Target="../media/image23.emf"/><Relationship Id="rId3" Type="http://schemas.openxmlformats.org/officeDocument/2006/relationships/notesSlide" Target="../notesSlides/notesSlide2.xml"/><Relationship Id="rId21" Type="http://schemas.openxmlformats.org/officeDocument/2006/relationships/image" Target="../media/image22.wmf"/><Relationship Id="rId34" Type="http://schemas.openxmlformats.org/officeDocument/2006/relationships/image" Target="../media/image27.wmf"/><Relationship Id="rId7" Type="http://schemas.openxmlformats.org/officeDocument/2006/relationships/image" Target="../media/image15.emf"/><Relationship Id="rId12" Type="http://schemas.openxmlformats.org/officeDocument/2006/relationships/oleObject" Target="../embeddings/oleObject17.bin"/><Relationship Id="rId17" Type="http://schemas.openxmlformats.org/officeDocument/2006/relationships/image" Target="../media/image20.emf"/><Relationship Id="rId25" Type="http://schemas.openxmlformats.org/officeDocument/2006/relationships/oleObject" Target="../embeddings/oleObject22.bin"/><Relationship Id="rId33" Type="http://schemas.openxmlformats.org/officeDocument/2006/relationships/oleObject" Target="../embeddings/oleObject26.bin"/><Relationship Id="rId2" Type="http://schemas.openxmlformats.org/officeDocument/2006/relationships/slideLayout" Target="../slideLayouts/slideLayout7.xml"/><Relationship Id="rId16" Type="http://schemas.openxmlformats.org/officeDocument/2006/relationships/oleObject" Target="../embeddings/oleObject19.bin"/><Relationship Id="rId20" Type="http://schemas.openxmlformats.org/officeDocument/2006/relationships/oleObject" Target="../embeddings/oleObject21.bin"/><Relationship Id="rId29" Type="http://schemas.openxmlformats.org/officeDocument/2006/relationships/oleObject" Target="../embeddings/oleObject24.bin"/><Relationship Id="rId1" Type="http://schemas.openxmlformats.org/officeDocument/2006/relationships/vmlDrawing" Target="../drawings/vmlDrawing2.vml"/><Relationship Id="rId6" Type="http://schemas.openxmlformats.org/officeDocument/2006/relationships/oleObject" Target="../embeddings/oleObject14.bin"/><Relationship Id="rId11" Type="http://schemas.openxmlformats.org/officeDocument/2006/relationships/image" Target="../media/image17.emf"/><Relationship Id="rId24" Type="http://schemas.openxmlformats.org/officeDocument/2006/relationships/image" Target="../media/image30.wmf"/><Relationship Id="rId32" Type="http://schemas.openxmlformats.org/officeDocument/2006/relationships/image" Target="../media/image26.wmf"/><Relationship Id="rId5" Type="http://schemas.openxmlformats.org/officeDocument/2006/relationships/image" Target="../media/image14.emf"/><Relationship Id="rId15" Type="http://schemas.openxmlformats.org/officeDocument/2006/relationships/image" Target="../media/image19.emf"/><Relationship Id="rId23" Type="http://schemas.openxmlformats.org/officeDocument/2006/relationships/image" Target="../media/image29.wmf"/><Relationship Id="rId28" Type="http://schemas.openxmlformats.org/officeDocument/2006/relationships/image" Target="../media/image24.wmf"/><Relationship Id="rId10" Type="http://schemas.openxmlformats.org/officeDocument/2006/relationships/oleObject" Target="../embeddings/oleObject16.bin"/><Relationship Id="rId19" Type="http://schemas.openxmlformats.org/officeDocument/2006/relationships/image" Target="../media/image21.wmf"/><Relationship Id="rId31" Type="http://schemas.openxmlformats.org/officeDocument/2006/relationships/oleObject" Target="../embeddings/oleObject25.bin"/><Relationship Id="rId4" Type="http://schemas.openxmlformats.org/officeDocument/2006/relationships/oleObject" Target="../embeddings/oleObject13.bin"/><Relationship Id="rId9" Type="http://schemas.openxmlformats.org/officeDocument/2006/relationships/image" Target="../media/image16.emf"/><Relationship Id="rId14" Type="http://schemas.openxmlformats.org/officeDocument/2006/relationships/oleObject" Target="../embeddings/oleObject18.bin"/><Relationship Id="rId22" Type="http://schemas.openxmlformats.org/officeDocument/2006/relationships/image" Target="../media/image28.jpeg"/><Relationship Id="rId27" Type="http://schemas.openxmlformats.org/officeDocument/2006/relationships/oleObject" Target="../embeddings/oleObject23.bin"/><Relationship Id="rId30" Type="http://schemas.openxmlformats.org/officeDocument/2006/relationships/image" Target="../media/image25.wmf"/></Relationships>
</file>

<file path=ppt/slides/_rels/slide4.xml.rels><?xml version="1.0" encoding="UTF-8" standalone="yes"?>
<Relationships xmlns="http://schemas.openxmlformats.org/package/2006/relationships"><Relationship Id="rId13" Type="http://schemas.openxmlformats.org/officeDocument/2006/relationships/image" Target="../media/image33.wmf"/><Relationship Id="rId18" Type="http://schemas.openxmlformats.org/officeDocument/2006/relationships/oleObject" Target="../embeddings/oleObject33.bin"/><Relationship Id="rId26" Type="http://schemas.openxmlformats.org/officeDocument/2006/relationships/image" Target="../media/image39.wmf"/><Relationship Id="rId39" Type="http://schemas.openxmlformats.org/officeDocument/2006/relationships/oleObject" Target="../embeddings/oleObject44.bin"/><Relationship Id="rId3" Type="http://schemas.openxmlformats.org/officeDocument/2006/relationships/notesSlide" Target="../notesSlides/notesSlide3.xml"/><Relationship Id="rId21" Type="http://schemas.openxmlformats.org/officeDocument/2006/relationships/oleObject" Target="../embeddings/oleObject35.bin"/><Relationship Id="rId34" Type="http://schemas.openxmlformats.org/officeDocument/2006/relationships/image" Target="../media/image43.wmf"/><Relationship Id="rId42" Type="http://schemas.openxmlformats.org/officeDocument/2006/relationships/oleObject" Target="../embeddings/oleObject46.bin"/><Relationship Id="rId47" Type="http://schemas.openxmlformats.org/officeDocument/2006/relationships/image" Target="../media/image49.wmf"/><Relationship Id="rId50" Type="http://schemas.openxmlformats.org/officeDocument/2006/relationships/oleObject" Target="../embeddings/oleObject50.bin"/><Relationship Id="rId7" Type="http://schemas.openxmlformats.org/officeDocument/2006/relationships/image" Target="../media/image31.emf"/><Relationship Id="rId12" Type="http://schemas.openxmlformats.org/officeDocument/2006/relationships/oleObject" Target="../embeddings/oleObject30.bin"/><Relationship Id="rId17" Type="http://schemas.openxmlformats.org/officeDocument/2006/relationships/image" Target="../media/image35.wmf"/><Relationship Id="rId25" Type="http://schemas.openxmlformats.org/officeDocument/2006/relationships/oleObject" Target="../embeddings/oleObject37.bin"/><Relationship Id="rId33" Type="http://schemas.openxmlformats.org/officeDocument/2006/relationships/oleObject" Target="../embeddings/oleObject41.bin"/><Relationship Id="rId38" Type="http://schemas.openxmlformats.org/officeDocument/2006/relationships/image" Target="../media/image45.wmf"/><Relationship Id="rId46" Type="http://schemas.openxmlformats.org/officeDocument/2006/relationships/oleObject" Target="../embeddings/oleObject48.bin"/><Relationship Id="rId2" Type="http://schemas.openxmlformats.org/officeDocument/2006/relationships/slideLayout" Target="../slideLayouts/slideLayout7.xml"/><Relationship Id="rId16" Type="http://schemas.openxmlformats.org/officeDocument/2006/relationships/oleObject" Target="../embeddings/oleObject32.bin"/><Relationship Id="rId20" Type="http://schemas.openxmlformats.org/officeDocument/2006/relationships/image" Target="../media/image36.wmf"/><Relationship Id="rId29" Type="http://schemas.openxmlformats.org/officeDocument/2006/relationships/oleObject" Target="../embeddings/oleObject39.bin"/><Relationship Id="rId41" Type="http://schemas.openxmlformats.org/officeDocument/2006/relationships/oleObject" Target="../embeddings/oleObject45.bin"/><Relationship Id="rId1" Type="http://schemas.openxmlformats.org/officeDocument/2006/relationships/vmlDrawing" Target="../drawings/vmlDrawing3.vml"/><Relationship Id="rId6" Type="http://schemas.openxmlformats.org/officeDocument/2006/relationships/oleObject" Target="../embeddings/oleObject27.bin"/><Relationship Id="rId11" Type="http://schemas.openxmlformats.org/officeDocument/2006/relationships/image" Target="../media/image32.wmf"/><Relationship Id="rId24" Type="http://schemas.openxmlformats.org/officeDocument/2006/relationships/image" Target="../media/image38.wmf"/><Relationship Id="rId32" Type="http://schemas.openxmlformats.org/officeDocument/2006/relationships/image" Target="../media/image42.wmf"/><Relationship Id="rId37" Type="http://schemas.openxmlformats.org/officeDocument/2006/relationships/oleObject" Target="../embeddings/oleObject43.bin"/><Relationship Id="rId40" Type="http://schemas.openxmlformats.org/officeDocument/2006/relationships/image" Target="../media/image46.wmf"/><Relationship Id="rId45" Type="http://schemas.openxmlformats.org/officeDocument/2006/relationships/image" Target="../media/image48.wmf"/><Relationship Id="rId53" Type="http://schemas.openxmlformats.org/officeDocument/2006/relationships/image" Target="../media/image52.wmf"/><Relationship Id="rId5" Type="http://schemas.openxmlformats.org/officeDocument/2006/relationships/image" Target="../media/image30.wmf"/><Relationship Id="rId15" Type="http://schemas.openxmlformats.org/officeDocument/2006/relationships/image" Target="../media/image34.wmf"/><Relationship Id="rId23" Type="http://schemas.openxmlformats.org/officeDocument/2006/relationships/oleObject" Target="../embeddings/oleObject36.bin"/><Relationship Id="rId28" Type="http://schemas.openxmlformats.org/officeDocument/2006/relationships/image" Target="../media/image40.wmf"/><Relationship Id="rId36" Type="http://schemas.openxmlformats.org/officeDocument/2006/relationships/image" Target="../media/image44.wmf"/><Relationship Id="rId49" Type="http://schemas.openxmlformats.org/officeDocument/2006/relationships/image" Target="../media/image50.wmf"/><Relationship Id="rId10" Type="http://schemas.openxmlformats.org/officeDocument/2006/relationships/oleObject" Target="../embeddings/oleObject29.bin"/><Relationship Id="rId19" Type="http://schemas.openxmlformats.org/officeDocument/2006/relationships/oleObject" Target="../embeddings/oleObject34.bin"/><Relationship Id="rId31" Type="http://schemas.openxmlformats.org/officeDocument/2006/relationships/oleObject" Target="../embeddings/oleObject40.bin"/><Relationship Id="rId44" Type="http://schemas.openxmlformats.org/officeDocument/2006/relationships/oleObject" Target="../embeddings/oleObject47.bin"/><Relationship Id="rId52" Type="http://schemas.openxmlformats.org/officeDocument/2006/relationships/oleObject" Target="../embeddings/oleObject51.bin"/><Relationship Id="rId4" Type="http://schemas.openxmlformats.org/officeDocument/2006/relationships/image" Target="../media/image29.wmf"/><Relationship Id="rId9" Type="http://schemas.openxmlformats.org/officeDocument/2006/relationships/image" Target="../media/image24.wmf"/><Relationship Id="rId14" Type="http://schemas.openxmlformats.org/officeDocument/2006/relationships/oleObject" Target="../embeddings/oleObject31.bin"/><Relationship Id="rId22" Type="http://schemas.openxmlformats.org/officeDocument/2006/relationships/image" Target="../media/image37.wmf"/><Relationship Id="rId27" Type="http://schemas.openxmlformats.org/officeDocument/2006/relationships/oleObject" Target="../embeddings/oleObject38.bin"/><Relationship Id="rId30" Type="http://schemas.openxmlformats.org/officeDocument/2006/relationships/image" Target="../media/image41.wmf"/><Relationship Id="rId35" Type="http://schemas.openxmlformats.org/officeDocument/2006/relationships/oleObject" Target="../embeddings/oleObject42.bin"/><Relationship Id="rId43" Type="http://schemas.openxmlformats.org/officeDocument/2006/relationships/image" Target="../media/image47.wmf"/><Relationship Id="rId48" Type="http://schemas.openxmlformats.org/officeDocument/2006/relationships/oleObject" Target="../embeddings/oleObject49.bin"/><Relationship Id="rId8" Type="http://schemas.openxmlformats.org/officeDocument/2006/relationships/oleObject" Target="../embeddings/oleObject28.bin"/><Relationship Id="rId51" Type="http://schemas.openxmlformats.org/officeDocument/2006/relationships/image" Target="../media/image51.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5.emf"/><Relationship Id="rId18" Type="http://schemas.openxmlformats.org/officeDocument/2006/relationships/oleObject" Target="../embeddings/oleObject58.bin"/><Relationship Id="rId26" Type="http://schemas.openxmlformats.org/officeDocument/2006/relationships/oleObject" Target="../embeddings/oleObject62.bin"/><Relationship Id="rId39" Type="http://schemas.openxmlformats.org/officeDocument/2006/relationships/image" Target="../media/image68.wmf"/><Relationship Id="rId3" Type="http://schemas.openxmlformats.org/officeDocument/2006/relationships/notesSlide" Target="../notesSlides/notesSlide4.xml"/><Relationship Id="rId21" Type="http://schemas.openxmlformats.org/officeDocument/2006/relationships/image" Target="../media/image59.wmf"/><Relationship Id="rId34" Type="http://schemas.openxmlformats.org/officeDocument/2006/relationships/oleObject" Target="../embeddings/oleObject66.bin"/><Relationship Id="rId42" Type="http://schemas.openxmlformats.org/officeDocument/2006/relationships/oleObject" Target="../embeddings/oleObject70.bin"/><Relationship Id="rId7" Type="http://schemas.openxmlformats.org/officeDocument/2006/relationships/image" Target="../media/image53.emf"/><Relationship Id="rId12" Type="http://schemas.openxmlformats.org/officeDocument/2006/relationships/oleObject" Target="../embeddings/oleObject55.bin"/><Relationship Id="rId17" Type="http://schemas.openxmlformats.org/officeDocument/2006/relationships/image" Target="../media/image57.wmf"/><Relationship Id="rId25" Type="http://schemas.openxmlformats.org/officeDocument/2006/relationships/image" Target="../media/image61.wmf"/><Relationship Id="rId33" Type="http://schemas.openxmlformats.org/officeDocument/2006/relationships/image" Target="../media/image65.wmf"/><Relationship Id="rId38" Type="http://schemas.openxmlformats.org/officeDocument/2006/relationships/oleObject" Target="../embeddings/oleObject68.bin"/><Relationship Id="rId2" Type="http://schemas.openxmlformats.org/officeDocument/2006/relationships/slideLayout" Target="../slideLayouts/slideLayout7.xml"/><Relationship Id="rId16" Type="http://schemas.openxmlformats.org/officeDocument/2006/relationships/oleObject" Target="../embeddings/oleObject57.bin"/><Relationship Id="rId20" Type="http://schemas.openxmlformats.org/officeDocument/2006/relationships/oleObject" Target="../embeddings/oleObject59.bin"/><Relationship Id="rId29" Type="http://schemas.openxmlformats.org/officeDocument/2006/relationships/image" Target="../media/image63.wmf"/><Relationship Id="rId41" Type="http://schemas.openxmlformats.org/officeDocument/2006/relationships/image" Target="../media/image69.wmf"/><Relationship Id="rId1" Type="http://schemas.openxmlformats.org/officeDocument/2006/relationships/vmlDrawing" Target="../drawings/vmlDrawing4.vml"/><Relationship Id="rId6" Type="http://schemas.openxmlformats.org/officeDocument/2006/relationships/oleObject" Target="../embeddings/oleObject52.bin"/><Relationship Id="rId11" Type="http://schemas.openxmlformats.org/officeDocument/2006/relationships/image" Target="../media/image54.emf"/><Relationship Id="rId24" Type="http://schemas.openxmlformats.org/officeDocument/2006/relationships/oleObject" Target="../embeddings/oleObject61.bin"/><Relationship Id="rId32" Type="http://schemas.openxmlformats.org/officeDocument/2006/relationships/oleObject" Target="../embeddings/oleObject65.bin"/><Relationship Id="rId37" Type="http://schemas.openxmlformats.org/officeDocument/2006/relationships/image" Target="../media/image67.wmf"/><Relationship Id="rId40" Type="http://schemas.openxmlformats.org/officeDocument/2006/relationships/oleObject" Target="../embeddings/oleObject69.bin"/><Relationship Id="rId45" Type="http://schemas.openxmlformats.org/officeDocument/2006/relationships/image" Target="../media/image71.wmf"/><Relationship Id="rId5" Type="http://schemas.openxmlformats.org/officeDocument/2006/relationships/image" Target="../media/image30.wmf"/><Relationship Id="rId15" Type="http://schemas.openxmlformats.org/officeDocument/2006/relationships/image" Target="../media/image56.emf"/><Relationship Id="rId23" Type="http://schemas.openxmlformats.org/officeDocument/2006/relationships/image" Target="../media/image60.wmf"/><Relationship Id="rId28" Type="http://schemas.openxmlformats.org/officeDocument/2006/relationships/oleObject" Target="../embeddings/oleObject63.bin"/><Relationship Id="rId36" Type="http://schemas.openxmlformats.org/officeDocument/2006/relationships/oleObject" Target="../embeddings/oleObject67.bin"/><Relationship Id="rId10" Type="http://schemas.openxmlformats.org/officeDocument/2006/relationships/oleObject" Target="../embeddings/oleObject54.bin"/><Relationship Id="rId19" Type="http://schemas.openxmlformats.org/officeDocument/2006/relationships/image" Target="../media/image58.wmf"/><Relationship Id="rId31" Type="http://schemas.openxmlformats.org/officeDocument/2006/relationships/image" Target="../media/image64.wmf"/><Relationship Id="rId44" Type="http://schemas.openxmlformats.org/officeDocument/2006/relationships/oleObject" Target="../embeddings/oleObject71.bin"/><Relationship Id="rId4" Type="http://schemas.openxmlformats.org/officeDocument/2006/relationships/image" Target="../media/image29.wmf"/><Relationship Id="rId9" Type="http://schemas.openxmlformats.org/officeDocument/2006/relationships/image" Target="../media/image24.wmf"/><Relationship Id="rId14" Type="http://schemas.openxmlformats.org/officeDocument/2006/relationships/oleObject" Target="../embeddings/oleObject56.bin"/><Relationship Id="rId22" Type="http://schemas.openxmlformats.org/officeDocument/2006/relationships/oleObject" Target="../embeddings/oleObject60.bin"/><Relationship Id="rId27" Type="http://schemas.openxmlformats.org/officeDocument/2006/relationships/image" Target="../media/image62.wmf"/><Relationship Id="rId30" Type="http://schemas.openxmlformats.org/officeDocument/2006/relationships/oleObject" Target="../embeddings/oleObject64.bin"/><Relationship Id="rId35" Type="http://schemas.openxmlformats.org/officeDocument/2006/relationships/image" Target="../media/image66.wmf"/><Relationship Id="rId43" Type="http://schemas.openxmlformats.org/officeDocument/2006/relationships/image" Target="../media/image70.wmf"/></Relationships>
</file>

<file path=ppt/slides/_rels/slide6.xml.rels><?xml version="1.0" encoding="UTF-8" standalone="yes"?>
<Relationships xmlns="http://schemas.openxmlformats.org/package/2006/relationships"><Relationship Id="rId13" Type="http://schemas.openxmlformats.org/officeDocument/2006/relationships/image" Target="../media/image74.emf"/><Relationship Id="rId18" Type="http://schemas.openxmlformats.org/officeDocument/2006/relationships/oleObject" Target="../embeddings/oleObject78.bin"/><Relationship Id="rId26" Type="http://schemas.openxmlformats.org/officeDocument/2006/relationships/oleObject" Target="../embeddings/oleObject82.bin"/><Relationship Id="rId39" Type="http://schemas.openxmlformats.org/officeDocument/2006/relationships/image" Target="../media/image80.wmf"/><Relationship Id="rId21" Type="http://schemas.openxmlformats.org/officeDocument/2006/relationships/image" Target="../media/image59.wmf"/><Relationship Id="rId34" Type="http://schemas.openxmlformats.org/officeDocument/2006/relationships/oleObject" Target="../embeddings/oleObject86.bin"/><Relationship Id="rId42" Type="http://schemas.openxmlformats.org/officeDocument/2006/relationships/oleObject" Target="../embeddings/oleObject90.bin"/><Relationship Id="rId47" Type="http://schemas.openxmlformats.org/officeDocument/2006/relationships/image" Target="../media/image84.wmf"/><Relationship Id="rId50" Type="http://schemas.openxmlformats.org/officeDocument/2006/relationships/oleObject" Target="../embeddings/oleObject94.bin"/><Relationship Id="rId55" Type="http://schemas.openxmlformats.org/officeDocument/2006/relationships/image" Target="../media/image71.wmf"/><Relationship Id="rId7" Type="http://schemas.openxmlformats.org/officeDocument/2006/relationships/image" Target="../media/image72.emf"/><Relationship Id="rId12" Type="http://schemas.openxmlformats.org/officeDocument/2006/relationships/oleObject" Target="../embeddings/oleObject75.bin"/><Relationship Id="rId17" Type="http://schemas.openxmlformats.org/officeDocument/2006/relationships/image" Target="../media/image57.wmf"/><Relationship Id="rId25" Type="http://schemas.openxmlformats.org/officeDocument/2006/relationships/image" Target="../media/image61.wmf"/><Relationship Id="rId33" Type="http://schemas.openxmlformats.org/officeDocument/2006/relationships/image" Target="../media/image65.wmf"/><Relationship Id="rId38" Type="http://schemas.openxmlformats.org/officeDocument/2006/relationships/oleObject" Target="../embeddings/oleObject88.bin"/><Relationship Id="rId46" Type="http://schemas.openxmlformats.org/officeDocument/2006/relationships/oleObject" Target="../embeddings/oleObject92.bin"/><Relationship Id="rId2" Type="http://schemas.openxmlformats.org/officeDocument/2006/relationships/slideLayout" Target="../slideLayouts/slideLayout7.xml"/><Relationship Id="rId16" Type="http://schemas.openxmlformats.org/officeDocument/2006/relationships/oleObject" Target="../embeddings/oleObject77.bin"/><Relationship Id="rId20" Type="http://schemas.openxmlformats.org/officeDocument/2006/relationships/oleObject" Target="../embeddings/oleObject79.bin"/><Relationship Id="rId29" Type="http://schemas.openxmlformats.org/officeDocument/2006/relationships/image" Target="../media/image63.wmf"/><Relationship Id="rId41" Type="http://schemas.openxmlformats.org/officeDocument/2006/relationships/image" Target="../media/image81.wmf"/><Relationship Id="rId54" Type="http://schemas.openxmlformats.org/officeDocument/2006/relationships/oleObject" Target="../embeddings/oleObject96.bin"/><Relationship Id="rId1" Type="http://schemas.openxmlformats.org/officeDocument/2006/relationships/vmlDrawing" Target="../drawings/vmlDrawing5.vml"/><Relationship Id="rId6" Type="http://schemas.openxmlformats.org/officeDocument/2006/relationships/oleObject" Target="../embeddings/oleObject72.bin"/><Relationship Id="rId11" Type="http://schemas.openxmlformats.org/officeDocument/2006/relationships/image" Target="../media/image73.emf"/><Relationship Id="rId24" Type="http://schemas.openxmlformats.org/officeDocument/2006/relationships/oleObject" Target="../embeddings/oleObject81.bin"/><Relationship Id="rId32" Type="http://schemas.openxmlformats.org/officeDocument/2006/relationships/oleObject" Target="../embeddings/oleObject85.bin"/><Relationship Id="rId37" Type="http://schemas.openxmlformats.org/officeDocument/2006/relationships/image" Target="../media/image79.wmf"/><Relationship Id="rId40" Type="http://schemas.openxmlformats.org/officeDocument/2006/relationships/oleObject" Target="../embeddings/oleObject89.bin"/><Relationship Id="rId45" Type="http://schemas.openxmlformats.org/officeDocument/2006/relationships/image" Target="../media/image83.wmf"/><Relationship Id="rId53" Type="http://schemas.openxmlformats.org/officeDocument/2006/relationships/image" Target="../media/image87.wmf"/><Relationship Id="rId5" Type="http://schemas.openxmlformats.org/officeDocument/2006/relationships/image" Target="../media/image30.wmf"/><Relationship Id="rId15" Type="http://schemas.openxmlformats.org/officeDocument/2006/relationships/image" Target="../media/image75.emf"/><Relationship Id="rId23" Type="http://schemas.openxmlformats.org/officeDocument/2006/relationships/image" Target="../media/image60.wmf"/><Relationship Id="rId28" Type="http://schemas.openxmlformats.org/officeDocument/2006/relationships/oleObject" Target="../embeddings/oleObject83.bin"/><Relationship Id="rId36" Type="http://schemas.openxmlformats.org/officeDocument/2006/relationships/oleObject" Target="../embeddings/oleObject87.bin"/><Relationship Id="rId49" Type="http://schemas.openxmlformats.org/officeDocument/2006/relationships/image" Target="../media/image85.wmf"/><Relationship Id="rId57" Type="http://schemas.openxmlformats.org/officeDocument/2006/relationships/image" Target="../media/image88.wmf"/><Relationship Id="rId10" Type="http://schemas.openxmlformats.org/officeDocument/2006/relationships/oleObject" Target="../embeddings/oleObject74.bin"/><Relationship Id="rId19" Type="http://schemas.openxmlformats.org/officeDocument/2006/relationships/image" Target="../media/image76.wmf"/><Relationship Id="rId31" Type="http://schemas.openxmlformats.org/officeDocument/2006/relationships/image" Target="../media/image64.wmf"/><Relationship Id="rId44" Type="http://schemas.openxmlformats.org/officeDocument/2006/relationships/oleObject" Target="../embeddings/oleObject91.bin"/><Relationship Id="rId52" Type="http://schemas.openxmlformats.org/officeDocument/2006/relationships/oleObject" Target="../embeddings/oleObject95.bin"/><Relationship Id="rId4" Type="http://schemas.openxmlformats.org/officeDocument/2006/relationships/image" Target="../media/image29.wmf"/><Relationship Id="rId9" Type="http://schemas.openxmlformats.org/officeDocument/2006/relationships/image" Target="../media/image24.wmf"/><Relationship Id="rId14" Type="http://schemas.openxmlformats.org/officeDocument/2006/relationships/oleObject" Target="../embeddings/oleObject76.bin"/><Relationship Id="rId22" Type="http://schemas.openxmlformats.org/officeDocument/2006/relationships/oleObject" Target="../embeddings/oleObject80.bin"/><Relationship Id="rId27" Type="http://schemas.openxmlformats.org/officeDocument/2006/relationships/image" Target="../media/image77.wmf"/><Relationship Id="rId30" Type="http://schemas.openxmlformats.org/officeDocument/2006/relationships/oleObject" Target="../embeddings/oleObject84.bin"/><Relationship Id="rId35" Type="http://schemas.openxmlformats.org/officeDocument/2006/relationships/image" Target="../media/image78.wmf"/><Relationship Id="rId43" Type="http://schemas.openxmlformats.org/officeDocument/2006/relationships/image" Target="../media/image82.wmf"/><Relationship Id="rId48" Type="http://schemas.openxmlformats.org/officeDocument/2006/relationships/oleObject" Target="../embeddings/oleObject93.bin"/><Relationship Id="rId56" Type="http://schemas.openxmlformats.org/officeDocument/2006/relationships/oleObject" Target="../embeddings/oleObject97.bin"/><Relationship Id="rId8" Type="http://schemas.openxmlformats.org/officeDocument/2006/relationships/oleObject" Target="../embeddings/oleObject73.bin"/><Relationship Id="rId51" Type="http://schemas.openxmlformats.org/officeDocument/2006/relationships/image" Target="../media/image86.wmf"/><Relationship Id="rId3"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0.bin"/><Relationship Id="rId13" Type="http://schemas.openxmlformats.org/officeDocument/2006/relationships/image" Target="../media/image93.wmf"/><Relationship Id="rId18" Type="http://schemas.openxmlformats.org/officeDocument/2006/relationships/oleObject" Target="../embeddings/oleObject105.bin"/><Relationship Id="rId3" Type="http://schemas.openxmlformats.org/officeDocument/2006/relationships/notesSlide" Target="../notesSlides/notesSlide6.xml"/><Relationship Id="rId7" Type="http://schemas.openxmlformats.org/officeDocument/2006/relationships/image" Target="../media/image90.emf"/><Relationship Id="rId12" Type="http://schemas.openxmlformats.org/officeDocument/2006/relationships/oleObject" Target="../embeddings/oleObject102.bin"/><Relationship Id="rId17" Type="http://schemas.openxmlformats.org/officeDocument/2006/relationships/image" Target="../media/image95.wmf"/><Relationship Id="rId2" Type="http://schemas.openxmlformats.org/officeDocument/2006/relationships/slideLayout" Target="../slideLayouts/slideLayout7.xml"/><Relationship Id="rId16" Type="http://schemas.openxmlformats.org/officeDocument/2006/relationships/oleObject" Target="../embeddings/oleObject104.bin"/><Relationship Id="rId1" Type="http://schemas.openxmlformats.org/officeDocument/2006/relationships/vmlDrawing" Target="../drawings/vmlDrawing6.vml"/><Relationship Id="rId6" Type="http://schemas.openxmlformats.org/officeDocument/2006/relationships/oleObject" Target="../embeddings/oleObject99.bin"/><Relationship Id="rId11" Type="http://schemas.openxmlformats.org/officeDocument/2006/relationships/image" Target="../media/image92.wmf"/><Relationship Id="rId5" Type="http://schemas.openxmlformats.org/officeDocument/2006/relationships/image" Target="../media/image89.emf"/><Relationship Id="rId15" Type="http://schemas.openxmlformats.org/officeDocument/2006/relationships/image" Target="../media/image94.wmf"/><Relationship Id="rId10" Type="http://schemas.openxmlformats.org/officeDocument/2006/relationships/oleObject" Target="../embeddings/oleObject101.bin"/><Relationship Id="rId19" Type="http://schemas.openxmlformats.org/officeDocument/2006/relationships/image" Target="../media/image96.wmf"/><Relationship Id="rId4" Type="http://schemas.openxmlformats.org/officeDocument/2006/relationships/oleObject" Target="../embeddings/oleObject98.bin"/><Relationship Id="rId9" Type="http://schemas.openxmlformats.org/officeDocument/2006/relationships/image" Target="../media/image91.wmf"/><Relationship Id="rId14" Type="http://schemas.openxmlformats.org/officeDocument/2006/relationships/oleObject" Target="../embeddings/oleObject10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7.bin"/><Relationship Id="rId13" Type="http://schemas.openxmlformats.org/officeDocument/2006/relationships/image" Target="../media/image99.emf"/><Relationship Id="rId18" Type="http://schemas.openxmlformats.org/officeDocument/2006/relationships/oleObject" Target="../embeddings/oleObject112.bin"/><Relationship Id="rId26" Type="http://schemas.openxmlformats.org/officeDocument/2006/relationships/oleObject" Target="../embeddings/oleObject116.bin"/><Relationship Id="rId3" Type="http://schemas.openxmlformats.org/officeDocument/2006/relationships/notesSlide" Target="../notesSlides/notesSlide7.xml"/><Relationship Id="rId21" Type="http://schemas.openxmlformats.org/officeDocument/2006/relationships/image" Target="../media/image103.emf"/><Relationship Id="rId7" Type="http://schemas.openxmlformats.org/officeDocument/2006/relationships/image" Target="../media/image97.emf"/><Relationship Id="rId12" Type="http://schemas.openxmlformats.org/officeDocument/2006/relationships/oleObject" Target="../embeddings/oleObject109.bin"/><Relationship Id="rId17" Type="http://schemas.openxmlformats.org/officeDocument/2006/relationships/image" Target="../media/image101.emf"/><Relationship Id="rId25" Type="http://schemas.openxmlformats.org/officeDocument/2006/relationships/image" Target="../media/image105.emf"/><Relationship Id="rId2" Type="http://schemas.openxmlformats.org/officeDocument/2006/relationships/slideLayout" Target="../slideLayouts/slideLayout7.xml"/><Relationship Id="rId16" Type="http://schemas.openxmlformats.org/officeDocument/2006/relationships/oleObject" Target="../embeddings/oleObject111.bin"/><Relationship Id="rId20" Type="http://schemas.openxmlformats.org/officeDocument/2006/relationships/oleObject" Target="../embeddings/oleObject113.bin"/><Relationship Id="rId1" Type="http://schemas.openxmlformats.org/officeDocument/2006/relationships/vmlDrawing" Target="../drawings/vmlDrawing7.vml"/><Relationship Id="rId6" Type="http://schemas.openxmlformats.org/officeDocument/2006/relationships/oleObject" Target="../embeddings/oleObject106.bin"/><Relationship Id="rId11" Type="http://schemas.openxmlformats.org/officeDocument/2006/relationships/image" Target="../media/image98.emf"/><Relationship Id="rId24" Type="http://schemas.openxmlformats.org/officeDocument/2006/relationships/oleObject" Target="../embeddings/oleObject115.bin"/><Relationship Id="rId5" Type="http://schemas.openxmlformats.org/officeDocument/2006/relationships/image" Target="../media/image30.wmf"/><Relationship Id="rId15" Type="http://schemas.openxmlformats.org/officeDocument/2006/relationships/image" Target="../media/image100.emf"/><Relationship Id="rId23" Type="http://schemas.openxmlformats.org/officeDocument/2006/relationships/image" Target="../media/image104.emf"/><Relationship Id="rId10" Type="http://schemas.openxmlformats.org/officeDocument/2006/relationships/oleObject" Target="../embeddings/oleObject108.bin"/><Relationship Id="rId19" Type="http://schemas.openxmlformats.org/officeDocument/2006/relationships/image" Target="../media/image102.emf"/><Relationship Id="rId4" Type="http://schemas.openxmlformats.org/officeDocument/2006/relationships/image" Target="../media/image29.wmf"/><Relationship Id="rId9" Type="http://schemas.openxmlformats.org/officeDocument/2006/relationships/image" Target="../media/image24.wmf"/><Relationship Id="rId14" Type="http://schemas.openxmlformats.org/officeDocument/2006/relationships/oleObject" Target="../embeddings/oleObject110.bin"/><Relationship Id="rId22" Type="http://schemas.openxmlformats.org/officeDocument/2006/relationships/oleObject" Target="../embeddings/oleObject114.bin"/><Relationship Id="rId27" Type="http://schemas.openxmlformats.org/officeDocument/2006/relationships/image" Target="../media/image106.e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11.emf"/><Relationship Id="rId18" Type="http://schemas.openxmlformats.org/officeDocument/2006/relationships/oleObject" Target="../embeddings/oleObject124.bin"/><Relationship Id="rId26" Type="http://schemas.openxmlformats.org/officeDocument/2006/relationships/oleObject" Target="../embeddings/oleObject128.bin"/><Relationship Id="rId3" Type="http://schemas.openxmlformats.org/officeDocument/2006/relationships/notesSlide" Target="../notesSlides/notesSlide8.xml"/><Relationship Id="rId21" Type="http://schemas.openxmlformats.org/officeDocument/2006/relationships/image" Target="../media/image115.emf"/><Relationship Id="rId34" Type="http://schemas.openxmlformats.org/officeDocument/2006/relationships/oleObject" Target="../embeddings/oleObject132.bin"/><Relationship Id="rId7" Type="http://schemas.openxmlformats.org/officeDocument/2006/relationships/image" Target="../media/image108.emf"/><Relationship Id="rId12" Type="http://schemas.openxmlformats.org/officeDocument/2006/relationships/oleObject" Target="../embeddings/oleObject121.bin"/><Relationship Id="rId17" Type="http://schemas.openxmlformats.org/officeDocument/2006/relationships/image" Target="../media/image113.emf"/><Relationship Id="rId25" Type="http://schemas.openxmlformats.org/officeDocument/2006/relationships/image" Target="../media/image117.emf"/><Relationship Id="rId33" Type="http://schemas.openxmlformats.org/officeDocument/2006/relationships/image" Target="../media/image121.wmf"/><Relationship Id="rId2" Type="http://schemas.openxmlformats.org/officeDocument/2006/relationships/slideLayout" Target="../slideLayouts/slideLayout7.xml"/><Relationship Id="rId16" Type="http://schemas.openxmlformats.org/officeDocument/2006/relationships/oleObject" Target="../embeddings/oleObject123.bin"/><Relationship Id="rId20" Type="http://schemas.openxmlformats.org/officeDocument/2006/relationships/oleObject" Target="../embeddings/oleObject125.bin"/><Relationship Id="rId29" Type="http://schemas.openxmlformats.org/officeDocument/2006/relationships/image" Target="../media/image119.emf"/><Relationship Id="rId1" Type="http://schemas.openxmlformats.org/officeDocument/2006/relationships/vmlDrawing" Target="../drawings/vmlDrawing8.vml"/><Relationship Id="rId6" Type="http://schemas.openxmlformats.org/officeDocument/2006/relationships/oleObject" Target="../embeddings/oleObject118.bin"/><Relationship Id="rId11" Type="http://schemas.openxmlformats.org/officeDocument/2006/relationships/image" Target="../media/image110.emf"/><Relationship Id="rId24" Type="http://schemas.openxmlformats.org/officeDocument/2006/relationships/oleObject" Target="../embeddings/oleObject127.bin"/><Relationship Id="rId32" Type="http://schemas.openxmlformats.org/officeDocument/2006/relationships/oleObject" Target="../embeddings/oleObject131.bin"/><Relationship Id="rId5" Type="http://schemas.openxmlformats.org/officeDocument/2006/relationships/image" Target="../media/image107.emf"/><Relationship Id="rId15" Type="http://schemas.openxmlformats.org/officeDocument/2006/relationships/image" Target="../media/image112.emf"/><Relationship Id="rId23" Type="http://schemas.openxmlformats.org/officeDocument/2006/relationships/image" Target="../media/image116.emf"/><Relationship Id="rId28" Type="http://schemas.openxmlformats.org/officeDocument/2006/relationships/oleObject" Target="../embeddings/oleObject129.bin"/><Relationship Id="rId10" Type="http://schemas.openxmlformats.org/officeDocument/2006/relationships/oleObject" Target="../embeddings/oleObject120.bin"/><Relationship Id="rId19" Type="http://schemas.openxmlformats.org/officeDocument/2006/relationships/image" Target="../media/image114.emf"/><Relationship Id="rId31" Type="http://schemas.openxmlformats.org/officeDocument/2006/relationships/image" Target="../media/image120.wmf"/><Relationship Id="rId4" Type="http://schemas.openxmlformats.org/officeDocument/2006/relationships/oleObject" Target="../embeddings/oleObject117.bin"/><Relationship Id="rId9" Type="http://schemas.openxmlformats.org/officeDocument/2006/relationships/image" Target="../media/image109.emf"/><Relationship Id="rId14" Type="http://schemas.openxmlformats.org/officeDocument/2006/relationships/oleObject" Target="../embeddings/oleObject122.bin"/><Relationship Id="rId22" Type="http://schemas.openxmlformats.org/officeDocument/2006/relationships/oleObject" Target="../embeddings/oleObject126.bin"/><Relationship Id="rId27" Type="http://schemas.openxmlformats.org/officeDocument/2006/relationships/image" Target="../media/image118.emf"/><Relationship Id="rId30" Type="http://schemas.openxmlformats.org/officeDocument/2006/relationships/oleObject" Target="../embeddings/oleObject130.bin"/><Relationship Id="rId35" Type="http://schemas.openxmlformats.org/officeDocument/2006/relationships/image" Target="../media/image1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4" descr="A013">
            <a:extLst>
              <a:ext uri="{FF2B5EF4-FFF2-40B4-BE49-F238E27FC236}">
                <a16:creationId xmlns:a16="http://schemas.microsoft.com/office/drawing/2014/main" id="{2C6EB5B7-38EE-45C0-82D3-5CBFB46248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Text Box 30">
            <a:extLst>
              <a:ext uri="{FF2B5EF4-FFF2-40B4-BE49-F238E27FC236}">
                <a16:creationId xmlns:a16="http://schemas.microsoft.com/office/drawing/2014/main" id="{EA4678E6-C30E-43B5-B5E9-0123BB5FF341}"/>
              </a:ext>
            </a:extLst>
          </p:cNvPr>
          <p:cNvSpPr txBox="1">
            <a:spLocks noChangeArrowheads="1"/>
          </p:cNvSpPr>
          <p:nvPr/>
        </p:nvSpPr>
        <p:spPr bwMode="auto">
          <a:xfrm>
            <a:off x="7591425" y="27336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solidFill>
                  <a:srgbClr val="0000FF"/>
                </a:solidFill>
                <a:latin typeface="Arial" panose="020B0604020202020204" pitchFamily="34" charset="0"/>
              </a:rPr>
              <a:t>.</a:t>
            </a:r>
          </a:p>
        </p:txBody>
      </p:sp>
      <p:grpSp>
        <p:nvGrpSpPr>
          <p:cNvPr id="2" name="Group 63">
            <a:extLst>
              <a:ext uri="{FF2B5EF4-FFF2-40B4-BE49-F238E27FC236}">
                <a16:creationId xmlns:a16="http://schemas.microsoft.com/office/drawing/2014/main" id="{4266BCA4-F68C-42C3-92D2-3A2493D34058}"/>
              </a:ext>
            </a:extLst>
          </p:cNvPr>
          <p:cNvGrpSpPr>
            <a:grpSpLocks/>
          </p:cNvGrpSpPr>
          <p:nvPr/>
        </p:nvGrpSpPr>
        <p:grpSpPr bwMode="auto">
          <a:xfrm>
            <a:off x="539750" y="981075"/>
            <a:ext cx="8101013" cy="406400"/>
            <a:chOff x="453" y="1500"/>
            <a:chExt cx="5103" cy="256"/>
          </a:xfrm>
        </p:grpSpPr>
        <p:sp>
          <p:nvSpPr>
            <p:cNvPr id="1053" name="Text Box 64">
              <a:extLst>
                <a:ext uri="{FF2B5EF4-FFF2-40B4-BE49-F238E27FC236}">
                  <a16:creationId xmlns:a16="http://schemas.microsoft.com/office/drawing/2014/main" id="{64D62F09-C291-4109-A4C1-58EBFB26C56B}"/>
                </a:ext>
              </a:extLst>
            </p:cNvPr>
            <p:cNvSpPr txBox="1">
              <a:spLocks noChangeArrowheads="1"/>
            </p:cNvSpPr>
            <p:nvPr/>
          </p:nvSpPr>
          <p:spPr bwMode="auto">
            <a:xfrm>
              <a:off x="453" y="1525"/>
              <a:ext cx="510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solidFill>
                    <a:srgbClr val="0000FF"/>
                  </a:solidFill>
                  <a:latin typeface=".VnArial" pitchFamily="34" charset="0"/>
                </a:rPr>
                <a:t>Bµi 1: Rót gän biÓu thøc:</a:t>
              </a:r>
              <a:r>
                <a:rPr lang="en-US" altLang="en-US" b="1">
                  <a:latin typeface=".VnArial" pitchFamily="34" charset="0"/>
                </a:rPr>
                <a:t> </a:t>
              </a:r>
            </a:p>
          </p:txBody>
        </p:sp>
        <p:graphicFrame>
          <p:nvGraphicFramePr>
            <p:cNvPr id="1037" name="Object 65">
              <a:extLst>
                <a:ext uri="{FF2B5EF4-FFF2-40B4-BE49-F238E27FC236}">
                  <a16:creationId xmlns:a16="http://schemas.microsoft.com/office/drawing/2014/main" id="{76A6F2CF-EC33-488D-BCE7-89260D756240}"/>
                </a:ext>
              </a:extLst>
            </p:cNvPr>
            <p:cNvGraphicFramePr>
              <a:graphicFrameLocks noChangeAspect="1"/>
            </p:cNvGraphicFramePr>
            <p:nvPr/>
          </p:nvGraphicFramePr>
          <p:xfrm>
            <a:off x="2271" y="1500"/>
            <a:ext cx="1218" cy="254"/>
          </p:xfrm>
          <a:graphic>
            <a:graphicData uri="http://schemas.openxmlformats.org/presentationml/2006/ole">
              <mc:AlternateContent xmlns:mc="http://schemas.openxmlformats.org/markup-compatibility/2006">
                <mc:Choice xmlns:v="urn:schemas-microsoft-com:vml" Requires="v">
                  <p:oleObj spid="_x0000_s1066" name="Equation" r:id="rId4" imgW="1104900" imgH="228600" progId="Equation.3">
                    <p:embed/>
                  </p:oleObj>
                </mc:Choice>
                <mc:Fallback>
                  <p:oleObj name="Equation" r:id="rId4" imgW="1104900" imgH="228600" progId="Equation.3">
                    <p:embed/>
                    <p:pic>
                      <p:nvPicPr>
                        <p:cNvPr id="0" name="Object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71" y="1500"/>
                          <a:ext cx="1218" cy="2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3" name="Group 66">
            <a:extLst>
              <a:ext uri="{FF2B5EF4-FFF2-40B4-BE49-F238E27FC236}">
                <a16:creationId xmlns:a16="http://schemas.microsoft.com/office/drawing/2014/main" id="{0CE11271-4F47-4C1F-B74B-AE382AB2F31C}"/>
              </a:ext>
            </a:extLst>
          </p:cNvPr>
          <p:cNvGrpSpPr>
            <a:grpSpLocks/>
          </p:cNvGrpSpPr>
          <p:nvPr/>
        </p:nvGrpSpPr>
        <p:grpSpPr bwMode="auto">
          <a:xfrm>
            <a:off x="539750" y="1341438"/>
            <a:ext cx="8101013" cy="438150"/>
            <a:chOff x="453" y="2395"/>
            <a:chExt cx="5103" cy="276"/>
          </a:xfrm>
        </p:grpSpPr>
        <p:sp>
          <p:nvSpPr>
            <p:cNvPr id="1052" name="Text Box 67">
              <a:extLst>
                <a:ext uri="{FF2B5EF4-FFF2-40B4-BE49-F238E27FC236}">
                  <a16:creationId xmlns:a16="http://schemas.microsoft.com/office/drawing/2014/main" id="{CD2A9396-AB37-4562-AB80-6456945980A5}"/>
                </a:ext>
              </a:extLst>
            </p:cNvPr>
            <p:cNvSpPr txBox="1">
              <a:spLocks noChangeArrowheads="1"/>
            </p:cNvSpPr>
            <p:nvPr/>
          </p:nvSpPr>
          <p:spPr bwMode="auto">
            <a:xfrm>
              <a:off x="453" y="2433"/>
              <a:ext cx="510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solidFill>
                    <a:srgbClr val="0000FF"/>
                  </a:solidFill>
                  <a:latin typeface=".VnArial" pitchFamily="34" charset="0"/>
                </a:rPr>
                <a:t>Bµi 2: So s¸nh</a:t>
              </a:r>
              <a:endParaRPr lang="en-US" altLang="en-US" sz="1400">
                <a:latin typeface=".VnArial" pitchFamily="34" charset="0"/>
              </a:endParaRPr>
            </a:p>
          </p:txBody>
        </p:sp>
        <p:graphicFrame>
          <p:nvGraphicFramePr>
            <p:cNvPr id="1036" name="Object 68">
              <a:extLst>
                <a:ext uri="{FF2B5EF4-FFF2-40B4-BE49-F238E27FC236}">
                  <a16:creationId xmlns:a16="http://schemas.microsoft.com/office/drawing/2014/main" id="{D488EC1F-A5A7-457C-B29F-353699ED389B}"/>
                </a:ext>
              </a:extLst>
            </p:cNvPr>
            <p:cNvGraphicFramePr>
              <a:graphicFrameLocks noChangeAspect="1"/>
            </p:cNvGraphicFramePr>
            <p:nvPr/>
          </p:nvGraphicFramePr>
          <p:xfrm>
            <a:off x="1738" y="2395"/>
            <a:ext cx="602" cy="276"/>
          </p:xfrm>
          <a:graphic>
            <a:graphicData uri="http://schemas.openxmlformats.org/presentationml/2006/ole">
              <mc:AlternateContent xmlns:mc="http://schemas.openxmlformats.org/markup-compatibility/2006">
                <mc:Choice xmlns:v="urn:schemas-microsoft-com:vml" Requires="v">
                  <p:oleObj spid="_x0000_s1067" name="Equation" r:id="rId6" imgW="583947" imgH="241195" progId="Equation.3">
                    <p:embed/>
                  </p:oleObj>
                </mc:Choice>
                <mc:Fallback>
                  <p:oleObj name="Equation" r:id="rId6" imgW="583947" imgH="241195" progId="Equation.3">
                    <p:embed/>
                    <p:pic>
                      <p:nvPicPr>
                        <p:cNvPr id="0" name="Object 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8" y="2395"/>
                          <a:ext cx="602" cy="2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38309" name="Text Box 69">
            <a:extLst>
              <a:ext uri="{FF2B5EF4-FFF2-40B4-BE49-F238E27FC236}">
                <a16:creationId xmlns:a16="http://schemas.microsoft.com/office/drawing/2014/main" id="{CFA2E886-44A1-4D58-8E8D-139D48C20DFA}"/>
              </a:ext>
            </a:extLst>
          </p:cNvPr>
          <p:cNvSpPr txBox="1">
            <a:spLocks noChangeArrowheads="1"/>
          </p:cNvSpPr>
          <p:nvPr/>
        </p:nvSpPr>
        <p:spPr bwMode="auto">
          <a:xfrm>
            <a:off x="468313" y="115888"/>
            <a:ext cx="8382000" cy="701675"/>
          </a:xfrm>
          <a:prstGeom prst="rect">
            <a:avLst/>
          </a:prstGeom>
          <a:solidFill>
            <a:schemeClr val="folHlink"/>
          </a:solidFill>
          <a:ln>
            <a:noFill/>
          </a:ln>
          <a:effectLst/>
        </p:spPr>
        <p:txBody>
          <a:bodyPr>
            <a:spAutoFit/>
          </a:bodyPr>
          <a:lstStyle/>
          <a:p>
            <a:pPr algn="ctr">
              <a:spcBef>
                <a:spcPct val="50000"/>
              </a:spcBef>
              <a:defRPr/>
            </a:pPr>
            <a:r>
              <a:rPr lang="en-US" altLang="en-US" sz="4000" b="1" u="sng">
                <a:solidFill>
                  <a:srgbClr val="FF0000"/>
                </a:solidFill>
                <a:effectLst>
                  <a:outerShdw blurRad="38100" dist="38100" dir="2700000" algn="tl">
                    <a:srgbClr val="000000"/>
                  </a:outerShdw>
                </a:effectLst>
                <a:latin typeface=".VnTimeH" pitchFamily="34" charset="0"/>
                <a:cs typeface="Arial" charset="0"/>
              </a:rPr>
              <a:t>KiÓm tra bµi cò</a:t>
            </a:r>
          </a:p>
        </p:txBody>
      </p:sp>
      <p:graphicFrame>
        <p:nvGraphicFramePr>
          <p:cNvPr id="138310" name="Object 70">
            <a:extLst>
              <a:ext uri="{FF2B5EF4-FFF2-40B4-BE49-F238E27FC236}">
                <a16:creationId xmlns:a16="http://schemas.microsoft.com/office/drawing/2014/main" id="{12119034-E751-444E-BF9B-E053F5DF9B92}"/>
              </a:ext>
            </a:extLst>
          </p:cNvPr>
          <p:cNvGraphicFramePr>
            <a:graphicFrameLocks noChangeAspect="1"/>
          </p:cNvGraphicFramePr>
          <p:nvPr/>
        </p:nvGraphicFramePr>
        <p:xfrm>
          <a:off x="1258888" y="2133600"/>
          <a:ext cx="4289425" cy="403225"/>
        </p:xfrm>
        <a:graphic>
          <a:graphicData uri="http://schemas.openxmlformats.org/presentationml/2006/ole">
            <mc:AlternateContent xmlns:mc="http://schemas.openxmlformats.org/markup-compatibility/2006">
              <mc:Choice xmlns:v="urn:schemas-microsoft-com:vml" Requires="v">
                <p:oleObj spid="_x0000_s1068" name="Equation" r:id="rId8" imgW="2451100" imgH="228600" progId="Equation.3">
                  <p:embed/>
                </p:oleObj>
              </mc:Choice>
              <mc:Fallback>
                <p:oleObj name="Equation" r:id="rId8" imgW="2451100" imgH="228600" progId="Equation.3">
                  <p:embed/>
                  <p:pic>
                    <p:nvPicPr>
                      <p:cNvPr id="0" name="Object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8888" y="2133600"/>
                        <a:ext cx="428942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8312" name="Object 72">
            <a:extLst>
              <a:ext uri="{FF2B5EF4-FFF2-40B4-BE49-F238E27FC236}">
                <a16:creationId xmlns:a16="http://schemas.microsoft.com/office/drawing/2014/main" id="{2AB3F5D8-1DBA-4806-AC3C-C775018D006D}"/>
              </a:ext>
            </a:extLst>
          </p:cNvPr>
          <p:cNvGraphicFramePr>
            <a:graphicFrameLocks noChangeAspect="1"/>
          </p:cNvGraphicFramePr>
          <p:nvPr/>
        </p:nvGraphicFramePr>
        <p:xfrm>
          <a:off x="3163888" y="2519363"/>
          <a:ext cx="2200275" cy="404812"/>
        </p:xfrm>
        <a:graphic>
          <a:graphicData uri="http://schemas.openxmlformats.org/presentationml/2006/ole">
            <mc:AlternateContent xmlns:mc="http://schemas.openxmlformats.org/markup-compatibility/2006">
              <mc:Choice xmlns:v="urn:schemas-microsoft-com:vml" Requires="v">
                <p:oleObj spid="_x0000_s1069" name="Equation" r:id="rId10" imgW="1257300" imgH="228600" progId="Equation.3">
                  <p:embed/>
                </p:oleObj>
              </mc:Choice>
              <mc:Fallback>
                <p:oleObj name="Equation" r:id="rId10" imgW="1257300" imgH="228600" progId="Equation.3">
                  <p:embed/>
                  <p:pic>
                    <p:nvPicPr>
                      <p:cNvPr id="0" name="Object 7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3888" y="2519363"/>
                        <a:ext cx="2200275" cy="404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8313" name="Object 73">
            <a:extLst>
              <a:ext uri="{FF2B5EF4-FFF2-40B4-BE49-F238E27FC236}">
                <a16:creationId xmlns:a16="http://schemas.microsoft.com/office/drawing/2014/main" id="{B76BD22C-D9C9-463C-AA98-CE49F650ACBB}"/>
              </a:ext>
            </a:extLst>
          </p:cNvPr>
          <p:cNvGraphicFramePr>
            <a:graphicFrameLocks noChangeAspect="1"/>
          </p:cNvGraphicFramePr>
          <p:nvPr/>
        </p:nvGraphicFramePr>
        <p:xfrm>
          <a:off x="3195638" y="2852738"/>
          <a:ext cx="2600325" cy="425450"/>
        </p:xfrm>
        <a:graphic>
          <a:graphicData uri="http://schemas.openxmlformats.org/presentationml/2006/ole">
            <mc:AlternateContent xmlns:mc="http://schemas.openxmlformats.org/markup-compatibility/2006">
              <mc:Choice xmlns:v="urn:schemas-microsoft-com:vml" Requires="v">
                <p:oleObj spid="_x0000_s1070" name="Equation" r:id="rId12" imgW="1485900" imgH="241300" progId="Equation.3">
                  <p:embed/>
                </p:oleObj>
              </mc:Choice>
              <mc:Fallback>
                <p:oleObj name="Equation" r:id="rId12" imgW="1485900" imgH="241300" progId="Equation.3">
                  <p:embed/>
                  <p:pic>
                    <p:nvPicPr>
                      <p:cNvPr id="0" name="Object 7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95638" y="2852738"/>
                        <a:ext cx="2600325" cy="425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8314" name="Text Box 74">
            <a:extLst>
              <a:ext uri="{FF2B5EF4-FFF2-40B4-BE49-F238E27FC236}">
                <a16:creationId xmlns:a16="http://schemas.microsoft.com/office/drawing/2014/main" id="{7568BC33-C68D-430F-ABF8-B178B975A6BF}"/>
              </a:ext>
            </a:extLst>
          </p:cNvPr>
          <p:cNvSpPr txBox="1">
            <a:spLocks noChangeArrowheads="1"/>
          </p:cNvSpPr>
          <p:nvPr/>
        </p:nvSpPr>
        <p:spPr bwMode="auto">
          <a:xfrm>
            <a:off x="684213" y="3357563"/>
            <a:ext cx="845978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latin typeface=".VnTime" panose="020B7200000000000000" pitchFamily="34" charset="0"/>
              </a:rPr>
              <a:t>ĐÓ rót gän ®­îc biÓu thøc trªn em ®· vËn dông phÐp biÕn ®æi ®­a mét thõa sè ra ngoµi dÊu căn.</a:t>
            </a:r>
            <a:r>
              <a:rPr lang="en-US" altLang="en-US" sz="2000" b="1" u="sng">
                <a:latin typeface=".VnAristote" pitchFamily="34" charset="0"/>
              </a:rPr>
              <a:t> </a:t>
            </a:r>
          </a:p>
        </p:txBody>
      </p:sp>
      <p:graphicFrame>
        <p:nvGraphicFramePr>
          <p:cNvPr id="138315" name="Object 75">
            <a:extLst>
              <a:ext uri="{FF2B5EF4-FFF2-40B4-BE49-F238E27FC236}">
                <a16:creationId xmlns:a16="http://schemas.microsoft.com/office/drawing/2014/main" id="{142FA7EF-016F-498A-96E6-63B7A892F2E8}"/>
              </a:ext>
            </a:extLst>
          </p:cNvPr>
          <p:cNvGraphicFramePr>
            <a:graphicFrameLocks noChangeAspect="1"/>
          </p:cNvGraphicFramePr>
          <p:nvPr/>
        </p:nvGraphicFramePr>
        <p:xfrm>
          <a:off x="611188" y="3429000"/>
          <a:ext cx="8353425" cy="654050"/>
        </p:xfrm>
        <a:graphic>
          <a:graphicData uri="http://schemas.openxmlformats.org/presentationml/2006/ole">
            <mc:AlternateContent xmlns:mc="http://schemas.openxmlformats.org/markup-compatibility/2006">
              <mc:Choice xmlns:v="urn:schemas-microsoft-com:vml" Requires="v">
                <p:oleObj spid="_x0000_s1071" name="Equation" r:id="rId14" imgW="3378200" imgH="279400" progId="Equation.3">
                  <p:embed/>
                </p:oleObj>
              </mc:Choice>
              <mc:Fallback>
                <p:oleObj name="Equation" r:id="rId14" imgW="3378200" imgH="279400" progId="Equation.3">
                  <p:embed/>
                  <p:pic>
                    <p:nvPicPr>
                      <p:cNvPr id="0" name="Object 7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188" y="3429000"/>
                        <a:ext cx="8353425" cy="654050"/>
                      </a:xfrm>
                      <a:prstGeom prst="rect">
                        <a:avLst/>
                      </a:prstGeom>
                      <a:solidFill>
                        <a:schemeClr val="accent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8316" name="Text Box 76">
            <a:extLst>
              <a:ext uri="{FF2B5EF4-FFF2-40B4-BE49-F238E27FC236}">
                <a16:creationId xmlns:a16="http://schemas.microsoft.com/office/drawing/2014/main" id="{2982EDC0-8D71-40C8-80D9-1262C49EEF8C}"/>
              </a:ext>
            </a:extLst>
          </p:cNvPr>
          <p:cNvSpPr txBox="1">
            <a:spLocks noChangeArrowheads="1"/>
          </p:cNvSpPr>
          <p:nvPr/>
        </p:nvSpPr>
        <p:spPr bwMode="auto">
          <a:xfrm>
            <a:off x="3563938" y="1700213"/>
            <a:ext cx="1295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t>Bài Giải</a:t>
            </a:r>
          </a:p>
        </p:txBody>
      </p:sp>
      <p:sp>
        <p:nvSpPr>
          <p:cNvPr id="138317" name="Text Box 77">
            <a:extLst>
              <a:ext uri="{FF2B5EF4-FFF2-40B4-BE49-F238E27FC236}">
                <a16:creationId xmlns:a16="http://schemas.microsoft.com/office/drawing/2014/main" id="{12587213-ECB7-41B2-B021-A770AF859DEE}"/>
              </a:ext>
            </a:extLst>
          </p:cNvPr>
          <p:cNvSpPr txBox="1">
            <a:spLocks noChangeArrowheads="1"/>
          </p:cNvSpPr>
          <p:nvPr/>
        </p:nvSpPr>
        <p:spPr bwMode="auto">
          <a:xfrm>
            <a:off x="539750" y="3284538"/>
            <a:ext cx="8101013"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spcBef>
                <a:spcPct val="50000"/>
              </a:spcBef>
            </a:pPr>
            <a:r>
              <a:rPr lang="en-US" altLang="en-US" sz="2000" b="1" i="1">
                <a:latin typeface=".VnArial" pitchFamily="34" charset="0"/>
              </a:rPr>
              <a:t>ĐÓ rót gän ®­îc biÓu thøc trªn em ®· ¸p dông </a:t>
            </a:r>
          </a:p>
          <a:p>
            <a:pPr algn="ctr" eaLnBrk="1" hangingPunct="1">
              <a:spcBef>
                <a:spcPct val="50000"/>
              </a:spcBef>
            </a:pPr>
            <a:r>
              <a:rPr lang="en-US" altLang="en-US" sz="2000" b="1" i="1">
                <a:latin typeface=".VnArial" pitchFamily="34" charset="0"/>
              </a:rPr>
              <a:t>phÐp biÕn ®æi biÓu thøc chøa căn thøc bËc hai nµo ?</a:t>
            </a:r>
          </a:p>
        </p:txBody>
      </p:sp>
      <p:sp>
        <p:nvSpPr>
          <p:cNvPr id="138318" name="Text Box 78">
            <a:extLst>
              <a:ext uri="{FF2B5EF4-FFF2-40B4-BE49-F238E27FC236}">
                <a16:creationId xmlns:a16="http://schemas.microsoft.com/office/drawing/2014/main" id="{0410DD8C-270D-4A39-A4C9-8F594F0E9CB6}"/>
              </a:ext>
            </a:extLst>
          </p:cNvPr>
          <p:cNvSpPr txBox="1">
            <a:spLocks noChangeArrowheads="1"/>
          </p:cNvSpPr>
          <p:nvPr/>
        </p:nvSpPr>
        <p:spPr bwMode="auto">
          <a:xfrm>
            <a:off x="539750" y="2133600"/>
            <a:ext cx="7921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600" b="1">
                <a:latin typeface="Arial" panose="020B0604020202020204" pitchFamily="34" charset="0"/>
              </a:rPr>
              <a:t>Bài 1</a:t>
            </a:r>
            <a:r>
              <a:rPr lang="en-US" altLang="en-US">
                <a:latin typeface="Arial" panose="020B0604020202020204" pitchFamily="34" charset="0"/>
              </a:rPr>
              <a:t>.</a:t>
            </a:r>
          </a:p>
        </p:txBody>
      </p:sp>
      <p:sp>
        <p:nvSpPr>
          <p:cNvPr id="138319" name="Text Box 79">
            <a:extLst>
              <a:ext uri="{FF2B5EF4-FFF2-40B4-BE49-F238E27FC236}">
                <a16:creationId xmlns:a16="http://schemas.microsoft.com/office/drawing/2014/main" id="{8F78042F-A1BD-4607-9E9C-E3F67BC2E947}"/>
              </a:ext>
            </a:extLst>
          </p:cNvPr>
          <p:cNvSpPr txBox="1">
            <a:spLocks noChangeArrowheads="1"/>
          </p:cNvSpPr>
          <p:nvPr/>
        </p:nvSpPr>
        <p:spPr bwMode="auto">
          <a:xfrm>
            <a:off x="611188" y="4221163"/>
            <a:ext cx="7921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600" b="1">
                <a:latin typeface="Arial" panose="020B0604020202020204" pitchFamily="34" charset="0"/>
              </a:rPr>
              <a:t>Bài 2</a:t>
            </a:r>
            <a:r>
              <a:rPr lang="en-US" altLang="en-US">
                <a:latin typeface="Arial" panose="020B0604020202020204" pitchFamily="34" charset="0"/>
              </a:rPr>
              <a:t>.</a:t>
            </a:r>
          </a:p>
        </p:txBody>
      </p:sp>
      <p:graphicFrame>
        <p:nvGraphicFramePr>
          <p:cNvPr id="138326" name="Object 86">
            <a:extLst>
              <a:ext uri="{FF2B5EF4-FFF2-40B4-BE49-F238E27FC236}">
                <a16:creationId xmlns:a16="http://schemas.microsoft.com/office/drawing/2014/main" id="{46B66E8F-213B-40D7-8579-511810CFD48E}"/>
              </a:ext>
            </a:extLst>
          </p:cNvPr>
          <p:cNvGraphicFramePr>
            <a:graphicFrameLocks noChangeAspect="1"/>
          </p:cNvGraphicFramePr>
          <p:nvPr/>
        </p:nvGraphicFramePr>
        <p:xfrm>
          <a:off x="2663825" y="4221163"/>
          <a:ext cx="1689100" cy="447675"/>
        </p:xfrm>
        <a:graphic>
          <a:graphicData uri="http://schemas.openxmlformats.org/presentationml/2006/ole">
            <mc:AlternateContent xmlns:mc="http://schemas.openxmlformats.org/markup-compatibility/2006">
              <mc:Choice xmlns:v="urn:schemas-microsoft-com:vml" Requires="v">
                <p:oleObj spid="_x0000_s1072" name="Equation" r:id="rId16" imgW="965200" imgH="254000" progId="Equation.3">
                  <p:embed/>
                </p:oleObj>
              </mc:Choice>
              <mc:Fallback>
                <p:oleObj name="Equation" r:id="rId16" imgW="965200" imgH="254000" progId="Equation.3">
                  <p:embed/>
                  <p:pic>
                    <p:nvPicPr>
                      <p:cNvPr id="0" name="Object 8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63825" y="4221163"/>
                        <a:ext cx="168910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8327" name="Object 87">
            <a:extLst>
              <a:ext uri="{FF2B5EF4-FFF2-40B4-BE49-F238E27FC236}">
                <a16:creationId xmlns:a16="http://schemas.microsoft.com/office/drawing/2014/main" id="{C08844AB-41B7-4C45-ABAA-E486350B75C8}"/>
              </a:ext>
            </a:extLst>
          </p:cNvPr>
          <p:cNvGraphicFramePr>
            <a:graphicFrameLocks noChangeAspect="1"/>
          </p:cNvGraphicFramePr>
          <p:nvPr/>
        </p:nvGraphicFramePr>
        <p:xfrm>
          <a:off x="4932363" y="4221163"/>
          <a:ext cx="2933700" cy="447675"/>
        </p:xfrm>
        <a:graphic>
          <a:graphicData uri="http://schemas.openxmlformats.org/presentationml/2006/ole">
            <mc:AlternateContent xmlns:mc="http://schemas.openxmlformats.org/markup-compatibility/2006">
              <mc:Choice xmlns:v="urn:schemas-microsoft-com:vml" Requires="v">
                <p:oleObj spid="_x0000_s1073" name="Equation" r:id="rId18" imgW="1675673" imgH="253890" progId="Equation.3">
                  <p:embed/>
                </p:oleObj>
              </mc:Choice>
              <mc:Fallback>
                <p:oleObj name="Equation" r:id="rId18" imgW="1675673" imgH="253890" progId="Equation.3">
                  <p:embed/>
                  <p:pic>
                    <p:nvPicPr>
                      <p:cNvPr id="0" name="Object 8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32363" y="4221163"/>
                        <a:ext cx="293370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8328" name="Object 88">
            <a:extLst>
              <a:ext uri="{FF2B5EF4-FFF2-40B4-BE49-F238E27FC236}">
                <a16:creationId xmlns:a16="http://schemas.microsoft.com/office/drawing/2014/main" id="{1822FF3A-E84D-445C-B30F-9937FAD4F8DD}"/>
              </a:ext>
            </a:extLst>
          </p:cNvPr>
          <p:cNvGraphicFramePr>
            <a:graphicFrameLocks noChangeAspect="1"/>
          </p:cNvGraphicFramePr>
          <p:nvPr/>
        </p:nvGraphicFramePr>
        <p:xfrm>
          <a:off x="1584325" y="4295775"/>
          <a:ext cx="777875" cy="357188"/>
        </p:xfrm>
        <a:graphic>
          <a:graphicData uri="http://schemas.openxmlformats.org/presentationml/2006/ole">
            <mc:AlternateContent xmlns:mc="http://schemas.openxmlformats.org/markup-compatibility/2006">
              <mc:Choice xmlns:v="urn:schemas-microsoft-com:vml" Requires="v">
                <p:oleObj spid="_x0000_s1074" name="Equation" r:id="rId20" imgW="444307" imgH="203112" progId="Equation.3">
                  <p:embed/>
                </p:oleObj>
              </mc:Choice>
              <mc:Fallback>
                <p:oleObj name="Equation" r:id="rId20" imgW="444307" imgH="203112" progId="Equation.3">
                  <p:embed/>
                  <p:pic>
                    <p:nvPicPr>
                      <p:cNvPr id="0" name="Object 8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84325" y="4295775"/>
                        <a:ext cx="777875" cy="357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8329" name="Object 89">
            <a:extLst>
              <a:ext uri="{FF2B5EF4-FFF2-40B4-BE49-F238E27FC236}">
                <a16:creationId xmlns:a16="http://schemas.microsoft.com/office/drawing/2014/main" id="{02F3A685-716A-46ED-803A-2A386F4178F5}"/>
              </a:ext>
            </a:extLst>
          </p:cNvPr>
          <p:cNvGraphicFramePr>
            <a:graphicFrameLocks noChangeAspect="1"/>
          </p:cNvGraphicFramePr>
          <p:nvPr/>
        </p:nvGraphicFramePr>
        <p:xfrm>
          <a:off x="2700338" y="4652963"/>
          <a:ext cx="2867025" cy="423862"/>
        </p:xfrm>
        <a:graphic>
          <a:graphicData uri="http://schemas.openxmlformats.org/presentationml/2006/ole">
            <mc:AlternateContent xmlns:mc="http://schemas.openxmlformats.org/markup-compatibility/2006">
              <mc:Choice xmlns:v="urn:schemas-microsoft-com:vml" Requires="v">
                <p:oleObj spid="_x0000_s1075" name="Equation" r:id="rId22" imgW="1638300" imgH="241300" progId="Equation.3">
                  <p:embed/>
                </p:oleObj>
              </mc:Choice>
              <mc:Fallback>
                <p:oleObj name="Equation" r:id="rId22" imgW="1638300" imgH="241300" progId="Equation.3">
                  <p:embed/>
                  <p:pic>
                    <p:nvPicPr>
                      <p:cNvPr id="0" name="Object 8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00338" y="4652963"/>
                        <a:ext cx="2867025" cy="423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8330" name="Text Box 90">
            <a:extLst>
              <a:ext uri="{FF2B5EF4-FFF2-40B4-BE49-F238E27FC236}">
                <a16:creationId xmlns:a16="http://schemas.microsoft.com/office/drawing/2014/main" id="{90A99CBF-18C1-4A5D-9CFE-B95B0D1DFF88}"/>
              </a:ext>
            </a:extLst>
          </p:cNvPr>
          <p:cNvSpPr txBox="1">
            <a:spLocks noChangeArrowheads="1"/>
          </p:cNvSpPr>
          <p:nvPr/>
        </p:nvSpPr>
        <p:spPr bwMode="auto">
          <a:xfrm>
            <a:off x="2195513" y="4652963"/>
            <a:ext cx="936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Arial" panose="020B0604020202020204" pitchFamily="34" charset="0"/>
              </a:rPr>
              <a:t>Vì</a:t>
            </a:r>
          </a:p>
        </p:txBody>
      </p:sp>
      <p:grpSp>
        <p:nvGrpSpPr>
          <p:cNvPr id="4" name="Group 91">
            <a:extLst>
              <a:ext uri="{FF2B5EF4-FFF2-40B4-BE49-F238E27FC236}">
                <a16:creationId xmlns:a16="http://schemas.microsoft.com/office/drawing/2014/main" id="{505F6987-70AF-4847-B040-B26F04650AA8}"/>
              </a:ext>
            </a:extLst>
          </p:cNvPr>
          <p:cNvGrpSpPr>
            <a:grpSpLocks/>
          </p:cNvGrpSpPr>
          <p:nvPr/>
        </p:nvGrpSpPr>
        <p:grpSpPr bwMode="auto">
          <a:xfrm>
            <a:off x="539750" y="5805488"/>
            <a:ext cx="8208963" cy="1052512"/>
            <a:chOff x="1383" y="3657"/>
            <a:chExt cx="2627" cy="424"/>
          </a:xfrm>
        </p:grpSpPr>
        <p:graphicFrame>
          <p:nvGraphicFramePr>
            <p:cNvPr id="1034" name="Object 92">
              <a:extLst>
                <a:ext uri="{FF2B5EF4-FFF2-40B4-BE49-F238E27FC236}">
                  <a16:creationId xmlns:a16="http://schemas.microsoft.com/office/drawing/2014/main" id="{54C57333-2258-4853-876C-160307AD4CCE}"/>
                </a:ext>
              </a:extLst>
            </p:cNvPr>
            <p:cNvGraphicFramePr>
              <a:graphicFrameLocks noChangeAspect="1"/>
            </p:cNvGraphicFramePr>
            <p:nvPr/>
          </p:nvGraphicFramePr>
          <p:xfrm>
            <a:off x="1383" y="3657"/>
            <a:ext cx="2537" cy="220"/>
          </p:xfrm>
          <a:graphic>
            <a:graphicData uri="http://schemas.openxmlformats.org/presentationml/2006/ole">
              <mc:AlternateContent xmlns:mc="http://schemas.openxmlformats.org/markup-compatibility/2006">
                <mc:Choice xmlns:v="urn:schemas-microsoft-com:vml" Requires="v">
                  <p:oleObj spid="_x0000_s1076" name="Equation" r:id="rId24" imgW="2501900" imgH="266700" progId="Equation.3">
                    <p:embed/>
                  </p:oleObj>
                </mc:Choice>
                <mc:Fallback>
                  <p:oleObj name="Equation" r:id="rId24" imgW="2501900" imgH="266700" progId="Equation.3">
                    <p:embed/>
                    <p:pic>
                      <p:nvPicPr>
                        <p:cNvPr id="0" name="Object 9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383" y="3657"/>
                          <a:ext cx="2537" cy="220"/>
                        </a:xfrm>
                        <a:prstGeom prst="rect">
                          <a:avLst/>
                        </a:prstGeom>
                        <a:solidFill>
                          <a:schemeClr val="accent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5" name="Object 93">
              <a:extLst>
                <a:ext uri="{FF2B5EF4-FFF2-40B4-BE49-F238E27FC236}">
                  <a16:creationId xmlns:a16="http://schemas.microsoft.com/office/drawing/2014/main" id="{6B49384C-CC86-4C2E-9F85-2C0A10049E95}"/>
                </a:ext>
              </a:extLst>
            </p:cNvPr>
            <p:cNvGraphicFramePr>
              <a:graphicFrameLocks noChangeAspect="1"/>
            </p:cNvGraphicFramePr>
            <p:nvPr/>
          </p:nvGraphicFramePr>
          <p:xfrm>
            <a:off x="1383" y="3861"/>
            <a:ext cx="2627" cy="220"/>
          </p:xfrm>
          <a:graphic>
            <a:graphicData uri="http://schemas.openxmlformats.org/presentationml/2006/ole">
              <mc:AlternateContent xmlns:mc="http://schemas.openxmlformats.org/markup-compatibility/2006">
                <mc:Choice xmlns:v="urn:schemas-microsoft-com:vml" Requires="v">
                  <p:oleObj spid="_x0000_s1077" name="Equation" r:id="rId26" imgW="2590800" imgH="266700" progId="Equation.3">
                    <p:embed/>
                  </p:oleObj>
                </mc:Choice>
                <mc:Fallback>
                  <p:oleObj name="Equation" r:id="rId26" imgW="2590800" imgH="266700" progId="Equation.3">
                    <p:embed/>
                    <p:pic>
                      <p:nvPicPr>
                        <p:cNvPr id="0" name="Object 9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383" y="3861"/>
                          <a:ext cx="2627" cy="220"/>
                        </a:xfrm>
                        <a:prstGeom prst="rect">
                          <a:avLst/>
                        </a:prstGeom>
                        <a:solidFill>
                          <a:schemeClr val="accent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38334" name="Text Box 94">
            <a:extLst>
              <a:ext uri="{FF2B5EF4-FFF2-40B4-BE49-F238E27FC236}">
                <a16:creationId xmlns:a16="http://schemas.microsoft.com/office/drawing/2014/main" id="{65939089-B986-4001-8E0E-67560C5F28E4}"/>
              </a:ext>
            </a:extLst>
          </p:cNvPr>
          <p:cNvSpPr txBox="1">
            <a:spLocks noChangeArrowheads="1"/>
          </p:cNvSpPr>
          <p:nvPr/>
        </p:nvSpPr>
        <p:spPr bwMode="auto">
          <a:xfrm>
            <a:off x="611188" y="5013325"/>
            <a:ext cx="80295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latin typeface=".VnTime" panose="020B7200000000000000" pitchFamily="34" charset="0"/>
              </a:rPr>
              <a:t>ĐÓ so s¸nh 2 sè trªn em ®· vËn dông phÐp biÕn ®æi ®­a mét thõa sè vµo trong dÊu căn.</a:t>
            </a:r>
            <a:r>
              <a:rPr lang="en-US" altLang="en-US" sz="2000" b="1" u="sng">
                <a:latin typeface=".VnAristote" pitchFamily="34" charset="0"/>
              </a:rPr>
              <a:t> </a:t>
            </a:r>
          </a:p>
        </p:txBody>
      </p:sp>
      <p:sp>
        <p:nvSpPr>
          <p:cNvPr id="138335" name="Text Box 95">
            <a:extLst>
              <a:ext uri="{FF2B5EF4-FFF2-40B4-BE49-F238E27FC236}">
                <a16:creationId xmlns:a16="http://schemas.microsoft.com/office/drawing/2014/main" id="{41B7671E-2FDC-4DB0-A316-9750B0621A28}"/>
              </a:ext>
            </a:extLst>
          </p:cNvPr>
          <p:cNvSpPr txBox="1">
            <a:spLocks noChangeArrowheads="1"/>
          </p:cNvSpPr>
          <p:nvPr/>
        </p:nvSpPr>
        <p:spPr bwMode="auto">
          <a:xfrm>
            <a:off x="468313" y="4951413"/>
            <a:ext cx="8101012"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spcBef>
                <a:spcPct val="50000"/>
              </a:spcBef>
            </a:pPr>
            <a:r>
              <a:rPr lang="en-US" altLang="en-US" sz="2000" b="1">
                <a:latin typeface=".VnArial" pitchFamily="34" charset="0"/>
              </a:rPr>
              <a:t>ĐÓ so s¸nh 2 sè trªn em ®· ¸p dông </a:t>
            </a:r>
          </a:p>
          <a:p>
            <a:pPr algn="ctr" eaLnBrk="1" hangingPunct="1">
              <a:spcBef>
                <a:spcPct val="50000"/>
              </a:spcBef>
            </a:pPr>
            <a:r>
              <a:rPr lang="en-US" altLang="en-US" sz="2000" b="1">
                <a:latin typeface=".VnArial" pitchFamily="34" charset="0"/>
              </a:rPr>
              <a:t>phÐp biÕn ®æi biÓu thøc chøa căn thøc bËc hai nµo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8309"/>
                                        </p:tgtEl>
                                        <p:attrNameLst>
                                          <p:attrName>style.visibility</p:attrName>
                                        </p:attrNameLst>
                                      </p:cBhvr>
                                      <p:to>
                                        <p:strVal val="visible"/>
                                      </p:to>
                                    </p:set>
                                    <p:animEffect transition="in" filter="circle(in)">
                                      <p:cBhvr>
                                        <p:cTn id="7" dur="1000"/>
                                        <p:tgtEl>
                                          <p:spTgt spid="1383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to="" calcmode="lin" valueType="num">
                                      <p:cBhvr>
                                        <p:cTn id="12" dur="1" fill="hold"/>
                                        <p:tgtEl>
                                          <p:spTgt spid="2"/>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8316"/>
                                        </p:tgtEl>
                                        <p:attrNameLst>
                                          <p:attrName>style.visibility</p:attrName>
                                        </p:attrNameLst>
                                      </p:cBhvr>
                                      <p:to>
                                        <p:strVal val="visible"/>
                                      </p:to>
                                    </p:set>
                                    <p:animEffect transition="in" filter="blinds(horizontal)">
                                      <p:cBhvr>
                                        <p:cTn id="22" dur="500"/>
                                        <p:tgtEl>
                                          <p:spTgt spid="1383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8318"/>
                                        </p:tgtEl>
                                        <p:attrNameLst>
                                          <p:attrName>style.visibility</p:attrName>
                                        </p:attrNameLst>
                                      </p:cBhvr>
                                      <p:to>
                                        <p:strVal val="visible"/>
                                      </p:to>
                                    </p:set>
                                    <p:animEffect transition="in" filter="blinds(horizontal)">
                                      <p:cBhvr>
                                        <p:cTn id="27" dur="500"/>
                                        <p:tgtEl>
                                          <p:spTgt spid="138318"/>
                                        </p:tgtEl>
                                      </p:cBhvr>
                                    </p:animEffect>
                                  </p:childTnLst>
                                </p:cTn>
                              </p:par>
                              <p:par>
                                <p:cTn id="28" presetID="3" presetClass="entr" presetSubtype="10" fill="hold" nodeType="withEffect">
                                  <p:stCondLst>
                                    <p:cond delay="0"/>
                                  </p:stCondLst>
                                  <p:childTnLst>
                                    <p:set>
                                      <p:cBhvr>
                                        <p:cTn id="29" dur="1" fill="hold">
                                          <p:stCondLst>
                                            <p:cond delay="0"/>
                                          </p:stCondLst>
                                        </p:cTn>
                                        <p:tgtEl>
                                          <p:spTgt spid="138310"/>
                                        </p:tgtEl>
                                        <p:attrNameLst>
                                          <p:attrName>style.visibility</p:attrName>
                                        </p:attrNameLst>
                                      </p:cBhvr>
                                      <p:to>
                                        <p:strVal val="visible"/>
                                      </p:to>
                                    </p:set>
                                    <p:animEffect transition="in" filter="blinds(horizontal)">
                                      <p:cBhvr>
                                        <p:cTn id="30" dur="500"/>
                                        <p:tgtEl>
                                          <p:spTgt spid="138310"/>
                                        </p:tgtEl>
                                      </p:cBhvr>
                                    </p:animEffect>
                                  </p:childTnLst>
                                </p:cTn>
                              </p:par>
                              <p:par>
                                <p:cTn id="31" presetID="3" presetClass="entr" presetSubtype="10" fill="hold" nodeType="withEffect">
                                  <p:stCondLst>
                                    <p:cond delay="0"/>
                                  </p:stCondLst>
                                  <p:childTnLst>
                                    <p:set>
                                      <p:cBhvr>
                                        <p:cTn id="32" dur="1" fill="hold">
                                          <p:stCondLst>
                                            <p:cond delay="0"/>
                                          </p:stCondLst>
                                        </p:cTn>
                                        <p:tgtEl>
                                          <p:spTgt spid="138312"/>
                                        </p:tgtEl>
                                        <p:attrNameLst>
                                          <p:attrName>style.visibility</p:attrName>
                                        </p:attrNameLst>
                                      </p:cBhvr>
                                      <p:to>
                                        <p:strVal val="visible"/>
                                      </p:to>
                                    </p:set>
                                    <p:animEffect transition="in" filter="blinds(horizontal)">
                                      <p:cBhvr>
                                        <p:cTn id="33" dur="500"/>
                                        <p:tgtEl>
                                          <p:spTgt spid="138312"/>
                                        </p:tgtEl>
                                      </p:cBhvr>
                                    </p:animEffect>
                                  </p:childTnLst>
                                </p:cTn>
                              </p:par>
                              <p:par>
                                <p:cTn id="34" presetID="3" presetClass="entr" presetSubtype="10" fill="hold" nodeType="withEffect">
                                  <p:stCondLst>
                                    <p:cond delay="0"/>
                                  </p:stCondLst>
                                  <p:childTnLst>
                                    <p:set>
                                      <p:cBhvr>
                                        <p:cTn id="35" dur="1" fill="hold">
                                          <p:stCondLst>
                                            <p:cond delay="0"/>
                                          </p:stCondLst>
                                        </p:cTn>
                                        <p:tgtEl>
                                          <p:spTgt spid="138313"/>
                                        </p:tgtEl>
                                        <p:attrNameLst>
                                          <p:attrName>style.visibility</p:attrName>
                                        </p:attrNameLst>
                                      </p:cBhvr>
                                      <p:to>
                                        <p:strVal val="visible"/>
                                      </p:to>
                                    </p:set>
                                    <p:animEffect transition="in" filter="blinds(horizontal)">
                                      <p:cBhvr>
                                        <p:cTn id="36" dur="500"/>
                                        <p:tgtEl>
                                          <p:spTgt spid="13831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1" nodeType="clickEffect">
                                  <p:stCondLst>
                                    <p:cond delay="0"/>
                                  </p:stCondLst>
                                  <p:iterate type="lt">
                                    <p:tmPct val="0"/>
                                  </p:iterate>
                                  <p:childTnLst>
                                    <p:set>
                                      <p:cBhvr>
                                        <p:cTn id="40" dur="1" fill="hold">
                                          <p:stCondLst>
                                            <p:cond delay="0"/>
                                          </p:stCondLst>
                                        </p:cTn>
                                        <p:tgtEl>
                                          <p:spTgt spid="138317">
                                            <p:txEl>
                                              <p:pRg st="0" end="0"/>
                                            </p:txEl>
                                          </p:spTgt>
                                        </p:tgtEl>
                                        <p:attrNameLst>
                                          <p:attrName>style.visibility</p:attrName>
                                        </p:attrNameLst>
                                      </p:cBhvr>
                                      <p:to>
                                        <p:strVal val="visible"/>
                                      </p:to>
                                    </p:set>
                                    <p:animEffect transition="in" filter="blinds(horizontal)">
                                      <p:cBhvr>
                                        <p:cTn id="41" dur="500"/>
                                        <p:tgtEl>
                                          <p:spTgt spid="138317">
                                            <p:txEl>
                                              <p:pRg st="0" end="0"/>
                                            </p:txEl>
                                          </p:spTgt>
                                        </p:tgtEl>
                                      </p:cBhvr>
                                    </p:animEffect>
                                  </p:childTnLst>
                                </p:cTn>
                              </p:par>
                              <p:par>
                                <p:cTn id="42" presetID="3" presetClass="entr" presetSubtype="10" fill="hold" grpId="1" nodeType="withEffect">
                                  <p:stCondLst>
                                    <p:cond delay="0"/>
                                  </p:stCondLst>
                                  <p:iterate type="lt">
                                    <p:tmPct val="0"/>
                                  </p:iterate>
                                  <p:childTnLst>
                                    <p:set>
                                      <p:cBhvr>
                                        <p:cTn id="43" dur="1" fill="hold">
                                          <p:stCondLst>
                                            <p:cond delay="0"/>
                                          </p:stCondLst>
                                        </p:cTn>
                                        <p:tgtEl>
                                          <p:spTgt spid="138317">
                                            <p:txEl>
                                              <p:pRg st="1" end="1"/>
                                            </p:txEl>
                                          </p:spTgt>
                                        </p:tgtEl>
                                        <p:attrNameLst>
                                          <p:attrName>style.visibility</p:attrName>
                                        </p:attrNameLst>
                                      </p:cBhvr>
                                      <p:to>
                                        <p:strVal val="visible"/>
                                      </p:to>
                                    </p:set>
                                    <p:animEffect transition="in" filter="blinds(horizontal)">
                                      <p:cBhvr>
                                        <p:cTn id="44" dur="500"/>
                                        <p:tgtEl>
                                          <p:spTgt spid="138317">
                                            <p:txEl>
                                              <p:pRg st="1" end="1"/>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xit" presetSubtype="10" fill="hold" grpId="0" nodeType="clickEffect">
                                  <p:stCondLst>
                                    <p:cond delay="0"/>
                                  </p:stCondLst>
                                  <p:iterate type="lt">
                                    <p:tmPct val="0"/>
                                  </p:iterate>
                                  <p:childTnLst>
                                    <p:animEffect transition="out" filter="blinds(horizontal)">
                                      <p:cBhvr>
                                        <p:cTn id="48" dur="500"/>
                                        <p:tgtEl>
                                          <p:spTgt spid="138317">
                                            <p:txEl>
                                              <p:pRg st="0" end="0"/>
                                            </p:txEl>
                                          </p:spTgt>
                                        </p:tgtEl>
                                      </p:cBhvr>
                                    </p:animEffect>
                                    <p:set>
                                      <p:cBhvr>
                                        <p:cTn id="49" dur="1" fill="hold">
                                          <p:stCondLst>
                                            <p:cond delay="499"/>
                                          </p:stCondLst>
                                        </p:cTn>
                                        <p:tgtEl>
                                          <p:spTgt spid="138317">
                                            <p:txEl>
                                              <p:pRg st="0" end="0"/>
                                            </p:txEl>
                                          </p:spTgt>
                                        </p:tgtEl>
                                        <p:attrNameLst>
                                          <p:attrName>style.visibility</p:attrName>
                                        </p:attrNameLst>
                                      </p:cBhvr>
                                      <p:to>
                                        <p:strVal val="hidden"/>
                                      </p:to>
                                    </p:set>
                                  </p:childTnLst>
                                </p:cTn>
                              </p:par>
                              <p:par>
                                <p:cTn id="50" presetID="3" presetClass="exit" presetSubtype="10" fill="hold" grpId="0" nodeType="withEffect">
                                  <p:stCondLst>
                                    <p:cond delay="0"/>
                                  </p:stCondLst>
                                  <p:iterate type="lt">
                                    <p:tmPct val="0"/>
                                  </p:iterate>
                                  <p:childTnLst>
                                    <p:animEffect transition="out" filter="blinds(horizontal)">
                                      <p:cBhvr>
                                        <p:cTn id="51" dur="500"/>
                                        <p:tgtEl>
                                          <p:spTgt spid="138317">
                                            <p:txEl>
                                              <p:pRg st="1" end="1"/>
                                            </p:txEl>
                                          </p:spTgt>
                                        </p:tgtEl>
                                      </p:cBhvr>
                                    </p:animEffect>
                                    <p:set>
                                      <p:cBhvr>
                                        <p:cTn id="52" dur="1" fill="hold">
                                          <p:stCondLst>
                                            <p:cond delay="499"/>
                                          </p:stCondLst>
                                        </p:cTn>
                                        <p:tgtEl>
                                          <p:spTgt spid="138317">
                                            <p:txEl>
                                              <p:pRg st="1" end="1"/>
                                            </p:txEl>
                                          </p:spTgt>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8314"/>
                                        </p:tgtEl>
                                        <p:attrNameLst>
                                          <p:attrName>style.visibility</p:attrName>
                                        </p:attrNameLst>
                                      </p:cBhvr>
                                      <p:to>
                                        <p:strVal val="visible"/>
                                      </p:to>
                                    </p:set>
                                    <p:animEffect transition="in" filter="blinds(horizontal)">
                                      <p:cBhvr>
                                        <p:cTn id="57" dur="500"/>
                                        <p:tgtEl>
                                          <p:spTgt spid="13831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4" presetClass="entr" presetSubtype="0" fill="hold" nodeType="clickEffect">
                                  <p:stCondLst>
                                    <p:cond delay="0"/>
                                  </p:stCondLst>
                                  <p:childTnLst>
                                    <p:set>
                                      <p:cBhvr>
                                        <p:cTn id="61" dur="1" fill="hold">
                                          <p:stCondLst>
                                            <p:cond delay="0"/>
                                          </p:stCondLst>
                                        </p:cTn>
                                        <p:tgtEl>
                                          <p:spTgt spid="138315"/>
                                        </p:tgtEl>
                                        <p:attrNameLst>
                                          <p:attrName>style.visibility</p:attrName>
                                        </p:attrNameLst>
                                      </p:cBhvr>
                                      <p:to>
                                        <p:strVal val="visible"/>
                                      </p:to>
                                    </p:set>
                                    <p:anim from="(-#ppt_w/2)" to="(#ppt_x)" calcmode="lin" valueType="num">
                                      <p:cBhvr>
                                        <p:cTn id="62" dur="300" fill="hold">
                                          <p:stCondLst>
                                            <p:cond delay="0"/>
                                          </p:stCondLst>
                                        </p:cTn>
                                        <p:tgtEl>
                                          <p:spTgt spid="138315"/>
                                        </p:tgtEl>
                                        <p:attrNameLst>
                                          <p:attrName>ppt_x</p:attrName>
                                        </p:attrNameLst>
                                      </p:cBhvr>
                                    </p:anim>
                                    <p:anim from="0" to="-1.0" calcmode="lin" valueType="num">
                                      <p:cBhvr>
                                        <p:cTn id="63" dur="100" decel="50000" autoRev="1" fill="hold">
                                          <p:stCondLst>
                                            <p:cond delay="300"/>
                                          </p:stCondLst>
                                        </p:cTn>
                                        <p:tgtEl>
                                          <p:spTgt spid="138315"/>
                                        </p:tgtEl>
                                        <p:attrNameLst>
                                          <p:attrName>xshear</p:attrName>
                                        </p:attrNameLst>
                                      </p:cBhvr>
                                    </p:anim>
                                    <p:animScale>
                                      <p:cBhvr>
                                        <p:cTn id="64" dur="100" decel="100000" autoRev="1" fill="hold">
                                          <p:stCondLst>
                                            <p:cond delay="300"/>
                                          </p:stCondLst>
                                        </p:cTn>
                                        <p:tgtEl>
                                          <p:spTgt spid="138315"/>
                                        </p:tgtEl>
                                      </p:cBhvr>
                                      <p:from x="100000" y="100000"/>
                                      <p:to x="80000" y="100000"/>
                                    </p:animScale>
                                    <p:anim by="(#ppt_h/3+#ppt_w*0.1)" calcmode="lin" valueType="num">
                                      <p:cBhvr additive="sum">
                                        <p:cTn id="65" dur="100" decel="100000" autoRev="1" fill="hold">
                                          <p:stCondLst>
                                            <p:cond delay="300"/>
                                          </p:stCondLst>
                                        </p:cTn>
                                        <p:tgtEl>
                                          <p:spTgt spid="138315"/>
                                        </p:tgtEl>
                                        <p:attrNameLst>
                                          <p:attrName>ppt_x</p:attrName>
                                        </p:attrNameLst>
                                      </p:cBhvr>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38319"/>
                                        </p:tgtEl>
                                        <p:attrNameLst>
                                          <p:attrName>style.visibility</p:attrName>
                                        </p:attrNameLst>
                                      </p:cBhvr>
                                      <p:to>
                                        <p:strVal val="visible"/>
                                      </p:to>
                                    </p:set>
                                    <p:animEffect transition="in" filter="blinds(horizontal)">
                                      <p:cBhvr>
                                        <p:cTn id="70" dur="500"/>
                                        <p:tgtEl>
                                          <p:spTgt spid="13831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nodeType="clickEffect">
                                  <p:stCondLst>
                                    <p:cond delay="0"/>
                                  </p:stCondLst>
                                  <p:childTnLst>
                                    <p:set>
                                      <p:cBhvr>
                                        <p:cTn id="74" dur="1" fill="hold">
                                          <p:stCondLst>
                                            <p:cond delay="0"/>
                                          </p:stCondLst>
                                        </p:cTn>
                                        <p:tgtEl>
                                          <p:spTgt spid="138328"/>
                                        </p:tgtEl>
                                        <p:attrNameLst>
                                          <p:attrName>style.visibility</p:attrName>
                                        </p:attrNameLst>
                                      </p:cBhvr>
                                      <p:to>
                                        <p:strVal val="visible"/>
                                      </p:to>
                                    </p:set>
                                    <p:animEffect transition="in" filter="blinds(horizontal)">
                                      <p:cBhvr>
                                        <p:cTn id="75" dur="500"/>
                                        <p:tgtEl>
                                          <p:spTgt spid="138328"/>
                                        </p:tgtEl>
                                      </p:cBhvr>
                                    </p:animEffect>
                                  </p:childTnLst>
                                </p:cTn>
                              </p:par>
                              <p:par>
                                <p:cTn id="76" presetID="3" presetClass="entr" presetSubtype="10" fill="hold" nodeType="withEffect">
                                  <p:stCondLst>
                                    <p:cond delay="0"/>
                                  </p:stCondLst>
                                  <p:childTnLst>
                                    <p:set>
                                      <p:cBhvr>
                                        <p:cTn id="77" dur="1" fill="hold">
                                          <p:stCondLst>
                                            <p:cond delay="0"/>
                                          </p:stCondLst>
                                        </p:cTn>
                                        <p:tgtEl>
                                          <p:spTgt spid="138326"/>
                                        </p:tgtEl>
                                        <p:attrNameLst>
                                          <p:attrName>style.visibility</p:attrName>
                                        </p:attrNameLst>
                                      </p:cBhvr>
                                      <p:to>
                                        <p:strVal val="visible"/>
                                      </p:to>
                                    </p:set>
                                    <p:animEffect transition="in" filter="blinds(horizontal)">
                                      <p:cBhvr>
                                        <p:cTn id="78" dur="500"/>
                                        <p:tgtEl>
                                          <p:spTgt spid="138326"/>
                                        </p:tgtEl>
                                      </p:cBhvr>
                                    </p:animEffect>
                                  </p:childTnLst>
                                </p:cTn>
                              </p:par>
                              <p:par>
                                <p:cTn id="79" presetID="3" presetClass="entr" presetSubtype="10" fill="hold" nodeType="withEffect">
                                  <p:stCondLst>
                                    <p:cond delay="0"/>
                                  </p:stCondLst>
                                  <p:childTnLst>
                                    <p:set>
                                      <p:cBhvr>
                                        <p:cTn id="80" dur="1" fill="hold">
                                          <p:stCondLst>
                                            <p:cond delay="0"/>
                                          </p:stCondLst>
                                        </p:cTn>
                                        <p:tgtEl>
                                          <p:spTgt spid="138327"/>
                                        </p:tgtEl>
                                        <p:attrNameLst>
                                          <p:attrName>style.visibility</p:attrName>
                                        </p:attrNameLst>
                                      </p:cBhvr>
                                      <p:to>
                                        <p:strVal val="visible"/>
                                      </p:to>
                                    </p:set>
                                    <p:animEffect transition="in" filter="blinds(horizontal)">
                                      <p:cBhvr>
                                        <p:cTn id="81" dur="500"/>
                                        <p:tgtEl>
                                          <p:spTgt spid="138327"/>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138330"/>
                                        </p:tgtEl>
                                        <p:attrNameLst>
                                          <p:attrName>style.visibility</p:attrName>
                                        </p:attrNameLst>
                                      </p:cBhvr>
                                      <p:to>
                                        <p:strVal val="visible"/>
                                      </p:to>
                                    </p:set>
                                    <p:animEffect transition="in" filter="blinds(horizontal)">
                                      <p:cBhvr>
                                        <p:cTn id="84" dur="500"/>
                                        <p:tgtEl>
                                          <p:spTgt spid="138330"/>
                                        </p:tgtEl>
                                      </p:cBhvr>
                                    </p:animEffect>
                                  </p:childTnLst>
                                </p:cTn>
                              </p:par>
                              <p:par>
                                <p:cTn id="85" presetID="3" presetClass="entr" presetSubtype="10" fill="hold" nodeType="withEffect">
                                  <p:stCondLst>
                                    <p:cond delay="0"/>
                                  </p:stCondLst>
                                  <p:childTnLst>
                                    <p:set>
                                      <p:cBhvr>
                                        <p:cTn id="86" dur="1" fill="hold">
                                          <p:stCondLst>
                                            <p:cond delay="0"/>
                                          </p:stCondLst>
                                        </p:cTn>
                                        <p:tgtEl>
                                          <p:spTgt spid="138329"/>
                                        </p:tgtEl>
                                        <p:attrNameLst>
                                          <p:attrName>style.visibility</p:attrName>
                                        </p:attrNameLst>
                                      </p:cBhvr>
                                      <p:to>
                                        <p:strVal val="visible"/>
                                      </p:to>
                                    </p:set>
                                    <p:animEffect transition="in" filter="blinds(horizontal)">
                                      <p:cBhvr>
                                        <p:cTn id="87" dur="500"/>
                                        <p:tgtEl>
                                          <p:spTgt spid="13832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grpId="1" nodeType="clickEffect">
                                  <p:stCondLst>
                                    <p:cond delay="0"/>
                                  </p:stCondLst>
                                  <p:iterate type="lt">
                                    <p:tmPct val="0"/>
                                  </p:iterate>
                                  <p:childTnLst>
                                    <p:set>
                                      <p:cBhvr>
                                        <p:cTn id="91" dur="1" fill="hold">
                                          <p:stCondLst>
                                            <p:cond delay="0"/>
                                          </p:stCondLst>
                                        </p:cTn>
                                        <p:tgtEl>
                                          <p:spTgt spid="138335">
                                            <p:txEl>
                                              <p:pRg st="0" end="0"/>
                                            </p:txEl>
                                          </p:spTgt>
                                        </p:tgtEl>
                                        <p:attrNameLst>
                                          <p:attrName>style.visibility</p:attrName>
                                        </p:attrNameLst>
                                      </p:cBhvr>
                                      <p:to>
                                        <p:strVal val="visible"/>
                                      </p:to>
                                    </p:set>
                                    <p:animEffect transition="in" filter="blinds(horizontal)">
                                      <p:cBhvr>
                                        <p:cTn id="92" dur="500"/>
                                        <p:tgtEl>
                                          <p:spTgt spid="138335">
                                            <p:txEl>
                                              <p:pRg st="0" end="0"/>
                                            </p:txEl>
                                          </p:spTgt>
                                        </p:tgtEl>
                                      </p:cBhvr>
                                    </p:animEffect>
                                  </p:childTnLst>
                                </p:cTn>
                              </p:par>
                              <p:par>
                                <p:cTn id="93" presetID="3" presetClass="entr" presetSubtype="10" fill="hold" grpId="1" nodeType="withEffect">
                                  <p:stCondLst>
                                    <p:cond delay="0"/>
                                  </p:stCondLst>
                                  <p:iterate type="lt">
                                    <p:tmPct val="0"/>
                                  </p:iterate>
                                  <p:childTnLst>
                                    <p:set>
                                      <p:cBhvr>
                                        <p:cTn id="94" dur="1" fill="hold">
                                          <p:stCondLst>
                                            <p:cond delay="0"/>
                                          </p:stCondLst>
                                        </p:cTn>
                                        <p:tgtEl>
                                          <p:spTgt spid="138335">
                                            <p:txEl>
                                              <p:pRg st="1" end="1"/>
                                            </p:txEl>
                                          </p:spTgt>
                                        </p:tgtEl>
                                        <p:attrNameLst>
                                          <p:attrName>style.visibility</p:attrName>
                                        </p:attrNameLst>
                                      </p:cBhvr>
                                      <p:to>
                                        <p:strVal val="visible"/>
                                      </p:to>
                                    </p:set>
                                    <p:animEffect transition="in" filter="blinds(horizontal)">
                                      <p:cBhvr>
                                        <p:cTn id="95" dur="500"/>
                                        <p:tgtEl>
                                          <p:spTgt spid="138335">
                                            <p:txEl>
                                              <p:pRg st="1" end="1"/>
                                            </p:txEl>
                                          </p:spTgt>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xit" presetSubtype="10" fill="hold" grpId="0" nodeType="clickEffect">
                                  <p:stCondLst>
                                    <p:cond delay="0"/>
                                  </p:stCondLst>
                                  <p:iterate type="lt">
                                    <p:tmPct val="0"/>
                                  </p:iterate>
                                  <p:childTnLst>
                                    <p:animEffect transition="out" filter="blinds(horizontal)">
                                      <p:cBhvr>
                                        <p:cTn id="99" dur="500"/>
                                        <p:tgtEl>
                                          <p:spTgt spid="138335">
                                            <p:txEl>
                                              <p:pRg st="0" end="0"/>
                                            </p:txEl>
                                          </p:spTgt>
                                        </p:tgtEl>
                                      </p:cBhvr>
                                    </p:animEffect>
                                    <p:set>
                                      <p:cBhvr>
                                        <p:cTn id="100" dur="1" fill="hold">
                                          <p:stCondLst>
                                            <p:cond delay="499"/>
                                          </p:stCondLst>
                                        </p:cTn>
                                        <p:tgtEl>
                                          <p:spTgt spid="138335">
                                            <p:txEl>
                                              <p:pRg st="0" end="0"/>
                                            </p:txEl>
                                          </p:spTgt>
                                        </p:tgtEl>
                                        <p:attrNameLst>
                                          <p:attrName>style.visibility</p:attrName>
                                        </p:attrNameLst>
                                      </p:cBhvr>
                                      <p:to>
                                        <p:strVal val="hidden"/>
                                      </p:to>
                                    </p:set>
                                  </p:childTnLst>
                                </p:cTn>
                              </p:par>
                              <p:par>
                                <p:cTn id="101" presetID="3" presetClass="exit" presetSubtype="10" fill="hold" grpId="0" nodeType="withEffect">
                                  <p:stCondLst>
                                    <p:cond delay="0"/>
                                  </p:stCondLst>
                                  <p:iterate type="lt">
                                    <p:tmPct val="0"/>
                                  </p:iterate>
                                  <p:childTnLst>
                                    <p:animEffect transition="out" filter="blinds(horizontal)">
                                      <p:cBhvr>
                                        <p:cTn id="102" dur="500"/>
                                        <p:tgtEl>
                                          <p:spTgt spid="138335">
                                            <p:txEl>
                                              <p:pRg st="1" end="1"/>
                                            </p:txEl>
                                          </p:spTgt>
                                        </p:tgtEl>
                                      </p:cBhvr>
                                    </p:animEffect>
                                    <p:set>
                                      <p:cBhvr>
                                        <p:cTn id="103" dur="1" fill="hold">
                                          <p:stCondLst>
                                            <p:cond delay="499"/>
                                          </p:stCondLst>
                                        </p:cTn>
                                        <p:tgtEl>
                                          <p:spTgt spid="138335">
                                            <p:txEl>
                                              <p:pRg st="1" end="1"/>
                                            </p:txEl>
                                          </p:spTgt>
                                        </p:tgtEl>
                                        <p:attrNameLst>
                                          <p:attrName>style.visibility</p:attrName>
                                        </p:attrNameLst>
                                      </p:cBhvr>
                                      <p:to>
                                        <p:strVal val="hidden"/>
                                      </p:to>
                                    </p:se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138334"/>
                                        </p:tgtEl>
                                        <p:attrNameLst>
                                          <p:attrName>style.visibility</p:attrName>
                                        </p:attrNameLst>
                                      </p:cBhvr>
                                      <p:to>
                                        <p:strVal val="visible"/>
                                      </p:to>
                                    </p:set>
                                    <p:animEffect transition="in" filter="blinds(horizontal)">
                                      <p:cBhvr>
                                        <p:cTn id="108" dur="500"/>
                                        <p:tgtEl>
                                          <p:spTgt spid="13833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4" presetClass="entr" presetSubtype="0" fill="hold" nodeType="clickEffect">
                                  <p:stCondLst>
                                    <p:cond delay="0"/>
                                  </p:stCondLst>
                                  <p:childTnLst>
                                    <p:set>
                                      <p:cBhvr>
                                        <p:cTn id="112" dur="1" fill="hold">
                                          <p:stCondLst>
                                            <p:cond delay="0"/>
                                          </p:stCondLst>
                                        </p:cTn>
                                        <p:tgtEl>
                                          <p:spTgt spid="4"/>
                                        </p:tgtEl>
                                        <p:attrNameLst>
                                          <p:attrName>style.visibility</p:attrName>
                                        </p:attrNameLst>
                                      </p:cBhvr>
                                      <p:to>
                                        <p:strVal val="visible"/>
                                      </p:to>
                                    </p:set>
                                    <p:anim from="(-#ppt_w/2)" to="(#ppt_x)" calcmode="lin" valueType="num">
                                      <p:cBhvr>
                                        <p:cTn id="113" dur="300" fill="hold">
                                          <p:stCondLst>
                                            <p:cond delay="0"/>
                                          </p:stCondLst>
                                        </p:cTn>
                                        <p:tgtEl>
                                          <p:spTgt spid="4"/>
                                        </p:tgtEl>
                                        <p:attrNameLst>
                                          <p:attrName>ppt_x</p:attrName>
                                        </p:attrNameLst>
                                      </p:cBhvr>
                                    </p:anim>
                                    <p:anim from="0" to="-1.0" calcmode="lin" valueType="num">
                                      <p:cBhvr>
                                        <p:cTn id="114" dur="100" decel="50000" autoRev="1" fill="hold">
                                          <p:stCondLst>
                                            <p:cond delay="300"/>
                                          </p:stCondLst>
                                        </p:cTn>
                                        <p:tgtEl>
                                          <p:spTgt spid="4"/>
                                        </p:tgtEl>
                                        <p:attrNameLst>
                                          <p:attrName>xshear</p:attrName>
                                        </p:attrNameLst>
                                      </p:cBhvr>
                                    </p:anim>
                                    <p:animScale>
                                      <p:cBhvr>
                                        <p:cTn id="115" dur="100" decel="100000" autoRev="1" fill="hold">
                                          <p:stCondLst>
                                            <p:cond delay="300"/>
                                          </p:stCondLst>
                                        </p:cTn>
                                        <p:tgtEl>
                                          <p:spTgt spid="4"/>
                                        </p:tgtEl>
                                      </p:cBhvr>
                                      <p:from x="100000" y="100000"/>
                                      <p:to x="80000" y="100000"/>
                                    </p:animScale>
                                    <p:anim by="(#ppt_h/3+#ppt_w*0.1)" calcmode="lin" valueType="num">
                                      <p:cBhvr additive="sum">
                                        <p:cTn id="116" dur="100" decel="100000" autoRev="1" fill="hold">
                                          <p:stCondLst>
                                            <p:cond delay="300"/>
                                          </p:stCondLst>
                                        </p:cTn>
                                        <p:tgtEl>
                                          <p:spTgt spid="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309" grpId="0" animBg="1"/>
      <p:bldP spid="138314" grpId="0"/>
      <p:bldP spid="138316" grpId="0"/>
      <p:bldP spid="138317" grpId="0" build="allAtOnce"/>
      <p:bldP spid="138317" grpId="1" build="allAtOnce"/>
      <p:bldP spid="138319" grpId="0"/>
      <p:bldP spid="138330" grpId="0"/>
      <p:bldP spid="138334" grpId="0"/>
      <p:bldP spid="138335" grpId="0" build="allAtOnce"/>
      <p:bldP spid="138335" grpId="1"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 name="Rectangle 2">
            <a:extLst>
              <a:ext uri="{FF2B5EF4-FFF2-40B4-BE49-F238E27FC236}">
                <a16:creationId xmlns:a16="http://schemas.microsoft.com/office/drawing/2014/main" id="{1C35FBC8-A17C-4152-BD31-0885D13B0423}"/>
              </a:ext>
            </a:extLst>
          </p:cNvPr>
          <p:cNvSpPr>
            <a:spLocks noChangeArrowheads="1"/>
          </p:cNvSpPr>
          <p:nvPr/>
        </p:nvSpPr>
        <p:spPr bwMode="auto">
          <a:xfrm>
            <a:off x="0" y="765175"/>
            <a:ext cx="9144000"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9227" name="Rectangle 4">
            <a:extLst>
              <a:ext uri="{FF2B5EF4-FFF2-40B4-BE49-F238E27FC236}">
                <a16:creationId xmlns:a16="http://schemas.microsoft.com/office/drawing/2014/main" id="{E1224A45-724E-4CBD-8C47-BC93BFD2B23A}"/>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14" name="WordArt 32">
            <a:extLst>
              <a:ext uri="{FF2B5EF4-FFF2-40B4-BE49-F238E27FC236}">
                <a16:creationId xmlns:a16="http://schemas.microsoft.com/office/drawing/2014/main" id="{5D317094-9860-40F9-B47F-0D81C5A91C02}"/>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9229" name="Freeform 5">
            <a:extLst>
              <a:ext uri="{FF2B5EF4-FFF2-40B4-BE49-F238E27FC236}">
                <a16:creationId xmlns:a16="http://schemas.microsoft.com/office/drawing/2014/main" id="{DD96A92A-2722-4E2F-8720-EA47D6025BD0}"/>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30" name="Text Box 6">
            <a:extLst>
              <a:ext uri="{FF2B5EF4-FFF2-40B4-BE49-F238E27FC236}">
                <a16:creationId xmlns:a16="http://schemas.microsoft.com/office/drawing/2014/main" id="{89517333-8C7F-48E5-864B-2672005DB1E3}"/>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9231" name="Text Box 8">
            <a:extLst>
              <a:ext uri="{FF2B5EF4-FFF2-40B4-BE49-F238E27FC236}">
                <a16:creationId xmlns:a16="http://schemas.microsoft.com/office/drawing/2014/main" id="{FD50E53F-F24B-42B5-9FC2-E026E67D93ED}"/>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185353" name="Text Box 9">
            <a:extLst>
              <a:ext uri="{FF2B5EF4-FFF2-40B4-BE49-F238E27FC236}">
                <a16:creationId xmlns:a16="http://schemas.microsoft.com/office/drawing/2014/main" id="{D2E9D81E-84E6-430B-A689-0125B8FCF8C7}"/>
              </a:ext>
            </a:extLst>
          </p:cNvPr>
          <p:cNvSpPr txBox="1">
            <a:spLocks noChangeArrowheads="1"/>
          </p:cNvSpPr>
          <p:nvPr/>
        </p:nvSpPr>
        <p:spPr bwMode="auto">
          <a:xfrm>
            <a:off x="323850" y="1341438"/>
            <a:ext cx="1225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u="sng">
                <a:solidFill>
                  <a:srgbClr val="000000"/>
                </a:solidFill>
                <a:latin typeface="Arial" panose="020B0604020202020204" pitchFamily="34" charset="0"/>
              </a:rPr>
              <a:t>Bài 48:</a:t>
            </a:r>
          </a:p>
        </p:txBody>
      </p:sp>
      <p:sp>
        <p:nvSpPr>
          <p:cNvPr id="185354" name="Text Box 10">
            <a:extLst>
              <a:ext uri="{FF2B5EF4-FFF2-40B4-BE49-F238E27FC236}">
                <a16:creationId xmlns:a16="http://schemas.microsoft.com/office/drawing/2014/main" id="{CB0156F6-1CB0-4919-A809-06D91594EDF6}"/>
              </a:ext>
            </a:extLst>
          </p:cNvPr>
          <p:cNvSpPr txBox="1">
            <a:spLocks noChangeArrowheads="1"/>
          </p:cNvSpPr>
          <p:nvPr/>
        </p:nvSpPr>
        <p:spPr bwMode="auto">
          <a:xfrm>
            <a:off x="1331913" y="1341438"/>
            <a:ext cx="51133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000000"/>
                </a:solidFill>
                <a:latin typeface="Arial" panose="020B0604020202020204" pitchFamily="34" charset="0"/>
              </a:rPr>
              <a:t>Khử mẫu biểu thức lấy căn</a:t>
            </a:r>
          </a:p>
        </p:txBody>
      </p:sp>
      <p:graphicFrame>
        <p:nvGraphicFramePr>
          <p:cNvPr id="185363" name="Object 19">
            <a:extLst>
              <a:ext uri="{FF2B5EF4-FFF2-40B4-BE49-F238E27FC236}">
                <a16:creationId xmlns:a16="http://schemas.microsoft.com/office/drawing/2014/main" id="{364ACD5D-D384-41E1-BDE6-FBC5651000FE}"/>
              </a:ext>
            </a:extLst>
          </p:cNvPr>
          <p:cNvGraphicFramePr>
            <a:graphicFrameLocks noChangeAspect="1"/>
          </p:cNvGraphicFramePr>
          <p:nvPr/>
        </p:nvGraphicFramePr>
        <p:xfrm>
          <a:off x="755650" y="1773238"/>
          <a:ext cx="936625" cy="762000"/>
        </p:xfrm>
        <a:graphic>
          <a:graphicData uri="http://schemas.openxmlformats.org/presentationml/2006/ole">
            <mc:AlternateContent xmlns:mc="http://schemas.openxmlformats.org/markup-compatibility/2006">
              <mc:Choice xmlns:v="urn:schemas-microsoft-com:vml" Requires="v">
                <p:oleObj spid="_x0000_s9245" name="Equation" r:id="rId4" imgW="545863" imgH="444307" progId="Equation.3">
                  <p:embed/>
                </p:oleObj>
              </mc:Choice>
              <mc:Fallback>
                <p:oleObj name="Equation" r:id="rId4" imgW="545863" imgH="444307"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1773238"/>
                        <a:ext cx="936625"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364" name="Object 20">
            <a:extLst>
              <a:ext uri="{FF2B5EF4-FFF2-40B4-BE49-F238E27FC236}">
                <a16:creationId xmlns:a16="http://schemas.microsoft.com/office/drawing/2014/main" id="{6783CA40-D90C-410C-8F4A-3B5614CE40B2}"/>
              </a:ext>
            </a:extLst>
          </p:cNvPr>
          <p:cNvGraphicFramePr>
            <a:graphicFrameLocks noChangeAspect="1"/>
          </p:cNvGraphicFramePr>
          <p:nvPr/>
        </p:nvGraphicFramePr>
        <p:xfrm>
          <a:off x="3541713" y="1844675"/>
          <a:ext cx="814387" cy="769938"/>
        </p:xfrm>
        <a:graphic>
          <a:graphicData uri="http://schemas.openxmlformats.org/presentationml/2006/ole">
            <mc:AlternateContent xmlns:mc="http://schemas.openxmlformats.org/markup-compatibility/2006">
              <mc:Choice xmlns:v="urn:schemas-microsoft-com:vml" Requires="v">
                <p:oleObj spid="_x0000_s9246" name="Equation" r:id="rId6" imgW="469696" imgH="444307" progId="Equation.3">
                  <p:embed/>
                </p:oleObj>
              </mc:Choice>
              <mc:Fallback>
                <p:oleObj name="Equation" r:id="rId6" imgW="469696" imgH="444307" progId="Equation.3">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1713" y="1844675"/>
                        <a:ext cx="814387"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365" name="Object 21">
            <a:extLst>
              <a:ext uri="{FF2B5EF4-FFF2-40B4-BE49-F238E27FC236}">
                <a16:creationId xmlns:a16="http://schemas.microsoft.com/office/drawing/2014/main" id="{122968C6-960E-4908-A0EC-352A7AA82789}"/>
              </a:ext>
            </a:extLst>
          </p:cNvPr>
          <p:cNvGraphicFramePr>
            <a:graphicFrameLocks noChangeAspect="1"/>
          </p:cNvGraphicFramePr>
          <p:nvPr/>
        </p:nvGraphicFramePr>
        <p:xfrm>
          <a:off x="5745163" y="1757363"/>
          <a:ext cx="1274762" cy="703262"/>
        </p:xfrm>
        <a:graphic>
          <a:graphicData uri="http://schemas.openxmlformats.org/presentationml/2006/ole">
            <mc:AlternateContent xmlns:mc="http://schemas.openxmlformats.org/markup-compatibility/2006">
              <mc:Choice xmlns:v="urn:schemas-microsoft-com:vml" Requires="v">
                <p:oleObj spid="_x0000_s9247" name="Equation" r:id="rId8" imgW="850531" imgH="469696" progId="Equation.3">
                  <p:embed/>
                </p:oleObj>
              </mc:Choice>
              <mc:Fallback>
                <p:oleObj name="Equation" r:id="rId8" imgW="850531" imgH="469696" progId="Equation.3">
                  <p:embed/>
                  <p:pic>
                    <p:nvPicPr>
                      <p:cNvPr id="0" name="Object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45163" y="1757363"/>
                        <a:ext cx="1274762" cy="703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5366" name="Text Box 22">
            <a:extLst>
              <a:ext uri="{FF2B5EF4-FFF2-40B4-BE49-F238E27FC236}">
                <a16:creationId xmlns:a16="http://schemas.microsoft.com/office/drawing/2014/main" id="{7A09A9EB-8E1B-4D27-917B-9ECBA4DFCF85}"/>
              </a:ext>
            </a:extLst>
          </p:cNvPr>
          <p:cNvSpPr txBox="1">
            <a:spLocks noChangeArrowheads="1"/>
          </p:cNvSpPr>
          <p:nvPr/>
        </p:nvSpPr>
        <p:spPr bwMode="auto">
          <a:xfrm>
            <a:off x="3635375" y="2636838"/>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t>Bài giải</a:t>
            </a:r>
          </a:p>
        </p:txBody>
      </p:sp>
      <p:graphicFrame>
        <p:nvGraphicFramePr>
          <p:cNvPr id="185367" name="Object 23">
            <a:extLst>
              <a:ext uri="{FF2B5EF4-FFF2-40B4-BE49-F238E27FC236}">
                <a16:creationId xmlns:a16="http://schemas.microsoft.com/office/drawing/2014/main" id="{A374957C-0D99-40A5-A30B-2CD3C26E4024}"/>
              </a:ext>
            </a:extLst>
          </p:cNvPr>
          <p:cNvGraphicFramePr>
            <a:graphicFrameLocks noChangeAspect="1"/>
          </p:cNvGraphicFramePr>
          <p:nvPr/>
        </p:nvGraphicFramePr>
        <p:xfrm>
          <a:off x="827088" y="3068638"/>
          <a:ext cx="865187" cy="703262"/>
        </p:xfrm>
        <a:graphic>
          <a:graphicData uri="http://schemas.openxmlformats.org/presentationml/2006/ole">
            <mc:AlternateContent xmlns:mc="http://schemas.openxmlformats.org/markup-compatibility/2006">
              <mc:Choice xmlns:v="urn:schemas-microsoft-com:vml" Requires="v">
                <p:oleObj spid="_x0000_s9248" name="Equation" r:id="rId10" imgW="545863" imgH="444307" progId="Equation.3">
                  <p:embed/>
                </p:oleObj>
              </mc:Choice>
              <mc:Fallback>
                <p:oleObj name="Equation" r:id="rId10" imgW="545863" imgH="444307" progId="Equation.3">
                  <p:embed/>
                  <p:pic>
                    <p:nvPicPr>
                      <p:cNvPr id="0" name="Object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27088" y="3068638"/>
                        <a:ext cx="865187" cy="703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368" name="Object 24">
            <a:extLst>
              <a:ext uri="{FF2B5EF4-FFF2-40B4-BE49-F238E27FC236}">
                <a16:creationId xmlns:a16="http://schemas.microsoft.com/office/drawing/2014/main" id="{077FDDA4-2B24-424F-86F5-0469DE41016C}"/>
              </a:ext>
            </a:extLst>
          </p:cNvPr>
          <p:cNvGraphicFramePr>
            <a:graphicFrameLocks noChangeAspect="1"/>
          </p:cNvGraphicFramePr>
          <p:nvPr/>
        </p:nvGraphicFramePr>
        <p:xfrm>
          <a:off x="1763713" y="3141663"/>
          <a:ext cx="4537075" cy="585787"/>
        </p:xfrm>
        <a:graphic>
          <a:graphicData uri="http://schemas.openxmlformats.org/presentationml/2006/ole">
            <mc:AlternateContent xmlns:mc="http://schemas.openxmlformats.org/markup-compatibility/2006">
              <mc:Choice xmlns:v="urn:schemas-microsoft-com:vml" Requires="v">
                <p:oleObj spid="_x0000_s9249" name="Equation" r:id="rId12" imgW="2882900" imgH="444500" progId="Equation.3">
                  <p:embed/>
                </p:oleObj>
              </mc:Choice>
              <mc:Fallback>
                <p:oleObj name="Equation" r:id="rId12" imgW="2882900" imgH="444500" progId="Equation.3">
                  <p:embed/>
                  <p:pic>
                    <p:nvPicPr>
                      <p:cNvPr id="0" name="Object 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63713" y="3141663"/>
                        <a:ext cx="4537075" cy="585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369" name="Object 25">
            <a:extLst>
              <a:ext uri="{FF2B5EF4-FFF2-40B4-BE49-F238E27FC236}">
                <a16:creationId xmlns:a16="http://schemas.microsoft.com/office/drawing/2014/main" id="{788D4FCB-33BB-4CDE-A45F-14FC6EEEA351}"/>
              </a:ext>
            </a:extLst>
          </p:cNvPr>
          <p:cNvGraphicFramePr>
            <a:graphicFrameLocks noChangeAspect="1"/>
          </p:cNvGraphicFramePr>
          <p:nvPr/>
        </p:nvGraphicFramePr>
        <p:xfrm>
          <a:off x="827088" y="4076700"/>
          <a:ext cx="865187" cy="817563"/>
        </p:xfrm>
        <a:graphic>
          <a:graphicData uri="http://schemas.openxmlformats.org/presentationml/2006/ole">
            <mc:AlternateContent xmlns:mc="http://schemas.openxmlformats.org/markup-compatibility/2006">
              <mc:Choice xmlns:v="urn:schemas-microsoft-com:vml" Requires="v">
                <p:oleObj spid="_x0000_s9250" name="Equation" r:id="rId14" imgW="469696" imgH="444307" progId="Equation.3">
                  <p:embed/>
                </p:oleObj>
              </mc:Choice>
              <mc:Fallback>
                <p:oleObj name="Equation" r:id="rId14" imgW="469696" imgH="444307" progId="Equation.3">
                  <p:embed/>
                  <p:pic>
                    <p:nvPicPr>
                      <p:cNvPr id="0" name="Object 2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088" y="4076700"/>
                        <a:ext cx="865187" cy="817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5370" name="Object 26">
            <a:extLst>
              <a:ext uri="{FF2B5EF4-FFF2-40B4-BE49-F238E27FC236}">
                <a16:creationId xmlns:a16="http://schemas.microsoft.com/office/drawing/2014/main" id="{AC59DE49-AC6B-42C8-B437-647363F78407}"/>
              </a:ext>
            </a:extLst>
          </p:cNvPr>
          <p:cNvGraphicFramePr>
            <a:graphicFrameLocks noChangeAspect="1"/>
          </p:cNvGraphicFramePr>
          <p:nvPr/>
        </p:nvGraphicFramePr>
        <p:xfrm>
          <a:off x="1692275" y="4221163"/>
          <a:ext cx="5256213" cy="668337"/>
        </p:xfrm>
        <a:graphic>
          <a:graphicData uri="http://schemas.openxmlformats.org/presentationml/2006/ole">
            <mc:AlternateContent xmlns:mc="http://schemas.openxmlformats.org/markup-compatibility/2006">
              <mc:Choice xmlns:v="urn:schemas-microsoft-com:vml" Requires="v">
                <p:oleObj spid="_x0000_s9251" name="Equation" r:id="rId16" imgW="2616200" imgH="444500" progId="Equation.3">
                  <p:embed/>
                </p:oleObj>
              </mc:Choice>
              <mc:Fallback>
                <p:oleObj name="Equation" r:id="rId16" imgW="2616200" imgH="444500" progId="Equation.3">
                  <p:embed/>
                  <p:pic>
                    <p:nvPicPr>
                      <p:cNvPr id="0" name="Object 2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92275" y="4221163"/>
                        <a:ext cx="5256213" cy="668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85373" name="Picture 29">
            <a:extLst>
              <a:ext uri="{FF2B5EF4-FFF2-40B4-BE49-F238E27FC236}">
                <a16:creationId xmlns:a16="http://schemas.microsoft.com/office/drawing/2014/main" id="{C8DE1CAC-FBB9-4881-9AA3-EEF471CB2410}"/>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51050" y="5229225"/>
            <a:ext cx="4176713"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85374" name="Object 30">
            <a:extLst>
              <a:ext uri="{FF2B5EF4-FFF2-40B4-BE49-F238E27FC236}">
                <a16:creationId xmlns:a16="http://schemas.microsoft.com/office/drawing/2014/main" id="{4C323247-FF61-4EEB-A26F-2A958E434392}"/>
              </a:ext>
            </a:extLst>
          </p:cNvPr>
          <p:cNvGraphicFramePr>
            <a:graphicFrameLocks noChangeAspect="1"/>
          </p:cNvGraphicFramePr>
          <p:nvPr/>
        </p:nvGraphicFramePr>
        <p:xfrm>
          <a:off x="827088" y="5229225"/>
          <a:ext cx="1296987" cy="714375"/>
        </p:xfrm>
        <a:graphic>
          <a:graphicData uri="http://schemas.openxmlformats.org/presentationml/2006/ole">
            <mc:AlternateContent xmlns:mc="http://schemas.openxmlformats.org/markup-compatibility/2006">
              <mc:Choice xmlns:v="urn:schemas-microsoft-com:vml" Requires="v">
                <p:oleObj spid="_x0000_s9252" name="Equation" r:id="rId19" imgW="850531" imgH="469696" progId="Equation.3">
                  <p:embed/>
                </p:oleObj>
              </mc:Choice>
              <mc:Fallback>
                <p:oleObj name="Equation" r:id="rId19" imgW="850531" imgH="469696" progId="Equation.3">
                  <p:embed/>
                  <p:pic>
                    <p:nvPicPr>
                      <p:cNvPr id="0" name="Object 3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7088" y="5229225"/>
                        <a:ext cx="1296987" cy="71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36" name="Text Box 6">
            <a:extLst>
              <a:ext uri="{FF2B5EF4-FFF2-40B4-BE49-F238E27FC236}">
                <a16:creationId xmlns:a16="http://schemas.microsoft.com/office/drawing/2014/main" id="{FD917D34-0F2C-44E3-8E6C-7A0AA06F68EE}"/>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5353"/>
                                        </p:tgtEl>
                                        <p:attrNameLst>
                                          <p:attrName>style.visibility</p:attrName>
                                        </p:attrNameLst>
                                      </p:cBhvr>
                                      <p:to>
                                        <p:strVal val="visible"/>
                                      </p:to>
                                    </p:set>
                                    <p:animEffect transition="in" filter="blinds(horizontal)">
                                      <p:cBhvr>
                                        <p:cTn id="12" dur="500"/>
                                        <p:tgtEl>
                                          <p:spTgt spid="18535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85354"/>
                                        </p:tgtEl>
                                        <p:attrNameLst>
                                          <p:attrName>style.visibility</p:attrName>
                                        </p:attrNameLst>
                                      </p:cBhvr>
                                      <p:to>
                                        <p:strVal val="visible"/>
                                      </p:to>
                                    </p:set>
                                    <p:animEffect transition="in" filter="blinds(horizontal)">
                                      <p:cBhvr>
                                        <p:cTn id="15" dur="500"/>
                                        <p:tgtEl>
                                          <p:spTgt spid="18535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85363"/>
                                        </p:tgtEl>
                                        <p:attrNameLst>
                                          <p:attrName>style.visibility</p:attrName>
                                        </p:attrNameLst>
                                      </p:cBhvr>
                                      <p:to>
                                        <p:strVal val="visible"/>
                                      </p:to>
                                    </p:set>
                                    <p:animEffect transition="in" filter="blinds(horizontal)">
                                      <p:cBhvr>
                                        <p:cTn id="20" dur="500"/>
                                        <p:tgtEl>
                                          <p:spTgt spid="185363"/>
                                        </p:tgtEl>
                                      </p:cBhvr>
                                    </p:animEffect>
                                  </p:childTnLst>
                                </p:cTn>
                              </p:par>
                              <p:par>
                                <p:cTn id="21" presetID="3" presetClass="entr" presetSubtype="10" fill="hold" nodeType="withEffect">
                                  <p:stCondLst>
                                    <p:cond delay="0"/>
                                  </p:stCondLst>
                                  <p:childTnLst>
                                    <p:set>
                                      <p:cBhvr>
                                        <p:cTn id="22" dur="1" fill="hold">
                                          <p:stCondLst>
                                            <p:cond delay="0"/>
                                          </p:stCondLst>
                                        </p:cTn>
                                        <p:tgtEl>
                                          <p:spTgt spid="185364"/>
                                        </p:tgtEl>
                                        <p:attrNameLst>
                                          <p:attrName>style.visibility</p:attrName>
                                        </p:attrNameLst>
                                      </p:cBhvr>
                                      <p:to>
                                        <p:strVal val="visible"/>
                                      </p:to>
                                    </p:set>
                                    <p:animEffect transition="in" filter="blinds(horizontal)">
                                      <p:cBhvr>
                                        <p:cTn id="23" dur="500"/>
                                        <p:tgtEl>
                                          <p:spTgt spid="185364"/>
                                        </p:tgtEl>
                                      </p:cBhvr>
                                    </p:animEffect>
                                  </p:childTnLst>
                                </p:cTn>
                              </p:par>
                              <p:par>
                                <p:cTn id="24" presetID="3" presetClass="entr" presetSubtype="10" fill="hold" nodeType="withEffect">
                                  <p:stCondLst>
                                    <p:cond delay="0"/>
                                  </p:stCondLst>
                                  <p:childTnLst>
                                    <p:set>
                                      <p:cBhvr>
                                        <p:cTn id="25" dur="1" fill="hold">
                                          <p:stCondLst>
                                            <p:cond delay="0"/>
                                          </p:stCondLst>
                                        </p:cTn>
                                        <p:tgtEl>
                                          <p:spTgt spid="185365"/>
                                        </p:tgtEl>
                                        <p:attrNameLst>
                                          <p:attrName>style.visibility</p:attrName>
                                        </p:attrNameLst>
                                      </p:cBhvr>
                                      <p:to>
                                        <p:strVal val="visible"/>
                                      </p:to>
                                    </p:set>
                                    <p:animEffect transition="in" filter="blinds(horizontal)">
                                      <p:cBhvr>
                                        <p:cTn id="26" dur="500"/>
                                        <p:tgtEl>
                                          <p:spTgt spid="18536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85366"/>
                                        </p:tgtEl>
                                        <p:attrNameLst>
                                          <p:attrName>style.visibility</p:attrName>
                                        </p:attrNameLst>
                                      </p:cBhvr>
                                      <p:to>
                                        <p:strVal val="visible"/>
                                      </p:to>
                                    </p:set>
                                    <p:animEffect transition="in" filter="blinds(horizontal)">
                                      <p:cBhvr>
                                        <p:cTn id="31" dur="500"/>
                                        <p:tgtEl>
                                          <p:spTgt spid="18536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185367"/>
                                        </p:tgtEl>
                                        <p:attrNameLst>
                                          <p:attrName>style.visibility</p:attrName>
                                        </p:attrNameLst>
                                      </p:cBhvr>
                                      <p:to>
                                        <p:strVal val="visible"/>
                                      </p:to>
                                    </p:set>
                                    <p:animEffect transition="in" filter="blinds(horizontal)">
                                      <p:cBhvr>
                                        <p:cTn id="36" dur="500"/>
                                        <p:tgtEl>
                                          <p:spTgt spid="18536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185368"/>
                                        </p:tgtEl>
                                        <p:attrNameLst>
                                          <p:attrName>style.visibility</p:attrName>
                                        </p:attrNameLst>
                                      </p:cBhvr>
                                      <p:to>
                                        <p:strVal val="visible"/>
                                      </p:to>
                                    </p:set>
                                    <p:animEffect transition="in" filter="blinds(horizontal)">
                                      <p:cBhvr>
                                        <p:cTn id="41" dur="500"/>
                                        <p:tgtEl>
                                          <p:spTgt spid="18536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185369"/>
                                        </p:tgtEl>
                                        <p:attrNameLst>
                                          <p:attrName>style.visibility</p:attrName>
                                        </p:attrNameLst>
                                      </p:cBhvr>
                                      <p:to>
                                        <p:strVal val="visible"/>
                                      </p:to>
                                    </p:set>
                                    <p:animEffect transition="in" filter="blinds(horizontal)">
                                      <p:cBhvr>
                                        <p:cTn id="46" dur="500"/>
                                        <p:tgtEl>
                                          <p:spTgt spid="18536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85370"/>
                                        </p:tgtEl>
                                        <p:attrNameLst>
                                          <p:attrName>style.visibility</p:attrName>
                                        </p:attrNameLst>
                                      </p:cBhvr>
                                      <p:to>
                                        <p:strVal val="visible"/>
                                      </p:to>
                                    </p:set>
                                    <p:animEffect transition="in" filter="blinds(horizontal)">
                                      <p:cBhvr>
                                        <p:cTn id="51" dur="500"/>
                                        <p:tgtEl>
                                          <p:spTgt spid="18537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nodeType="clickEffect">
                                  <p:stCondLst>
                                    <p:cond delay="0"/>
                                  </p:stCondLst>
                                  <p:childTnLst>
                                    <p:set>
                                      <p:cBhvr>
                                        <p:cTn id="55" dur="1" fill="hold">
                                          <p:stCondLst>
                                            <p:cond delay="0"/>
                                          </p:stCondLst>
                                        </p:cTn>
                                        <p:tgtEl>
                                          <p:spTgt spid="185374"/>
                                        </p:tgtEl>
                                        <p:attrNameLst>
                                          <p:attrName>style.visibility</p:attrName>
                                        </p:attrNameLst>
                                      </p:cBhvr>
                                      <p:to>
                                        <p:strVal val="visible"/>
                                      </p:to>
                                    </p:set>
                                    <p:animEffect transition="in" filter="blinds(horizontal)">
                                      <p:cBhvr>
                                        <p:cTn id="56" dur="500"/>
                                        <p:tgtEl>
                                          <p:spTgt spid="18537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nodeType="clickEffect">
                                  <p:stCondLst>
                                    <p:cond delay="0"/>
                                  </p:stCondLst>
                                  <p:childTnLst>
                                    <p:set>
                                      <p:cBhvr>
                                        <p:cTn id="60" dur="1" fill="hold">
                                          <p:stCondLst>
                                            <p:cond delay="0"/>
                                          </p:stCondLst>
                                        </p:cTn>
                                        <p:tgtEl>
                                          <p:spTgt spid="185373"/>
                                        </p:tgtEl>
                                        <p:attrNameLst>
                                          <p:attrName>style.visibility</p:attrName>
                                        </p:attrNameLst>
                                      </p:cBhvr>
                                      <p:to>
                                        <p:strVal val="visible"/>
                                      </p:to>
                                    </p:set>
                                    <p:animEffect transition="in" filter="blinds(horizontal)">
                                      <p:cBhvr>
                                        <p:cTn id="61" dur="500"/>
                                        <p:tgtEl>
                                          <p:spTgt spid="185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53" grpId="0"/>
      <p:bldP spid="185354" grpId="0"/>
      <p:bldP spid="18536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4" name="Rectangle 2">
            <a:extLst>
              <a:ext uri="{FF2B5EF4-FFF2-40B4-BE49-F238E27FC236}">
                <a16:creationId xmlns:a16="http://schemas.microsoft.com/office/drawing/2014/main" id="{A74CC249-FA7D-4C65-86DF-78A8A390227A}"/>
              </a:ext>
            </a:extLst>
          </p:cNvPr>
          <p:cNvSpPr>
            <a:spLocks noChangeArrowheads="1"/>
          </p:cNvSpPr>
          <p:nvPr/>
        </p:nvSpPr>
        <p:spPr bwMode="auto">
          <a:xfrm>
            <a:off x="0" y="765175"/>
            <a:ext cx="9144000"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10255" name="Rectangle 4">
            <a:extLst>
              <a:ext uri="{FF2B5EF4-FFF2-40B4-BE49-F238E27FC236}">
                <a16:creationId xmlns:a16="http://schemas.microsoft.com/office/drawing/2014/main" id="{F182575C-D653-4B71-A576-C705F7B412EF}"/>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14" name="WordArt 32">
            <a:extLst>
              <a:ext uri="{FF2B5EF4-FFF2-40B4-BE49-F238E27FC236}">
                <a16:creationId xmlns:a16="http://schemas.microsoft.com/office/drawing/2014/main" id="{EB87D180-076B-430A-9416-1C60568F450C}"/>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10257" name="Freeform 5">
            <a:extLst>
              <a:ext uri="{FF2B5EF4-FFF2-40B4-BE49-F238E27FC236}">
                <a16:creationId xmlns:a16="http://schemas.microsoft.com/office/drawing/2014/main" id="{5CA193FB-6D9E-4C81-8F0B-3B895FC72BD7}"/>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58" name="Text Box 6">
            <a:extLst>
              <a:ext uri="{FF2B5EF4-FFF2-40B4-BE49-F238E27FC236}">
                <a16:creationId xmlns:a16="http://schemas.microsoft.com/office/drawing/2014/main" id="{6AA2199B-1045-4483-B376-C20E657DBD9E}"/>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10259" name="Text Box 8">
            <a:extLst>
              <a:ext uri="{FF2B5EF4-FFF2-40B4-BE49-F238E27FC236}">
                <a16:creationId xmlns:a16="http://schemas.microsoft.com/office/drawing/2014/main" id="{D978CB4C-3228-4827-BF6B-3A396572A2D6}"/>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187401" name="Text Box 9">
            <a:extLst>
              <a:ext uri="{FF2B5EF4-FFF2-40B4-BE49-F238E27FC236}">
                <a16:creationId xmlns:a16="http://schemas.microsoft.com/office/drawing/2014/main" id="{453F234F-3D97-44A6-B3D7-ABFDCA7E99C6}"/>
              </a:ext>
            </a:extLst>
          </p:cNvPr>
          <p:cNvSpPr txBox="1">
            <a:spLocks noChangeArrowheads="1"/>
          </p:cNvSpPr>
          <p:nvPr/>
        </p:nvSpPr>
        <p:spPr bwMode="auto">
          <a:xfrm>
            <a:off x="323850" y="1268413"/>
            <a:ext cx="1225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u="sng">
                <a:solidFill>
                  <a:srgbClr val="000000"/>
                </a:solidFill>
                <a:latin typeface="Arial" panose="020B0604020202020204" pitchFamily="34" charset="0"/>
              </a:rPr>
              <a:t>Bài 50:</a:t>
            </a:r>
          </a:p>
        </p:txBody>
      </p:sp>
      <p:sp>
        <p:nvSpPr>
          <p:cNvPr id="187402" name="Text Box 10">
            <a:extLst>
              <a:ext uri="{FF2B5EF4-FFF2-40B4-BE49-F238E27FC236}">
                <a16:creationId xmlns:a16="http://schemas.microsoft.com/office/drawing/2014/main" id="{6C1C8654-AC41-4978-88BC-D3E86FC7DEFD}"/>
              </a:ext>
            </a:extLst>
          </p:cNvPr>
          <p:cNvSpPr txBox="1">
            <a:spLocks noChangeArrowheads="1"/>
          </p:cNvSpPr>
          <p:nvPr/>
        </p:nvSpPr>
        <p:spPr bwMode="auto">
          <a:xfrm>
            <a:off x="1331913" y="1268413"/>
            <a:ext cx="78120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000000"/>
                </a:solidFill>
                <a:latin typeface="Arial" panose="020B0604020202020204" pitchFamily="34" charset="0"/>
              </a:rPr>
              <a:t>Trục căn thức ở mẫu (với giả thiết các biểu thức đều có nghĩa)</a:t>
            </a:r>
          </a:p>
        </p:txBody>
      </p:sp>
      <p:graphicFrame>
        <p:nvGraphicFramePr>
          <p:cNvPr id="187403" name="Object 11">
            <a:extLst>
              <a:ext uri="{FF2B5EF4-FFF2-40B4-BE49-F238E27FC236}">
                <a16:creationId xmlns:a16="http://schemas.microsoft.com/office/drawing/2014/main" id="{F96B542F-89F4-4E0A-AE6B-A95570E9E9C7}"/>
              </a:ext>
            </a:extLst>
          </p:cNvPr>
          <p:cNvGraphicFramePr>
            <a:graphicFrameLocks noChangeAspect="1"/>
          </p:cNvGraphicFramePr>
          <p:nvPr/>
        </p:nvGraphicFramePr>
        <p:xfrm>
          <a:off x="755650" y="1700213"/>
          <a:ext cx="804863" cy="736600"/>
        </p:xfrm>
        <a:graphic>
          <a:graphicData uri="http://schemas.openxmlformats.org/presentationml/2006/ole">
            <mc:AlternateContent xmlns:mc="http://schemas.openxmlformats.org/markup-compatibility/2006">
              <mc:Choice xmlns:v="urn:schemas-microsoft-com:vml" Requires="v">
                <p:oleObj spid="_x0000_s10276" name="Equation" r:id="rId4" imgW="457200" imgH="419040" progId="Equation.3">
                  <p:embed/>
                </p:oleObj>
              </mc:Choice>
              <mc:Fallback>
                <p:oleObj name="Equation" r:id="rId4" imgW="457200" imgH="419040" progId="Equation.3">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1700213"/>
                        <a:ext cx="804863"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04" name="Object 12">
            <a:extLst>
              <a:ext uri="{FF2B5EF4-FFF2-40B4-BE49-F238E27FC236}">
                <a16:creationId xmlns:a16="http://schemas.microsoft.com/office/drawing/2014/main" id="{6BE0F78D-883E-4DC8-AFB9-50D5EAE5E51D}"/>
              </a:ext>
            </a:extLst>
          </p:cNvPr>
          <p:cNvGraphicFramePr>
            <a:graphicFrameLocks noChangeAspect="1"/>
          </p:cNvGraphicFramePr>
          <p:nvPr/>
        </p:nvGraphicFramePr>
        <p:xfrm>
          <a:off x="2987675" y="1700213"/>
          <a:ext cx="1252538" cy="847725"/>
        </p:xfrm>
        <a:graphic>
          <a:graphicData uri="http://schemas.openxmlformats.org/presentationml/2006/ole">
            <mc:AlternateContent xmlns:mc="http://schemas.openxmlformats.org/markup-compatibility/2006">
              <mc:Choice xmlns:v="urn:schemas-microsoft-com:vml" Requires="v">
                <p:oleObj spid="_x0000_s10277" name="Equation" r:id="rId6" imgW="710891" imgH="482391" progId="Equation.3">
                  <p:embed/>
                </p:oleObj>
              </mc:Choice>
              <mc:Fallback>
                <p:oleObj name="Equation" r:id="rId6" imgW="710891" imgH="482391" progId="Equation.3">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87675" y="1700213"/>
                        <a:ext cx="1252538" cy="847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05" name="Object 13">
            <a:extLst>
              <a:ext uri="{FF2B5EF4-FFF2-40B4-BE49-F238E27FC236}">
                <a16:creationId xmlns:a16="http://schemas.microsoft.com/office/drawing/2014/main" id="{FEBDE6BB-EB4D-415B-9217-6FC51DB6E458}"/>
              </a:ext>
            </a:extLst>
          </p:cNvPr>
          <p:cNvGraphicFramePr>
            <a:graphicFrameLocks noChangeAspect="1"/>
          </p:cNvGraphicFramePr>
          <p:nvPr/>
        </p:nvGraphicFramePr>
        <p:xfrm>
          <a:off x="5364163" y="1700213"/>
          <a:ext cx="984250" cy="736600"/>
        </p:xfrm>
        <a:graphic>
          <a:graphicData uri="http://schemas.openxmlformats.org/presentationml/2006/ole">
            <mc:AlternateContent xmlns:mc="http://schemas.openxmlformats.org/markup-compatibility/2006">
              <mc:Choice xmlns:v="urn:schemas-microsoft-com:vml" Requires="v">
                <p:oleObj spid="_x0000_s10278" name="Equation" r:id="rId8" imgW="558800" imgH="419100" progId="Equation.3">
                  <p:embed/>
                </p:oleObj>
              </mc:Choice>
              <mc:Fallback>
                <p:oleObj name="Equation" r:id="rId8" imgW="558800" imgH="419100" progId="Equation.3">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64163" y="1700213"/>
                        <a:ext cx="984250"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06" name="Object 14">
            <a:extLst>
              <a:ext uri="{FF2B5EF4-FFF2-40B4-BE49-F238E27FC236}">
                <a16:creationId xmlns:a16="http://schemas.microsoft.com/office/drawing/2014/main" id="{ECB647B5-7656-4170-AD38-73035B3EC9DC}"/>
              </a:ext>
            </a:extLst>
          </p:cNvPr>
          <p:cNvGraphicFramePr>
            <a:graphicFrameLocks noChangeAspect="1"/>
          </p:cNvGraphicFramePr>
          <p:nvPr/>
        </p:nvGraphicFramePr>
        <p:xfrm>
          <a:off x="7308850" y="1700213"/>
          <a:ext cx="1319213" cy="781050"/>
        </p:xfrm>
        <a:graphic>
          <a:graphicData uri="http://schemas.openxmlformats.org/presentationml/2006/ole">
            <mc:AlternateContent xmlns:mc="http://schemas.openxmlformats.org/markup-compatibility/2006">
              <mc:Choice xmlns:v="urn:schemas-microsoft-com:vml" Requires="v">
                <p:oleObj spid="_x0000_s10279" name="Equation" r:id="rId10" imgW="748975" imgH="444307" progId="Equation.3">
                  <p:embed/>
                </p:oleObj>
              </mc:Choice>
              <mc:Fallback>
                <p:oleObj name="Equation" r:id="rId10" imgW="748975" imgH="444307" progId="Equation.3">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08850" y="1700213"/>
                        <a:ext cx="1319213" cy="781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7407" name="Text Box 15">
            <a:extLst>
              <a:ext uri="{FF2B5EF4-FFF2-40B4-BE49-F238E27FC236}">
                <a16:creationId xmlns:a16="http://schemas.microsoft.com/office/drawing/2014/main" id="{9DBF96B7-3A98-4C4A-A034-29A581EF6B4A}"/>
              </a:ext>
            </a:extLst>
          </p:cNvPr>
          <p:cNvSpPr txBox="1">
            <a:spLocks noChangeArrowheads="1"/>
          </p:cNvSpPr>
          <p:nvPr/>
        </p:nvSpPr>
        <p:spPr bwMode="auto">
          <a:xfrm>
            <a:off x="3779838" y="2565400"/>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t>Bài giải</a:t>
            </a:r>
          </a:p>
        </p:txBody>
      </p:sp>
      <p:graphicFrame>
        <p:nvGraphicFramePr>
          <p:cNvPr id="187408" name="Object 16">
            <a:extLst>
              <a:ext uri="{FF2B5EF4-FFF2-40B4-BE49-F238E27FC236}">
                <a16:creationId xmlns:a16="http://schemas.microsoft.com/office/drawing/2014/main" id="{E48A2184-DC06-49CC-86AA-7D7AE9DA1228}"/>
              </a:ext>
            </a:extLst>
          </p:cNvPr>
          <p:cNvGraphicFramePr>
            <a:graphicFrameLocks noChangeAspect="1"/>
          </p:cNvGraphicFramePr>
          <p:nvPr/>
        </p:nvGraphicFramePr>
        <p:xfrm>
          <a:off x="684213" y="2997200"/>
          <a:ext cx="804862" cy="736600"/>
        </p:xfrm>
        <a:graphic>
          <a:graphicData uri="http://schemas.openxmlformats.org/presentationml/2006/ole">
            <mc:AlternateContent xmlns:mc="http://schemas.openxmlformats.org/markup-compatibility/2006">
              <mc:Choice xmlns:v="urn:schemas-microsoft-com:vml" Requires="v">
                <p:oleObj spid="_x0000_s10280" name="Equation" r:id="rId12" imgW="457200" imgH="419040" progId="Equation.3">
                  <p:embed/>
                </p:oleObj>
              </mc:Choice>
              <mc:Fallback>
                <p:oleObj name="Equation" r:id="rId12" imgW="457200" imgH="419040" progId="Equation.3">
                  <p:embed/>
                  <p:pic>
                    <p:nvPicPr>
                      <p:cNvPr id="0"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4213" y="2997200"/>
                        <a:ext cx="804862"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09" name="Object 17">
            <a:extLst>
              <a:ext uri="{FF2B5EF4-FFF2-40B4-BE49-F238E27FC236}">
                <a16:creationId xmlns:a16="http://schemas.microsoft.com/office/drawing/2014/main" id="{783549FB-D8AB-49AF-AADA-CB1CB2524954}"/>
              </a:ext>
            </a:extLst>
          </p:cNvPr>
          <p:cNvGraphicFramePr>
            <a:graphicFrameLocks noChangeAspect="1"/>
          </p:cNvGraphicFramePr>
          <p:nvPr/>
        </p:nvGraphicFramePr>
        <p:xfrm>
          <a:off x="1692275" y="2997200"/>
          <a:ext cx="2860675" cy="773113"/>
        </p:xfrm>
        <a:graphic>
          <a:graphicData uri="http://schemas.openxmlformats.org/presentationml/2006/ole">
            <mc:AlternateContent xmlns:mc="http://schemas.openxmlformats.org/markup-compatibility/2006">
              <mc:Choice xmlns:v="urn:schemas-microsoft-com:vml" Requires="v">
                <p:oleObj spid="_x0000_s10281" name="Equation" r:id="rId14" imgW="1689100" imgH="457200" progId="Equation.3">
                  <p:embed/>
                </p:oleObj>
              </mc:Choice>
              <mc:Fallback>
                <p:oleObj name="Equation" r:id="rId14" imgW="1689100" imgH="457200" progId="Equation.3">
                  <p:embed/>
                  <p:pic>
                    <p:nvPicPr>
                      <p:cNvPr id="0"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92275" y="2997200"/>
                        <a:ext cx="2860675" cy="773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0" name="Object 18">
            <a:extLst>
              <a:ext uri="{FF2B5EF4-FFF2-40B4-BE49-F238E27FC236}">
                <a16:creationId xmlns:a16="http://schemas.microsoft.com/office/drawing/2014/main" id="{88A3FAF0-F5DB-4D03-99DE-E2E312763A6A}"/>
              </a:ext>
            </a:extLst>
          </p:cNvPr>
          <p:cNvGraphicFramePr>
            <a:graphicFrameLocks noChangeAspect="1"/>
          </p:cNvGraphicFramePr>
          <p:nvPr/>
        </p:nvGraphicFramePr>
        <p:xfrm>
          <a:off x="611188" y="3860800"/>
          <a:ext cx="1252537" cy="847725"/>
        </p:xfrm>
        <a:graphic>
          <a:graphicData uri="http://schemas.openxmlformats.org/presentationml/2006/ole">
            <mc:AlternateContent xmlns:mc="http://schemas.openxmlformats.org/markup-compatibility/2006">
              <mc:Choice xmlns:v="urn:schemas-microsoft-com:vml" Requires="v">
                <p:oleObj spid="_x0000_s10282" name="Equation" r:id="rId16" imgW="710891" imgH="482391" progId="Equation.3">
                  <p:embed/>
                </p:oleObj>
              </mc:Choice>
              <mc:Fallback>
                <p:oleObj name="Equation" r:id="rId16" imgW="710891" imgH="482391" progId="Equation.3">
                  <p:embed/>
                  <p:pic>
                    <p:nvPicPr>
                      <p:cNvPr id="0" name="Object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1188" y="3860800"/>
                        <a:ext cx="1252537" cy="847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1" name="Object 19">
            <a:extLst>
              <a:ext uri="{FF2B5EF4-FFF2-40B4-BE49-F238E27FC236}">
                <a16:creationId xmlns:a16="http://schemas.microsoft.com/office/drawing/2014/main" id="{A726C99D-5547-40B4-83D9-C4560A79E461}"/>
              </a:ext>
            </a:extLst>
          </p:cNvPr>
          <p:cNvGraphicFramePr>
            <a:graphicFrameLocks noChangeAspect="1"/>
          </p:cNvGraphicFramePr>
          <p:nvPr/>
        </p:nvGraphicFramePr>
        <p:xfrm>
          <a:off x="1908175" y="3933825"/>
          <a:ext cx="4679950" cy="771525"/>
        </p:xfrm>
        <a:graphic>
          <a:graphicData uri="http://schemas.openxmlformats.org/presentationml/2006/ole">
            <mc:AlternateContent xmlns:mc="http://schemas.openxmlformats.org/markup-compatibility/2006">
              <mc:Choice xmlns:v="urn:schemas-microsoft-com:vml" Requires="v">
                <p:oleObj spid="_x0000_s10283" name="Equation" r:id="rId18" imgW="3073400" imgH="508000" progId="Equation.3">
                  <p:embed/>
                </p:oleObj>
              </mc:Choice>
              <mc:Fallback>
                <p:oleObj name="Equation" r:id="rId18" imgW="3073400" imgH="508000" progId="Equation.3">
                  <p:embed/>
                  <p:pic>
                    <p:nvPicPr>
                      <p:cNvPr id="0"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08175" y="3933825"/>
                        <a:ext cx="4679950" cy="77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2" name="Object 20">
            <a:extLst>
              <a:ext uri="{FF2B5EF4-FFF2-40B4-BE49-F238E27FC236}">
                <a16:creationId xmlns:a16="http://schemas.microsoft.com/office/drawing/2014/main" id="{CD652B72-6EFF-45CA-98D5-3B34991FF3C8}"/>
              </a:ext>
            </a:extLst>
          </p:cNvPr>
          <p:cNvGraphicFramePr>
            <a:graphicFrameLocks noChangeAspect="1"/>
          </p:cNvGraphicFramePr>
          <p:nvPr/>
        </p:nvGraphicFramePr>
        <p:xfrm>
          <a:off x="684213" y="4797425"/>
          <a:ext cx="984250" cy="736600"/>
        </p:xfrm>
        <a:graphic>
          <a:graphicData uri="http://schemas.openxmlformats.org/presentationml/2006/ole">
            <mc:AlternateContent xmlns:mc="http://schemas.openxmlformats.org/markup-compatibility/2006">
              <mc:Choice xmlns:v="urn:schemas-microsoft-com:vml" Requires="v">
                <p:oleObj spid="_x0000_s10284" name="Equation" r:id="rId20" imgW="558800" imgH="419100" progId="Equation.3">
                  <p:embed/>
                </p:oleObj>
              </mc:Choice>
              <mc:Fallback>
                <p:oleObj name="Equation" r:id="rId20" imgW="558800" imgH="419100" progId="Equation.3">
                  <p:embed/>
                  <p:pic>
                    <p:nvPicPr>
                      <p:cNvPr id="0" name="Object 2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4213" y="4797425"/>
                        <a:ext cx="984250"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3" name="Object 21">
            <a:extLst>
              <a:ext uri="{FF2B5EF4-FFF2-40B4-BE49-F238E27FC236}">
                <a16:creationId xmlns:a16="http://schemas.microsoft.com/office/drawing/2014/main" id="{D75ACBB3-B2AF-42B6-86DB-EFBBD4E93E50}"/>
              </a:ext>
            </a:extLst>
          </p:cNvPr>
          <p:cNvGraphicFramePr>
            <a:graphicFrameLocks noChangeAspect="1"/>
          </p:cNvGraphicFramePr>
          <p:nvPr/>
        </p:nvGraphicFramePr>
        <p:xfrm>
          <a:off x="1692275" y="4797425"/>
          <a:ext cx="4392613" cy="769938"/>
        </p:xfrm>
        <a:graphic>
          <a:graphicData uri="http://schemas.openxmlformats.org/presentationml/2006/ole">
            <mc:AlternateContent xmlns:mc="http://schemas.openxmlformats.org/markup-compatibility/2006">
              <mc:Choice xmlns:v="urn:schemas-microsoft-com:vml" Requires="v">
                <p:oleObj spid="_x0000_s10285" name="Equation" r:id="rId22" imgW="2679700" imgH="469900" progId="Equation.3">
                  <p:embed/>
                </p:oleObj>
              </mc:Choice>
              <mc:Fallback>
                <p:oleObj name="Equation" r:id="rId22" imgW="2679700" imgH="469900" progId="Equation.3">
                  <p:embed/>
                  <p:pic>
                    <p:nvPicPr>
                      <p:cNvPr id="0" name="Object 2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692275" y="4797425"/>
                        <a:ext cx="4392613"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4" name="Object 22">
            <a:extLst>
              <a:ext uri="{FF2B5EF4-FFF2-40B4-BE49-F238E27FC236}">
                <a16:creationId xmlns:a16="http://schemas.microsoft.com/office/drawing/2014/main" id="{1E7AEE71-37B0-45A7-A9AC-1B2E35A32CD8}"/>
              </a:ext>
            </a:extLst>
          </p:cNvPr>
          <p:cNvGraphicFramePr>
            <a:graphicFrameLocks noChangeAspect="1"/>
          </p:cNvGraphicFramePr>
          <p:nvPr/>
        </p:nvGraphicFramePr>
        <p:xfrm>
          <a:off x="611188" y="5805488"/>
          <a:ext cx="1319212" cy="781050"/>
        </p:xfrm>
        <a:graphic>
          <a:graphicData uri="http://schemas.openxmlformats.org/presentationml/2006/ole">
            <mc:AlternateContent xmlns:mc="http://schemas.openxmlformats.org/markup-compatibility/2006">
              <mc:Choice xmlns:v="urn:schemas-microsoft-com:vml" Requires="v">
                <p:oleObj spid="_x0000_s10286" name="Equation" r:id="rId24" imgW="748975" imgH="444307" progId="Equation.3">
                  <p:embed/>
                </p:oleObj>
              </mc:Choice>
              <mc:Fallback>
                <p:oleObj name="Equation" r:id="rId24" imgW="748975" imgH="444307" progId="Equation.3">
                  <p:embed/>
                  <p:pic>
                    <p:nvPicPr>
                      <p:cNvPr id="0" name="Object 2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11188" y="5805488"/>
                        <a:ext cx="1319212" cy="781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7416" name="Object 24">
            <a:extLst>
              <a:ext uri="{FF2B5EF4-FFF2-40B4-BE49-F238E27FC236}">
                <a16:creationId xmlns:a16="http://schemas.microsoft.com/office/drawing/2014/main" id="{F7C53B3D-3A1F-4D57-9B21-F1F2B8762A1E}"/>
              </a:ext>
            </a:extLst>
          </p:cNvPr>
          <p:cNvGraphicFramePr>
            <a:graphicFrameLocks noChangeAspect="1"/>
          </p:cNvGraphicFramePr>
          <p:nvPr/>
        </p:nvGraphicFramePr>
        <p:xfrm>
          <a:off x="2051050" y="5734050"/>
          <a:ext cx="5389563" cy="892175"/>
        </p:xfrm>
        <a:graphic>
          <a:graphicData uri="http://schemas.openxmlformats.org/presentationml/2006/ole">
            <mc:AlternateContent xmlns:mc="http://schemas.openxmlformats.org/markup-compatibility/2006">
              <mc:Choice xmlns:v="urn:schemas-microsoft-com:vml" Requires="v">
                <p:oleObj spid="_x0000_s10287" name="Equation" r:id="rId26" imgW="3060700" imgH="508000" progId="Equation.3">
                  <p:embed/>
                </p:oleObj>
              </mc:Choice>
              <mc:Fallback>
                <p:oleObj name="Equation" r:id="rId26" imgW="3060700" imgH="508000" progId="Equation.3">
                  <p:embed/>
                  <p:pic>
                    <p:nvPicPr>
                      <p:cNvPr id="0" name="Object 2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051050" y="5734050"/>
                        <a:ext cx="5389563"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63" name="Text Box 6">
            <a:extLst>
              <a:ext uri="{FF2B5EF4-FFF2-40B4-BE49-F238E27FC236}">
                <a16:creationId xmlns:a16="http://schemas.microsoft.com/office/drawing/2014/main" id="{10D61DB9-E7B3-4B0D-B19E-0ADDC0A62BCC}"/>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7401"/>
                                        </p:tgtEl>
                                        <p:attrNameLst>
                                          <p:attrName>style.visibility</p:attrName>
                                        </p:attrNameLst>
                                      </p:cBhvr>
                                      <p:to>
                                        <p:strVal val="visible"/>
                                      </p:to>
                                    </p:set>
                                    <p:animEffect transition="in" filter="blinds(horizontal)">
                                      <p:cBhvr>
                                        <p:cTn id="12" dur="500"/>
                                        <p:tgtEl>
                                          <p:spTgt spid="187401"/>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87402"/>
                                        </p:tgtEl>
                                        <p:attrNameLst>
                                          <p:attrName>style.visibility</p:attrName>
                                        </p:attrNameLst>
                                      </p:cBhvr>
                                      <p:to>
                                        <p:strVal val="visible"/>
                                      </p:to>
                                    </p:set>
                                    <p:animEffect transition="in" filter="blinds(horizontal)">
                                      <p:cBhvr>
                                        <p:cTn id="15" dur="500"/>
                                        <p:tgtEl>
                                          <p:spTgt spid="18740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87403"/>
                                        </p:tgtEl>
                                        <p:attrNameLst>
                                          <p:attrName>style.visibility</p:attrName>
                                        </p:attrNameLst>
                                      </p:cBhvr>
                                      <p:to>
                                        <p:strVal val="visible"/>
                                      </p:to>
                                    </p:set>
                                    <p:animEffect transition="in" filter="blinds(horizontal)">
                                      <p:cBhvr>
                                        <p:cTn id="20" dur="500"/>
                                        <p:tgtEl>
                                          <p:spTgt spid="187403"/>
                                        </p:tgtEl>
                                      </p:cBhvr>
                                    </p:animEffect>
                                  </p:childTnLst>
                                </p:cTn>
                              </p:par>
                              <p:par>
                                <p:cTn id="21" presetID="3" presetClass="entr" presetSubtype="10" fill="hold" nodeType="withEffect">
                                  <p:stCondLst>
                                    <p:cond delay="0"/>
                                  </p:stCondLst>
                                  <p:childTnLst>
                                    <p:set>
                                      <p:cBhvr>
                                        <p:cTn id="22" dur="1" fill="hold">
                                          <p:stCondLst>
                                            <p:cond delay="0"/>
                                          </p:stCondLst>
                                        </p:cTn>
                                        <p:tgtEl>
                                          <p:spTgt spid="187404"/>
                                        </p:tgtEl>
                                        <p:attrNameLst>
                                          <p:attrName>style.visibility</p:attrName>
                                        </p:attrNameLst>
                                      </p:cBhvr>
                                      <p:to>
                                        <p:strVal val="visible"/>
                                      </p:to>
                                    </p:set>
                                    <p:animEffect transition="in" filter="blinds(horizontal)">
                                      <p:cBhvr>
                                        <p:cTn id="23" dur="500"/>
                                        <p:tgtEl>
                                          <p:spTgt spid="187404"/>
                                        </p:tgtEl>
                                      </p:cBhvr>
                                    </p:animEffect>
                                  </p:childTnLst>
                                </p:cTn>
                              </p:par>
                              <p:par>
                                <p:cTn id="24" presetID="3" presetClass="entr" presetSubtype="10" fill="hold" nodeType="withEffect">
                                  <p:stCondLst>
                                    <p:cond delay="0"/>
                                  </p:stCondLst>
                                  <p:childTnLst>
                                    <p:set>
                                      <p:cBhvr>
                                        <p:cTn id="25" dur="1" fill="hold">
                                          <p:stCondLst>
                                            <p:cond delay="0"/>
                                          </p:stCondLst>
                                        </p:cTn>
                                        <p:tgtEl>
                                          <p:spTgt spid="187405"/>
                                        </p:tgtEl>
                                        <p:attrNameLst>
                                          <p:attrName>style.visibility</p:attrName>
                                        </p:attrNameLst>
                                      </p:cBhvr>
                                      <p:to>
                                        <p:strVal val="visible"/>
                                      </p:to>
                                    </p:set>
                                    <p:animEffect transition="in" filter="blinds(horizontal)">
                                      <p:cBhvr>
                                        <p:cTn id="26" dur="500"/>
                                        <p:tgtEl>
                                          <p:spTgt spid="187405"/>
                                        </p:tgtEl>
                                      </p:cBhvr>
                                    </p:animEffect>
                                  </p:childTnLst>
                                </p:cTn>
                              </p:par>
                              <p:par>
                                <p:cTn id="27" presetID="3" presetClass="entr" presetSubtype="10" fill="hold" nodeType="withEffect">
                                  <p:stCondLst>
                                    <p:cond delay="0"/>
                                  </p:stCondLst>
                                  <p:childTnLst>
                                    <p:set>
                                      <p:cBhvr>
                                        <p:cTn id="28" dur="1" fill="hold">
                                          <p:stCondLst>
                                            <p:cond delay="0"/>
                                          </p:stCondLst>
                                        </p:cTn>
                                        <p:tgtEl>
                                          <p:spTgt spid="187406"/>
                                        </p:tgtEl>
                                        <p:attrNameLst>
                                          <p:attrName>style.visibility</p:attrName>
                                        </p:attrNameLst>
                                      </p:cBhvr>
                                      <p:to>
                                        <p:strVal val="visible"/>
                                      </p:to>
                                    </p:set>
                                    <p:animEffect transition="in" filter="blinds(horizontal)">
                                      <p:cBhvr>
                                        <p:cTn id="29" dur="500"/>
                                        <p:tgtEl>
                                          <p:spTgt spid="18740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87407"/>
                                        </p:tgtEl>
                                        <p:attrNameLst>
                                          <p:attrName>style.visibility</p:attrName>
                                        </p:attrNameLst>
                                      </p:cBhvr>
                                      <p:to>
                                        <p:strVal val="visible"/>
                                      </p:to>
                                    </p:set>
                                    <p:animEffect transition="in" filter="blinds(horizontal)">
                                      <p:cBhvr>
                                        <p:cTn id="34" dur="500"/>
                                        <p:tgtEl>
                                          <p:spTgt spid="18740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187408"/>
                                        </p:tgtEl>
                                        <p:attrNameLst>
                                          <p:attrName>style.visibility</p:attrName>
                                        </p:attrNameLst>
                                      </p:cBhvr>
                                      <p:to>
                                        <p:strVal val="visible"/>
                                      </p:to>
                                    </p:set>
                                    <p:animEffect transition="in" filter="blinds(horizontal)">
                                      <p:cBhvr>
                                        <p:cTn id="39" dur="500"/>
                                        <p:tgtEl>
                                          <p:spTgt spid="18740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nodeType="clickEffect">
                                  <p:stCondLst>
                                    <p:cond delay="0"/>
                                  </p:stCondLst>
                                  <p:childTnLst>
                                    <p:set>
                                      <p:cBhvr>
                                        <p:cTn id="43" dur="1" fill="hold">
                                          <p:stCondLst>
                                            <p:cond delay="0"/>
                                          </p:stCondLst>
                                        </p:cTn>
                                        <p:tgtEl>
                                          <p:spTgt spid="187409"/>
                                        </p:tgtEl>
                                        <p:attrNameLst>
                                          <p:attrName>style.visibility</p:attrName>
                                        </p:attrNameLst>
                                      </p:cBhvr>
                                      <p:to>
                                        <p:strVal val="visible"/>
                                      </p:to>
                                    </p:set>
                                    <p:animEffect transition="in" filter="blinds(horizontal)">
                                      <p:cBhvr>
                                        <p:cTn id="44" dur="500"/>
                                        <p:tgtEl>
                                          <p:spTgt spid="18740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187410"/>
                                        </p:tgtEl>
                                        <p:attrNameLst>
                                          <p:attrName>style.visibility</p:attrName>
                                        </p:attrNameLst>
                                      </p:cBhvr>
                                      <p:to>
                                        <p:strVal val="visible"/>
                                      </p:to>
                                    </p:set>
                                    <p:animEffect transition="in" filter="blinds(horizontal)">
                                      <p:cBhvr>
                                        <p:cTn id="49" dur="500"/>
                                        <p:tgtEl>
                                          <p:spTgt spid="18741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187411"/>
                                        </p:tgtEl>
                                        <p:attrNameLst>
                                          <p:attrName>style.visibility</p:attrName>
                                        </p:attrNameLst>
                                      </p:cBhvr>
                                      <p:to>
                                        <p:strVal val="visible"/>
                                      </p:to>
                                    </p:set>
                                    <p:animEffect transition="in" filter="blinds(horizontal)">
                                      <p:cBhvr>
                                        <p:cTn id="54" dur="500"/>
                                        <p:tgtEl>
                                          <p:spTgt spid="18741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187412"/>
                                        </p:tgtEl>
                                        <p:attrNameLst>
                                          <p:attrName>style.visibility</p:attrName>
                                        </p:attrNameLst>
                                      </p:cBhvr>
                                      <p:to>
                                        <p:strVal val="visible"/>
                                      </p:to>
                                    </p:set>
                                    <p:animEffect transition="in" filter="blinds(horizontal)">
                                      <p:cBhvr>
                                        <p:cTn id="59" dur="500"/>
                                        <p:tgtEl>
                                          <p:spTgt spid="18741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nodeType="clickEffect">
                                  <p:stCondLst>
                                    <p:cond delay="0"/>
                                  </p:stCondLst>
                                  <p:childTnLst>
                                    <p:set>
                                      <p:cBhvr>
                                        <p:cTn id="63" dur="1" fill="hold">
                                          <p:stCondLst>
                                            <p:cond delay="0"/>
                                          </p:stCondLst>
                                        </p:cTn>
                                        <p:tgtEl>
                                          <p:spTgt spid="187413"/>
                                        </p:tgtEl>
                                        <p:attrNameLst>
                                          <p:attrName>style.visibility</p:attrName>
                                        </p:attrNameLst>
                                      </p:cBhvr>
                                      <p:to>
                                        <p:strVal val="visible"/>
                                      </p:to>
                                    </p:set>
                                    <p:animEffect transition="in" filter="blinds(horizontal)">
                                      <p:cBhvr>
                                        <p:cTn id="64" dur="500"/>
                                        <p:tgtEl>
                                          <p:spTgt spid="187413"/>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187414"/>
                                        </p:tgtEl>
                                        <p:attrNameLst>
                                          <p:attrName>style.visibility</p:attrName>
                                        </p:attrNameLst>
                                      </p:cBhvr>
                                      <p:to>
                                        <p:strVal val="visible"/>
                                      </p:to>
                                    </p:set>
                                    <p:animEffect transition="in" filter="blinds(horizontal)">
                                      <p:cBhvr>
                                        <p:cTn id="69" dur="500"/>
                                        <p:tgtEl>
                                          <p:spTgt spid="187414"/>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nodeType="clickEffect">
                                  <p:stCondLst>
                                    <p:cond delay="0"/>
                                  </p:stCondLst>
                                  <p:childTnLst>
                                    <p:set>
                                      <p:cBhvr>
                                        <p:cTn id="73" dur="1" fill="hold">
                                          <p:stCondLst>
                                            <p:cond delay="0"/>
                                          </p:stCondLst>
                                        </p:cTn>
                                        <p:tgtEl>
                                          <p:spTgt spid="187416"/>
                                        </p:tgtEl>
                                        <p:attrNameLst>
                                          <p:attrName>style.visibility</p:attrName>
                                        </p:attrNameLst>
                                      </p:cBhvr>
                                      <p:to>
                                        <p:strVal val="visible"/>
                                      </p:to>
                                    </p:set>
                                    <p:animEffect transition="in" filter="blinds(horizontal)">
                                      <p:cBhvr>
                                        <p:cTn id="74" dur="500"/>
                                        <p:tgtEl>
                                          <p:spTgt spid="1874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401" grpId="0"/>
      <p:bldP spid="187402" grpId="0"/>
      <p:bldP spid="18740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a:extLst>
              <a:ext uri="{FF2B5EF4-FFF2-40B4-BE49-F238E27FC236}">
                <a16:creationId xmlns:a16="http://schemas.microsoft.com/office/drawing/2014/main" id="{9665AC21-3FC2-47EF-9A8D-F7976FE5C9B1}"/>
              </a:ext>
            </a:extLst>
          </p:cNvPr>
          <p:cNvSpPr>
            <a:spLocks noChangeArrowheads="1"/>
          </p:cNvSpPr>
          <p:nvPr/>
        </p:nvSpPr>
        <p:spPr bwMode="auto">
          <a:xfrm>
            <a:off x="0" y="765175"/>
            <a:ext cx="9144000"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11269" name="Rectangle 4">
            <a:extLst>
              <a:ext uri="{FF2B5EF4-FFF2-40B4-BE49-F238E27FC236}">
                <a16:creationId xmlns:a16="http://schemas.microsoft.com/office/drawing/2014/main" id="{9C6EEDBB-3511-4F42-8884-94A405F7113A}"/>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11270" name="WordArt 32">
            <a:extLst>
              <a:ext uri="{FF2B5EF4-FFF2-40B4-BE49-F238E27FC236}">
                <a16:creationId xmlns:a16="http://schemas.microsoft.com/office/drawing/2014/main" id="{A4794DC6-8FB0-4002-B6DD-E6718B53514C}"/>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11271" name="Freeform 5">
            <a:extLst>
              <a:ext uri="{FF2B5EF4-FFF2-40B4-BE49-F238E27FC236}">
                <a16:creationId xmlns:a16="http://schemas.microsoft.com/office/drawing/2014/main" id="{9CA4FD83-468B-4FBA-98E4-9BA1A926EEA3}"/>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72" name="Text Box 6">
            <a:extLst>
              <a:ext uri="{FF2B5EF4-FFF2-40B4-BE49-F238E27FC236}">
                <a16:creationId xmlns:a16="http://schemas.microsoft.com/office/drawing/2014/main" id="{2C86F5D1-9E70-4AA1-A03C-4CF34B005A0C}"/>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11273" name="Text Box 7">
            <a:extLst>
              <a:ext uri="{FF2B5EF4-FFF2-40B4-BE49-F238E27FC236}">
                <a16:creationId xmlns:a16="http://schemas.microsoft.com/office/drawing/2014/main" id="{6E3290DD-E8EE-4B13-9570-26D4A19BD713}"/>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11274" name="Text Box 8">
            <a:extLst>
              <a:ext uri="{FF2B5EF4-FFF2-40B4-BE49-F238E27FC236}">
                <a16:creationId xmlns:a16="http://schemas.microsoft.com/office/drawing/2014/main" id="{F0A86342-E710-4F69-89EA-21AE53D4000D}"/>
              </a:ext>
            </a:extLst>
          </p:cNvPr>
          <p:cNvSpPr txBox="1">
            <a:spLocks noChangeArrowheads="1"/>
          </p:cNvSpPr>
          <p:nvPr/>
        </p:nvSpPr>
        <p:spPr bwMode="auto">
          <a:xfrm>
            <a:off x="288925" y="1052513"/>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căn</a:t>
            </a:r>
            <a:r>
              <a:rPr lang="en-US" altLang="en-US" sz="2400" b="1">
                <a:latin typeface=".VnTime" panose="020B7200000000000000" pitchFamily="34" charset="0"/>
              </a:rPr>
              <a:t>:</a:t>
            </a:r>
            <a:endParaRPr lang="en-US" altLang="en-US" b="1"/>
          </a:p>
        </p:txBody>
      </p:sp>
      <p:sp>
        <p:nvSpPr>
          <p:cNvPr id="11275" name="Text Box 17">
            <a:extLst>
              <a:ext uri="{FF2B5EF4-FFF2-40B4-BE49-F238E27FC236}">
                <a16:creationId xmlns:a16="http://schemas.microsoft.com/office/drawing/2014/main" id="{4359DCC8-DD7E-4B35-92EC-EAEF215C992B}"/>
              </a:ext>
            </a:extLst>
          </p:cNvPr>
          <p:cNvSpPr txBox="1">
            <a:spLocks noChangeArrowheads="1"/>
          </p:cNvSpPr>
          <p:nvPr/>
        </p:nvSpPr>
        <p:spPr bwMode="auto">
          <a:xfrm>
            <a:off x="287338" y="2781300"/>
            <a:ext cx="3779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u="sng">
                <a:latin typeface=".VnTime" panose="020B7200000000000000" pitchFamily="34" charset="0"/>
              </a:rPr>
              <a:t>2.Trôc c</a:t>
            </a:r>
            <a:r>
              <a:rPr lang="en-US" altLang="en-US" sz="2000" b="1" u="sng">
                <a:latin typeface=".VnTime" panose="020B7200000000000000" pitchFamily="34" charset="0"/>
              </a:rPr>
              <a:t>ă</a:t>
            </a:r>
            <a:r>
              <a:rPr lang="en-US" altLang="en-US" sz="2400" b="1" u="sng">
                <a:latin typeface=".VnTime" panose="020B7200000000000000" pitchFamily="34" charset="0"/>
              </a:rPr>
              <a:t>n thøc ë mÉu :</a:t>
            </a:r>
          </a:p>
        </p:txBody>
      </p:sp>
      <p:sp>
        <p:nvSpPr>
          <p:cNvPr id="11276" name="Text Box 6">
            <a:extLst>
              <a:ext uri="{FF2B5EF4-FFF2-40B4-BE49-F238E27FC236}">
                <a16:creationId xmlns:a16="http://schemas.microsoft.com/office/drawing/2014/main" id="{C0B5CB9F-7F94-49BB-8F99-3E695A8A9FA3}"/>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graphicFrame>
        <p:nvGraphicFramePr>
          <p:cNvPr id="11266" name="Object 41">
            <a:extLst>
              <a:ext uri="{FF2B5EF4-FFF2-40B4-BE49-F238E27FC236}">
                <a16:creationId xmlns:a16="http://schemas.microsoft.com/office/drawing/2014/main" id="{3DD51DB0-D6CD-42F8-A2EE-1CBD6C3F004D}"/>
              </a:ext>
            </a:extLst>
          </p:cNvPr>
          <p:cNvGraphicFramePr>
            <a:graphicFrameLocks noChangeAspect="1"/>
          </p:cNvGraphicFramePr>
          <p:nvPr/>
        </p:nvGraphicFramePr>
        <p:xfrm>
          <a:off x="395288" y="1052513"/>
          <a:ext cx="8208962" cy="1674812"/>
        </p:xfrm>
        <a:graphic>
          <a:graphicData uri="http://schemas.openxmlformats.org/presentationml/2006/ole">
            <mc:AlternateContent xmlns:mc="http://schemas.openxmlformats.org/markup-compatibility/2006">
              <mc:Choice xmlns:v="urn:schemas-microsoft-com:vml" Requires="v">
                <p:oleObj spid="_x0000_s11279" name="Equation" r:id="rId4" imgW="3962400" imgH="952500" progId="Equation.DSMT4">
                  <p:embed/>
                </p:oleObj>
              </mc:Choice>
              <mc:Fallback>
                <p:oleObj name="Equation" r:id="rId4" imgW="3962400" imgH="952500" progId="Equation.DSMT4">
                  <p:embed/>
                  <p:pic>
                    <p:nvPicPr>
                      <p:cNvPr id="0" name="Object 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1052513"/>
                        <a:ext cx="8208962" cy="1674812"/>
                      </a:xfrm>
                      <a:prstGeom prst="rect">
                        <a:avLst/>
                      </a:prstGeom>
                      <a:noFill/>
                      <a:ln w="44450" cmpd="dbl">
                        <a:solidFill>
                          <a:srgbClr val="80008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7" name="Object 42">
            <a:extLst>
              <a:ext uri="{FF2B5EF4-FFF2-40B4-BE49-F238E27FC236}">
                <a16:creationId xmlns:a16="http://schemas.microsoft.com/office/drawing/2014/main" id="{9B9F92AD-C753-49E5-A241-00AE8DAB54F9}"/>
              </a:ext>
            </a:extLst>
          </p:cNvPr>
          <p:cNvGraphicFramePr>
            <a:graphicFrameLocks noChangeAspect="1"/>
          </p:cNvGraphicFramePr>
          <p:nvPr/>
        </p:nvGraphicFramePr>
        <p:xfrm>
          <a:off x="395288" y="2781300"/>
          <a:ext cx="8208962" cy="4005263"/>
        </p:xfrm>
        <a:graphic>
          <a:graphicData uri="http://schemas.openxmlformats.org/presentationml/2006/ole">
            <mc:AlternateContent xmlns:mc="http://schemas.openxmlformats.org/markup-compatibility/2006">
              <mc:Choice xmlns:v="urn:schemas-microsoft-com:vml" Requires="v">
                <p:oleObj spid="_x0000_s11280" name="Equation" r:id="rId6" imgW="4102100" imgH="2616200" progId="Equation.DSMT4">
                  <p:embed/>
                </p:oleObj>
              </mc:Choice>
              <mc:Fallback>
                <p:oleObj name="Equation" r:id="rId6" imgW="4102100" imgH="2616200" progId="Equation.DSMT4">
                  <p:embed/>
                  <p:pic>
                    <p:nvPicPr>
                      <p:cNvPr id="0" name="Object 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288" y="2781300"/>
                        <a:ext cx="8208962" cy="4005263"/>
                      </a:xfrm>
                      <a:prstGeom prst="rect">
                        <a:avLst/>
                      </a:prstGeom>
                      <a:noFill/>
                      <a:ln w="44450" cmpd="dbl">
                        <a:solidFill>
                          <a:srgbClr val="80008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69988" name="Oval 4">
            <a:extLst>
              <a:ext uri="{FF2B5EF4-FFF2-40B4-BE49-F238E27FC236}">
                <a16:creationId xmlns:a16="http://schemas.microsoft.com/office/drawing/2014/main" id="{2D440FED-7795-4D09-B241-FCFCC385A6D8}"/>
              </a:ext>
            </a:extLst>
          </p:cNvPr>
          <p:cNvSpPr>
            <a:spLocks noChangeArrowheads="1"/>
          </p:cNvSpPr>
          <p:nvPr/>
        </p:nvSpPr>
        <p:spPr bwMode="auto">
          <a:xfrm>
            <a:off x="1905000" y="457200"/>
            <a:ext cx="5419725" cy="735747"/>
          </a:xfrm>
          <a:prstGeom prst="ellipse">
            <a:avLst/>
          </a:prstGeom>
          <a:gradFill rotWithShape="1">
            <a:gsLst>
              <a:gs pos="0">
                <a:schemeClr val="bg1"/>
              </a:gs>
              <a:gs pos="100000">
                <a:srgbClr val="9900FF"/>
              </a:gs>
            </a:gsLst>
            <a:path path="shape">
              <a:fillToRect l="50000" t="50000" r="50000" b="50000"/>
            </a:path>
          </a:gradFill>
          <a:ln w="9525">
            <a:solidFill>
              <a:srgbClr val="FF00FF"/>
            </a:solidFill>
            <a:round/>
            <a:headEnd/>
            <a:tailEnd/>
          </a:ln>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800">
                <a:solidFill>
                  <a:srgbClr val="FF3300"/>
                </a:solidFill>
                <a:latin typeface=".VnTimeH" panose="020B7200000000000000" pitchFamily="34" charset="0"/>
              </a:rPr>
              <a:t>HƯỚng dÉn vÒ nhµ</a:t>
            </a:r>
          </a:p>
        </p:txBody>
      </p:sp>
      <p:sp>
        <p:nvSpPr>
          <p:cNvPr id="169993" name="Text Box 9">
            <a:extLst>
              <a:ext uri="{FF2B5EF4-FFF2-40B4-BE49-F238E27FC236}">
                <a16:creationId xmlns:a16="http://schemas.microsoft.com/office/drawing/2014/main" id="{1D5D9943-E5C6-4CB7-AD5B-57BE4A281421}"/>
              </a:ext>
            </a:extLst>
          </p:cNvPr>
          <p:cNvSpPr txBox="1">
            <a:spLocks noChangeArrowheads="1"/>
          </p:cNvSpPr>
          <p:nvPr/>
        </p:nvSpPr>
        <p:spPr bwMode="auto">
          <a:xfrm>
            <a:off x="539750" y="1628775"/>
            <a:ext cx="83820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buFontTx/>
              <a:buChar char="-"/>
            </a:pPr>
            <a:r>
              <a:rPr lang="en-US" altLang="en-US" sz="3200">
                <a:latin typeface=".VnTime" panose="020B7200000000000000" pitchFamily="34" charset="0"/>
              </a:rPr>
              <a:t>¤n l¹i c¸c phÐp biÕn ®æi ®¬n gi¶n biÓu thøc chøa c</a:t>
            </a:r>
            <a:r>
              <a:rPr lang="en-US" altLang="en-US" sz="2800">
                <a:latin typeface=".VnTime" panose="020B7200000000000000" pitchFamily="34" charset="0"/>
              </a:rPr>
              <a:t>ă</a:t>
            </a:r>
            <a:r>
              <a:rPr lang="en-US" altLang="en-US" sz="3200">
                <a:latin typeface=".VnTime" panose="020B7200000000000000" pitchFamily="34" charset="0"/>
              </a:rPr>
              <a:t>n thøc bËc hai.</a:t>
            </a:r>
          </a:p>
          <a:p>
            <a:pPr eaLnBrk="1" hangingPunct="1">
              <a:spcBef>
                <a:spcPct val="50000"/>
              </a:spcBef>
              <a:buFontTx/>
              <a:buChar char="-"/>
            </a:pPr>
            <a:r>
              <a:rPr lang="en-US" altLang="en-US" sz="3200">
                <a:latin typeface=".VnTime" panose="020B7200000000000000" pitchFamily="34" charset="0"/>
              </a:rPr>
              <a:t>Lµm c¸c bµi tËp : 48,49,50,51,52 (SGK/30).</a:t>
            </a:r>
          </a:p>
          <a:p>
            <a:pPr eaLnBrk="1" hangingPunct="1">
              <a:spcBef>
                <a:spcPct val="50000"/>
              </a:spcBef>
            </a:pPr>
            <a:r>
              <a:rPr lang="en-US" altLang="en-US" sz="3200">
                <a:latin typeface=".VnTime" panose="020B7200000000000000" pitchFamily="34" charset="0"/>
              </a:rPr>
              <a:t>- TiÕt sau luyÖn tËp.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69988"/>
                                        </p:tgtEl>
                                        <p:attrNameLst>
                                          <p:attrName>style.visibility</p:attrName>
                                        </p:attrNameLst>
                                      </p:cBhvr>
                                      <p:to>
                                        <p:strVal val="visible"/>
                                      </p:to>
                                    </p:set>
                                    <p:anim calcmode="lin" valueType="num">
                                      <p:cBhvr>
                                        <p:cTn id="7" dur="1000" fill="hold"/>
                                        <p:tgtEl>
                                          <p:spTgt spid="169988"/>
                                        </p:tgtEl>
                                        <p:attrNameLst>
                                          <p:attrName>ppt_w</p:attrName>
                                        </p:attrNameLst>
                                      </p:cBhvr>
                                      <p:tavLst>
                                        <p:tav tm="0">
                                          <p:val>
                                            <p:strVal val="#ppt_w*0.70"/>
                                          </p:val>
                                        </p:tav>
                                        <p:tav tm="100000">
                                          <p:val>
                                            <p:strVal val="#ppt_w"/>
                                          </p:val>
                                        </p:tav>
                                      </p:tavLst>
                                    </p:anim>
                                    <p:anim calcmode="lin" valueType="num">
                                      <p:cBhvr>
                                        <p:cTn id="8" dur="1000" fill="hold"/>
                                        <p:tgtEl>
                                          <p:spTgt spid="169988"/>
                                        </p:tgtEl>
                                        <p:attrNameLst>
                                          <p:attrName>ppt_h</p:attrName>
                                        </p:attrNameLst>
                                      </p:cBhvr>
                                      <p:tavLst>
                                        <p:tav tm="0">
                                          <p:val>
                                            <p:strVal val="#ppt_h"/>
                                          </p:val>
                                        </p:tav>
                                        <p:tav tm="100000">
                                          <p:val>
                                            <p:strVal val="#ppt_h"/>
                                          </p:val>
                                        </p:tav>
                                      </p:tavLst>
                                    </p:anim>
                                    <p:animEffect transition="in" filter="fade">
                                      <p:cBhvr>
                                        <p:cTn id="9" dur="1000"/>
                                        <p:tgtEl>
                                          <p:spTgt spid="16998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7" presetClass="entr" presetSubtype="4" fill="hold" grpId="0" nodeType="clickEffect">
                                  <p:stCondLst>
                                    <p:cond delay="0"/>
                                  </p:stCondLst>
                                  <p:childTnLst>
                                    <p:set>
                                      <p:cBhvr>
                                        <p:cTn id="13" dur="1" fill="hold">
                                          <p:stCondLst>
                                            <p:cond delay="0"/>
                                          </p:stCondLst>
                                        </p:cTn>
                                        <p:tgtEl>
                                          <p:spTgt spid="169993"/>
                                        </p:tgtEl>
                                        <p:attrNameLst>
                                          <p:attrName>style.visibility</p:attrName>
                                        </p:attrNameLst>
                                      </p:cBhvr>
                                      <p:to>
                                        <p:strVal val="visible"/>
                                      </p:to>
                                    </p:set>
                                    <p:anim calcmode="lin" valueType="num">
                                      <p:cBhvr additive="base">
                                        <p:cTn id="14" dur="1000" fill="hold"/>
                                        <p:tgtEl>
                                          <p:spTgt spid="169993"/>
                                        </p:tgtEl>
                                        <p:attrNameLst>
                                          <p:attrName>ppt_x</p:attrName>
                                        </p:attrNameLst>
                                      </p:cBhvr>
                                      <p:tavLst>
                                        <p:tav tm="0">
                                          <p:val>
                                            <p:strVal val="#ppt_x"/>
                                          </p:val>
                                        </p:tav>
                                        <p:tav tm="100000">
                                          <p:val>
                                            <p:strVal val="#ppt_x"/>
                                          </p:val>
                                        </p:tav>
                                      </p:tavLst>
                                    </p:anim>
                                    <p:anim calcmode="lin" valueType="num">
                                      <p:cBhvr additive="base">
                                        <p:cTn id="15" dur="1000" fill="hold"/>
                                        <p:tgtEl>
                                          <p:spTgt spid="1699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8" grpId="0" animBg="1"/>
      <p:bldP spid="16999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A013">
            <a:extLst>
              <a:ext uri="{FF2B5EF4-FFF2-40B4-BE49-F238E27FC236}">
                <a16:creationId xmlns:a16="http://schemas.microsoft.com/office/drawing/2014/main" id="{0FAB32A7-FFF9-4C38-96B4-DB51A8E52A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20">
            <a:extLst>
              <a:ext uri="{FF2B5EF4-FFF2-40B4-BE49-F238E27FC236}">
                <a16:creationId xmlns:a16="http://schemas.microsoft.com/office/drawing/2014/main" id="{3BFB46A1-0631-4E9B-88E1-C1DB9BA2CCF5}"/>
              </a:ext>
            </a:extLst>
          </p:cNvPr>
          <p:cNvSpPr>
            <a:spLocks noChangeArrowheads="1"/>
          </p:cNvSpPr>
          <p:nvPr/>
        </p:nvSpPr>
        <p:spPr bwMode="auto">
          <a:xfrm>
            <a:off x="0" y="66675"/>
            <a:ext cx="9144000" cy="612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4400">
                <a:latin typeface=".VnTime" panose="020B7200000000000000" pitchFamily="34" charset="0"/>
              </a:rPr>
              <a:t>Trong tiÕt häc tr­íc chóng ta ®· häc hai phÐp biÕn ®æi ®¬n gi¶n lµ</a:t>
            </a:r>
            <a:r>
              <a:rPr lang="en-US" altLang="en-US" sz="4400">
                <a:solidFill>
                  <a:srgbClr val="990033"/>
                </a:solidFill>
                <a:latin typeface=".VnTime" panose="020B7200000000000000" pitchFamily="34" charset="0"/>
              </a:rPr>
              <a:t> </a:t>
            </a:r>
            <a:r>
              <a:rPr lang="en-US" altLang="en-US" sz="4400" b="1" i="1" u="sng">
                <a:solidFill>
                  <a:srgbClr val="990033"/>
                </a:solidFill>
                <a:latin typeface=".VnTime" panose="020B7200000000000000" pitchFamily="34" charset="0"/>
              </a:rPr>
              <a:t>®­a thõa sè ra ngoµi dÊu c</a:t>
            </a:r>
            <a:r>
              <a:rPr lang="en-US" altLang="en-US" sz="3600" b="1" i="1" u="sng">
                <a:solidFill>
                  <a:srgbClr val="990033"/>
                </a:solidFill>
                <a:latin typeface=".VnTime" panose="020B7200000000000000" pitchFamily="34" charset="0"/>
              </a:rPr>
              <a:t>ă</a:t>
            </a:r>
            <a:r>
              <a:rPr lang="en-US" altLang="en-US" sz="4400" b="1" i="1" u="sng">
                <a:solidFill>
                  <a:srgbClr val="990033"/>
                </a:solidFill>
                <a:latin typeface=".VnTime" panose="020B7200000000000000" pitchFamily="34" charset="0"/>
              </a:rPr>
              <a:t>n, ®­a thõa sè vµo trong dÊu </a:t>
            </a:r>
            <a:r>
              <a:rPr lang="en-US" altLang="en-US" sz="4400" b="1" i="1" u="sng">
                <a:solidFill>
                  <a:srgbClr val="990033"/>
                </a:solidFill>
              </a:rPr>
              <a:t>căn</a:t>
            </a:r>
            <a:r>
              <a:rPr lang="en-US" altLang="en-US" sz="4400">
                <a:solidFill>
                  <a:srgbClr val="990033"/>
                </a:solidFill>
                <a:latin typeface=".VnTime" panose="020B7200000000000000" pitchFamily="34" charset="0"/>
              </a:rPr>
              <a:t>. </a:t>
            </a:r>
          </a:p>
          <a:p>
            <a:pPr eaLnBrk="1" hangingPunct="1"/>
            <a:endParaRPr lang="en-US" altLang="en-US" sz="4400">
              <a:solidFill>
                <a:srgbClr val="990033"/>
              </a:solidFill>
              <a:latin typeface=".VnTime" panose="020B7200000000000000" pitchFamily="34" charset="0"/>
            </a:endParaRPr>
          </a:p>
          <a:p>
            <a:pPr eaLnBrk="1" hangingPunct="1"/>
            <a:r>
              <a:rPr lang="en-US" altLang="en-US" sz="4400">
                <a:solidFill>
                  <a:srgbClr val="990033"/>
                </a:solidFill>
                <a:latin typeface=".VnTime" panose="020B7200000000000000" pitchFamily="34" charset="0"/>
              </a:rPr>
              <a:t>      </a:t>
            </a:r>
            <a:r>
              <a:rPr lang="en-US" altLang="en-US" sz="4400">
                <a:latin typeface=".VnTime" panose="020B7200000000000000" pitchFamily="34" charset="0"/>
              </a:rPr>
              <a:t>H«m nay ta tiÕp tôc häc hai phÐp biÕn ®æi ®¬n gi¶n biÓu thøc chøa c</a:t>
            </a:r>
            <a:r>
              <a:rPr lang="en-US" altLang="en-US" sz="3600">
                <a:latin typeface=".VnTime" panose="020B7200000000000000" pitchFamily="34" charset="0"/>
              </a:rPr>
              <a:t>ă</a:t>
            </a:r>
            <a:r>
              <a:rPr lang="en-US" altLang="en-US" sz="4400">
                <a:latin typeface=".VnTime" panose="020B7200000000000000" pitchFamily="34" charset="0"/>
              </a:rPr>
              <a:t>n thøc bËc hai, ®ã lµ</a:t>
            </a:r>
            <a:r>
              <a:rPr lang="en-US" altLang="en-US" sz="4400">
                <a:solidFill>
                  <a:srgbClr val="990033"/>
                </a:solidFill>
                <a:latin typeface=".VnTime" panose="020B7200000000000000" pitchFamily="34" charset="0"/>
              </a:rPr>
              <a:t> </a:t>
            </a:r>
            <a:r>
              <a:rPr lang="en-US" altLang="en-US" sz="4400" b="1" i="1" u="sng">
                <a:solidFill>
                  <a:srgbClr val="990033"/>
                </a:solidFill>
                <a:latin typeface=".VnTime" panose="020B7200000000000000" pitchFamily="34" charset="0"/>
              </a:rPr>
              <a:t>khö mÉu cña biÓu thøc lÊy </a:t>
            </a:r>
            <a:r>
              <a:rPr lang="en-US" altLang="en-US" sz="4400" b="1" i="1" u="sng">
                <a:solidFill>
                  <a:srgbClr val="990033"/>
                </a:solidFill>
              </a:rPr>
              <a:t>căn</a:t>
            </a:r>
            <a:r>
              <a:rPr lang="en-US" altLang="en-US" sz="4400" b="1" i="1" u="sng">
                <a:solidFill>
                  <a:srgbClr val="990033"/>
                </a:solidFill>
                <a:latin typeface=".VnTime" panose="020B7200000000000000" pitchFamily="34" charset="0"/>
              </a:rPr>
              <a:t> vµ trôc </a:t>
            </a:r>
            <a:r>
              <a:rPr lang="en-US" altLang="en-US" sz="4400" b="1" i="1" u="sng">
                <a:solidFill>
                  <a:srgbClr val="990033"/>
                </a:solidFill>
              </a:rPr>
              <a:t>căn</a:t>
            </a:r>
            <a:r>
              <a:rPr lang="en-US" altLang="en-US" sz="4400" b="1" i="1" u="sng">
                <a:solidFill>
                  <a:srgbClr val="990033"/>
                </a:solidFill>
                <a:latin typeface=".VnTime" panose="020B7200000000000000" pitchFamily="34" charset="0"/>
              </a:rPr>
              <a:t> thøc ë mÉu</a:t>
            </a:r>
            <a:r>
              <a:rPr lang="en-US" altLang="en-US" b="1" i="1" u="sng">
                <a:solidFill>
                  <a:srgbClr val="CC0000"/>
                </a:solidFill>
              </a:rPr>
              <a:t>:</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2">
            <a:extLst>
              <a:ext uri="{FF2B5EF4-FFF2-40B4-BE49-F238E27FC236}">
                <a16:creationId xmlns:a16="http://schemas.microsoft.com/office/drawing/2014/main" id="{EDFC0E8F-8A74-4FD9-BC6E-13C593F1B9E6}"/>
              </a:ext>
            </a:extLst>
          </p:cNvPr>
          <p:cNvSpPr>
            <a:spLocks noChangeArrowheads="1"/>
          </p:cNvSpPr>
          <p:nvPr/>
        </p:nvSpPr>
        <p:spPr bwMode="auto">
          <a:xfrm>
            <a:off x="0" y="765175"/>
            <a:ext cx="4643438"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2065" name="Rectangle 4">
            <a:extLst>
              <a:ext uri="{FF2B5EF4-FFF2-40B4-BE49-F238E27FC236}">
                <a16:creationId xmlns:a16="http://schemas.microsoft.com/office/drawing/2014/main" id="{2D08DC68-FD71-448C-94E6-7D9B7C3108D8}"/>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14" name="WordArt 32">
            <a:extLst>
              <a:ext uri="{FF2B5EF4-FFF2-40B4-BE49-F238E27FC236}">
                <a16:creationId xmlns:a16="http://schemas.microsoft.com/office/drawing/2014/main" id="{6C7F753B-58AD-4122-A254-D9524346A538}"/>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15" name="Text Box 6">
            <a:extLst>
              <a:ext uri="{FF2B5EF4-FFF2-40B4-BE49-F238E27FC236}">
                <a16:creationId xmlns:a16="http://schemas.microsoft.com/office/drawing/2014/main" id="{F70458AC-227B-425E-BB09-6465B2CD6522}"/>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
        <p:nvSpPr>
          <p:cNvPr id="2068" name="Freeform 5">
            <a:extLst>
              <a:ext uri="{FF2B5EF4-FFF2-40B4-BE49-F238E27FC236}">
                <a16:creationId xmlns:a16="http://schemas.microsoft.com/office/drawing/2014/main" id="{8AAD39C5-110C-4D19-8734-6BC049342BB3}"/>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9" name="Text Box 6">
            <a:extLst>
              <a:ext uri="{FF2B5EF4-FFF2-40B4-BE49-F238E27FC236}">
                <a16:creationId xmlns:a16="http://schemas.microsoft.com/office/drawing/2014/main" id="{E6A4D125-5D05-4147-B1DE-24B86CB210CB}"/>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139416" name="Text Box 152">
            <a:extLst>
              <a:ext uri="{FF2B5EF4-FFF2-40B4-BE49-F238E27FC236}">
                <a16:creationId xmlns:a16="http://schemas.microsoft.com/office/drawing/2014/main" id="{CB71FE72-546F-41EB-AD68-BA25E3B107A4}"/>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139419" name="Text Box 155">
            <a:extLst>
              <a:ext uri="{FF2B5EF4-FFF2-40B4-BE49-F238E27FC236}">
                <a16:creationId xmlns:a16="http://schemas.microsoft.com/office/drawing/2014/main" id="{54A6AF1A-43FE-4FE8-9970-AC1C07D41D96}"/>
              </a:ext>
            </a:extLst>
          </p:cNvPr>
          <p:cNvSpPr txBox="1">
            <a:spLocks noChangeArrowheads="1"/>
          </p:cNvSpPr>
          <p:nvPr/>
        </p:nvSpPr>
        <p:spPr bwMode="auto">
          <a:xfrm>
            <a:off x="0" y="1219200"/>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a:t>
            </a:r>
            <a:r>
              <a:rPr lang="en-US" altLang="en-US" sz="2000" b="1" u="sng">
                <a:latin typeface=".VnTime" panose="020B7200000000000000" pitchFamily="34" charset="0"/>
              </a:rPr>
              <a:t>ă</a:t>
            </a:r>
            <a:r>
              <a:rPr lang="en-US" altLang="en-US" sz="2400" b="1" u="sng">
                <a:latin typeface=".VnTime" panose="020B7200000000000000" pitchFamily="34" charset="0"/>
              </a:rPr>
              <a:t>n</a:t>
            </a:r>
            <a:r>
              <a:rPr lang="en-US" altLang="en-US" sz="2400" b="1">
                <a:latin typeface=".VnTime" panose="020B7200000000000000" pitchFamily="34" charset="0"/>
              </a:rPr>
              <a:t>:</a:t>
            </a:r>
            <a:endParaRPr lang="en-US" altLang="en-US" b="1"/>
          </a:p>
        </p:txBody>
      </p:sp>
      <p:sp>
        <p:nvSpPr>
          <p:cNvPr id="139420" name="Text Box 156">
            <a:extLst>
              <a:ext uri="{FF2B5EF4-FFF2-40B4-BE49-F238E27FC236}">
                <a16:creationId xmlns:a16="http://schemas.microsoft.com/office/drawing/2014/main" id="{DACDE894-ADE0-4D79-B8CC-0BE5C4697882}"/>
              </a:ext>
            </a:extLst>
          </p:cNvPr>
          <p:cNvSpPr txBox="1">
            <a:spLocks noChangeArrowheads="1"/>
          </p:cNvSpPr>
          <p:nvPr/>
        </p:nvSpPr>
        <p:spPr bwMode="auto">
          <a:xfrm>
            <a:off x="4572000" y="1557338"/>
            <a:ext cx="4572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000">
                <a:latin typeface=".VnTime" panose="020B7200000000000000" pitchFamily="34" charset="0"/>
              </a:rPr>
              <a:t>VÝ dô 1: Khö mÉu cña biÓu thøc lÊy c</a:t>
            </a:r>
            <a:r>
              <a:rPr lang="en-US" altLang="en-US" sz="1600">
                <a:latin typeface=".VnTime" panose="020B7200000000000000" pitchFamily="34" charset="0"/>
              </a:rPr>
              <a:t>ă</a:t>
            </a:r>
            <a:r>
              <a:rPr lang="en-US" altLang="en-US" sz="2000">
                <a:latin typeface=".VnTime" panose="020B7200000000000000" pitchFamily="34" charset="0"/>
              </a:rPr>
              <a:t>n</a:t>
            </a:r>
            <a:r>
              <a:rPr lang="en-US" altLang="en-US" sz="3200">
                <a:latin typeface=".VnTime" panose="020B7200000000000000" pitchFamily="34" charset="0"/>
              </a:rPr>
              <a:t>:</a:t>
            </a:r>
            <a:endParaRPr lang="en-US" altLang="en-US" sz="2400"/>
          </a:p>
        </p:txBody>
      </p:sp>
      <p:graphicFrame>
        <p:nvGraphicFramePr>
          <p:cNvPr id="139421" name="Object 157">
            <a:extLst>
              <a:ext uri="{FF2B5EF4-FFF2-40B4-BE49-F238E27FC236}">
                <a16:creationId xmlns:a16="http://schemas.microsoft.com/office/drawing/2014/main" id="{8FCF87A5-36C9-4B30-85B1-5B1BB588774D}"/>
              </a:ext>
            </a:extLst>
          </p:cNvPr>
          <p:cNvGraphicFramePr>
            <a:graphicFrameLocks noChangeAspect="1"/>
          </p:cNvGraphicFramePr>
          <p:nvPr/>
        </p:nvGraphicFramePr>
        <p:xfrm>
          <a:off x="5076825" y="2205038"/>
          <a:ext cx="558800" cy="630237"/>
        </p:xfrm>
        <a:graphic>
          <a:graphicData uri="http://schemas.openxmlformats.org/presentationml/2006/ole">
            <mc:AlternateContent xmlns:mc="http://schemas.openxmlformats.org/markup-compatibility/2006">
              <mc:Choice xmlns:v="urn:schemas-microsoft-com:vml" Requires="v">
                <p:oleObj spid="_x0000_s2106" name="Equation" r:id="rId4" imgW="380887" imgH="438102" progId="Equation.DSMT4">
                  <p:embed/>
                </p:oleObj>
              </mc:Choice>
              <mc:Fallback>
                <p:oleObj name="Equation" r:id="rId4" imgW="380887" imgH="438102" progId="Equation.DSMT4">
                  <p:embed/>
                  <p:pic>
                    <p:nvPicPr>
                      <p:cNvPr id="0" name="Object 15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6825" y="2205038"/>
                        <a:ext cx="558800" cy="630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2" name="Object 158">
            <a:extLst>
              <a:ext uri="{FF2B5EF4-FFF2-40B4-BE49-F238E27FC236}">
                <a16:creationId xmlns:a16="http://schemas.microsoft.com/office/drawing/2014/main" id="{99D1C8A6-A61E-4B65-AABA-896DDFB780B3}"/>
              </a:ext>
            </a:extLst>
          </p:cNvPr>
          <p:cNvGraphicFramePr>
            <a:graphicFrameLocks noChangeAspect="1"/>
          </p:cNvGraphicFramePr>
          <p:nvPr/>
        </p:nvGraphicFramePr>
        <p:xfrm>
          <a:off x="6443663" y="2133600"/>
          <a:ext cx="720725" cy="681038"/>
        </p:xfrm>
        <a:graphic>
          <a:graphicData uri="http://schemas.openxmlformats.org/presentationml/2006/ole">
            <mc:AlternateContent xmlns:mc="http://schemas.openxmlformats.org/markup-compatibility/2006">
              <mc:Choice xmlns:v="urn:schemas-microsoft-com:vml" Requires="v">
                <p:oleObj spid="_x0000_s2107" name="Equation" r:id="rId6" imgW="457280" imgH="438102" progId="Equation.DSMT4">
                  <p:embed/>
                </p:oleObj>
              </mc:Choice>
              <mc:Fallback>
                <p:oleObj name="Equation" r:id="rId6" imgW="457280" imgH="438102" progId="Equation.DSMT4">
                  <p:embed/>
                  <p:pic>
                    <p:nvPicPr>
                      <p:cNvPr id="0" name="Object 15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43663" y="2133600"/>
                        <a:ext cx="720725" cy="681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3" name="Object 159">
            <a:extLst>
              <a:ext uri="{FF2B5EF4-FFF2-40B4-BE49-F238E27FC236}">
                <a16:creationId xmlns:a16="http://schemas.microsoft.com/office/drawing/2014/main" id="{F4C65CCE-62DC-4286-A617-AA844C3F9096}"/>
              </a:ext>
            </a:extLst>
          </p:cNvPr>
          <p:cNvGraphicFramePr>
            <a:graphicFrameLocks noChangeAspect="1"/>
          </p:cNvGraphicFramePr>
          <p:nvPr/>
        </p:nvGraphicFramePr>
        <p:xfrm>
          <a:off x="4716463" y="3213100"/>
          <a:ext cx="865187" cy="739775"/>
        </p:xfrm>
        <a:graphic>
          <a:graphicData uri="http://schemas.openxmlformats.org/presentationml/2006/ole">
            <mc:AlternateContent xmlns:mc="http://schemas.openxmlformats.org/markup-compatibility/2006">
              <mc:Choice xmlns:v="urn:schemas-microsoft-com:vml" Requires="v">
                <p:oleObj spid="_x0000_s2108" name="Equation" r:id="rId8" imgW="514237" imgH="438102" progId="Equation.DSMT4">
                  <p:embed/>
                </p:oleObj>
              </mc:Choice>
              <mc:Fallback>
                <p:oleObj name="Equation" r:id="rId8" imgW="514237" imgH="438102" progId="Equation.DSMT4">
                  <p:embed/>
                  <p:pic>
                    <p:nvPicPr>
                      <p:cNvPr id="0" name="Object 15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16463" y="3213100"/>
                        <a:ext cx="865187" cy="739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5" name="Object 161">
            <a:extLst>
              <a:ext uri="{FF2B5EF4-FFF2-40B4-BE49-F238E27FC236}">
                <a16:creationId xmlns:a16="http://schemas.microsoft.com/office/drawing/2014/main" id="{C871DD03-4FF2-4AE7-8753-08735E6777C7}"/>
              </a:ext>
            </a:extLst>
          </p:cNvPr>
          <p:cNvGraphicFramePr>
            <a:graphicFrameLocks noChangeAspect="1"/>
          </p:cNvGraphicFramePr>
          <p:nvPr/>
        </p:nvGraphicFramePr>
        <p:xfrm>
          <a:off x="6372225" y="3213100"/>
          <a:ext cx="790575" cy="709613"/>
        </p:xfrm>
        <a:graphic>
          <a:graphicData uri="http://schemas.openxmlformats.org/presentationml/2006/ole">
            <mc:AlternateContent xmlns:mc="http://schemas.openxmlformats.org/markup-compatibility/2006">
              <mc:Choice xmlns:v="urn:schemas-microsoft-com:vml" Requires="v">
                <p:oleObj spid="_x0000_s2109" name="Equation" r:id="rId10" imgW="485894" imgH="438102" progId="Equation.DSMT4">
                  <p:embed/>
                </p:oleObj>
              </mc:Choice>
              <mc:Fallback>
                <p:oleObj name="Equation" r:id="rId10" imgW="485894" imgH="438102" progId="Equation.DSMT4">
                  <p:embed/>
                  <p:pic>
                    <p:nvPicPr>
                      <p:cNvPr id="0" name="Object 16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72225" y="3213100"/>
                        <a:ext cx="790575" cy="709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6" name="Object 162">
            <a:extLst>
              <a:ext uri="{FF2B5EF4-FFF2-40B4-BE49-F238E27FC236}">
                <a16:creationId xmlns:a16="http://schemas.microsoft.com/office/drawing/2014/main" id="{CE6FB3E1-5650-4A1B-8146-49EA364DF44E}"/>
              </a:ext>
            </a:extLst>
          </p:cNvPr>
          <p:cNvGraphicFramePr>
            <a:graphicFrameLocks noChangeAspect="1"/>
          </p:cNvGraphicFramePr>
          <p:nvPr/>
        </p:nvGraphicFramePr>
        <p:xfrm>
          <a:off x="7956550" y="3141663"/>
          <a:ext cx="463550" cy="858837"/>
        </p:xfrm>
        <a:graphic>
          <a:graphicData uri="http://schemas.openxmlformats.org/presentationml/2006/ole">
            <mc:AlternateContent xmlns:mc="http://schemas.openxmlformats.org/markup-compatibility/2006">
              <mc:Choice xmlns:v="urn:schemas-microsoft-com:vml" Requires="v">
                <p:oleObj spid="_x0000_s2110" name="Equation" r:id="rId12" imgW="247536" imgH="419207" progId="Equation.DSMT4">
                  <p:embed/>
                </p:oleObj>
              </mc:Choice>
              <mc:Fallback>
                <p:oleObj name="Equation" r:id="rId12" imgW="247536" imgH="419207" progId="Equation.DSMT4">
                  <p:embed/>
                  <p:pic>
                    <p:nvPicPr>
                      <p:cNvPr id="0" name="Object 16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56550" y="3141663"/>
                        <a:ext cx="463550" cy="858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7" name="Object 163">
            <a:extLst>
              <a:ext uri="{FF2B5EF4-FFF2-40B4-BE49-F238E27FC236}">
                <a16:creationId xmlns:a16="http://schemas.microsoft.com/office/drawing/2014/main" id="{B4D37C1F-499E-4F15-A6FB-F2BD8D11D195}"/>
              </a:ext>
            </a:extLst>
          </p:cNvPr>
          <p:cNvGraphicFramePr>
            <a:graphicFrameLocks noChangeAspect="1"/>
          </p:cNvGraphicFramePr>
          <p:nvPr/>
        </p:nvGraphicFramePr>
        <p:xfrm>
          <a:off x="4787900" y="4221163"/>
          <a:ext cx="719138" cy="792162"/>
        </p:xfrm>
        <a:graphic>
          <a:graphicData uri="http://schemas.openxmlformats.org/presentationml/2006/ole">
            <mc:AlternateContent xmlns:mc="http://schemas.openxmlformats.org/markup-compatibility/2006">
              <mc:Choice xmlns:v="urn:schemas-microsoft-com:vml" Requires="v">
                <p:oleObj spid="_x0000_s2111" name="Equation" r:id="rId14" imgW="457280" imgH="438102" progId="Equation.DSMT4">
                  <p:embed/>
                </p:oleObj>
              </mc:Choice>
              <mc:Fallback>
                <p:oleObj name="Equation" r:id="rId14" imgW="457280" imgH="438102" progId="Equation.DSMT4">
                  <p:embed/>
                  <p:pic>
                    <p:nvPicPr>
                      <p:cNvPr id="0" name="Object 16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87900" y="4221163"/>
                        <a:ext cx="719138" cy="79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29" name="Object 165">
            <a:extLst>
              <a:ext uri="{FF2B5EF4-FFF2-40B4-BE49-F238E27FC236}">
                <a16:creationId xmlns:a16="http://schemas.microsoft.com/office/drawing/2014/main" id="{A5BEFC4D-0E19-44B4-9CA1-37A23820EB7F}"/>
              </a:ext>
            </a:extLst>
          </p:cNvPr>
          <p:cNvGraphicFramePr>
            <a:graphicFrameLocks noChangeAspect="1"/>
          </p:cNvGraphicFramePr>
          <p:nvPr/>
        </p:nvGraphicFramePr>
        <p:xfrm>
          <a:off x="7740650" y="4278313"/>
          <a:ext cx="1079500" cy="855662"/>
        </p:xfrm>
        <a:graphic>
          <a:graphicData uri="http://schemas.openxmlformats.org/presentationml/2006/ole">
            <mc:AlternateContent xmlns:mc="http://schemas.openxmlformats.org/markup-compatibility/2006">
              <mc:Choice xmlns:v="urn:schemas-microsoft-com:vml" Requires="v">
                <p:oleObj spid="_x0000_s2112" name="Equation" r:id="rId16" imgW="600079" imgH="476163" progId="Equation.DSMT4">
                  <p:embed/>
                </p:oleObj>
              </mc:Choice>
              <mc:Fallback>
                <p:oleObj name="Equation" r:id="rId16" imgW="600079" imgH="476163" progId="Equation.DSMT4">
                  <p:embed/>
                  <p:pic>
                    <p:nvPicPr>
                      <p:cNvPr id="0" name="Object 16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740650" y="4278313"/>
                        <a:ext cx="1079500" cy="855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9430" name="Text Box 166">
            <a:extLst>
              <a:ext uri="{FF2B5EF4-FFF2-40B4-BE49-F238E27FC236}">
                <a16:creationId xmlns:a16="http://schemas.microsoft.com/office/drawing/2014/main" id="{41CAD596-B3C5-424B-A754-74A1530A349C}"/>
              </a:ext>
            </a:extLst>
          </p:cNvPr>
          <p:cNvSpPr txBox="1">
            <a:spLocks noChangeArrowheads="1"/>
          </p:cNvSpPr>
          <p:nvPr/>
        </p:nvSpPr>
        <p:spPr bwMode="auto">
          <a:xfrm>
            <a:off x="7451725" y="2276475"/>
            <a:ext cx="1276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a:latin typeface=".VnTime" panose="020B7200000000000000" pitchFamily="34" charset="0"/>
              </a:rPr>
              <a:t>Víi ab &gt;0</a:t>
            </a:r>
            <a:endParaRPr lang="en-US" altLang="en-US"/>
          </a:p>
        </p:txBody>
      </p:sp>
      <p:sp>
        <p:nvSpPr>
          <p:cNvPr id="139432" name="Text Box 168">
            <a:extLst>
              <a:ext uri="{FF2B5EF4-FFF2-40B4-BE49-F238E27FC236}">
                <a16:creationId xmlns:a16="http://schemas.microsoft.com/office/drawing/2014/main" id="{65E54924-2B92-4E85-8D40-C765B26B26BE}"/>
              </a:ext>
            </a:extLst>
          </p:cNvPr>
          <p:cNvSpPr txBox="1">
            <a:spLocks noChangeArrowheads="1"/>
          </p:cNvSpPr>
          <p:nvPr/>
        </p:nvSpPr>
        <p:spPr bwMode="auto">
          <a:xfrm>
            <a:off x="6084888" y="2852738"/>
            <a:ext cx="15128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u="sng"/>
              <a:t>Bài gi</a:t>
            </a:r>
            <a:r>
              <a:rPr lang="en-US" altLang="en-US" sz="1400" b="1" u="sng"/>
              <a:t>ả</a:t>
            </a:r>
            <a:r>
              <a:rPr lang="en-US" altLang="en-US" b="1" u="sng"/>
              <a:t>i</a:t>
            </a:r>
          </a:p>
        </p:txBody>
      </p:sp>
      <p:graphicFrame>
        <p:nvGraphicFramePr>
          <p:cNvPr id="139434" name="Object 170">
            <a:extLst>
              <a:ext uri="{FF2B5EF4-FFF2-40B4-BE49-F238E27FC236}">
                <a16:creationId xmlns:a16="http://schemas.microsoft.com/office/drawing/2014/main" id="{A8BCF330-0E4B-4208-8562-F26C9128EA5B}"/>
              </a:ext>
            </a:extLst>
          </p:cNvPr>
          <p:cNvGraphicFramePr>
            <a:graphicFrameLocks noChangeAspect="1"/>
          </p:cNvGraphicFramePr>
          <p:nvPr/>
        </p:nvGraphicFramePr>
        <p:xfrm>
          <a:off x="7164388" y="3213100"/>
          <a:ext cx="804862" cy="1150938"/>
        </p:xfrm>
        <a:graphic>
          <a:graphicData uri="http://schemas.openxmlformats.org/presentationml/2006/ole">
            <mc:AlternateContent xmlns:mc="http://schemas.openxmlformats.org/markup-compatibility/2006">
              <mc:Choice xmlns:v="urn:schemas-microsoft-com:vml" Requires="v">
                <p:oleObj spid="_x0000_s2113" name="Equation" r:id="rId18" imgW="444307" imgH="710891" progId="Equation.3">
                  <p:embed/>
                </p:oleObj>
              </mc:Choice>
              <mc:Fallback>
                <p:oleObj name="Equation" r:id="rId18" imgW="444307" imgH="710891" progId="Equation.3">
                  <p:embed/>
                  <p:pic>
                    <p:nvPicPr>
                      <p:cNvPr id="0" name="Object 17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164388" y="3213100"/>
                        <a:ext cx="804862" cy="1150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35" name="Object 171">
            <a:extLst>
              <a:ext uri="{FF2B5EF4-FFF2-40B4-BE49-F238E27FC236}">
                <a16:creationId xmlns:a16="http://schemas.microsoft.com/office/drawing/2014/main" id="{5FF116A5-2064-4040-ACD8-61B2DC0C0240}"/>
              </a:ext>
            </a:extLst>
          </p:cNvPr>
          <p:cNvGraphicFramePr>
            <a:graphicFrameLocks noChangeAspect="1"/>
          </p:cNvGraphicFramePr>
          <p:nvPr/>
        </p:nvGraphicFramePr>
        <p:xfrm>
          <a:off x="6588125" y="4292600"/>
          <a:ext cx="1150938" cy="1192213"/>
        </p:xfrm>
        <a:graphic>
          <a:graphicData uri="http://schemas.openxmlformats.org/presentationml/2006/ole">
            <mc:AlternateContent xmlns:mc="http://schemas.openxmlformats.org/markup-compatibility/2006">
              <mc:Choice xmlns:v="urn:schemas-microsoft-com:vml" Requires="v">
                <p:oleObj spid="_x0000_s2114" name="Equation" r:id="rId20" imgW="634725" imgH="736280" progId="Equation.3">
                  <p:embed/>
                </p:oleObj>
              </mc:Choice>
              <mc:Fallback>
                <p:oleObj name="Equation" r:id="rId20" imgW="634725" imgH="736280" progId="Equation.3">
                  <p:embed/>
                  <p:pic>
                    <p:nvPicPr>
                      <p:cNvPr id="0" name="Object 17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88125" y="4292600"/>
                        <a:ext cx="1150938" cy="1192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9436" name="WordArt 172" descr="White marble">
            <a:extLst>
              <a:ext uri="{FF2B5EF4-FFF2-40B4-BE49-F238E27FC236}">
                <a16:creationId xmlns:a16="http://schemas.microsoft.com/office/drawing/2014/main" id="{F076A3B6-ED4C-4530-8413-592833328A72}"/>
              </a:ext>
            </a:extLst>
          </p:cNvPr>
          <p:cNvSpPr>
            <a:spLocks noChangeArrowheads="1" noChangeShapeType="1" noTextEdit="1"/>
          </p:cNvSpPr>
          <p:nvPr/>
        </p:nvSpPr>
        <p:spPr bwMode="auto">
          <a:xfrm>
            <a:off x="4716463" y="5157788"/>
            <a:ext cx="714375" cy="792162"/>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FFFF"/>
              </a:contourClr>
            </a:sp3d>
          </a:bodyPr>
          <a:lstStyle/>
          <a:p>
            <a:pPr algn="ctr"/>
            <a:r>
              <a:rPr lang="en-US" sz="3600" kern="10">
                <a:ln w="9525">
                  <a:round/>
                  <a:headEnd/>
                  <a:tailEnd/>
                </a:ln>
                <a:blipFill dpi="0" rotWithShape="0">
                  <a:blip r:embed="rId22"/>
                  <a:srcRect/>
                  <a:tile tx="0" ty="0" sx="100000" sy="100000" flip="none" algn="tl"/>
                </a:blipFill>
                <a:latin typeface=".VnBodoni"/>
              </a:rPr>
              <a:t>?</a:t>
            </a:r>
          </a:p>
        </p:txBody>
      </p:sp>
      <p:sp>
        <p:nvSpPr>
          <p:cNvPr id="139437" name="Text Box 173">
            <a:extLst>
              <a:ext uri="{FF2B5EF4-FFF2-40B4-BE49-F238E27FC236}">
                <a16:creationId xmlns:a16="http://schemas.microsoft.com/office/drawing/2014/main" id="{84E62016-5ED9-430F-A954-A41CAB69BAF7}"/>
              </a:ext>
            </a:extLst>
          </p:cNvPr>
          <p:cNvSpPr txBox="1">
            <a:spLocks noChangeArrowheads="1"/>
          </p:cNvSpPr>
          <p:nvPr/>
        </p:nvSpPr>
        <p:spPr bwMode="auto">
          <a:xfrm>
            <a:off x="5580063" y="5229225"/>
            <a:ext cx="3563937" cy="915988"/>
          </a:xfrm>
          <a:prstGeom prst="rect">
            <a:avLst/>
          </a:prstGeom>
          <a:solidFill>
            <a:srgbClr val="D6CFF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i="1">
                <a:latin typeface="Arial" panose="020B0604020202020204" pitchFamily="34" charset="0"/>
              </a:rPr>
              <a:t>Qua 2 Ví dụ trên em hãy nêu cách làm để khử mẫu của biểu thức lấy căn ? </a:t>
            </a:r>
          </a:p>
        </p:txBody>
      </p:sp>
      <p:sp>
        <p:nvSpPr>
          <p:cNvPr id="139438" name="Text Box 174">
            <a:extLst>
              <a:ext uri="{FF2B5EF4-FFF2-40B4-BE49-F238E27FC236}">
                <a16:creationId xmlns:a16="http://schemas.microsoft.com/office/drawing/2014/main" id="{9FDB81F3-8789-4EFD-9BF4-2237288C569A}"/>
              </a:ext>
            </a:extLst>
          </p:cNvPr>
          <p:cNvSpPr txBox="1">
            <a:spLocks noChangeArrowheads="1"/>
          </p:cNvSpPr>
          <p:nvPr/>
        </p:nvSpPr>
        <p:spPr bwMode="auto">
          <a:xfrm>
            <a:off x="0" y="5554663"/>
            <a:ext cx="9144000" cy="1187450"/>
          </a:xfrm>
          <a:prstGeom prst="rect">
            <a:avLst/>
          </a:prstGeom>
          <a:solidFill>
            <a:srgbClr val="33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latin typeface="Arial" panose="020B0604020202020204" pitchFamily="34" charset="0"/>
              </a:rPr>
              <a:t>Để khử mẫu của biểu thức lấy căn ta phải biến đổi biểu thức sao cho mẫu đó trở thành bình phương của một số hoặc một biểu thức rồi khai phương mẫu và đưa ra ngoài dấu căn</a:t>
            </a:r>
          </a:p>
        </p:txBody>
      </p:sp>
      <p:sp>
        <p:nvSpPr>
          <p:cNvPr id="139441" name="Text Box 177">
            <a:extLst>
              <a:ext uri="{FF2B5EF4-FFF2-40B4-BE49-F238E27FC236}">
                <a16:creationId xmlns:a16="http://schemas.microsoft.com/office/drawing/2014/main" id="{3C8A9184-F6FF-48F5-84CF-2B064D9BBFBA}"/>
              </a:ext>
            </a:extLst>
          </p:cNvPr>
          <p:cNvSpPr txBox="1">
            <a:spLocks noChangeArrowheads="1"/>
          </p:cNvSpPr>
          <p:nvPr/>
        </p:nvSpPr>
        <p:spPr bwMode="auto">
          <a:xfrm>
            <a:off x="0" y="1700213"/>
            <a:ext cx="197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i="1" u="sng">
                <a:latin typeface="Arial" panose="020B0604020202020204" pitchFamily="34" charset="0"/>
              </a:rPr>
              <a:t>Tổng quát:</a:t>
            </a:r>
            <a:r>
              <a:rPr lang="en-US" altLang="en-US" sz="2400" b="1" u="sng">
                <a:latin typeface="Arial" panose="020B0604020202020204" pitchFamily="34" charset="0"/>
              </a:rPr>
              <a:t> </a:t>
            </a:r>
          </a:p>
        </p:txBody>
      </p:sp>
      <p:pic>
        <p:nvPicPr>
          <p:cNvPr id="139443" name="Picture 179">
            <a:extLst>
              <a:ext uri="{FF2B5EF4-FFF2-40B4-BE49-F238E27FC236}">
                <a16:creationId xmlns:a16="http://schemas.microsoft.com/office/drawing/2014/main" id="{E61F9A2C-B3C1-4AC6-A25F-F7C02A35536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11188" y="2492375"/>
            <a:ext cx="6619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9444" name="Picture 180">
            <a:extLst>
              <a:ext uri="{FF2B5EF4-FFF2-40B4-BE49-F238E27FC236}">
                <a16:creationId xmlns:a16="http://schemas.microsoft.com/office/drawing/2014/main" id="{70C2E189-1DAF-4AA4-B429-A7011745F9B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258888" y="2492375"/>
            <a:ext cx="9413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446" name="Text Box 182">
            <a:extLst>
              <a:ext uri="{FF2B5EF4-FFF2-40B4-BE49-F238E27FC236}">
                <a16:creationId xmlns:a16="http://schemas.microsoft.com/office/drawing/2014/main" id="{37A2646A-04B1-4093-8AD3-430D44A0A516}"/>
              </a:ext>
            </a:extLst>
          </p:cNvPr>
          <p:cNvSpPr txBox="1">
            <a:spLocks noChangeArrowheads="1"/>
          </p:cNvSpPr>
          <p:nvPr/>
        </p:nvSpPr>
        <p:spPr bwMode="auto">
          <a:xfrm>
            <a:off x="0" y="2133600"/>
            <a:ext cx="2741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c¸c biÓu thøc A, B</a:t>
            </a:r>
          </a:p>
        </p:txBody>
      </p:sp>
      <p:sp>
        <p:nvSpPr>
          <p:cNvPr id="139447" name="Text Box 183">
            <a:extLst>
              <a:ext uri="{FF2B5EF4-FFF2-40B4-BE49-F238E27FC236}">
                <a16:creationId xmlns:a16="http://schemas.microsoft.com/office/drawing/2014/main" id="{5767168C-4850-4F1C-B3C0-C155D237B080}"/>
              </a:ext>
            </a:extLst>
          </p:cNvPr>
          <p:cNvSpPr txBox="1">
            <a:spLocks noChangeArrowheads="1"/>
          </p:cNvSpPr>
          <p:nvPr/>
        </p:nvSpPr>
        <p:spPr bwMode="auto">
          <a:xfrm>
            <a:off x="2484438" y="2133600"/>
            <a:ext cx="776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mµ</a:t>
            </a:r>
          </a:p>
        </p:txBody>
      </p:sp>
      <p:graphicFrame>
        <p:nvGraphicFramePr>
          <p:cNvPr id="139448" name="Object 184">
            <a:extLst>
              <a:ext uri="{FF2B5EF4-FFF2-40B4-BE49-F238E27FC236}">
                <a16:creationId xmlns:a16="http://schemas.microsoft.com/office/drawing/2014/main" id="{AE7FB61D-43C7-4792-B391-295188087D87}"/>
              </a:ext>
            </a:extLst>
          </p:cNvPr>
          <p:cNvGraphicFramePr>
            <a:graphicFrameLocks noChangeAspect="1"/>
          </p:cNvGraphicFramePr>
          <p:nvPr/>
        </p:nvGraphicFramePr>
        <p:xfrm>
          <a:off x="3059113" y="2187575"/>
          <a:ext cx="1152525" cy="323850"/>
        </p:xfrm>
        <a:graphic>
          <a:graphicData uri="http://schemas.openxmlformats.org/presentationml/2006/ole">
            <mc:AlternateContent xmlns:mc="http://schemas.openxmlformats.org/markup-compatibility/2006">
              <mc:Choice xmlns:v="urn:schemas-microsoft-com:vml" Requires="v">
                <p:oleObj spid="_x0000_s2115" name="Equation" r:id="rId25" imgW="876228" imgH="190573" progId="Equation.DSMT4">
                  <p:embed/>
                </p:oleObj>
              </mc:Choice>
              <mc:Fallback>
                <p:oleObj name="Equation" r:id="rId25" imgW="876228" imgH="190573" progId="Equation.DSMT4">
                  <p:embed/>
                  <p:pic>
                    <p:nvPicPr>
                      <p:cNvPr id="0" name="Object 18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059113" y="2187575"/>
                        <a:ext cx="1152525"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50" name="Object 186">
            <a:extLst>
              <a:ext uri="{FF2B5EF4-FFF2-40B4-BE49-F238E27FC236}">
                <a16:creationId xmlns:a16="http://schemas.microsoft.com/office/drawing/2014/main" id="{BAEBC1F3-129E-4FDB-8A9F-E3F73358AF40}"/>
              </a:ext>
            </a:extLst>
          </p:cNvPr>
          <p:cNvGraphicFramePr>
            <a:graphicFrameLocks noChangeAspect="1"/>
          </p:cNvGraphicFramePr>
          <p:nvPr/>
        </p:nvGraphicFramePr>
        <p:xfrm>
          <a:off x="2195513" y="2492375"/>
          <a:ext cx="792162" cy="715963"/>
        </p:xfrm>
        <a:graphic>
          <a:graphicData uri="http://schemas.openxmlformats.org/presentationml/2006/ole">
            <mc:AlternateContent xmlns:mc="http://schemas.openxmlformats.org/markup-compatibility/2006">
              <mc:Choice xmlns:v="urn:schemas-microsoft-com:vml" Requires="v">
                <p:oleObj spid="_x0000_s2116" name="Equation" r:id="rId27" imgW="533169" imgH="482391" progId="Equation.3">
                  <p:embed/>
                </p:oleObj>
              </mc:Choice>
              <mc:Fallback>
                <p:oleObj name="Equation" r:id="rId27" imgW="533169" imgH="482391" progId="Equation.3">
                  <p:embed/>
                  <p:pic>
                    <p:nvPicPr>
                      <p:cNvPr id="0" name="Object 18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95513" y="2492375"/>
                        <a:ext cx="792162"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9451" name="Rectangle 187">
            <a:extLst>
              <a:ext uri="{FF2B5EF4-FFF2-40B4-BE49-F238E27FC236}">
                <a16:creationId xmlns:a16="http://schemas.microsoft.com/office/drawing/2014/main" id="{FBAE65BD-5927-4C53-AFA9-42B6993FA308}"/>
              </a:ext>
            </a:extLst>
          </p:cNvPr>
          <p:cNvSpPr>
            <a:spLocks noChangeArrowheads="1"/>
          </p:cNvSpPr>
          <p:nvPr/>
        </p:nvSpPr>
        <p:spPr bwMode="auto">
          <a:xfrm>
            <a:off x="0" y="2133600"/>
            <a:ext cx="4572000" cy="1079500"/>
          </a:xfrm>
          <a:prstGeom prst="rect">
            <a:avLst/>
          </a:prstGeom>
          <a:noFill/>
          <a:ln w="76200" cmpd="tri">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grpSp>
        <p:nvGrpSpPr>
          <p:cNvPr id="2" name="Group 205">
            <a:extLst>
              <a:ext uri="{FF2B5EF4-FFF2-40B4-BE49-F238E27FC236}">
                <a16:creationId xmlns:a16="http://schemas.microsoft.com/office/drawing/2014/main" id="{B2559C54-F97F-4F3B-B8C7-5A68BC440008}"/>
              </a:ext>
            </a:extLst>
          </p:cNvPr>
          <p:cNvGrpSpPr>
            <a:grpSpLocks/>
          </p:cNvGrpSpPr>
          <p:nvPr/>
        </p:nvGrpSpPr>
        <p:grpSpPr bwMode="auto">
          <a:xfrm>
            <a:off x="4787900" y="4941888"/>
            <a:ext cx="1150938" cy="900112"/>
            <a:chOff x="1565" y="2976"/>
            <a:chExt cx="725" cy="567"/>
          </a:xfrm>
        </p:grpSpPr>
        <p:sp>
          <p:nvSpPr>
            <p:cNvPr id="2090" name="AutoShape 199">
              <a:extLst>
                <a:ext uri="{FF2B5EF4-FFF2-40B4-BE49-F238E27FC236}">
                  <a16:creationId xmlns:a16="http://schemas.microsoft.com/office/drawing/2014/main" id="{48742C8D-7816-4BAB-B822-AC7493C684DF}"/>
                </a:ext>
              </a:extLst>
            </p:cNvPr>
            <p:cNvSpPr>
              <a:spLocks noChangeArrowheads="1"/>
            </p:cNvSpPr>
            <p:nvPr/>
          </p:nvSpPr>
          <p:spPr bwMode="auto">
            <a:xfrm>
              <a:off x="1565" y="2976"/>
              <a:ext cx="612" cy="567"/>
            </a:xfrm>
            <a:prstGeom prst="wedgeEllipseCallout">
              <a:avLst>
                <a:gd name="adj1" fmla="val -4083"/>
                <a:gd name="adj2" fmla="val -179102"/>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endParaRPr lang="en-US" altLang="en-US" sz="1400">
                <a:latin typeface=".VnAristote" pitchFamily="34" charset="0"/>
              </a:endParaRPr>
            </a:p>
          </p:txBody>
        </p:sp>
        <p:sp>
          <p:nvSpPr>
            <p:cNvPr id="2091" name="Text Box 202">
              <a:extLst>
                <a:ext uri="{FF2B5EF4-FFF2-40B4-BE49-F238E27FC236}">
                  <a16:creationId xmlns:a16="http://schemas.microsoft.com/office/drawing/2014/main" id="{C9133D80-B30A-4737-92F2-9A7233528958}"/>
                </a:ext>
              </a:extLst>
            </p:cNvPr>
            <p:cNvSpPr txBox="1">
              <a:spLocks noChangeArrowheads="1"/>
            </p:cNvSpPr>
            <p:nvPr/>
          </p:nvSpPr>
          <p:spPr bwMode="auto">
            <a:xfrm>
              <a:off x="1633" y="2999"/>
              <a:ext cx="657"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b="1">
                  <a:latin typeface=".VnAristote" pitchFamily="34" charset="0"/>
                </a:rPr>
                <a:t>MÉu cña</a:t>
              </a:r>
            </a:p>
            <a:p>
              <a:pPr eaLnBrk="1" hangingPunct="1">
                <a:spcBef>
                  <a:spcPct val="50000"/>
                </a:spcBef>
              </a:pPr>
              <a:r>
                <a:rPr lang="en-US" altLang="en-US" sz="1200" b="1">
                  <a:latin typeface=".VnAristote" pitchFamily="34" charset="0"/>
                </a:rPr>
                <a:t> biÓu thøc </a:t>
              </a:r>
            </a:p>
            <a:p>
              <a:pPr eaLnBrk="1" hangingPunct="1">
                <a:spcBef>
                  <a:spcPct val="50000"/>
                </a:spcBef>
              </a:pPr>
              <a:r>
                <a:rPr lang="en-US" altLang="en-US" sz="1200" b="1">
                  <a:latin typeface=".VnAristote" pitchFamily="34" charset="0"/>
                </a:rPr>
                <a:t>lÊy căn</a:t>
              </a:r>
            </a:p>
          </p:txBody>
        </p:sp>
      </p:grpSp>
      <p:grpSp>
        <p:nvGrpSpPr>
          <p:cNvPr id="3" name="Group 211">
            <a:extLst>
              <a:ext uri="{FF2B5EF4-FFF2-40B4-BE49-F238E27FC236}">
                <a16:creationId xmlns:a16="http://schemas.microsoft.com/office/drawing/2014/main" id="{89C4F372-5C26-47A0-AABC-1B890B2D4E98}"/>
              </a:ext>
            </a:extLst>
          </p:cNvPr>
          <p:cNvGrpSpPr>
            <a:grpSpLocks/>
          </p:cNvGrpSpPr>
          <p:nvPr/>
        </p:nvGrpSpPr>
        <p:grpSpPr bwMode="auto">
          <a:xfrm>
            <a:off x="7235825" y="4005263"/>
            <a:ext cx="1511300" cy="1116012"/>
            <a:chOff x="1565" y="2432"/>
            <a:chExt cx="952" cy="703"/>
          </a:xfrm>
        </p:grpSpPr>
        <p:sp>
          <p:nvSpPr>
            <p:cNvPr id="2088" name="AutoShape 208">
              <a:extLst>
                <a:ext uri="{FF2B5EF4-FFF2-40B4-BE49-F238E27FC236}">
                  <a16:creationId xmlns:a16="http://schemas.microsoft.com/office/drawing/2014/main" id="{A785560B-0348-4641-AF86-D108A8F866F1}"/>
                </a:ext>
              </a:extLst>
            </p:cNvPr>
            <p:cNvSpPr>
              <a:spLocks noChangeArrowheads="1"/>
            </p:cNvSpPr>
            <p:nvPr/>
          </p:nvSpPr>
          <p:spPr bwMode="auto">
            <a:xfrm>
              <a:off x="1565" y="2432"/>
              <a:ext cx="952" cy="703"/>
            </a:xfrm>
            <a:prstGeom prst="wedgeEllipseCallout">
              <a:avLst>
                <a:gd name="adj1" fmla="val 16704"/>
                <a:gd name="adj2" fmla="val -973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endParaRPr lang="en-US" altLang="en-US" sz="1400">
                <a:latin typeface=".VnAristote" pitchFamily="34" charset="0"/>
              </a:endParaRPr>
            </a:p>
          </p:txBody>
        </p:sp>
        <p:sp>
          <p:nvSpPr>
            <p:cNvPr id="2089" name="Text Box 209">
              <a:extLst>
                <a:ext uri="{FF2B5EF4-FFF2-40B4-BE49-F238E27FC236}">
                  <a16:creationId xmlns:a16="http://schemas.microsoft.com/office/drawing/2014/main" id="{5AAB2884-4495-4D6B-910D-7D02D2395BAF}"/>
                </a:ext>
              </a:extLst>
            </p:cNvPr>
            <p:cNvSpPr txBox="1">
              <a:spLocks noChangeArrowheads="1"/>
            </p:cNvSpPr>
            <p:nvPr/>
          </p:nvSpPr>
          <p:spPr bwMode="auto">
            <a:xfrm>
              <a:off x="1769" y="2455"/>
              <a:ext cx="657"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b="1">
                  <a:latin typeface=".VnAristote" pitchFamily="34" charset="0"/>
                </a:rPr>
                <a:t>BiÓu thøc </a:t>
              </a:r>
            </a:p>
            <a:p>
              <a:pPr eaLnBrk="1" hangingPunct="1">
                <a:spcBef>
                  <a:spcPct val="50000"/>
                </a:spcBef>
              </a:pPr>
              <a:r>
                <a:rPr lang="en-US" altLang="en-US" sz="1200" b="1">
                  <a:latin typeface=".VnAristote" pitchFamily="34" charset="0"/>
                </a:rPr>
                <a:t>lÊy căn</a:t>
              </a:r>
            </a:p>
            <a:p>
              <a:pPr eaLnBrk="1" hangingPunct="1">
                <a:spcBef>
                  <a:spcPct val="50000"/>
                </a:spcBef>
              </a:pPr>
              <a:r>
                <a:rPr lang="en-US" altLang="en-US" sz="1200" b="1">
                  <a:latin typeface=".VnAristote" pitchFamily="34" charset="0"/>
                </a:rPr>
                <a:t> kh«ng cã mÉu</a:t>
              </a:r>
            </a:p>
          </p:txBody>
        </p:sp>
      </p:grpSp>
      <p:sp>
        <p:nvSpPr>
          <p:cNvPr id="139478" name="Text Box 214">
            <a:extLst>
              <a:ext uri="{FF2B5EF4-FFF2-40B4-BE49-F238E27FC236}">
                <a16:creationId xmlns:a16="http://schemas.microsoft.com/office/drawing/2014/main" id="{D0735686-F345-415A-9B22-24C3DD0C1E49}"/>
              </a:ext>
            </a:extLst>
          </p:cNvPr>
          <p:cNvSpPr txBox="1">
            <a:spLocks noChangeArrowheads="1"/>
          </p:cNvSpPr>
          <p:nvPr/>
        </p:nvSpPr>
        <p:spPr bwMode="auto">
          <a:xfrm>
            <a:off x="684213" y="3403600"/>
            <a:ext cx="3816350" cy="731838"/>
          </a:xfrm>
          <a:prstGeom prst="rect">
            <a:avLst/>
          </a:prstGeom>
          <a:solidFill>
            <a:srgbClr val="D6CFF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latin typeface="Arial" panose="020B0604020202020204" pitchFamily="34" charset="0"/>
              </a:rPr>
              <a:t>Có biểu thức lấy căn là biểu thức nào?Mẫu là bao nhiêu?</a:t>
            </a:r>
            <a:r>
              <a:rPr lang="en-US" altLang="en-US" sz="2400" b="1">
                <a:solidFill>
                  <a:srgbClr val="FF6600"/>
                </a:solidFill>
                <a:latin typeface="Arial" panose="020B0604020202020204" pitchFamily="34" charset="0"/>
              </a:rPr>
              <a:t> </a:t>
            </a:r>
          </a:p>
        </p:txBody>
      </p:sp>
      <p:graphicFrame>
        <p:nvGraphicFramePr>
          <p:cNvPr id="139479" name="Object 215">
            <a:extLst>
              <a:ext uri="{FF2B5EF4-FFF2-40B4-BE49-F238E27FC236}">
                <a16:creationId xmlns:a16="http://schemas.microsoft.com/office/drawing/2014/main" id="{EF01C58F-FB71-4814-9C16-6745EEA90B9E}"/>
              </a:ext>
            </a:extLst>
          </p:cNvPr>
          <p:cNvGraphicFramePr>
            <a:graphicFrameLocks noChangeAspect="1"/>
          </p:cNvGraphicFramePr>
          <p:nvPr/>
        </p:nvGraphicFramePr>
        <p:xfrm>
          <a:off x="179388" y="3213100"/>
          <a:ext cx="474662" cy="792163"/>
        </p:xfrm>
        <a:graphic>
          <a:graphicData uri="http://schemas.openxmlformats.org/presentationml/2006/ole">
            <mc:AlternateContent xmlns:mc="http://schemas.openxmlformats.org/markup-compatibility/2006">
              <mc:Choice xmlns:v="urn:schemas-microsoft-com:vml" Requires="v">
                <p:oleObj spid="_x0000_s2117" name="Equation" r:id="rId29" imgW="266469" imgH="444114" progId="Equation.DSMT4">
                  <p:embed/>
                </p:oleObj>
              </mc:Choice>
              <mc:Fallback>
                <p:oleObj name="Equation" r:id="rId29" imgW="266469" imgH="444114" progId="Equation.DSMT4">
                  <p:embed/>
                  <p:pic>
                    <p:nvPicPr>
                      <p:cNvPr id="0" name="Object 2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79388" y="3213100"/>
                        <a:ext cx="474662"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480" name="Object 216">
            <a:extLst>
              <a:ext uri="{FF2B5EF4-FFF2-40B4-BE49-F238E27FC236}">
                <a16:creationId xmlns:a16="http://schemas.microsoft.com/office/drawing/2014/main" id="{3C912561-A343-44AA-B5B8-854F7127B19A}"/>
              </a:ext>
            </a:extLst>
          </p:cNvPr>
          <p:cNvGraphicFramePr>
            <a:graphicFrameLocks noChangeAspect="1"/>
          </p:cNvGraphicFramePr>
          <p:nvPr/>
        </p:nvGraphicFramePr>
        <p:xfrm>
          <a:off x="5580063" y="3213100"/>
          <a:ext cx="720725" cy="720725"/>
        </p:xfrm>
        <a:graphic>
          <a:graphicData uri="http://schemas.openxmlformats.org/presentationml/2006/ole">
            <mc:AlternateContent xmlns:mc="http://schemas.openxmlformats.org/markup-compatibility/2006">
              <mc:Choice xmlns:v="urn:schemas-microsoft-com:vml" Requires="v">
                <p:oleObj spid="_x0000_s2118" name="Equation" r:id="rId31" imgW="495085" imgH="444307" progId="Equation.DSMT4">
                  <p:embed/>
                </p:oleObj>
              </mc:Choice>
              <mc:Fallback>
                <p:oleObj name="Equation" r:id="rId31" imgW="495085" imgH="444307" progId="Equation.DSMT4">
                  <p:embed/>
                  <p:pic>
                    <p:nvPicPr>
                      <p:cNvPr id="0" name="Object 2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580063" y="3213100"/>
                        <a:ext cx="7207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9481" name="Text Box 217">
            <a:extLst>
              <a:ext uri="{FF2B5EF4-FFF2-40B4-BE49-F238E27FC236}">
                <a16:creationId xmlns:a16="http://schemas.microsoft.com/office/drawing/2014/main" id="{13417B79-A576-4A5A-8E24-FC15226E0C38}"/>
              </a:ext>
            </a:extLst>
          </p:cNvPr>
          <p:cNvSpPr txBox="1">
            <a:spLocks noChangeArrowheads="1"/>
          </p:cNvSpPr>
          <p:nvPr/>
        </p:nvSpPr>
        <p:spPr bwMode="auto">
          <a:xfrm>
            <a:off x="0" y="4365625"/>
            <a:ext cx="457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a:latin typeface="Arial" panose="020B0604020202020204" pitchFamily="34" charset="0"/>
              </a:rPr>
              <a:t>Làm thế nào để khử mẫu ( 7b) của biểu thức lấy căn?</a:t>
            </a:r>
          </a:p>
        </p:txBody>
      </p:sp>
      <p:graphicFrame>
        <p:nvGraphicFramePr>
          <p:cNvPr id="139482" name="Object 218">
            <a:extLst>
              <a:ext uri="{FF2B5EF4-FFF2-40B4-BE49-F238E27FC236}">
                <a16:creationId xmlns:a16="http://schemas.microsoft.com/office/drawing/2014/main" id="{5B9E7A24-109F-43AC-ACBA-3B59668C49FD}"/>
              </a:ext>
            </a:extLst>
          </p:cNvPr>
          <p:cNvGraphicFramePr>
            <a:graphicFrameLocks noChangeAspect="1"/>
          </p:cNvGraphicFramePr>
          <p:nvPr/>
        </p:nvGraphicFramePr>
        <p:xfrm>
          <a:off x="5651500" y="4221163"/>
          <a:ext cx="865188" cy="863600"/>
        </p:xfrm>
        <a:graphic>
          <a:graphicData uri="http://schemas.openxmlformats.org/presentationml/2006/ole">
            <mc:AlternateContent xmlns:mc="http://schemas.openxmlformats.org/markup-compatibility/2006">
              <mc:Choice xmlns:v="urn:schemas-microsoft-com:vml" Requires="v">
                <p:oleObj spid="_x0000_s2119" name="Equation" r:id="rId33" imgW="647419" imgH="444307" progId="Equation.DSMT4">
                  <p:embed/>
                </p:oleObj>
              </mc:Choice>
              <mc:Fallback>
                <p:oleObj name="Equation" r:id="rId33" imgW="647419" imgH="444307" progId="Equation.DSMT4">
                  <p:embed/>
                  <p:pic>
                    <p:nvPicPr>
                      <p:cNvPr id="0" name="Object 2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651500" y="4221163"/>
                        <a:ext cx="86518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linds(horizontal)">
                                      <p:cBhvr>
                                        <p:cTn id="10" dur="500"/>
                                        <p:tgtEl>
                                          <p:spTgt spid="1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39416"/>
                                        </p:tgtEl>
                                        <p:attrNameLst>
                                          <p:attrName>style.visibility</p:attrName>
                                        </p:attrNameLst>
                                      </p:cBhvr>
                                      <p:to>
                                        <p:strVal val="visible"/>
                                      </p:to>
                                    </p:set>
                                    <p:animEffect transition="in" filter="blinds(horizontal)">
                                      <p:cBhvr>
                                        <p:cTn id="13" dur="500"/>
                                        <p:tgtEl>
                                          <p:spTgt spid="13941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39419"/>
                                        </p:tgtEl>
                                        <p:attrNameLst>
                                          <p:attrName>style.visibility</p:attrName>
                                        </p:attrNameLst>
                                      </p:cBhvr>
                                      <p:to>
                                        <p:strVal val="visible"/>
                                      </p:to>
                                    </p:set>
                                    <p:animEffect transition="in" filter="blinds(horizontal)">
                                      <p:cBhvr>
                                        <p:cTn id="18" dur="500"/>
                                        <p:tgtEl>
                                          <p:spTgt spid="13941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39420"/>
                                        </p:tgtEl>
                                        <p:attrNameLst>
                                          <p:attrName>style.visibility</p:attrName>
                                        </p:attrNameLst>
                                      </p:cBhvr>
                                      <p:to>
                                        <p:strVal val="visible"/>
                                      </p:to>
                                    </p:set>
                                    <p:animEffect transition="in" filter="box(in)">
                                      <p:cBhvr>
                                        <p:cTn id="23" dur="500"/>
                                        <p:tgtEl>
                                          <p:spTgt spid="139420"/>
                                        </p:tgtEl>
                                      </p:cBhvr>
                                    </p:animEffect>
                                  </p:childTnLst>
                                </p:cTn>
                              </p:par>
                              <p:par>
                                <p:cTn id="24" presetID="3" presetClass="entr" presetSubtype="10" fill="hold" nodeType="withEffect">
                                  <p:stCondLst>
                                    <p:cond delay="0"/>
                                  </p:stCondLst>
                                  <p:childTnLst>
                                    <p:set>
                                      <p:cBhvr>
                                        <p:cTn id="25" dur="1" fill="hold">
                                          <p:stCondLst>
                                            <p:cond delay="0"/>
                                          </p:stCondLst>
                                        </p:cTn>
                                        <p:tgtEl>
                                          <p:spTgt spid="139421"/>
                                        </p:tgtEl>
                                        <p:attrNameLst>
                                          <p:attrName>style.visibility</p:attrName>
                                        </p:attrNameLst>
                                      </p:cBhvr>
                                      <p:to>
                                        <p:strVal val="visible"/>
                                      </p:to>
                                    </p:set>
                                    <p:animEffect transition="in" filter="blinds(horizontal)">
                                      <p:cBhvr>
                                        <p:cTn id="26" dur="500"/>
                                        <p:tgtEl>
                                          <p:spTgt spid="139421"/>
                                        </p:tgtEl>
                                      </p:cBhvr>
                                    </p:animEffect>
                                  </p:childTnLst>
                                </p:cTn>
                              </p:par>
                              <p:par>
                                <p:cTn id="27" presetID="3" presetClass="entr" presetSubtype="10" fill="hold" nodeType="withEffect">
                                  <p:stCondLst>
                                    <p:cond delay="0"/>
                                  </p:stCondLst>
                                  <p:childTnLst>
                                    <p:set>
                                      <p:cBhvr>
                                        <p:cTn id="28" dur="1" fill="hold">
                                          <p:stCondLst>
                                            <p:cond delay="0"/>
                                          </p:stCondLst>
                                        </p:cTn>
                                        <p:tgtEl>
                                          <p:spTgt spid="139422"/>
                                        </p:tgtEl>
                                        <p:attrNameLst>
                                          <p:attrName>style.visibility</p:attrName>
                                        </p:attrNameLst>
                                      </p:cBhvr>
                                      <p:to>
                                        <p:strVal val="visible"/>
                                      </p:to>
                                    </p:set>
                                    <p:animEffect transition="in" filter="blinds(horizontal)">
                                      <p:cBhvr>
                                        <p:cTn id="29" dur="500"/>
                                        <p:tgtEl>
                                          <p:spTgt spid="139422"/>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39430"/>
                                        </p:tgtEl>
                                        <p:attrNameLst>
                                          <p:attrName>style.visibility</p:attrName>
                                        </p:attrNameLst>
                                      </p:cBhvr>
                                      <p:to>
                                        <p:strVal val="visible"/>
                                      </p:to>
                                    </p:set>
                                    <p:animEffect transition="in" filter="blinds(horizontal)">
                                      <p:cBhvr>
                                        <p:cTn id="32" dur="500"/>
                                        <p:tgtEl>
                                          <p:spTgt spid="1394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9432"/>
                                        </p:tgtEl>
                                        <p:attrNameLst>
                                          <p:attrName>style.visibility</p:attrName>
                                        </p:attrNameLst>
                                      </p:cBhvr>
                                      <p:to>
                                        <p:strVal val="visible"/>
                                      </p:to>
                                    </p:set>
                                    <p:animEffect transition="in" filter="blinds(horizontal)">
                                      <p:cBhvr>
                                        <p:cTn id="37" dur="500"/>
                                        <p:tgtEl>
                                          <p:spTgt spid="1394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139423"/>
                                        </p:tgtEl>
                                        <p:attrNameLst>
                                          <p:attrName>style.visibility</p:attrName>
                                        </p:attrNameLst>
                                      </p:cBhvr>
                                      <p:to>
                                        <p:strVal val="visible"/>
                                      </p:to>
                                    </p:set>
                                    <p:animEffect transition="in" filter="box(in)">
                                      <p:cBhvr>
                                        <p:cTn id="42" dur="500"/>
                                        <p:tgtEl>
                                          <p:spTgt spid="1394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39479"/>
                                        </p:tgtEl>
                                        <p:attrNameLst>
                                          <p:attrName>style.visibility</p:attrName>
                                        </p:attrNameLst>
                                      </p:cBhvr>
                                      <p:to>
                                        <p:strVal val="visible"/>
                                      </p:to>
                                    </p:set>
                                    <p:animEffect transition="in" filter="blinds(horizontal)">
                                      <p:cBhvr>
                                        <p:cTn id="47" dur="500"/>
                                        <p:tgtEl>
                                          <p:spTgt spid="139479"/>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39478"/>
                                        </p:tgtEl>
                                        <p:attrNameLst>
                                          <p:attrName>style.visibility</p:attrName>
                                        </p:attrNameLst>
                                      </p:cBhvr>
                                      <p:to>
                                        <p:strVal val="visible"/>
                                      </p:to>
                                    </p:set>
                                    <p:animEffect transition="in" filter="blinds(horizontal)">
                                      <p:cBhvr>
                                        <p:cTn id="50" dur="500"/>
                                        <p:tgtEl>
                                          <p:spTgt spid="13947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xit" presetSubtype="10" fill="hold" grpId="1" nodeType="clickEffect">
                                  <p:stCondLst>
                                    <p:cond delay="0"/>
                                  </p:stCondLst>
                                  <p:childTnLst>
                                    <p:animEffect transition="out" filter="blinds(horizontal)">
                                      <p:cBhvr>
                                        <p:cTn id="54" dur="500"/>
                                        <p:tgtEl>
                                          <p:spTgt spid="139478"/>
                                        </p:tgtEl>
                                      </p:cBhvr>
                                    </p:animEffect>
                                    <p:set>
                                      <p:cBhvr>
                                        <p:cTn id="55" dur="1" fill="hold">
                                          <p:stCondLst>
                                            <p:cond delay="499"/>
                                          </p:stCondLst>
                                        </p:cTn>
                                        <p:tgtEl>
                                          <p:spTgt spid="139478"/>
                                        </p:tgtEl>
                                        <p:attrNameLst>
                                          <p:attrName>style.visibility</p:attrName>
                                        </p:attrNameLst>
                                      </p:cBhvr>
                                      <p:to>
                                        <p:strVal val="hidden"/>
                                      </p:to>
                                    </p:set>
                                  </p:childTnLst>
                                </p:cTn>
                              </p:par>
                              <p:par>
                                <p:cTn id="56" presetID="3" presetClass="exit" presetSubtype="10" fill="hold" nodeType="withEffect">
                                  <p:stCondLst>
                                    <p:cond delay="0"/>
                                  </p:stCondLst>
                                  <p:childTnLst>
                                    <p:animEffect transition="out" filter="blinds(horizontal)">
                                      <p:cBhvr>
                                        <p:cTn id="57" dur="500"/>
                                        <p:tgtEl>
                                          <p:spTgt spid="139479"/>
                                        </p:tgtEl>
                                      </p:cBhvr>
                                    </p:animEffect>
                                    <p:set>
                                      <p:cBhvr>
                                        <p:cTn id="58" dur="1" fill="hold">
                                          <p:stCondLst>
                                            <p:cond delay="499"/>
                                          </p:stCondLst>
                                        </p:cTn>
                                        <p:tgtEl>
                                          <p:spTgt spid="139479"/>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139480"/>
                                        </p:tgtEl>
                                        <p:attrNameLst>
                                          <p:attrName>style.visibility</p:attrName>
                                        </p:attrNameLst>
                                      </p:cBhvr>
                                      <p:to>
                                        <p:strVal val="visible"/>
                                      </p:to>
                                    </p:set>
                                    <p:animEffect transition="in" filter="blinds(horizontal)">
                                      <p:cBhvr>
                                        <p:cTn id="63" dur="500"/>
                                        <p:tgtEl>
                                          <p:spTgt spid="139480"/>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139425"/>
                                        </p:tgtEl>
                                        <p:attrNameLst>
                                          <p:attrName>style.visibility</p:attrName>
                                        </p:attrNameLst>
                                      </p:cBhvr>
                                      <p:to>
                                        <p:strVal val="visible"/>
                                      </p:to>
                                    </p:set>
                                    <p:animEffect transition="in" filter="blinds(horizontal)">
                                      <p:cBhvr>
                                        <p:cTn id="68" dur="500"/>
                                        <p:tgtEl>
                                          <p:spTgt spid="13942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39434"/>
                                        </p:tgtEl>
                                        <p:attrNameLst>
                                          <p:attrName>style.visibility</p:attrName>
                                        </p:attrNameLst>
                                      </p:cBhvr>
                                      <p:to>
                                        <p:strVal val="visible"/>
                                      </p:to>
                                    </p:set>
                                    <p:animEffect transition="in" filter="blinds(horizontal)">
                                      <p:cBhvr>
                                        <p:cTn id="73" dur="500"/>
                                        <p:tgtEl>
                                          <p:spTgt spid="13943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139426"/>
                                        </p:tgtEl>
                                        <p:attrNameLst>
                                          <p:attrName>style.visibility</p:attrName>
                                        </p:attrNameLst>
                                      </p:cBhvr>
                                      <p:to>
                                        <p:strVal val="visible"/>
                                      </p:to>
                                    </p:set>
                                    <p:animEffect transition="in" filter="blinds(horizontal)">
                                      <p:cBhvr>
                                        <p:cTn id="78" dur="500"/>
                                        <p:tgtEl>
                                          <p:spTgt spid="13942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4" fill="hold" nodeType="clickEffect">
                                  <p:stCondLst>
                                    <p:cond delay="0"/>
                                  </p:stCondLst>
                                  <p:childTnLst>
                                    <p:set>
                                      <p:cBhvr>
                                        <p:cTn id="82" dur="1" fill="hold">
                                          <p:stCondLst>
                                            <p:cond delay="0"/>
                                          </p:stCondLst>
                                        </p:cTn>
                                        <p:tgtEl>
                                          <p:spTgt spid="2"/>
                                        </p:tgtEl>
                                        <p:attrNameLst>
                                          <p:attrName>style.visibility</p:attrName>
                                        </p:attrNameLst>
                                      </p:cBhvr>
                                      <p:to>
                                        <p:strVal val="visible"/>
                                      </p:to>
                                    </p:set>
                                    <p:anim calcmode="lin" valueType="num">
                                      <p:cBhvr additive="base">
                                        <p:cTn id="83" dur="500" fill="hold"/>
                                        <p:tgtEl>
                                          <p:spTgt spid="2"/>
                                        </p:tgtEl>
                                        <p:attrNameLst>
                                          <p:attrName>ppt_x</p:attrName>
                                        </p:attrNameLst>
                                      </p:cBhvr>
                                      <p:tavLst>
                                        <p:tav tm="0">
                                          <p:val>
                                            <p:strVal val="#ppt_x"/>
                                          </p:val>
                                        </p:tav>
                                        <p:tav tm="100000">
                                          <p:val>
                                            <p:strVal val="#ppt_x"/>
                                          </p:val>
                                        </p:tav>
                                      </p:tavLst>
                                    </p:anim>
                                    <p:anim calcmode="lin" valueType="num">
                                      <p:cBhvr additive="base">
                                        <p:cTn id="84" dur="500" fill="hold"/>
                                        <p:tgtEl>
                                          <p:spTgt spid="2"/>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3"/>
                                        </p:tgtEl>
                                        <p:attrNameLst>
                                          <p:attrName>style.visibility</p:attrName>
                                        </p:attrNameLst>
                                      </p:cBhvr>
                                      <p:to>
                                        <p:strVal val="visible"/>
                                      </p:to>
                                    </p:set>
                                    <p:anim calcmode="lin" valueType="num">
                                      <p:cBhvr additive="base">
                                        <p:cTn id="87" dur="500" fill="hold"/>
                                        <p:tgtEl>
                                          <p:spTgt spid="3"/>
                                        </p:tgtEl>
                                        <p:attrNameLst>
                                          <p:attrName>ppt_x</p:attrName>
                                        </p:attrNameLst>
                                      </p:cBhvr>
                                      <p:tavLst>
                                        <p:tav tm="0">
                                          <p:val>
                                            <p:strVal val="#ppt_x"/>
                                          </p:val>
                                        </p:tav>
                                        <p:tav tm="100000">
                                          <p:val>
                                            <p:strVal val="#ppt_x"/>
                                          </p:val>
                                        </p:tav>
                                      </p:tavLst>
                                    </p:anim>
                                    <p:anim calcmode="lin" valueType="num">
                                      <p:cBhvr additive="base">
                                        <p:cTn id="8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4" presetClass="exit" presetSubtype="16" fill="hold" nodeType="clickEffect">
                                  <p:stCondLst>
                                    <p:cond delay="0"/>
                                  </p:stCondLst>
                                  <p:childTnLst>
                                    <p:animEffect transition="out" filter="box(in)">
                                      <p:cBhvr>
                                        <p:cTn id="92" dur="500"/>
                                        <p:tgtEl>
                                          <p:spTgt spid="2"/>
                                        </p:tgtEl>
                                      </p:cBhvr>
                                    </p:animEffect>
                                    <p:set>
                                      <p:cBhvr>
                                        <p:cTn id="93" dur="1" fill="hold">
                                          <p:stCondLst>
                                            <p:cond delay="499"/>
                                          </p:stCondLst>
                                        </p:cTn>
                                        <p:tgtEl>
                                          <p:spTgt spid="2"/>
                                        </p:tgtEl>
                                        <p:attrNameLst>
                                          <p:attrName>style.visibility</p:attrName>
                                        </p:attrNameLst>
                                      </p:cBhvr>
                                      <p:to>
                                        <p:strVal val="hidden"/>
                                      </p:to>
                                    </p:set>
                                  </p:childTnLst>
                                </p:cTn>
                              </p:par>
                              <p:par>
                                <p:cTn id="94" presetID="4" presetClass="exit" presetSubtype="16" fill="hold" nodeType="withEffect">
                                  <p:stCondLst>
                                    <p:cond delay="0"/>
                                  </p:stCondLst>
                                  <p:childTnLst>
                                    <p:animEffect transition="out" filter="box(in)">
                                      <p:cBhvr>
                                        <p:cTn id="95" dur="500"/>
                                        <p:tgtEl>
                                          <p:spTgt spid="3"/>
                                        </p:tgtEl>
                                      </p:cBhvr>
                                    </p:animEffect>
                                    <p:set>
                                      <p:cBhvr>
                                        <p:cTn id="96" dur="1" fill="hold">
                                          <p:stCondLst>
                                            <p:cond delay="499"/>
                                          </p:stCondLst>
                                        </p:cTn>
                                        <p:tgtEl>
                                          <p:spTgt spid="3"/>
                                        </p:tgtEl>
                                        <p:attrNameLst>
                                          <p:attrName>style.visibility</p:attrName>
                                        </p:attrNameLst>
                                      </p:cBhvr>
                                      <p:to>
                                        <p:strVal val="hidden"/>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ntr" presetSubtype="10" fill="hold" nodeType="clickEffect">
                                  <p:stCondLst>
                                    <p:cond delay="0"/>
                                  </p:stCondLst>
                                  <p:childTnLst>
                                    <p:set>
                                      <p:cBhvr>
                                        <p:cTn id="100" dur="1" fill="hold">
                                          <p:stCondLst>
                                            <p:cond delay="0"/>
                                          </p:stCondLst>
                                        </p:cTn>
                                        <p:tgtEl>
                                          <p:spTgt spid="139427"/>
                                        </p:tgtEl>
                                        <p:attrNameLst>
                                          <p:attrName>style.visibility</p:attrName>
                                        </p:attrNameLst>
                                      </p:cBhvr>
                                      <p:to>
                                        <p:strVal val="visible"/>
                                      </p:to>
                                    </p:set>
                                    <p:animEffect transition="in" filter="blinds(horizontal)">
                                      <p:cBhvr>
                                        <p:cTn id="101" dur="500"/>
                                        <p:tgtEl>
                                          <p:spTgt spid="13942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4" presetClass="entr" presetSubtype="16" fill="hold" grpId="0" nodeType="clickEffect">
                                  <p:stCondLst>
                                    <p:cond delay="0"/>
                                  </p:stCondLst>
                                  <p:childTnLst>
                                    <p:set>
                                      <p:cBhvr>
                                        <p:cTn id="105" dur="1" fill="hold">
                                          <p:stCondLst>
                                            <p:cond delay="0"/>
                                          </p:stCondLst>
                                        </p:cTn>
                                        <p:tgtEl>
                                          <p:spTgt spid="139481"/>
                                        </p:tgtEl>
                                        <p:attrNameLst>
                                          <p:attrName>style.visibility</p:attrName>
                                        </p:attrNameLst>
                                      </p:cBhvr>
                                      <p:to>
                                        <p:strVal val="visible"/>
                                      </p:to>
                                    </p:set>
                                    <p:animEffect transition="in" filter="box(in)">
                                      <p:cBhvr>
                                        <p:cTn id="106" dur="500"/>
                                        <p:tgtEl>
                                          <p:spTgt spid="139481"/>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xit" presetSubtype="10" fill="hold" grpId="1" nodeType="clickEffect">
                                  <p:stCondLst>
                                    <p:cond delay="0"/>
                                  </p:stCondLst>
                                  <p:childTnLst>
                                    <p:animEffect transition="out" filter="blinds(horizontal)">
                                      <p:cBhvr>
                                        <p:cTn id="110" dur="500"/>
                                        <p:tgtEl>
                                          <p:spTgt spid="139481"/>
                                        </p:tgtEl>
                                      </p:cBhvr>
                                    </p:animEffect>
                                    <p:set>
                                      <p:cBhvr>
                                        <p:cTn id="111" dur="1" fill="hold">
                                          <p:stCondLst>
                                            <p:cond delay="499"/>
                                          </p:stCondLst>
                                        </p:cTn>
                                        <p:tgtEl>
                                          <p:spTgt spid="139481"/>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3" presetClass="entr" presetSubtype="10" fill="hold" nodeType="clickEffect">
                                  <p:stCondLst>
                                    <p:cond delay="0"/>
                                  </p:stCondLst>
                                  <p:childTnLst>
                                    <p:set>
                                      <p:cBhvr>
                                        <p:cTn id="115" dur="1" fill="hold">
                                          <p:stCondLst>
                                            <p:cond delay="0"/>
                                          </p:stCondLst>
                                        </p:cTn>
                                        <p:tgtEl>
                                          <p:spTgt spid="139482"/>
                                        </p:tgtEl>
                                        <p:attrNameLst>
                                          <p:attrName>style.visibility</p:attrName>
                                        </p:attrNameLst>
                                      </p:cBhvr>
                                      <p:to>
                                        <p:strVal val="visible"/>
                                      </p:to>
                                    </p:set>
                                    <p:animEffect transition="in" filter="blinds(horizontal)">
                                      <p:cBhvr>
                                        <p:cTn id="116" dur="500"/>
                                        <p:tgtEl>
                                          <p:spTgt spid="139482"/>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139435"/>
                                        </p:tgtEl>
                                        <p:attrNameLst>
                                          <p:attrName>style.visibility</p:attrName>
                                        </p:attrNameLst>
                                      </p:cBhvr>
                                      <p:to>
                                        <p:strVal val="visible"/>
                                      </p:to>
                                    </p:set>
                                    <p:animEffect transition="in" filter="blinds(horizontal)">
                                      <p:cBhvr>
                                        <p:cTn id="121" dur="500"/>
                                        <p:tgtEl>
                                          <p:spTgt spid="139435"/>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39429"/>
                                        </p:tgtEl>
                                        <p:attrNameLst>
                                          <p:attrName>style.visibility</p:attrName>
                                        </p:attrNameLst>
                                      </p:cBhvr>
                                      <p:to>
                                        <p:strVal val="visible"/>
                                      </p:to>
                                    </p:set>
                                    <p:animEffect transition="in" filter="blinds(horizontal)">
                                      <p:cBhvr>
                                        <p:cTn id="126" dur="500"/>
                                        <p:tgtEl>
                                          <p:spTgt spid="139429"/>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30" presetClass="entr" presetSubtype="0" fill="hold" nodeType="clickEffect">
                                  <p:stCondLst>
                                    <p:cond delay="0"/>
                                  </p:stCondLst>
                                  <p:childTnLst>
                                    <p:set>
                                      <p:cBhvr>
                                        <p:cTn id="130" dur="1" fill="hold">
                                          <p:stCondLst>
                                            <p:cond delay="0"/>
                                          </p:stCondLst>
                                        </p:cTn>
                                        <p:tgtEl>
                                          <p:spTgt spid="139436"/>
                                        </p:tgtEl>
                                        <p:attrNameLst>
                                          <p:attrName>style.visibility</p:attrName>
                                        </p:attrNameLst>
                                      </p:cBhvr>
                                      <p:to>
                                        <p:strVal val="visible"/>
                                      </p:to>
                                    </p:set>
                                    <p:animEffect transition="in" filter="fade">
                                      <p:cBhvr>
                                        <p:cTn id="131" dur="800" decel="100000"/>
                                        <p:tgtEl>
                                          <p:spTgt spid="139436"/>
                                        </p:tgtEl>
                                      </p:cBhvr>
                                    </p:animEffect>
                                    <p:anim calcmode="lin" valueType="num">
                                      <p:cBhvr>
                                        <p:cTn id="132" dur="800" decel="100000" fill="hold"/>
                                        <p:tgtEl>
                                          <p:spTgt spid="139436"/>
                                        </p:tgtEl>
                                        <p:attrNameLst>
                                          <p:attrName>style.rotation</p:attrName>
                                        </p:attrNameLst>
                                      </p:cBhvr>
                                      <p:tavLst>
                                        <p:tav tm="0">
                                          <p:val>
                                            <p:fltVal val="-90"/>
                                          </p:val>
                                        </p:tav>
                                        <p:tav tm="100000">
                                          <p:val>
                                            <p:fltVal val="0"/>
                                          </p:val>
                                        </p:tav>
                                      </p:tavLst>
                                    </p:anim>
                                    <p:anim calcmode="lin" valueType="num">
                                      <p:cBhvr>
                                        <p:cTn id="133" dur="800" decel="100000" fill="hold"/>
                                        <p:tgtEl>
                                          <p:spTgt spid="139436"/>
                                        </p:tgtEl>
                                        <p:attrNameLst>
                                          <p:attrName>ppt_x</p:attrName>
                                        </p:attrNameLst>
                                      </p:cBhvr>
                                      <p:tavLst>
                                        <p:tav tm="0">
                                          <p:val>
                                            <p:strVal val="#ppt_x+0.4"/>
                                          </p:val>
                                        </p:tav>
                                        <p:tav tm="100000">
                                          <p:val>
                                            <p:strVal val="#ppt_x-0.05"/>
                                          </p:val>
                                        </p:tav>
                                      </p:tavLst>
                                    </p:anim>
                                    <p:anim calcmode="lin" valueType="num">
                                      <p:cBhvr>
                                        <p:cTn id="134" dur="800" decel="100000" fill="hold"/>
                                        <p:tgtEl>
                                          <p:spTgt spid="139436"/>
                                        </p:tgtEl>
                                        <p:attrNameLst>
                                          <p:attrName>ppt_y</p:attrName>
                                        </p:attrNameLst>
                                      </p:cBhvr>
                                      <p:tavLst>
                                        <p:tav tm="0">
                                          <p:val>
                                            <p:strVal val="#ppt_y-0.4"/>
                                          </p:val>
                                        </p:tav>
                                        <p:tav tm="100000">
                                          <p:val>
                                            <p:strVal val="#ppt_y+0.1"/>
                                          </p:val>
                                        </p:tav>
                                      </p:tavLst>
                                    </p:anim>
                                    <p:anim calcmode="lin" valueType="num">
                                      <p:cBhvr>
                                        <p:cTn id="135" dur="200" accel="100000" fill="hold">
                                          <p:stCondLst>
                                            <p:cond delay="800"/>
                                          </p:stCondLst>
                                        </p:cTn>
                                        <p:tgtEl>
                                          <p:spTgt spid="139436"/>
                                        </p:tgtEl>
                                        <p:attrNameLst>
                                          <p:attrName>ppt_x</p:attrName>
                                        </p:attrNameLst>
                                      </p:cBhvr>
                                      <p:tavLst>
                                        <p:tav tm="0">
                                          <p:val>
                                            <p:strVal val="#ppt_x-0.05"/>
                                          </p:val>
                                        </p:tav>
                                        <p:tav tm="100000">
                                          <p:val>
                                            <p:strVal val="#ppt_x"/>
                                          </p:val>
                                        </p:tav>
                                      </p:tavLst>
                                    </p:anim>
                                    <p:anim calcmode="lin" valueType="num">
                                      <p:cBhvr>
                                        <p:cTn id="136" dur="200" accel="100000" fill="hold">
                                          <p:stCondLst>
                                            <p:cond delay="800"/>
                                          </p:stCondLst>
                                        </p:cTn>
                                        <p:tgtEl>
                                          <p:spTgt spid="139436"/>
                                        </p:tgtEl>
                                        <p:attrNameLst>
                                          <p:attrName>ppt_y</p:attrName>
                                        </p:attrNameLst>
                                      </p:cBhvr>
                                      <p:tavLst>
                                        <p:tav tm="0">
                                          <p:val>
                                            <p:strVal val="#ppt_y+0.1"/>
                                          </p:val>
                                        </p:tav>
                                        <p:tav tm="100000">
                                          <p:val>
                                            <p:strVal val="#ppt_y"/>
                                          </p:val>
                                        </p:tav>
                                      </p:tavLst>
                                    </p:anim>
                                  </p:childTnLst>
                                </p:cTn>
                              </p:par>
                              <p:par>
                                <p:cTn id="137" presetID="22" presetClass="entr" presetSubtype="8" fill="hold" nodeType="withEffect">
                                  <p:stCondLst>
                                    <p:cond delay="0"/>
                                  </p:stCondLst>
                                  <p:childTnLst>
                                    <p:set>
                                      <p:cBhvr>
                                        <p:cTn id="138" dur="1" fill="hold">
                                          <p:stCondLst>
                                            <p:cond delay="0"/>
                                          </p:stCondLst>
                                        </p:cTn>
                                        <p:tgtEl>
                                          <p:spTgt spid="139437"/>
                                        </p:tgtEl>
                                        <p:attrNameLst>
                                          <p:attrName>style.visibility</p:attrName>
                                        </p:attrNameLst>
                                      </p:cBhvr>
                                      <p:to>
                                        <p:strVal val="visible"/>
                                      </p:to>
                                    </p:set>
                                    <p:animEffect transition="in" filter="wipe(left)">
                                      <p:cBhvr>
                                        <p:cTn id="139" dur="3000"/>
                                        <p:tgtEl>
                                          <p:spTgt spid="139437"/>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xit" presetSubtype="10" fill="hold" grpId="0" nodeType="clickEffect">
                                  <p:stCondLst>
                                    <p:cond delay="0"/>
                                  </p:stCondLst>
                                  <p:childTnLst>
                                    <p:animEffect transition="out" filter="blinds(horizontal)">
                                      <p:cBhvr>
                                        <p:cTn id="143" dur="500"/>
                                        <p:tgtEl>
                                          <p:spTgt spid="139437"/>
                                        </p:tgtEl>
                                      </p:cBhvr>
                                    </p:animEffect>
                                    <p:set>
                                      <p:cBhvr>
                                        <p:cTn id="144" dur="1" fill="hold">
                                          <p:stCondLst>
                                            <p:cond delay="499"/>
                                          </p:stCondLst>
                                        </p:cTn>
                                        <p:tgtEl>
                                          <p:spTgt spid="139437"/>
                                        </p:tgtEl>
                                        <p:attrNameLst>
                                          <p:attrName>style.visibility</p:attrName>
                                        </p:attrNameLst>
                                      </p:cBhvr>
                                      <p:to>
                                        <p:strVal val="hidden"/>
                                      </p:to>
                                    </p:se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9" presetClass="exit" presetSubtype="0" fill="hold" nodeType="clickEffect">
                                  <p:stCondLst>
                                    <p:cond delay="0"/>
                                  </p:stCondLst>
                                  <p:childTnLst>
                                    <p:animEffect transition="out" filter="dissolve">
                                      <p:cBhvr>
                                        <p:cTn id="148" dur="500"/>
                                        <p:tgtEl>
                                          <p:spTgt spid="139436"/>
                                        </p:tgtEl>
                                      </p:cBhvr>
                                    </p:animEffect>
                                    <p:set>
                                      <p:cBhvr>
                                        <p:cTn id="149" dur="1" fill="hold">
                                          <p:stCondLst>
                                            <p:cond delay="499"/>
                                          </p:stCondLst>
                                        </p:cTn>
                                        <p:tgtEl>
                                          <p:spTgt spid="139436"/>
                                        </p:tgtEl>
                                        <p:attrNameLst>
                                          <p:attrName>style.visibility</p:attrName>
                                        </p:attrNameLst>
                                      </p:cBhvr>
                                      <p:to>
                                        <p:strVal val="hidden"/>
                                      </p:to>
                                    </p:set>
                                  </p:childTnLst>
                                </p:cTn>
                              </p:par>
                            </p:childTnLst>
                          </p:cTn>
                        </p:par>
                        <p:par>
                          <p:cTn id="150" fill="hold" nodeType="afterGroup">
                            <p:stCondLst>
                              <p:cond delay="500"/>
                            </p:stCondLst>
                            <p:childTnLst>
                              <p:par>
                                <p:cTn id="151" presetID="29" presetClass="entr" presetSubtype="0" fill="hold" grpId="0" nodeType="afterEffect">
                                  <p:stCondLst>
                                    <p:cond delay="0"/>
                                  </p:stCondLst>
                                  <p:childTnLst>
                                    <p:set>
                                      <p:cBhvr>
                                        <p:cTn id="152" dur="1" fill="hold">
                                          <p:stCondLst>
                                            <p:cond delay="0"/>
                                          </p:stCondLst>
                                        </p:cTn>
                                        <p:tgtEl>
                                          <p:spTgt spid="139438"/>
                                        </p:tgtEl>
                                        <p:attrNameLst>
                                          <p:attrName>style.visibility</p:attrName>
                                        </p:attrNameLst>
                                      </p:cBhvr>
                                      <p:to>
                                        <p:strVal val="visible"/>
                                      </p:to>
                                    </p:set>
                                    <p:anim calcmode="lin" valueType="num">
                                      <p:cBhvr>
                                        <p:cTn id="153" dur="1000" fill="hold"/>
                                        <p:tgtEl>
                                          <p:spTgt spid="139438"/>
                                        </p:tgtEl>
                                        <p:attrNameLst>
                                          <p:attrName>ppt_x</p:attrName>
                                        </p:attrNameLst>
                                      </p:cBhvr>
                                      <p:tavLst>
                                        <p:tav tm="0">
                                          <p:val>
                                            <p:strVal val="#ppt_x-.2"/>
                                          </p:val>
                                        </p:tav>
                                        <p:tav tm="100000">
                                          <p:val>
                                            <p:strVal val="#ppt_x"/>
                                          </p:val>
                                        </p:tav>
                                      </p:tavLst>
                                    </p:anim>
                                    <p:anim calcmode="lin" valueType="num">
                                      <p:cBhvr>
                                        <p:cTn id="154" dur="1000" fill="hold"/>
                                        <p:tgtEl>
                                          <p:spTgt spid="139438"/>
                                        </p:tgtEl>
                                        <p:attrNameLst>
                                          <p:attrName>ppt_y</p:attrName>
                                        </p:attrNameLst>
                                      </p:cBhvr>
                                      <p:tavLst>
                                        <p:tav tm="0">
                                          <p:val>
                                            <p:strVal val="#ppt_y"/>
                                          </p:val>
                                        </p:tav>
                                        <p:tav tm="100000">
                                          <p:val>
                                            <p:strVal val="#ppt_y"/>
                                          </p:val>
                                        </p:tav>
                                      </p:tavLst>
                                    </p:anim>
                                    <p:animEffect transition="in" filter="wipe(right)" prLst="gradientSize: 0.1">
                                      <p:cBhvr>
                                        <p:cTn id="155" dur="1000"/>
                                        <p:tgtEl>
                                          <p:spTgt spid="139438"/>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51" presetClass="entr" presetSubtype="0" fill="hold" grpId="0" nodeType="clickEffect">
                                  <p:stCondLst>
                                    <p:cond delay="0"/>
                                  </p:stCondLst>
                                  <p:childTnLst>
                                    <p:set>
                                      <p:cBhvr>
                                        <p:cTn id="159" dur="1" fill="hold">
                                          <p:stCondLst>
                                            <p:cond delay="0"/>
                                          </p:stCondLst>
                                        </p:cTn>
                                        <p:tgtEl>
                                          <p:spTgt spid="139441"/>
                                        </p:tgtEl>
                                        <p:attrNameLst>
                                          <p:attrName>style.visibility</p:attrName>
                                        </p:attrNameLst>
                                      </p:cBhvr>
                                      <p:to>
                                        <p:strVal val="visible"/>
                                      </p:to>
                                    </p:set>
                                    <p:animEffect transition="in" filter="fade">
                                      <p:cBhvr>
                                        <p:cTn id="160" dur="192" decel="100000"/>
                                        <p:tgtEl>
                                          <p:spTgt spid="139441"/>
                                        </p:tgtEl>
                                      </p:cBhvr>
                                    </p:animEffect>
                                    <p:animScale>
                                      <p:cBhvr>
                                        <p:cTn id="161" dur="192" decel="100000"/>
                                        <p:tgtEl>
                                          <p:spTgt spid="139441"/>
                                        </p:tgtEl>
                                      </p:cBhvr>
                                      <p:from x="10000" y="10000"/>
                                      <p:to x="200000" y="450000"/>
                                    </p:animScale>
                                    <p:animScale>
                                      <p:cBhvr>
                                        <p:cTn id="162" dur="308" accel="100000" fill="hold">
                                          <p:stCondLst>
                                            <p:cond delay="192"/>
                                          </p:stCondLst>
                                        </p:cTn>
                                        <p:tgtEl>
                                          <p:spTgt spid="139441"/>
                                        </p:tgtEl>
                                      </p:cBhvr>
                                      <p:from x="200000" y="450000"/>
                                      <p:to x="100000" y="100000"/>
                                    </p:animScale>
                                    <p:set>
                                      <p:cBhvr>
                                        <p:cTn id="163" dur="192" fill="hold"/>
                                        <p:tgtEl>
                                          <p:spTgt spid="139441"/>
                                        </p:tgtEl>
                                        <p:attrNameLst>
                                          <p:attrName>ppt_x</p:attrName>
                                        </p:attrNameLst>
                                      </p:cBhvr>
                                      <p:to>
                                        <p:strVal val="(0.5)"/>
                                      </p:to>
                                    </p:set>
                                    <p:anim from="(0.5)" to="(#ppt_x)" calcmode="lin" valueType="num">
                                      <p:cBhvr>
                                        <p:cTn id="164" dur="308" accel="100000" fill="hold">
                                          <p:stCondLst>
                                            <p:cond delay="192"/>
                                          </p:stCondLst>
                                        </p:cTn>
                                        <p:tgtEl>
                                          <p:spTgt spid="139441"/>
                                        </p:tgtEl>
                                        <p:attrNameLst>
                                          <p:attrName>ppt_x</p:attrName>
                                        </p:attrNameLst>
                                      </p:cBhvr>
                                    </p:anim>
                                    <p:set>
                                      <p:cBhvr>
                                        <p:cTn id="165" dur="192" fill="hold"/>
                                        <p:tgtEl>
                                          <p:spTgt spid="139441"/>
                                        </p:tgtEl>
                                        <p:attrNameLst>
                                          <p:attrName>ppt_y</p:attrName>
                                        </p:attrNameLst>
                                      </p:cBhvr>
                                      <p:to>
                                        <p:strVal val="(#ppt_y+0.4)"/>
                                      </p:to>
                                    </p:set>
                                    <p:anim from="(#ppt_y+0.4)" to="(#ppt_y)" calcmode="lin" valueType="num">
                                      <p:cBhvr>
                                        <p:cTn id="166" dur="308" accel="100000" fill="hold">
                                          <p:stCondLst>
                                            <p:cond delay="192"/>
                                          </p:stCondLst>
                                        </p:cTn>
                                        <p:tgtEl>
                                          <p:spTgt spid="139441"/>
                                        </p:tgtEl>
                                        <p:attrNameLst>
                                          <p:attrName>ppt_y</p:attrName>
                                        </p:attrNameLst>
                                      </p:cBhvr>
                                    </p:anim>
                                  </p:childTnLst>
                                </p:cTn>
                              </p:par>
                            </p:childTnLst>
                          </p:cTn>
                        </p:par>
                      </p:childTnLst>
                    </p:cTn>
                  </p:par>
                  <p:par>
                    <p:cTn id="167" fill="hold" nodeType="clickPar">
                      <p:stCondLst>
                        <p:cond delay="indefinite"/>
                      </p:stCondLst>
                      <p:childTnLst>
                        <p:par>
                          <p:cTn id="168" fill="hold" nodeType="withGroup">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139446"/>
                                        </p:tgtEl>
                                        <p:attrNameLst>
                                          <p:attrName>style.visibility</p:attrName>
                                        </p:attrNameLst>
                                      </p:cBhvr>
                                      <p:to>
                                        <p:strVal val="visible"/>
                                      </p:to>
                                    </p:set>
                                    <p:animEffect transition="in" filter="blinds(horizontal)">
                                      <p:cBhvr>
                                        <p:cTn id="171" dur="500"/>
                                        <p:tgtEl>
                                          <p:spTgt spid="139446"/>
                                        </p:tgtEl>
                                      </p:cBhvr>
                                    </p:animEffect>
                                  </p:childTnLst>
                                </p:cTn>
                              </p:par>
                              <p:par>
                                <p:cTn id="172" presetID="3" presetClass="entr" presetSubtype="10" fill="hold" grpId="0" nodeType="withEffect">
                                  <p:stCondLst>
                                    <p:cond delay="0"/>
                                  </p:stCondLst>
                                  <p:childTnLst>
                                    <p:set>
                                      <p:cBhvr>
                                        <p:cTn id="173" dur="1" fill="hold">
                                          <p:stCondLst>
                                            <p:cond delay="0"/>
                                          </p:stCondLst>
                                        </p:cTn>
                                        <p:tgtEl>
                                          <p:spTgt spid="139447"/>
                                        </p:tgtEl>
                                        <p:attrNameLst>
                                          <p:attrName>style.visibility</p:attrName>
                                        </p:attrNameLst>
                                      </p:cBhvr>
                                      <p:to>
                                        <p:strVal val="visible"/>
                                      </p:to>
                                    </p:set>
                                    <p:animEffect transition="in" filter="blinds(horizontal)">
                                      <p:cBhvr>
                                        <p:cTn id="174" dur="500"/>
                                        <p:tgtEl>
                                          <p:spTgt spid="139447"/>
                                        </p:tgtEl>
                                      </p:cBhvr>
                                    </p:animEffect>
                                  </p:childTnLst>
                                </p:cTn>
                              </p:par>
                              <p:par>
                                <p:cTn id="175" presetID="3" presetClass="entr" presetSubtype="10" fill="hold" nodeType="withEffect">
                                  <p:stCondLst>
                                    <p:cond delay="0"/>
                                  </p:stCondLst>
                                  <p:childTnLst>
                                    <p:set>
                                      <p:cBhvr>
                                        <p:cTn id="176" dur="1" fill="hold">
                                          <p:stCondLst>
                                            <p:cond delay="0"/>
                                          </p:stCondLst>
                                        </p:cTn>
                                        <p:tgtEl>
                                          <p:spTgt spid="139448"/>
                                        </p:tgtEl>
                                        <p:attrNameLst>
                                          <p:attrName>style.visibility</p:attrName>
                                        </p:attrNameLst>
                                      </p:cBhvr>
                                      <p:to>
                                        <p:strVal val="visible"/>
                                      </p:to>
                                    </p:set>
                                    <p:animEffect transition="in" filter="blinds(horizontal)">
                                      <p:cBhvr>
                                        <p:cTn id="177" dur="500"/>
                                        <p:tgtEl>
                                          <p:spTgt spid="139448"/>
                                        </p:tgtEl>
                                      </p:cBhvr>
                                    </p:animEffect>
                                  </p:childTnLst>
                                </p:cTn>
                              </p:par>
                              <p:par>
                                <p:cTn id="178" presetID="3" presetClass="entr" presetSubtype="10" fill="hold" nodeType="withEffect">
                                  <p:stCondLst>
                                    <p:cond delay="0"/>
                                  </p:stCondLst>
                                  <p:childTnLst>
                                    <p:set>
                                      <p:cBhvr>
                                        <p:cTn id="179" dur="1" fill="hold">
                                          <p:stCondLst>
                                            <p:cond delay="0"/>
                                          </p:stCondLst>
                                        </p:cTn>
                                        <p:tgtEl>
                                          <p:spTgt spid="139443"/>
                                        </p:tgtEl>
                                        <p:attrNameLst>
                                          <p:attrName>style.visibility</p:attrName>
                                        </p:attrNameLst>
                                      </p:cBhvr>
                                      <p:to>
                                        <p:strVal val="visible"/>
                                      </p:to>
                                    </p:set>
                                    <p:animEffect transition="in" filter="blinds(horizontal)">
                                      <p:cBhvr>
                                        <p:cTn id="180" dur="500"/>
                                        <p:tgtEl>
                                          <p:spTgt spid="139443"/>
                                        </p:tgtEl>
                                      </p:cBhvr>
                                    </p:animEffect>
                                  </p:childTnLst>
                                </p:cTn>
                              </p:par>
                              <p:par>
                                <p:cTn id="181" presetID="3" presetClass="entr" presetSubtype="10" fill="hold" nodeType="withEffect">
                                  <p:stCondLst>
                                    <p:cond delay="0"/>
                                  </p:stCondLst>
                                  <p:childTnLst>
                                    <p:set>
                                      <p:cBhvr>
                                        <p:cTn id="182" dur="1" fill="hold">
                                          <p:stCondLst>
                                            <p:cond delay="0"/>
                                          </p:stCondLst>
                                        </p:cTn>
                                        <p:tgtEl>
                                          <p:spTgt spid="139444"/>
                                        </p:tgtEl>
                                        <p:attrNameLst>
                                          <p:attrName>style.visibility</p:attrName>
                                        </p:attrNameLst>
                                      </p:cBhvr>
                                      <p:to>
                                        <p:strVal val="visible"/>
                                      </p:to>
                                    </p:set>
                                    <p:animEffect transition="in" filter="blinds(horizontal)">
                                      <p:cBhvr>
                                        <p:cTn id="183" dur="500"/>
                                        <p:tgtEl>
                                          <p:spTgt spid="139444"/>
                                        </p:tgtEl>
                                      </p:cBhvr>
                                    </p:animEffect>
                                  </p:childTnLst>
                                </p:cTn>
                              </p:par>
                              <p:par>
                                <p:cTn id="184" presetID="3" presetClass="entr" presetSubtype="10" fill="hold" nodeType="withEffect">
                                  <p:stCondLst>
                                    <p:cond delay="0"/>
                                  </p:stCondLst>
                                  <p:childTnLst>
                                    <p:set>
                                      <p:cBhvr>
                                        <p:cTn id="185" dur="1" fill="hold">
                                          <p:stCondLst>
                                            <p:cond delay="0"/>
                                          </p:stCondLst>
                                        </p:cTn>
                                        <p:tgtEl>
                                          <p:spTgt spid="139450"/>
                                        </p:tgtEl>
                                        <p:attrNameLst>
                                          <p:attrName>style.visibility</p:attrName>
                                        </p:attrNameLst>
                                      </p:cBhvr>
                                      <p:to>
                                        <p:strVal val="visible"/>
                                      </p:to>
                                    </p:set>
                                    <p:animEffect transition="in" filter="blinds(horizontal)">
                                      <p:cBhvr>
                                        <p:cTn id="186" dur="500"/>
                                        <p:tgtEl>
                                          <p:spTgt spid="139450"/>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18" presetClass="entr" presetSubtype="6" fill="hold" grpId="0" nodeType="clickEffect">
                                  <p:stCondLst>
                                    <p:cond delay="0"/>
                                  </p:stCondLst>
                                  <p:childTnLst>
                                    <p:set>
                                      <p:cBhvr>
                                        <p:cTn id="190" dur="1" fill="hold">
                                          <p:stCondLst>
                                            <p:cond delay="0"/>
                                          </p:stCondLst>
                                        </p:cTn>
                                        <p:tgtEl>
                                          <p:spTgt spid="139451"/>
                                        </p:tgtEl>
                                        <p:attrNameLst>
                                          <p:attrName>style.visibility</p:attrName>
                                        </p:attrNameLst>
                                      </p:cBhvr>
                                      <p:to>
                                        <p:strVal val="visible"/>
                                      </p:to>
                                    </p:set>
                                    <p:animEffect transition="in" filter="strips(downRight)">
                                      <p:cBhvr>
                                        <p:cTn id="191" dur="1000"/>
                                        <p:tgtEl>
                                          <p:spTgt spid="139451"/>
                                        </p:tgtEl>
                                      </p:cBhvr>
                                    </p:animEffect>
                                  </p:childTnLst>
                                </p:cTn>
                              </p:par>
                              <p:par>
                                <p:cTn id="192" presetID="22" presetClass="exit" presetSubtype="4" fill="hold" grpId="1" nodeType="withEffect">
                                  <p:stCondLst>
                                    <p:cond delay="0"/>
                                  </p:stCondLst>
                                  <p:childTnLst>
                                    <p:animEffect transition="out" filter="wipe(down)">
                                      <p:cBhvr>
                                        <p:cTn id="193" dur="500"/>
                                        <p:tgtEl>
                                          <p:spTgt spid="139438"/>
                                        </p:tgtEl>
                                      </p:cBhvr>
                                    </p:animEffect>
                                    <p:set>
                                      <p:cBhvr>
                                        <p:cTn id="194" dur="1" fill="hold">
                                          <p:stCondLst>
                                            <p:cond delay="499"/>
                                          </p:stCondLst>
                                        </p:cTn>
                                        <p:tgtEl>
                                          <p:spTgt spid="1394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39416" grpId="0"/>
      <p:bldP spid="139419" grpId="0"/>
      <p:bldP spid="139420" grpId="0"/>
      <p:bldP spid="139430" grpId="0"/>
      <p:bldP spid="139432" grpId="0"/>
      <p:bldP spid="139437" grpId="0" animBg="1"/>
      <p:bldP spid="139438" grpId="0" animBg="1"/>
      <p:bldP spid="139438" grpId="1" animBg="1"/>
      <p:bldP spid="139441" grpId="0"/>
      <p:bldP spid="139446" grpId="0"/>
      <p:bldP spid="139447" grpId="0"/>
      <p:bldP spid="139451" grpId="0" animBg="1"/>
      <p:bldP spid="139478" grpId="0" animBg="1"/>
      <p:bldP spid="139478" grpId="1" animBg="1"/>
      <p:bldP spid="139481" grpId="0"/>
      <p:bldP spid="13948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
            <a:extLst>
              <a:ext uri="{FF2B5EF4-FFF2-40B4-BE49-F238E27FC236}">
                <a16:creationId xmlns:a16="http://schemas.microsoft.com/office/drawing/2014/main" id="{5CE8DDF9-F80E-419A-9A29-4E3C1F0546A8}"/>
              </a:ext>
            </a:extLst>
          </p:cNvPr>
          <p:cNvSpPr>
            <a:spLocks noChangeArrowheads="1"/>
          </p:cNvSpPr>
          <p:nvPr/>
        </p:nvSpPr>
        <p:spPr bwMode="auto">
          <a:xfrm>
            <a:off x="0" y="765175"/>
            <a:ext cx="4643438"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3100" name="Rectangle 4">
            <a:extLst>
              <a:ext uri="{FF2B5EF4-FFF2-40B4-BE49-F238E27FC236}">
                <a16:creationId xmlns:a16="http://schemas.microsoft.com/office/drawing/2014/main" id="{E767A6ED-5B25-451F-90DF-FCA70A8EA51A}"/>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3101" name="WordArt 32">
            <a:extLst>
              <a:ext uri="{FF2B5EF4-FFF2-40B4-BE49-F238E27FC236}">
                <a16:creationId xmlns:a16="http://schemas.microsoft.com/office/drawing/2014/main" id="{F87AC30B-301B-4503-9F01-6A69B969EE96}"/>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3102" name="Freeform 5">
            <a:extLst>
              <a:ext uri="{FF2B5EF4-FFF2-40B4-BE49-F238E27FC236}">
                <a16:creationId xmlns:a16="http://schemas.microsoft.com/office/drawing/2014/main" id="{15BE559B-677C-4968-B7AF-0EA9A1228A47}"/>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3" name="Text Box 6">
            <a:extLst>
              <a:ext uri="{FF2B5EF4-FFF2-40B4-BE49-F238E27FC236}">
                <a16:creationId xmlns:a16="http://schemas.microsoft.com/office/drawing/2014/main" id="{7EE2B208-C6A9-4C53-AFBB-A5EA33711C35}"/>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3104" name="Text Box 8">
            <a:extLst>
              <a:ext uri="{FF2B5EF4-FFF2-40B4-BE49-F238E27FC236}">
                <a16:creationId xmlns:a16="http://schemas.microsoft.com/office/drawing/2014/main" id="{F87A124F-271B-4050-91A0-908A77AF924C}"/>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3105" name="Text Box 9">
            <a:extLst>
              <a:ext uri="{FF2B5EF4-FFF2-40B4-BE49-F238E27FC236}">
                <a16:creationId xmlns:a16="http://schemas.microsoft.com/office/drawing/2014/main" id="{DC7B37BA-4E60-4416-BBBF-F5AF7EE2E844}"/>
              </a:ext>
            </a:extLst>
          </p:cNvPr>
          <p:cNvSpPr txBox="1">
            <a:spLocks noChangeArrowheads="1"/>
          </p:cNvSpPr>
          <p:nvPr/>
        </p:nvSpPr>
        <p:spPr bwMode="auto">
          <a:xfrm>
            <a:off x="0" y="1219200"/>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căn</a:t>
            </a:r>
            <a:r>
              <a:rPr lang="en-US" altLang="en-US" sz="2400" b="1">
                <a:latin typeface=".VnTime" panose="020B7200000000000000" pitchFamily="34" charset="0"/>
              </a:rPr>
              <a:t>:</a:t>
            </a:r>
            <a:endParaRPr lang="en-US" altLang="en-US" b="1"/>
          </a:p>
        </p:txBody>
      </p:sp>
      <p:sp>
        <p:nvSpPr>
          <p:cNvPr id="3106" name="Text Box 27">
            <a:extLst>
              <a:ext uri="{FF2B5EF4-FFF2-40B4-BE49-F238E27FC236}">
                <a16:creationId xmlns:a16="http://schemas.microsoft.com/office/drawing/2014/main" id="{B832394D-3F8A-4CD3-BA3E-0C8841FEBAC7}"/>
              </a:ext>
            </a:extLst>
          </p:cNvPr>
          <p:cNvSpPr txBox="1">
            <a:spLocks noChangeArrowheads="1"/>
          </p:cNvSpPr>
          <p:nvPr/>
        </p:nvSpPr>
        <p:spPr bwMode="auto">
          <a:xfrm>
            <a:off x="0" y="1700213"/>
            <a:ext cx="197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i="1" u="sng">
                <a:latin typeface="Arial" panose="020B0604020202020204" pitchFamily="34" charset="0"/>
              </a:rPr>
              <a:t>Tổng quát:</a:t>
            </a:r>
            <a:r>
              <a:rPr lang="en-US" altLang="en-US" sz="2400" b="1" u="sng">
                <a:latin typeface="Arial" panose="020B0604020202020204" pitchFamily="34" charset="0"/>
              </a:rPr>
              <a:t> </a:t>
            </a:r>
          </a:p>
        </p:txBody>
      </p:sp>
      <p:pic>
        <p:nvPicPr>
          <p:cNvPr id="3107" name="Picture 28">
            <a:extLst>
              <a:ext uri="{FF2B5EF4-FFF2-40B4-BE49-F238E27FC236}">
                <a16:creationId xmlns:a16="http://schemas.microsoft.com/office/drawing/2014/main" id="{3F8646A1-D459-4021-BA28-EA32F5F01B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2492375"/>
            <a:ext cx="6619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8" name="Picture 29">
            <a:extLst>
              <a:ext uri="{FF2B5EF4-FFF2-40B4-BE49-F238E27FC236}">
                <a16:creationId xmlns:a16="http://schemas.microsoft.com/office/drawing/2014/main" id="{B2E9E5B3-0DD9-42C3-BCA3-5855BDEEDF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8888" y="2492375"/>
            <a:ext cx="9413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09" name="Text Box 30">
            <a:extLst>
              <a:ext uri="{FF2B5EF4-FFF2-40B4-BE49-F238E27FC236}">
                <a16:creationId xmlns:a16="http://schemas.microsoft.com/office/drawing/2014/main" id="{F9889681-3C40-4D46-879F-EBDB5FE18236}"/>
              </a:ext>
            </a:extLst>
          </p:cNvPr>
          <p:cNvSpPr txBox="1">
            <a:spLocks noChangeArrowheads="1"/>
          </p:cNvSpPr>
          <p:nvPr/>
        </p:nvSpPr>
        <p:spPr bwMode="auto">
          <a:xfrm>
            <a:off x="0" y="2133600"/>
            <a:ext cx="2741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c¸c biÓu thøc A, B</a:t>
            </a:r>
          </a:p>
        </p:txBody>
      </p:sp>
      <p:sp>
        <p:nvSpPr>
          <p:cNvPr id="3110" name="Text Box 31">
            <a:extLst>
              <a:ext uri="{FF2B5EF4-FFF2-40B4-BE49-F238E27FC236}">
                <a16:creationId xmlns:a16="http://schemas.microsoft.com/office/drawing/2014/main" id="{1629D5B3-2852-44EB-9B7F-4C1C8CA937DD}"/>
              </a:ext>
            </a:extLst>
          </p:cNvPr>
          <p:cNvSpPr txBox="1">
            <a:spLocks noChangeArrowheads="1"/>
          </p:cNvSpPr>
          <p:nvPr/>
        </p:nvSpPr>
        <p:spPr bwMode="auto">
          <a:xfrm>
            <a:off x="2484438" y="2133600"/>
            <a:ext cx="776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mµ</a:t>
            </a:r>
          </a:p>
        </p:txBody>
      </p:sp>
      <p:graphicFrame>
        <p:nvGraphicFramePr>
          <p:cNvPr id="3074" name="Object 32">
            <a:extLst>
              <a:ext uri="{FF2B5EF4-FFF2-40B4-BE49-F238E27FC236}">
                <a16:creationId xmlns:a16="http://schemas.microsoft.com/office/drawing/2014/main" id="{8DB71F45-304A-4895-8473-C2E5A2F0313B}"/>
              </a:ext>
            </a:extLst>
          </p:cNvPr>
          <p:cNvGraphicFramePr>
            <a:graphicFrameLocks noChangeAspect="1"/>
          </p:cNvGraphicFramePr>
          <p:nvPr/>
        </p:nvGraphicFramePr>
        <p:xfrm>
          <a:off x="3059113" y="2187575"/>
          <a:ext cx="1152525" cy="323850"/>
        </p:xfrm>
        <a:graphic>
          <a:graphicData uri="http://schemas.openxmlformats.org/presentationml/2006/ole">
            <mc:AlternateContent xmlns:mc="http://schemas.openxmlformats.org/markup-compatibility/2006">
              <mc:Choice xmlns:v="urn:schemas-microsoft-com:vml" Requires="v">
                <p:oleObj spid="_x0000_s3141" name="Equation" r:id="rId6" imgW="876228" imgH="190573" progId="Equation.DSMT4">
                  <p:embed/>
                </p:oleObj>
              </mc:Choice>
              <mc:Fallback>
                <p:oleObj name="Equation" r:id="rId6" imgW="876228" imgH="190573" progId="Equation.DSMT4">
                  <p:embed/>
                  <p:pic>
                    <p:nvPicPr>
                      <p:cNvPr id="0" name="Object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59113" y="2187575"/>
                        <a:ext cx="1152525"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5" name="Object 33">
            <a:extLst>
              <a:ext uri="{FF2B5EF4-FFF2-40B4-BE49-F238E27FC236}">
                <a16:creationId xmlns:a16="http://schemas.microsoft.com/office/drawing/2014/main" id="{2A264EC7-9C48-4CBB-8664-B7576F17DDD0}"/>
              </a:ext>
            </a:extLst>
          </p:cNvPr>
          <p:cNvGraphicFramePr>
            <a:graphicFrameLocks noChangeAspect="1"/>
          </p:cNvGraphicFramePr>
          <p:nvPr/>
        </p:nvGraphicFramePr>
        <p:xfrm>
          <a:off x="2195513" y="2492375"/>
          <a:ext cx="792162" cy="715963"/>
        </p:xfrm>
        <a:graphic>
          <a:graphicData uri="http://schemas.openxmlformats.org/presentationml/2006/ole">
            <mc:AlternateContent xmlns:mc="http://schemas.openxmlformats.org/markup-compatibility/2006">
              <mc:Choice xmlns:v="urn:schemas-microsoft-com:vml" Requires="v">
                <p:oleObj spid="_x0000_s3142" name="Equation" r:id="rId8" imgW="533169" imgH="482391" progId="Equation.3">
                  <p:embed/>
                </p:oleObj>
              </mc:Choice>
              <mc:Fallback>
                <p:oleObj name="Equation" r:id="rId8" imgW="533169" imgH="482391" progId="Equation.3">
                  <p:embed/>
                  <p:pic>
                    <p:nvPicPr>
                      <p:cNvPr id="0" name="Object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2492375"/>
                        <a:ext cx="792162"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11" name="Rectangle 34">
            <a:extLst>
              <a:ext uri="{FF2B5EF4-FFF2-40B4-BE49-F238E27FC236}">
                <a16:creationId xmlns:a16="http://schemas.microsoft.com/office/drawing/2014/main" id="{CF44CB77-47FB-4CDB-BAC2-E580EF9A7549}"/>
              </a:ext>
            </a:extLst>
          </p:cNvPr>
          <p:cNvSpPr>
            <a:spLocks noChangeArrowheads="1"/>
          </p:cNvSpPr>
          <p:nvPr/>
        </p:nvSpPr>
        <p:spPr bwMode="auto">
          <a:xfrm>
            <a:off x="0" y="2133600"/>
            <a:ext cx="4572000" cy="1079500"/>
          </a:xfrm>
          <a:prstGeom prst="rect">
            <a:avLst/>
          </a:prstGeom>
          <a:noFill/>
          <a:ln w="76200" cmpd="tri">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graphicFrame>
        <p:nvGraphicFramePr>
          <p:cNvPr id="203811" name="Object 35">
            <a:extLst>
              <a:ext uri="{FF2B5EF4-FFF2-40B4-BE49-F238E27FC236}">
                <a16:creationId xmlns:a16="http://schemas.microsoft.com/office/drawing/2014/main" id="{41FFAE32-47E3-4284-84C5-CDFC51736CE3}"/>
              </a:ext>
            </a:extLst>
          </p:cNvPr>
          <p:cNvGraphicFramePr>
            <a:graphicFrameLocks noChangeAspect="1"/>
          </p:cNvGraphicFramePr>
          <p:nvPr/>
        </p:nvGraphicFramePr>
        <p:xfrm>
          <a:off x="468313" y="4005263"/>
          <a:ext cx="592137" cy="630237"/>
        </p:xfrm>
        <a:graphic>
          <a:graphicData uri="http://schemas.openxmlformats.org/presentationml/2006/ole">
            <mc:AlternateContent xmlns:mc="http://schemas.openxmlformats.org/markup-compatibility/2006">
              <mc:Choice xmlns:v="urn:schemas-microsoft-com:vml" Requires="v">
                <p:oleObj spid="_x0000_s3143" name="Equation" r:id="rId10" imgW="418918" imgH="444307" progId="Equation.3">
                  <p:embed/>
                </p:oleObj>
              </mc:Choice>
              <mc:Fallback>
                <p:oleObj name="Equation" r:id="rId10" imgW="418918" imgH="444307" progId="Equation.3">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8313" y="4005263"/>
                        <a:ext cx="592137" cy="63023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12" name="Object 36">
            <a:extLst>
              <a:ext uri="{FF2B5EF4-FFF2-40B4-BE49-F238E27FC236}">
                <a16:creationId xmlns:a16="http://schemas.microsoft.com/office/drawing/2014/main" id="{59529E1B-8FE4-42C5-A6D1-E72E8916E5AF}"/>
              </a:ext>
            </a:extLst>
          </p:cNvPr>
          <p:cNvGraphicFramePr>
            <a:graphicFrameLocks noChangeAspect="1"/>
          </p:cNvGraphicFramePr>
          <p:nvPr/>
        </p:nvGraphicFramePr>
        <p:xfrm>
          <a:off x="1476375" y="4005263"/>
          <a:ext cx="788988" cy="628650"/>
        </p:xfrm>
        <a:graphic>
          <a:graphicData uri="http://schemas.openxmlformats.org/presentationml/2006/ole">
            <mc:AlternateContent xmlns:mc="http://schemas.openxmlformats.org/markup-compatibility/2006">
              <mc:Choice xmlns:v="urn:schemas-microsoft-com:vml" Requires="v">
                <p:oleObj spid="_x0000_s3144" name="Equation" r:id="rId12" imgW="558558" imgH="444307" progId="Equation.3">
                  <p:embed/>
                </p:oleObj>
              </mc:Choice>
              <mc:Fallback>
                <p:oleObj name="Equation" r:id="rId12" imgW="558558" imgH="444307" progId="Equation.3">
                  <p:embed/>
                  <p:pic>
                    <p:nvPicPr>
                      <p:cNvPr id="0" name="Object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76375" y="4005263"/>
                        <a:ext cx="788988" cy="62865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37">
            <a:extLst>
              <a:ext uri="{FF2B5EF4-FFF2-40B4-BE49-F238E27FC236}">
                <a16:creationId xmlns:a16="http://schemas.microsoft.com/office/drawing/2014/main" id="{BBB89BEC-2726-4230-809F-8C3B4CE8D6C2}"/>
              </a:ext>
            </a:extLst>
          </p:cNvPr>
          <p:cNvGrpSpPr>
            <a:grpSpLocks/>
          </p:cNvGrpSpPr>
          <p:nvPr/>
        </p:nvGrpSpPr>
        <p:grpSpPr bwMode="auto">
          <a:xfrm>
            <a:off x="2700338" y="4005263"/>
            <a:ext cx="1727200" cy="649287"/>
            <a:chOff x="2812" y="2523"/>
            <a:chExt cx="1629" cy="641"/>
          </a:xfrm>
        </p:grpSpPr>
        <p:graphicFrame>
          <p:nvGraphicFramePr>
            <p:cNvPr id="3097" name="Object 38">
              <a:extLst>
                <a:ext uri="{FF2B5EF4-FFF2-40B4-BE49-F238E27FC236}">
                  <a16:creationId xmlns:a16="http://schemas.microsoft.com/office/drawing/2014/main" id="{99503C8D-0C74-43BF-8EBB-F8D8A8DD1446}"/>
                </a:ext>
              </a:extLst>
            </p:cNvPr>
            <p:cNvGraphicFramePr>
              <a:graphicFrameLocks noChangeAspect="1"/>
            </p:cNvGraphicFramePr>
            <p:nvPr/>
          </p:nvGraphicFramePr>
          <p:xfrm>
            <a:off x="2812" y="2523"/>
            <a:ext cx="785" cy="641"/>
          </p:xfrm>
          <a:graphic>
            <a:graphicData uri="http://schemas.openxmlformats.org/presentationml/2006/ole">
              <mc:AlternateContent xmlns:mc="http://schemas.openxmlformats.org/markup-compatibility/2006">
                <mc:Choice xmlns:v="urn:schemas-microsoft-com:vml" Requires="v">
                  <p:oleObj spid="_x0000_s3145" name="Equation" r:id="rId14" imgW="545863" imgH="444307" progId="Equation.3">
                    <p:embed/>
                  </p:oleObj>
                </mc:Choice>
                <mc:Fallback>
                  <p:oleObj name="Equation" r:id="rId14" imgW="545863" imgH="444307" progId="Equation.3">
                    <p:embed/>
                    <p:pic>
                      <p:nvPicPr>
                        <p:cNvPr id="0" name="Object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2" y="2523"/>
                          <a:ext cx="785" cy="641"/>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98" name="Object 39">
              <a:extLst>
                <a:ext uri="{FF2B5EF4-FFF2-40B4-BE49-F238E27FC236}">
                  <a16:creationId xmlns:a16="http://schemas.microsoft.com/office/drawing/2014/main" id="{B4D71F9B-A55E-4C89-8F11-45870D9FFEB9}"/>
                </a:ext>
              </a:extLst>
            </p:cNvPr>
            <p:cNvGraphicFramePr>
              <a:graphicFrameLocks noChangeAspect="1"/>
            </p:cNvGraphicFramePr>
            <p:nvPr/>
          </p:nvGraphicFramePr>
          <p:xfrm>
            <a:off x="3742" y="2727"/>
            <a:ext cx="699" cy="249"/>
          </p:xfrm>
          <a:graphic>
            <a:graphicData uri="http://schemas.openxmlformats.org/presentationml/2006/ole">
              <mc:AlternateContent xmlns:mc="http://schemas.openxmlformats.org/markup-compatibility/2006">
                <mc:Choice xmlns:v="urn:schemas-microsoft-com:vml" Requires="v">
                  <p:oleObj spid="_x0000_s3146" name="Equation" r:id="rId16" imgW="571252" imgH="203112" progId="Equation.3">
                    <p:embed/>
                  </p:oleObj>
                </mc:Choice>
                <mc:Fallback>
                  <p:oleObj name="Equation" r:id="rId16" imgW="571252" imgH="203112" progId="Equation.3">
                    <p:embed/>
                    <p:pic>
                      <p:nvPicPr>
                        <p:cNvPr id="0" name="Object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42" y="2727"/>
                          <a:ext cx="699" cy="249"/>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203816" name="Text Box 40">
            <a:extLst>
              <a:ext uri="{FF2B5EF4-FFF2-40B4-BE49-F238E27FC236}">
                <a16:creationId xmlns:a16="http://schemas.microsoft.com/office/drawing/2014/main" id="{AECDBE2B-41FD-4F17-B1A2-85C3885E7EE9}"/>
              </a:ext>
            </a:extLst>
          </p:cNvPr>
          <p:cNvSpPr txBox="1">
            <a:spLocks noChangeArrowheads="1"/>
          </p:cNvSpPr>
          <p:nvPr/>
        </p:nvSpPr>
        <p:spPr bwMode="auto">
          <a:xfrm>
            <a:off x="684213" y="3429000"/>
            <a:ext cx="4105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i="1">
                <a:latin typeface="Arial" panose="020B0604020202020204" pitchFamily="34" charset="0"/>
              </a:rPr>
              <a:t>Khử mẫu của biểu thức lấy căn:</a:t>
            </a:r>
          </a:p>
        </p:txBody>
      </p:sp>
      <p:sp>
        <p:nvSpPr>
          <p:cNvPr id="203817" name="Text Box 41">
            <a:extLst>
              <a:ext uri="{FF2B5EF4-FFF2-40B4-BE49-F238E27FC236}">
                <a16:creationId xmlns:a16="http://schemas.microsoft.com/office/drawing/2014/main" id="{C5D62678-9FFD-436E-8BC0-F14702133944}"/>
              </a:ext>
            </a:extLst>
          </p:cNvPr>
          <p:cNvSpPr txBox="1">
            <a:spLocks noChangeArrowheads="1"/>
          </p:cNvSpPr>
          <p:nvPr/>
        </p:nvSpPr>
        <p:spPr bwMode="auto">
          <a:xfrm>
            <a:off x="0" y="3357563"/>
            <a:ext cx="611188" cy="514350"/>
          </a:xfrm>
          <a:prstGeom prst="rect">
            <a:avLst/>
          </a:prstGeom>
          <a:solidFill>
            <a:schemeClr val="hlink"/>
          </a:solidFill>
          <a:ln w="57150" cmpd="thickThin">
            <a:solidFill>
              <a:schemeClr val="tx2"/>
            </a:solidFill>
            <a:miter lim="800000"/>
            <a:headEnd/>
            <a:tailEnd/>
          </a:ln>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6600"/>
                </a:solidFill>
                <a:latin typeface="Arial" panose="020B0604020202020204" pitchFamily="34" charset="0"/>
              </a:rPr>
              <a:t>?1</a:t>
            </a:r>
          </a:p>
        </p:txBody>
      </p:sp>
      <p:graphicFrame>
        <p:nvGraphicFramePr>
          <p:cNvPr id="203832" name="Object 56">
            <a:extLst>
              <a:ext uri="{FF2B5EF4-FFF2-40B4-BE49-F238E27FC236}">
                <a16:creationId xmlns:a16="http://schemas.microsoft.com/office/drawing/2014/main" id="{142CB449-8BE9-4442-B009-12378C92EF84}"/>
              </a:ext>
            </a:extLst>
          </p:cNvPr>
          <p:cNvGraphicFramePr>
            <a:graphicFrameLocks noChangeAspect="1"/>
          </p:cNvGraphicFramePr>
          <p:nvPr/>
        </p:nvGraphicFramePr>
        <p:xfrm>
          <a:off x="4787900" y="1628775"/>
          <a:ext cx="647700" cy="750888"/>
        </p:xfrm>
        <a:graphic>
          <a:graphicData uri="http://schemas.openxmlformats.org/presentationml/2006/ole">
            <mc:AlternateContent xmlns:mc="http://schemas.openxmlformats.org/markup-compatibility/2006">
              <mc:Choice xmlns:v="urn:schemas-microsoft-com:vml" Requires="v">
                <p:oleObj spid="_x0000_s3147" name="Equation" r:id="rId18" imgW="418918" imgH="444307" progId="Equation.3">
                  <p:embed/>
                </p:oleObj>
              </mc:Choice>
              <mc:Fallback>
                <p:oleObj name="Equation" r:id="rId18" imgW="418918" imgH="444307" progId="Equation.3">
                  <p:embed/>
                  <p:pic>
                    <p:nvPicPr>
                      <p:cNvPr id="0" name="Object 5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7900" y="1628775"/>
                        <a:ext cx="647700" cy="75088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3" name="Object 57">
            <a:extLst>
              <a:ext uri="{FF2B5EF4-FFF2-40B4-BE49-F238E27FC236}">
                <a16:creationId xmlns:a16="http://schemas.microsoft.com/office/drawing/2014/main" id="{FAA3B91D-4845-463D-82E7-291AEAA79CB0}"/>
              </a:ext>
            </a:extLst>
          </p:cNvPr>
          <p:cNvGraphicFramePr>
            <a:graphicFrameLocks noChangeAspect="1"/>
          </p:cNvGraphicFramePr>
          <p:nvPr/>
        </p:nvGraphicFramePr>
        <p:xfrm>
          <a:off x="5508625" y="1628775"/>
          <a:ext cx="765175" cy="750888"/>
        </p:xfrm>
        <a:graphic>
          <a:graphicData uri="http://schemas.openxmlformats.org/presentationml/2006/ole">
            <mc:AlternateContent xmlns:mc="http://schemas.openxmlformats.org/markup-compatibility/2006">
              <mc:Choice xmlns:v="urn:schemas-microsoft-com:vml" Requires="v">
                <p:oleObj spid="_x0000_s3148" name="Equation" r:id="rId19" imgW="495085" imgH="444307" progId="Equation.DSMT4">
                  <p:embed/>
                </p:oleObj>
              </mc:Choice>
              <mc:Fallback>
                <p:oleObj name="Equation" r:id="rId19" imgW="495085" imgH="444307" progId="Equation.DSMT4">
                  <p:embed/>
                  <p:pic>
                    <p:nvPicPr>
                      <p:cNvPr id="0" name="Object 5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08625" y="1628775"/>
                        <a:ext cx="765175" cy="75088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4" name="Object 58">
            <a:extLst>
              <a:ext uri="{FF2B5EF4-FFF2-40B4-BE49-F238E27FC236}">
                <a16:creationId xmlns:a16="http://schemas.microsoft.com/office/drawing/2014/main" id="{E299B805-E1EB-4537-8EBE-F8B4085F3919}"/>
              </a:ext>
            </a:extLst>
          </p:cNvPr>
          <p:cNvGraphicFramePr>
            <a:graphicFrameLocks noChangeAspect="1"/>
          </p:cNvGraphicFramePr>
          <p:nvPr/>
        </p:nvGraphicFramePr>
        <p:xfrm>
          <a:off x="6300788" y="1597025"/>
          <a:ext cx="765175" cy="793750"/>
        </p:xfrm>
        <a:graphic>
          <a:graphicData uri="http://schemas.openxmlformats.org/presentationml/2006/ole">
            <mc:AlternateContent xmlns:mc="http://schemas.openxmlformats.org/markup-compatibility/2006">
              <mc:Choice xmlns:v="urn:schemas-microsoft-com:vml" Requires="v">
                <p:oleObj spid="_x0000_s3149" name="Equation" r:id="rId21" imgW="495085" imgH="469696" progId="Equation.3">
                  <p:embed/>
                </p:oleObj>
              </mc:Choice>
              <mc:Fallback>
                <p:oleObj name="Equation" r:id="rId21" imgW="495085" imgH="469696" progId="Equation.3">
                  <p:embed/>
                  <p:pic>
                    <p:nvPicPr>
                      <p:cNvPr id="0" name="Object 5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00788" y="1597025"/>
                        <a:ext cx="765175" cy="79375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5" name="Object 59">
            <a:extLst>
              <a:ext uri="{FF2B5EF4-FFF2-40B4-BE49-F238E27FC236}">
                <a16:creationId xmlns:a16="http://schemas.microsoft.com/office/drawing/2014/main" id="{35B6884A-9F7F-41BA-BD5F-87E5138658D1}"/>
              </a:ext>
            </a:extLst>
          </p:cNvPr>
          <p:cNvGraphicFramePr>
            <a:graphicFrameLocks noChangeAspect="1"/>
          </p:cNvGraphicFramePr>
          <p:nvPr/>
        </p:nvGraphicFramePr>
        <p:xfrm>
          <a:off x="7164388" y="1628775"/>
          <a:ext cx="706437" cy="730250"/>
        </p:xfrm>
        <a:graphic>
          <a:graphicData uri="http://schemas.openxmlformats.org/presentationml/2006/ole">
            <mc:AlternateContent xmlns:mc="http://schemas.openxmlformats.org/markup-compatibility/2006">
              <mc:Choice xmlns:v="urn:schemas-microsoft-com:vml" Requires="v">
                <p:oleObj spid="_x0000_s3150" name="Equation" r:id="rId23" imgW="457200" imgH="431800" progId="Equation.3">
                  <p:embed/>
                </p:oleObj>
              </mc:Choice>
              <mc:Fallback>
                <p:oleObj name="Equation" r:id="rId23" imgW="457200" imgH="431800" progId="Equation.3">
                  <p:embed/>
                  <p:pic>
                    <p:nvPicPr>
                      <p:cNvPr id="0" name="Object 5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164388" y="1628775"/>
                        <a:ext cx="706437" cy="73025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6" name="Object 60">
            <a:extLst>
              <a:ext uri="{FF2B5EF4-FFF2-40B4-BE49-F238E27FC236}">
                <a16:creationId xmlns:a16="http://schemas.microsoft.com/office/drawing/2014/main" id="{60519A2A-2D31-4F3E-A8B7-56F8A054209D}"/>
              </a:ext>
            </a:extLst>
          </p:cNvPr>
          <p:cNvGraphicFramePr>
            <a:graphicFrameLocks noChangeAspect="1"/>
          </p:cNvGraphicFramePr>
          <p:nvPr/>
        </p:nvGraphicFramePr>
        <p:xfrm>
          <a:off x="4787900" y="2420938"/>
          <a:ext cx="1584325" cy="685800"/>
        </p:xfrm>
        <a:graphic>
          <a:graphicData uri="http://schemas.openxmlformats.org/presentationml/2006/ole">
            <mc:AlternateContent xmlns:mc="http://schemas.openxmlformats.org/markup-compatibility/2006">
              <mc:Choice xmlns:v="urn:schemas-microsoft-com:vml" Requires="v">
                <p:oleObj spid="_x0000_s3151" name="Equation" r:id="rId25" imgW="1028254" imgH="444307" progId="Equation.3">
                  <p:embed/>
                </p:oleObj>
              </mc:Choice>
              <mc:Fallback>
                <p:oleObj name="Equation" r:id="rId25" imgW="1028254" imgH="444307" progId="Equation.3">
                  <p:embed/>
                  <p:pic>
                    <p:nvPicPr>
                      <p:cNvPr id="0" name="Object 6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787900" y="2420938"/>
                        <a:ext cx="1584325" cy="6858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7" name="Object 61">
            <a:extLst>
              <a:ext uri="{FF2B5EF4-FFF2-40B4-BE49-F238E27FC236}">
                <a16:creationId xmlns:a16="http://schemas.microsoft.com/office/drawing/2014/main" id="{A3022980-6FC2-48D8-9F50-086E8FC8AC18}"/>
              </a:ext>
            </a:extLst>
          </p:cNvPr>
          <p:cNvGraphicFramePr>
            <a:graphicFrameLocks noChangeAspect="1"/>
          </p:cNvGraphicFramePr>
          <p:nvPr/>
        </p:nvGraphicFramePr>
        <p:xfrm>
          <a:off x="6443663" y="2492375"/>
          <a:ext cx="1019175" cy="576263"/>
        </p:xfrm>
        <a:graphic>
          <a:graphicData uri="http://schemas.openxmlformats.org/presentationml/2006/ole">
            <mc:AlternateContent xmlns:mc="http://schemas.openxmlformats.org/markup-compatibility/2006">
              <mc:Choice xmlns:v="urn:schemas-microsoft-com:vml" Requires="v">
                <p:oleObj spid="_x0000_s3152" name="Equation" r:id="rId27" imgW="787058" imgH="444307" progId="Equation.DSMT4">
                  <p:embed/>
                </p:oleObj>
              </mc:Choice>
              <mc:Fallback>
                <p:oleObj name="Equation" r:id="rId27" imgW="787058" imgH="444307" progId="Equation.DSMT4">
                  <p:embed/>
                  <p:pic>
                    <p:nvPicPr>
                      <p:cNvPr id="0" name="Object 6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443663" y="2492375"/>
                        <a:ext cx="1019175" cy="576263"/>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8" name="Object 62">
            <a:extLst>
              <a:ext uri="{FF2B5EF4-FFF2-40B4-BE49-F238E27FC236}">
                <a16:creationId xmlns:a16="http://schemas.microsoft.com/office/drawing/2014/main" id="{CD665E2B-1D1B-4AE2-8FB9-F219739C10B5}"/>
              </a:ext>
            </a:extLst>
          </p:cNvPr>
          <p:cNvGraphicFramePr>
            <a:graphicFrameLocks noChangeAspect="1"/>
          </p:cNvGraphicFramePr>
          <p:nvPr/>
        </p:nvGraphicFramePr>
        <p:xfrm>
          <a:off x="7524750" y="2476500"/>
          <a:ext cx="869950" cy="625475"/>
        </p:xfrm>
        <a:graphic>
          <a:graphicData uri="http://schemas.openxmlformats.org/presentationml/2006/ole">
            <mc:AlternateContent xmlns:mc="http://schemas.openxmlformats.org/markup-compatibility/2006">
              <mc:Choice xmlns:v="urn:schemas-microsoft-com:vml" Requires="v">
                <p:oleObj spid="_x0000_s3153" name="Equation" r:id="rId29" imgW="672808" imgH="482391" progId="Equation.3">
                  <p:embed/>
                </p:oleObj>
              </mc:Choice>
              <mc:Fallback>
                <p:oleObj name="Equation" r:id="rId29" imgW="672808" imgH="482391" progId="Equation.3">
                  <p:embed/>
                  <p:pic>
                    <p:nvPicPr>
                      <p:cNvPr id="0" name="Object 6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524750" y="2476500"/>
                        <a:ext cx="869950" cy="6254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39" name="Object 63">
            <a:extLst>
              <a:ext uri="{FF2B5EF4-FFF2-40B4-BE49-F238E27FC236}">
                <a16:creationId xmlns:a16="http://schemas.microsoft.com/office/drawing/2014/main" id="{3E820067-7CC3-4856-A346-1495FB5A5EF4}"/>
              </a:ext>
            </a:extLst>
          </p:cNvPr>
          <p:cNvGraphicFramePr>
            <a:graphicFrameLocks noChangeAspect="1"/>
          </p:cNvGraphicFramePr>
          <p:nvPr/>
        </p:nvGraphicFramePr>
        <p:xfrm>
          <a:off x="6516688" y="3141663"/>
          <a:ext cx="673100" cy="560387"/>
        </p:xfrm>
        <a:graphic>
          <a:graphicData uri="http://schemas.openxmlformats.org/presentationml/2006/ole">
            <mc:AlternateContent xmlns:mc="http://schemas.openxmlformats.org/markup-compatibility/2006">
              <mc:Choice xmlns:v="urn:schemas-microsoft-com:vml" Requires="v">
                <p:oleObj spid="_x0000_s3154" name="Equation" r:id="rId31" imgW="520474" imgH="431613" progId="Equation.3">
                  <p:embed/>
                </p:oleObj>
              </mc:Choice>
              <mc:Fallback>
                <p:oleObj name="Equation" r:id="rId31" imgW="520474" imgH="431613" progId="Equation.3">
                  <p:embed/>
                  <p:pic>
                    <p:nvPicPr>
                      <p:cNvPr id="0" name="Object 63"/>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516688" y="3141663"/>
                        <a:ext cx="673100" cy="56038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0" name="Object 64">
            <a:extLst>
              <a:ext uri="{FF2B5EF4-FFF2-40B4-BE49-F238E27FC236}">
                <a16:creationId xmlns:a16="http://schemas.microsoft.com/office/drawing/2014/main" id="{CB1B5793-9DDF-4FA2-BBBE-4E111B9487F4}"/>
              </a:ext>
            </a:extLst>
          </p:cNvPr>
          <p:cNvGraphicFramePr>
            <a:graphicFrameLocks noChangeAspect="1"/>
          </p:cNvGraphicFramePr>
          <p:nvPr/>
        </p:nvGraphicFramePr>
        <p:xfrm>
          <a:off x="7667625" y="3141663"/>
          <a:ext cx="574675" cy="560387"/>
        </p:xfrm>
        <a:graphic>
          <a:graphicData uri="http://schemas.openxmlformats.org/presentationml/2006/ole">
            <mc:AlternateContent xmlns:mc="http://schemas.openxmlformats.org/markup-compatibility/2006">
              <mc:Choice xmlns:v="urn:schemas-microsoft-com:vml" Requires="v">
                <p:oleObj spid="_x0000_s3155" name="Equation" r:id="rId33" imgW="444307" imgH="431613" progId="Equation.3">
                  <p:embed/>
                </p:oleObj>
              </mc:Choice>
              <mc:Fallback>
                <p:oleObj name="Equation" r:id="rId33" imgW="444307" imgH="431613" progId="Equation.3">
                  <p:embed/>
                  <p:pic>
                    <p:nvPicPr>
                      <p:cNvPr id="0" name="Object 6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667625" y="3141663"/>
                        <a:ext cx="574675" cy="56038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1" name="Object 65">
            <a:extLst>
              <a:ext uri="{FF2B5EF4-FFF2-40B4-BE49-F238E27FC236}">
                <a16:creationId xmlns:a16="http://schemas.microsoft.com/office/drawing/2014/main" id="{3450D3C2-5D1D-4544-A9A8-CF6A17119754}"/>
              </a:ext>
            </a:extLst>
          </p:cNvPr>
          <p:cNvGraphicFramePr>
            <a:graphicFrameLocks noChangeAspect="1"/>
          </p:cNvGraphicFramePr>
          <p:nvPr/>
        </p:nvGraphicFramePr>
        <p:xfrm>
          <a:off x="4572000" y="3789363"/>
          <a:ext cx="1512888" cy="657225"/>
        </p:xfrm>
        <a:graphic>
          <a:graphicData uri="http://schemas.openxmlformats.org/presentationml/2006/ole">
            <mc:AlternateContent xmlns:mc="http://schemas.openxmlformats.org/markup-compatibility/2006">
              <mc:Choice xmlns:v="urn:schemas-microsoft-com:vml" Requires="v">
                <p:oleObj spid="_x0000_s3156" name="Equation" r:id="rId35" imgW="926698" imgH="444307" progId="Equation.3">
                  <p:embed/>
                </p:oleObj>
              </mc:Choice>
              <mc:Fallback>
                <p:oleObj name="Equation" r:id="rId35" imgW="926698" imgH="444307" progId="Equation.3">
                  <p:embed/>
                  <p:pic>
                    <p:nvPicPr>
                      <p:cNvPr id="0" name="Object 65"/>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572000" y="3789363"/>
                        <a:ext cx="1512888" cy="65722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2" name="Object 66">
            <a:extLst>
              <a:ext uri="{FF2B5EF4-FFF2-40B4-BE49-F238E27FC236}">
                <a16:creationId xmlns:a16="http://schemas.microsoft.com/office/drawing/2014/main" id="{A2144106-7D4D-4B88-B6E9-7192F4D2801D}"/>
              </a:ext>
            </a:extLst>
          </p:cNvPr>
          <p:cNvGraphicFramePr>
            <a:graphicFrameLocks noChangeAspect="1"/>
          </p:cNvGraphicFramePr>
          <p:nvPr/>
        </p:nvGraphicFramePr>
        <p:xfrm>
          <a:off x="6908800" y="3789363"/>
          <a:ext cx="1089025" cy="708025"/>
        </p:xfrm>
        <a:graphic>
          <a:graphicData uri="http://schemas.openxmlformats.org/presentationml/2006/ole">
            <mc:AlternateContent xmlns:mc="http://schemas.openxmlformats.org/markup-compatibility/2006">
              <mc:Choice xmlns:v="urn:schemas-microsoft-com:vml" Requires="v">
                <p:oleObj spid="_x0000_s3157" name="Equation" r:id="rId37" imgW="685502" imgH="444307" progId="Equation.DSMT4">
                  <p:embed/>
                </p:oleObj>
              </mc:Choice>
              <mc:Fallback>
                <p:oleObj name="Equation" r:id="rId37" imgW="685502" imgH="444307" progId="Equation.DSMT4">
                  <p:embed/>
                  <p:pic>
                    <p:nvPicPr>
                      <p:cNvPr id="0" name="Object 66"/>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908800" y="3789363"/>
                        <a:ext cx="1089025" cy="70802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3" name="Object 67">
            <a:extLst>
              <a:ext uri="{FF2B5EF4-FFF2-40B4-BE49-F238E27FC236}">
                <a16:creationId xmlns:a16="http://schemas.microsoft.com/office/drawing/2014/main" id="{DB6BD5AC-DB41-44C9-95FF-F5C4DF33FE4A}"/>
              </a:ext>
            </a:extLst>
          </p:cNvPr>
          <p:cNvGraphicFramePr>
            <a:graphicFrameLocks noChangeAspect="1"/>
          </p:cNvGraphicFramePr>
          <p:nvPr/>
        </p:nvGraphicFramePr>
        <p:xfrm>
          <a:off x="8027988" y="3860800"/>
          <a:ext cx="720725" cy="650875"/>
        </p:xfrm>
        <a:graphic>
          <a:graphicData uri="http://schemas.openxmlformats.org/presentationml/2006/ole">
            <mc:AlternateContent xmlns:mc="http://schemas.openxmlformats.org/markup-compatibility/2006">
              <mc:Choice xmlns:v="urn:schemas-microsoft-com:vml" Requires="v">
                <p:oleObj spid="_x0000_s3158" name="Equation" r:id="rId39" imgW="520474" imgH="469696" progId="Equation.3">
                  <p:embed/>
                </p:oleObj>
              </mc:Choice>
              <mc:Fallback>
                <p:oleObj name="Equation" r:id="rId39" imgW="520474" imgH="469696" progId="Equation.3">
                  <p:embed/>
                  <p:pic>
                    <p:nvPicPr>
                      <p:cNvPr id="0" name="Object 67"/>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027988" y="3860800"/>
                        <a:ext cx="720725" cy="6508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4" name="Object 68">
            <a:extLst>
              <a:ext uri="{FF2B5EF4-FFF2-40B4-BE49-F238E27FC236}">
                <a16:creationId xmlns:a16="http://schemas.microsoft.com/office/drawing/2014/main" id="{C3A509CF-CB0C-4307-A76A-9E4DC1C712D2}"/>
              </a:ext>
            </a:extLst>
          </p:cNvPr>
          <p:cNvGraphicFramePr>
            <a:graphicFrameLocks noChangeAspect="1"/>
          </p:cNvGraphicFramePr>
          <p:nvPr/>
        </p:nvGraphicFramePr>
        <p:xfrm>
          <a:off x="8027988" y="4437063"/>
          <a:ext cx="719137" cy="701675"/>
        </p:xfrm>
        <a:graphic>
          <a:graphicData uri="http://schemas.openxmlformats.org/presentationml/2006/ole">
            <mc:AlternateContent xmlns:mc="http://schemas.openxmlformats.org/markup-compatibility/2006">
              <mc:Choice xmlns:v="urn:schemas-microsoft-com:vml" Requires="v">
                <p:oleObj spid="_x0000_s3159" name="Equation" r:id="rId41" imgW="444307" imgH="431613" progId="Equation.3">
                  <p:embed/>
                </p:oleObj>
              </mc:Choice>
              <mc:Fallback>
                <p:oleObj name="Equation" r:id="rId41" imgW="444307" imgH="431613" progId="Equation.3">
                  <p:embed/>
                  <p:pic>
                    <p:nvPicPr>
                      <p:cNvPr id="0" name="Object 6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8027988" y="4437063"/>
                        <a:ext cx="719137"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5" name="Object 69">
            <a:extLst>
              <a:ext uri="{FF2B5EF4-FFF2-40B4-BE49-F238E27FC236}">
                <a16:creationId xmlns:a16="http://schemas.microsoft.com/office/drawing/2014/main" id="{5F876210-DD17-41F5-AFC0-A08C7035C41B}"/>
              </a:ext>
            </a:extLst>
          </p:cNvPr>
          <p:cNvGraphicFramePr>
            <a:graphicFrameLocks noChangeAspect="1"/>
          </p:cNvGraphicFramePr>
          <p:nvPr/>
        </p:nvGraphicFramePr>
        <p:xfrm>
          <a:off x="4787900" y="5229225"/>
          <a:ext cx="650875" cy="808038"/>
        </p:xfrm>
        <a:graphic>
          <a:graphicData uri="http://schemas.openxmlformats.org/presentationml/2006/ole">
            <mc:AlternateContent xmlns:mc="http://schemas.openxmlformats.org/markup-compatibility/2006">
              <mc:Choice xmlns:v="urn:schemas-microsoft-com:vml" Requires="v">
                <p:oleObj spid="_x0000_s3160" name="Equation" r:id="rId42" imgW="545863" imgH="444307" progId="Equation.3">
                  <p:embed/>
                </p:oleObj>
              </mc:Choice>
              <mc:Fallback>
                <p:oleObj name="Equation" r:id="rId42" imgW="545863" imgH="444307" progId="Equation.3">
                  <p:embed/>
                  <p:pic>
                    <p:nvPicPr>
                      <p:cNvPr id="0" name="Object 69"/>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787900" y="5229225"/>
                        <a:ext cx="650875" cy="80803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6" name="Object 70">
            <a:extLst>
              <a:ext uri="{FF2B5EF4-FFF2-40B4-BE49-F238E27FC236}">
                <a16:creationId xmlns:a16="http://schemas.microsoft.com/office/drawing/2014/main" id="{E5696FB0-5BB8-4E05-85B2-7212108E1D1A}"/>
              </a:ext>
            </a:extLst>
          </p:cNvPr>
          <p:cNvGraphicFramePr>
            <a:graphicFrameLocks noChangeAspect="1"/>
          </p:cNvGraphicFramePr>
          <p:nvPr/>
        </p:nvGraphicFramePr>
        <p:xfrm>
          <a:off x="5572125" y="5300663"/>
          <a:ext cx="879475" cy="692150"/>
        </p:xfrm>
        <a:graphic>
          <a:graphicData uri="http://schemas.openxmlformats.org/presentationml/2006/ole">
            <mc:AlternateContent xmlns:mc="http://schemas.openxmlformats.org/markup-compatibility/2006">
              <mc:Choice xmlns:v="urn:schemas-microsoft-com:vml" Requires="v">
                <p:oleObj spid="_x0000_s3161" name="Equation" r:id="rId44" imgW="710891" imgH="444307" progId="Equation.DSMT4">
                  <p:embed/>
                </p:oleObj>
              </mc:Choice>
              <mc:Fallback>
                <p:oleObj name="Equation" r:id="rId44" imgW="710891" imgH="444307" progId="Equation.DSMT4">
                  <p:embed/>
                  <p:pic>
                    <p:nvPicPr>
                      <p:cNvPr id="0" name="Object 70"/>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572125" y="5300663"/>
                        <a:ext cx="879475" cy="69215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7" name="Object 71">
            <a:extLst>
              <a:ext uri="{FF2B5EF4-FFF2-40B4-BE49-F238E27FC236}">
                <a16:creationId xmlns:a16="http://schemas.microsoft.com/office/drawing/2014/main" id="{4833258F-A376-418A-BD4C-8539A3EF38B2}"/>
              </a:ext>
            </a:extLst>
          </p:cNvPr>
          <p:cNvGraphicFramePr>
            <a:graphicFrameLocks noChangeAspect="1"/>
          </p:cNvGraphicFramePr>
          <p:nvPr/>
        </p:nvGraphicFramePr>
        <p:xfrm>
          <a:off x="6443663" y="5229225"/>
          <a:ext cx="1081087" cy="865188"/>
        </p:xfrm>
        <a:graphic>
          <a:graphicData uri="http://schemas.openxmlformats.org/presentationml/2006/ole">
            <mc:AlternateContent xmlns:mc="http://schemas.openxmlformats.org/markup-compatibility/2006">
              <mc:Choice xmlns:v="urn:schemas-microsoft-com:vml" Requires="v">
                <p:oleObj spid="_x0000_s3162" name="Equation" r:id="rId46" imgW="698500" imgH="469900" progId="Equation.3">
                  <p:embed/>
                </p:oleObj>
              </mc:Choice>
              <mc:Fallback>
                <p:oleObj name="Equation" r:id="rId46" imgW="698500" imgH="469900" progId="Equation.3">
                  <p:embed/>
                  <p:pic>
                    <p:nvPicPr>
                      <p:cNvPr id="0" name="Object 71"/>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6443663" y="5229225"/>
                        <a:ext cx="1081087" cy="86518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8" name="Object 72">
            <a:extLst>
              <a:ext uri="{FF2B5EF4-FFF2-40B4-BE49-F238E27FC236}">
                <a16:creationId xmlns:a16="http://schemas.microsoft.com/office/drawing/2014/main" id="{EE310542-4354-4FA8-ACB0-E662C73A484E}"/>
              </a:ext>
            </a:extLst>
          </p:cNvPr>
          <p:cNvGraphicFramePr>
            <a:graphicFrameLocks noChangeAspect="1"/>
          </p:cNvGraphicFramePr>
          <p:nvPr/>
        </p:nvGraphicFramePr>
        <p:xfrm>
          <a:off x="7451725" y="5229225"/>
          <a:ext cx="1223963" cy="782638"/>
        </p:xfrm>
        <a:graphic>
          <a:graphicData uri="http://schemas.openxmlformats.org/presentationml/2006/ole">
            <mc:AlternateContent xmlns:mc="http://schemas.openxmlformats.org/markup-compatibility/2006">
              <mc:Choice xmlns:v="urn:schemas-microsoft-com:vml" Requires="v">
                <p:oleObj spid="_x0000_s3163" name="Equation" r:id="rId48" imgW="457200" imgH="431800" progId="Equation.3">
                  <p:embed/>
                </p:oleObj>
              </mc:Choice>
              <mc:Fallback>
                <p:oleObj name="Equation" r:id="rId48" imgW="457200" imgH="431800" progId="Equation.3">
                  <p:embed/>
                  <p:pic>
                    <p:nvPicPr>
                      <p:cNvPr id="0" name="Object 72"/>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7451725" y="5229225"/>
                        <a:ext cx="1223963" cy="78263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49" name="Object 73">
            <a:extLst>
              <a:ext uri="{FF2B5EF4-FFF2-40B4-BE49-F238E27FC236}">
                <a16:creationId xmlns:a16="http://schemas.microsoft.com/office/drawing/2014/main" id="{7438F4E6-AD7D-46C1-813D-44BE44023C45}"/>
              </a:ext>
            </a:extLst>
          </p:cNvPr>
          <p:cNvGraphicFramePr>
            <a:graphicFrameLocks noChangeAspect="1"/>
          </p:cNvGraphicFramePr>
          <p:nvPr/>
        </p:nvGraphicFramePr>
        <p:xfrm>
          <a:off x="7740650" y="6165850"/>
          <a:ext cx="1116013" cy="290513"/>
        </p:xfrm>
        <a:graphic>
          <a:graphicData uri="http://schemas.openxmlformats.org/presentationml/2006/ole">
            <mc:AlternateContent xmlns:mc="http://schemas.openxmlformats.org/markup-compatibility/2006">
              <mc:Choice xmlns:v="urn:schemas-microsoft-com:vml" Requires="v">
                <p:oleObj spid="_x0000_s3164" name="Equation" r:id="rId50" imgW="672808" imgH="203112" progId="Equation.3">
                  <p:embed/>
                </p:oleObj>
              </mc:Choice>
              <mc:Fallback>
                <p:oleObj name="Equation" r:id="rId50" imgW="672808" imgH="203112" progId="Equation.3">
                  <p:embed/>
                  <p:pic>
                    <p:nvPicPr>
                      <p:cNvPr id="0" name="Object 73"/>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7740650" y="6165850"/>
                        <a:ext cx="1116013" cy="290513"/>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850" name="Object 74">
            <a:extLst>
              <a:ext uri="{FF2B5EF4-FFF2-40B4-BE49-F238E27FC236}">
                <a16:creationId xmlns:a16="http://schemas.microsoft.com/office/drawing/2014/main" id="{8BA91FC4-63C7-4BB9-9F8F-ECA7806ACE2A}"/>
              </a:ext>
            </a:extLst>
          </p:cNvPr>
          <p:cNvGraphicFramePr>
            <a:graphicFrameLocks noChangeAspect="1"/>
          </p:cNvGraphicFramePr>
          <p:nvPr/>
        </p:nvGraphicFramePr>
        <p:xfrm>
          <a:off x="6011863" y="3789363"/>
          <a:ext cx="908050" cy="708025"/>
        </p:xfrm>
        <a:graphic>
          <a:graphicData uri="http://schemas.openxmlformats.org/presentationml/2006/ole">
            <mc:AlternateContent xmlns:mc="http://schemas.openxmlformats.org/markup-compatibility/2006">
              <mc:Choice xmlns:v="urn:schemas-microsoft-com:vml" Requires="v">
                <p:oleObj spid="_x0000_s3165" name="Equation" r:id="rId52" imgW="571252" imgH="444307" progId="Equation.3">
                  <p:embed/>
                </p:oleObj>
              </mc:Choice>
              <mc:Fallback>
                <p:oleObj name="Equation" r:id="rId52" imgW="571252" imgH="444307" progId="Equation.3">
                  <p:embed/>
                  <p:pic>
                    <p:nvPicPr>
                      <p:cNvPr id="0" name="Object 74"/>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6011863" y="3789363"/>
                        <a:ext cx="908050" cy="70802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15" name="Text Box 6">
            <a:extLst>
              <a:ext uri="{FF2B5EF4-FFF2-40B4-BE49-F238E27FC236}">
                <a16:creationId xmlns:a16="http://schemas.microsoft.com/office/drawing/2014/main" id="{678B0689-000D-4A8B-8D80-8D8F328E2312}"/>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3817"/>
                                        </p:tgtEl>
                                        <p:attrNameLst>
                                          <p:attrName>style.visibility</p:attrName>
                                        </p:attrNameLst>
                                      </p:cBhvr>
                                      <p:to>
                                        <p:strVal val="visible"/>
                                      </p:to>
                                    </p:set>
                                    <p:animEffect transition="in" filter="blinds(horizontal)">
                                      <p:cBhvr>
                                        <p:cTn id="7" dur="500"/>
                                        <p:tgtEl>
                                          <p:spTgt spid="20381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03816"/>
                                        </p:tgtEl>
                                        <p:attrNameLst>
                                          <p:attrName>style.visibility</p:attrName>
                                        </p:attrNameLst>
                                      </p:cBhvr>
                                      <p:to>
                                        <p:strVal val="visible"/>
                                      </p:to>
                                    </p:set>
                                    <p:animEffect transition="in" filter="blinds(horizontal)">
                                      <p:cBhvr>
                                        <p:cTn id="10" dur="500"/>
                                        <p:tgtEl>
                                          <p:spTgt spid="20381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203811"/>
                                        </p:tgtEl>
                                        <p:attrNameLst>
                                          <p:attrName>style.visibility</p:attrName>
                                        </p:attrNameLst>
                                      </p:cBhvr>
                                      <p:to>
                                        <p:strVal val="visible"/>
                                      </p:to>
                                    </p:set>
                                    <p:animEffect transition="in" filter="blinds(horizontal)">
                                      <p:cBhvr>
                                        <p:cTn id="15" dur="500"/>
                                        <p:tgtEl>
                                          <p:spTgt spid="203811"/>
                                        </p:tgtEl>
                                      </p:cBhvr>
                                    </p:animEffect>
                                  </p:childTnLst>
                                </p:cTn>
                              </p:par>
                              <p:par>
                                <p:cTn id="16" presetID="3" presetClass="entr" presetSubtype="10" fill="hold" nodeType="withEffect">
                                  <p:stCondLst>
                                    <p:cond delay="0"/>
                                  </p:stCondLst>
                                  <p:childTnLst>
                                    <p:set>
                                      <p:cBhvr>
                                        <p:cTn id="17" dur="1" fill="hold">
                                          <p:stCondLst>
                                            <p:cond delay="0"/>
                                          </p:stCondLst>
                                        </p:cTn>
                                        <p:tgtEl>
                                          <p:spTgt spid="203812"/>
                                        </p:tgtEl>
                                        <p:attrNameLst>
                                          <p:attrName>style.visibility</p:attrName>
                                        </p:attrNameLst>
                                      </p:cBhvr>
                                      <p:to>
                                        <p:strVal val="visible"/>
                                      </p:to>
                                    </p:set>
                                    <p:animEffect transition="in" filter="blinds(horizontal)">
                                      <p:cBhvr>
                                        <p:cTn id="18" dur="500"/>
                                        <p:tgtEl>
                                          <p:spTgt spid="203812"/>
                                        </p:tgtEl>
                                      </p:cBhvr>
                                    </p:animEffect>
                                  </p:childTnLst>
                                </p:cTn>
                              </p:par>
                              <p:par>
                                <p:cTn id="19" presetID="3"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linds(horizontal)">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203832"/>
                                        </p:tgtEl>
                                        <p:attrNameLst>
                                          <p:attrName>style.visibility</p:attrName>
                                        </p:attrNameLst>
                                      </p:cBhvr>
                                      <p:to>
                                        <p:strVal val="visible"/>
                                      </p:to>
                                    </p:set>
                                    <p:animEffect transition="in" filter="blinds(horizontal)">
                                      <p:cBhvr>
                                        <p:cTn id="26" dur="500"/>
                                        <p:tgtEl>
                                          <p:spTgt spid="20383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203833"/>
                                        </p:tgtEl>
                                        <p:attrNameLst>
                                          <p:attrName>style.visibility</p:attrName>
                                        </p:attrNameLst>
                                      </p:cBhvr>
                                      <p:to>
                                        <p:strVal val="visible"/>
                                      </p:to>
                                    </p:set>
                                    <p:animEffect transition="in" filter="blinds(horizontal)">
                                      <p:cBhvr>
                                        <p:cTn id="31" dur="500"/>
                                        <p:tgtEl>
                                          <p:spTgt spid="20383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203834"/>
                                        </p:tgtEl>
                                        <p:attrNameLst>
                                          <p:attrName>style.visibility</p:attrName>
                                        </p:attrNameLst>
                                      </p:cBhvr>
                                      <p:to>
                                        <p:strVal val="visible"/>
                                      </p:to>
                                    </p:set>
                                    <p:animEffect transition="in" filter="blinds(horizontal)">
                                      <p:cBhvr>
                                        <p:cTn id="36" dur="500"/>
                                        <p:tgtEl>
                                          <p:spTgt spid="20383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203835"/>
                                        </p:tgtEl>
                                        <p:attrNameLst>
                                          <p:attrName>style.visibility</p:attrName>
                                        </p:attrNameLst>
                                      </p:cBhvr>
                                      <p:to>
                                        <p:strVal val="visible"/>
                                      </p:to>
                                    </p:set>
                                    <p:animEffect transition="in" filter="blinds(horizontal)">
                                      <p:cBhvr>
                                        <p:cTn id="41" dur="500"/>
                                        <p:tgtEl>
                                          <p:spTgt spid="20383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203836"/>
                                        </p:tgtEl>
                                        <p:attrNameLst>
                                          <p:attrName>style.visibility</p:attrName>
                                        </p:attrNameLst>
                                      </p:cBhvr>
                                      <p:to>
                                        <p:strVal val="visible"/>
                                      </p:to>
                                    </p:set>
                                    <p:animEffect transition="in" filter="blinds(horizontal)">
                                      <p:cBhvr>
                                        <p:cTn id="46" dur="500"/>
                                        <p:tgtEl>
                                          <p:spTgt spid="20383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203837"/>
                                        </p:tgtEl>
                                        <p:attrNameLst>
                                          <p:attrName>style.visibility</p:attrName>
                                        </p:attrNameLst>
                                      </p:cBhvr>
                                      <p:to>
                                        <p:strVal val="visible"/>
                                      </p:to>
                                    </p:set>
                                    <p:animEffect transition="in" filter="blinds(horizontal)">
                                      <p:cBhvr>
                                        <p:cTn id="51" dur="500"/>
                                        <p:tgtEl>
                                          <p:spTgt spid="20383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nodeType="clickEffect">
                                  <p:stCondLst>
                                    <p:cond delay="0"/>
                                  </p:stCondLst>
                                  <p:childTnLst>
                                    <p:set>
                                      <p:cBhvr>
                                        <p:cTn id="55" dur="1" fill="hold">
                                          <p:stCondLst>
                                            <p:cond delay="0"/>
                                          </p:stCondLst>
                                        </p:cTn>
                                        <p:tgtEl>
                                          <p:spTgt spid="203838"/>
                                        </p:tgtEl>
                                        <p:attrNameLst>
                                          <p:attrName>style.visibility</p:attrName>
                                        </p:attrNameLst>
                                      </p:cBhvr>
                                      <p:to>
                                        <p:strVal val="visible"/>
                                      </p:to>
                                    </p:set>
                                    <p:animEffect transition="in" filter="blinds(horizontal)">
                                      <p:cBhvr>
                                        <p:cTn id="56" dur="500"/>
                                        <p:tgtEl>
                                          <p:spTgt spid="20383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nodeType="clickEffect">
                                  <p:stCondLst>
                                    <p:cond delay="0"/>
                                  </p:stCondLst>
                                  <p:childTnLst>
                                    <p:set>
                                      <p:cBhvr>
                                        <p:cTn id="60" dur="1" fill="hold">
                                          <p:stCondLst>
                                            <p:cond delay="0"/>
                                          </p:stCondLst>
                                        </p:cTn>
                                        <p:tgtEl>
                                          <p:spTgt spid="203839"/>
                                        </p:tgtEl>
                                        <p:attrNameLst>
                                          <p:attrName>style.visibility</p:attrName>
                                        </p:attrNameLst>
                                      </p:cBhvr>
                                      <p:to>
                                        <p:strVal val="visible"/>
                                      </p:to>
                                    </p:set>
                                    <p:animEffect transition="in" filter="blinds(horizontal)">
                                      <p:cBhvr>
                                        <p:cTn id="61" dur="500"/>
                                        <p:tgtEl>
                                          <p:spTgt spid="203839"/>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 presetClass="entr" presetSubtype="10" fill="hold" nodeType="clickEffect">
                                  <p:stCondLst>
                                    <p:cond delay="0"/>
                                  </p:stCondLst>
                                  <p:childTnLst>
                                    <p:set>
                                      <p:cBhvr>
                                        <p:cTn id="65" dur="1" fill="hold">
                                          <p:stCondLst>
                                            <p:cond delay="0"/>
                                          </p:stCondLst>
                                        </p:cTn>
                                        <p:tgtEl>
                                          <p:spTgt spid="203840"/>
                                        </p:tgtEl>
                                        <p:attrNameLst>
                                          <p:attrName>style.visibility</p:attrName>
                                        </p:attrNameLst>
                                      </p:cBhvr>
                                      <p:to>
                                        <p:strVal val="visible"/>
                                      </p:to>
                                    </p:set>
                                    <p:animEffect transition="in" filter="checkerboard(across)">
                                      <p:cBhvr>
                                        <p:cTn id="66" dur="500"/>
                                        <p:tgtEl>
                                          <p:spTgt spid="203840"/>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nodeType="clickEffect">
                                  <p:stCondLst>
                                    <p:cond delay="0"/>
                                  </p:stCondLst>
                                  <p:childTnLst>
                                    <p:set>
                                      <p:cBhvr>
                                        <p:cTn id="70" dur="1" fill="hold">
                                          <p:stCondLst>
                                            <p:cond delay="0"/>
                                          </p:stCondLst>
                                        </p:cTn>
                                        <p:tgtEl>
                                          <p:spTgt spid="203841"/>
                                        </p:tgtEl>
                                        <p:attrNameLst>
                                          <p:attrName>style.visibility</p:attrName>
                                        </p:attrNameLst>
                                      </p:cBhvr>
                                      <p:to>
                                        <p:strVal val="visible"/>
                                      </p:to>
                                    </p:set>
                                    <p:animEffect transition="in" filter="blinds(horizontal)">
                                      <p:cBhvr>
                                        <p:cTn id="71" dur="500"/>
                                        <p:tgtEl>
                                          <p:spTgt spid="20384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 presetClass="entr" presetSubtype="10" fill="hold" nodeType="clickEffect">
                                  <p:stCondLst>
                                    <p:cond delay="0"/>
                                  </p:stCondLst>
                                  <p:childTnLst>
                                    <p:set>
                                      <p:cBhvr>
                                        <p:cTn id="75" dur="1" fill="hold">
                                          <p:stCondLst>
                                            <p:cond delay="0"/>
                                          </p:stCondLst>
                                        </p:cTn>
                                        <p:tgtEl>
                                          <p:spTgt spid="203850"/>
                                        </p:tgtEl>
                                        <p:attrNameLst>
                                          <p:attrName>style.visibility</p:attrName>
                                        </p:attrNameLst>
                                      </p:cBhvr>
                                      <p:to>
                                        <p:strVal val="visible"/>
                                      </p:to>
                                    </p:set>
                                    <p:animEffect transition="in" filter="checkerboard(across)">
                                      <p:cBhvr>
                                        <p:cTn id="76" dur="500"/>
                                        <p:tgtEl>
                                          <p:spTgt spid="203850"/>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5" presetClass="entr" presetSubtype="10" fill="hold" nodeType="clickEffect">
                                  <p:stCondLst>
                                    <p:cond delay="0"/>
                                  </p:stCondLst>
                                  <p:childTnLst>
                                    <p:set>
                                      <p:cBhvr>
                                        <p:cTn id="80" dur="1" fill="hold">
                                          <p:stCondLst>
                                            <p:cond delay="0"/>
                                          </p:stCondLst>
                                        </p:cTn>
                                        <p:tgtEl>
                                          <p:spTgt spid="203842"/>
                                        </p:tgtEl>
                                        <p:attrNameLst>
                                          <p:attrName>style.visibility</p:attrName>
                                        </p:attrNameLst>
                                      </p:cBhvr>
                                      <p:to>
                                        <p:strVal val="visible"/>
                                      </p:to>
                                    </p:set>
                                    <p:animEffect transition="in" filter="checkerboard(across)">
                                      <p:cBhvr>
                                        <p:cTn id="81" dur="500"/>
                                        <p:tgtEl>
                                          <p:spTgt spid="203842"/>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5" presetClass="entr" presetSubtype="10" fill="hold" nodeType="clickEffect">
                                  <p:stCondLst>
                                    <p:cond delay="0"/>
                                  </p:stCondLst>
                                  <p:childTnLst>
                                    <p:set>
                                      <p:cBhvr>
                                        <p:cTn id="85" dur="1" fill="hold">
                                          <p:stCondLst>
                                            <p:cond delay="0"/>
                                          </p:stCondLst>
                                        </p:cTn>
                                        <p:tgtEl>
                                          <p:spTgt spid="203843"/>
                                        </p:tgtEl>
                                        <p:attrNameLst>
                                          <p:attrName>style.visibility</p:attrName>
                                        </p:attrNameLst>
                                      </p:cBhvr>
                                      <p:to>
                                        <p:strVal val="visible"/>
                                      </p:to>
                                    </p:set>
                                    <p:animEffect transition="in" filter="checkerboard(across)">
                                      <p:cBhvr>
                                        <p:cTn id="86" dur="500"/>
                                        <p:tgtEl>
                                          <p:spTgt spid="203843"/>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5" presetClass="entr" presetSubtype="10" fill="hold" nodeType="clickEffect">
                                  <p:stCondLst>
                                    <p:cond delay="0"/>
                                  </p:stCondLst>
                                  <p:childTnLst>
                                    <p:set>
                                      <p:cBhvr>
                                        <p:cTn id="90" dur="1" fill="hold">
                                          <p:stCondLst>
                                            <p:cond delay="0"/>
                                          </p:stCondLst>
                                        </p:cTn>
                                        <p:tgtEl>
                                          <p:spTgt spid="203844"/>
                                        </p:tgtEl>
                                        <p:attrNameLst>
                                          <p:attrName>style.visibility</p:attrName>
                                        </p:attrNameLst>
                                      </p:cBhvr>
                                      <p:to>
                                        <p:strVal val="visible"/>
                                      </p:to>
                                    </p:set>
                                    <p:animEffect transition="in" filter="checkerboard(across)">
                                      <p:cBhvr>
                                        <p:cTn id="91" dur="500"/>
                                        <p:tgtEl>
                                          <p:spTgt spid="203844"/>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nodeType="clickEffect">
                                  <p:stCondLst>
                                    <p:cond delay="0"/>
                                  </p:stCondLst>
                                  <p:childTnLst>
                                    <p:set>
                                      <p:cBhvr>
                                        <p:cTn id="95" dur="1" fill="hold">
                                          <p:stCondLst>
                                            <p:cond delay="0"/>
                                          </p:stCondLst>
                                        </p:cTn>
                                        <p:tgtEl>
                                          <p:spTgt spid="203845"/>
                                        </p:tgtEl>
                                        <p:attrNameLst>
                                          <p:attrName>style.visibility</p:attrName>
                                        </p:attrNameLst>
                                      </p:cBhvr>
                                      <p:to>
                                        <p:strVal val="visible"/>
                                      </p:to>
                                    </p:set>
                                    <p:animEffect transition="in" filter="blinds(horizontal)">
                                      <p:cBhvr>
                                        <p:cTn id="96" dur="500"/>
                                        <p:tgtEl>
                                          <p:spTgt spid="203845"/>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ntr" presetSubtype="10" fill="hold" nodeType="clickEffect">
                                  <p:stCondLst>
                                    <p:cond delay="0"/>
                                  </p:stCondLst>
                                  <p:childTnLst>
                                    <p:set>
                                      <p:cBhvr>
                                        <p:cTn id="100" dur="1" fill="hold">
                                          <p:stCondLst>
                                            <p:cond delay="0"/>
                                          </p:stCondLst>
                                        </p:cTn>
                                        <p:tgtEl>
                                          <p:spTgt spid="203846"/>
                                        </p:tgtEl>
                                        <p:attrNameLst>
                                          <p:attrName>style.visibility</p:attrName>
                                        </p:attrNameLst>
                                      </p:cBhvr>
                                      <p:to>
                                        <p:strVal val="visible"/>
                                      </p:to>
                                    </p:set>
                                    <p:animEffect transition="in" filter="blinds(horizontal)">
                                      <p:cBhvr>
                                        <p:cTn id="101" dur="500"/>
                                        <p:tgtEl>
                                          <p:spTgt spid="203846"/>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5" presetClass="entr" presetSubtype="10" fill="hold" nodeType="clickEffect">
                                  <p:stCondLst>
                                    <p:cond delay="0"/>
                                  </p:stCondLst>
                                  <p:childTnLst>
                                    <p:set>
                                      <p:cBhvr>
                                        <p:cTn id="105" dur="1" fill="hold">
                                          <p:stCondLst>
                                            <p:cond delay="0"/>
                                          </p:stCondLst>
                                        </p:cTn>
                                        <p:tgtEl>
                                          <p:spTgt spid="203847"/>
                                        </p:tgtEl>
                                        <p:attrNameLst>
                                          <p:attrName>style.visibility</p:attrName>
                                        </p:attrNameLst>
                                      </p:cBhvr>
                                      <p:to>
                                        <p:strVal val="visible"/>
                                      </p:to>
                                    </p:set>
                                    <p:animEffect transition="in" filter="checkerboard(across)">
                                      <p:cBhvr>
                                        <p:cTn id="106" dur="500"/>
                                        <p:tgtEl>
                                          <p:spTgt spid="203847"/>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5" presetClass="entr" presetSubtype="10" fill="hold" nodeType="clickEffect">
                                  <p:stCondLst>
                                    <p:cond delay="0"/>
                                  </p:stCondLst>
                                  <p:childTnLst>
                                    <p:set>
                                      <p:cBhvr>
                                        <p:cTn id="110" dur="1" fill="hold">
                                          <p:stCondLst>
                                            <p:cond delay="0"/>
                                          </p:stCondLst>
                                        </p:cTn>
                                        <p:tgtEl>
                                          <p:spTgt spid="203848"/>
                                        </p:tgtEl>
                                        <p:attrNameLst>
                                          <p:attrName>style.visibility</p:attrName>
                                        </p:attrNameLst>
                                      </p:cBhvr>
                                      <p:to>
                                        <p:strVal val="visible"/>
                                      </p:to>
                                    </p:set>
                                    <p:animEffect transition="in" filter="checkerboard(across)">
                                      <p:cBhvr>
                                        <p:cTn id="111" dur="500"/>
                                        <p:tgtEl>
                                          <p:spTgt spid="203848"/>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5" presetClass="entr" presetSubtype="10" fill="hold" nodeType="clickEffect">
                                  <p:stCondLst>
                                    <p:cond delay="0"/>
                                  </p:stCondLst>
                                  <p:childTnLst>
                                    <p:set>
                                      <p:cBhvr>
                                        <p:cTn id="115" dur="1" fill="hold">
                                          <p:stCondLst>
                                            <p:cond delay="0"/>
                                          </p:stCondLst>
                                        </p:cTn>
                                        <p:tgtEl>
                                          <p:spTgt spid="203849"/>
                                        </p:tgtEl>
                                        <p:attrNameLst>
                                          <p:attrName>style.visibility</p:attrName>
                                        </p:attrNameLst>
                                      </p:cBhvr>
                                      <p:to>
                                        <p:strVal val="visible"/>
                                      </p:to>
                                    </p:set>
                                    <p:animEffect transition="in" filter="checkerboard(across)">
                                      <p:cBhvr>
                                        <p:cTn id="116" dur="500"/>
                                        <p:tgtEl>
                                          <p:spTgt spid="203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816" grpId="0"/>
      <p:bldP spid="2038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8" name="Rectangle 2">
            <a:extLst>
              <a:ext uri="{FF2B5EF4-FFF2-40B4-BE49-F238E27FC236}">
                <a16:creationId xmlns:a16="http://schemas.microsoft.com/office/drawing/2014/main" id="{43684158-A8BB-48AE-A0C3-AF738F998F01}"/>
              </a:ext>
            </a:extLst>
          </p:cNvPr>
          <p:cNvSpPr>
            <a:spLocks noChangeArrowheads="1"/>
          </p:cNvSpPr>
          <p:nvPr/>
        </p:nvSpPr>
        <p:spPr bwMode="auto">
          <a:xfrm>
            <a:off x="0" y="765175"/>
            <a:ext cx="4643438"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4119" name="Rectangle 4">
            <a:extLst>
              <a:ext uri="{FF2B5EF4-FFF2-40B4-BE49-F238E27FC236}">
                <a16:creationId xmlns:a16="http://schemas.microsoft.com/office/drawing/2014/main" id="{B025BC63-D264-4F20-AA90-C11662A6440A}"/>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4120" name="WordArt 32">
            <a:extLst>
              <a:ext uri="{FF2B5EF4-FFF2-40B4-BE49-F238E27FC236}">
                <a16:creationId xmlns:a16="http://schemas.microsoft.com/office/drawing/2014/main" id="{9D6BBCBB-42DB-4979-80CB-70B0DA348385}"/>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4121" name="Freeform 5">
            <a:extLst>
              <a:ext uri="{FF2B5EF4-FFF2-40B4-BE49-F238E27FC236}">
                <a16:creationId xmlns:a16="http://schemas.microsoft.com/office/drawing/2014/main" id="{59BD1532-FD9A-49EE-B2B2-012EA400E77B}"/>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2" name="Text Box 6">
            <a:extLst>
              <a:ext uri="{FF2B5EF4-FFF2-40B4-BE49-F238E27FC236}">
                <a16:creationId xmlns:a16="http://schemas.microsoft.com/office/drawing/2014/main" id="{CDF3DBEE-C3C3-4AF6-B5F5-5FFF29976939}"/>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4123" name="Text Box 8">
            <a:extLst>
              <a:ext uri="{FF2B5EF4-FFF2-40B4-BE49-F238E27FC236}">
                <a16:creationId xmlns:a16="http://schemas.microsoft.com/office/drawing/2014/main" id="{E82E33E0-D537-474D-9AFE-3C60C3E79007}"/>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4124" name="Text Box 9">
            <a:extLst>
              <a:ext uri="{FF2B5EF4-FFF2-40B4-BE49-F238E27FC236}">
                <a16:creationId xmlns:a16="http://schemas.microsoft.com/office/drawing/2014/main" id="{6F1346D9-E8DC-4851-89A4-531C5C29A522}"/>
              </a:ext>
            </a:extLst>
          </p:cNvPr>
          <p:cNvSpPr txBox="1">
            <a:spLocks noChangeArrowheads="1"/>
          </p:cNvSpPr>
          <p:nvPr/>
        </p:nvSpPr>
        <p:spPr bwMode="auto">
          <a:xfrm>
            <a:off x="0" y="1219200"/>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căn</a:t>
            </a:r>
            <a:r>
              <a:rPr lang="en-US" altLang="en-US" sz="2400" b="1">
                <a:latin typeface=".VnTime" panose="020B7200000000000000" pitchFamily="34" charset="0"/>
              </a:rPr>
              <a:t>:</a:t>
            </a:r>
            <a:endParaRPr lang="en-US" altLang="en-US" b="1"/>
          </a:p>
        </p:txBody>
      </p:sp>
      <p:sp>
        <p:nvSpPr>
          <p:cNvPr id="4125" name="Text Box 10">
            <a:extLst>
              <a:ext uri="{FF2B5EF4-FFF2-40B4-BE49-F238E27FC236}">
                <a16:creationId xmlns:a16="http://schemas.microsoft.com/office/drawing/2014/main" id="{F958853B-C389-456A-91B0-A9F3CC32096B}"/>
              </a:ext>
            </a:extLst>
          </p:cNvPr>
          <p:cNvSpPr txBox="1">
            <a:spLocks noChangeArrowheads="1"/>
          </p:cNvSpPr>
          <p:nvPr/>
        </p:nvSpPr>
        <p:spPr bwMode="auto">
          <a:xfrm>
            <a:off x="0" y="1700213"/>
            <a:ext cx="197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i="1" u="sng">
                <a:latin typeface="Arial" panose="020B0604020202020204" pitchFamily="34" charset="0"/>
              </a:rPr>
              <a:t>Tổng quát:</a:t>
            </a:r>
            <a:r>
              <a:rPr lang="en-US" altLang="en-US" sz="2400" b="1" u="sng">
                <a:latin typeface="Arial" panose="020B0604020202020204" pitchFamily="34" charset="0"/>
              </a:rPr>
              <a:t> </a:t>
            </a:r>
          </a:p>
        </p:txBody>
      </p:sp>
      <p:pic>
        <p:nvPicPr>
          <p:cNvPr id="4126" name="Picture 11">
            <a:extLst>
              <a:ext uri="{FF2B5EF4-FFF2-40B4-BE49-F238E27FC236}">
                <a16:creationId xmlns:a16="http://schemas.microsoft.com/office/drawing/2014/main" id="{BB8EE260-443A-4A4C-9ED0-D592344D64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2492375"/>
            <a:ext cx="6619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7" name="Picture 12">
            <a:extLst>
              <a:ext uri="{FF2B5EF4-FFF2-40B4-BE49-F238E27FC236}">
                <a16:creationId xmlns:a16="http://schemas.microsoft.com/office/drawing/2014/main" id="{FAEDB8D0-D3DE-41A3-BD67-D069DC1DDB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8888" y="2492375"/>
            <a:ext cx="9413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8" name="Text Box 13">
            <a:extLst>
              <a:ext uri="{FF2B5EF4-FFF2-40B4-BE49-F238E27FC236}">
                <a16:creationId xmlns:a16="http://schemas.microsoft.com/office/drawing/2014/main" id="{560AC8C4-21C9-4B42-8171-7C160680F085}"/>
              </a:ext>
            </a:extLst>
          </p:cNvPr>
          <p:cNvSpPr txBox="1">
            <a:spLocks noChangeArrowheads="1"/>
          </p:cNvSpPr>
          <p:nvPr/>
        </p:nvSpPr>
        <p:spPr bwMode="auto">
          <a:xfrm>
            <a:off x="0" y="2133600"/>
            <a:ext cx="2741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c¸c biÓu thøc A, B</a:t>
            </a:r>
          </a:p>
        </p:txBody>
      </p:sp>
      <p:sp>
        <p:nvSpPr>
          <p:cNvPr id="4129" name="Text Box 14">
            <a:extLst>
              <a:ext uri="{FF2B5EF4-FFF2-40B4-BE49-F238E27FC236}">
                <a16:creationId xmlns:a16="http://schemas.microsoft.com/office/drawing/2014/main" id="{7D546FDB-0D43-4270-8044-AA2F3D03A4A1}"/>
              </a:ext>
            </a:extLst>
          </p:cNvPr>
          <p:cNvSpPr txBox="1">
            <a:spLocks noChangeArrowheads="1"/>
          </p:cNvSpPr>
          <p:nvPr/>
        </p:nvSpPr>
        <p:spPr bwMode="auto">
          <a:xfrm>
            <a:off x="2484438" y="2133600"/>
            <a:ext cx="776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mµ</a:t>
            </a:r>
          </a:p>
        </p:txBody>
      </p:sp>
      <p:graphicFrame>
        <p:nvGraphicFramePr>
          <p:cNvPr id="4098" name="Object 15">
            <a:extLst>
              <a:ext uri="{FF2B5EF4-FFF2-40B4-BE49-F238E27FC236}">
                <a16:creationId xmlns:a16="http://schemas.microsoft.com/office/drawing/2014/main" id="{0B6C6E14-A39A-4F3E-848D-B5A09C99D27A}"/>
              </a:ext>
            </a:extLst>
          </p:cNvPr>
          <p:cNvGraphicFramePr>
            <a:graphicFrameLocks noChangeAspect="1"/>
          </p:cNvGraphicFramePr>
          <p:nvPr/>
        </p:nvGraphicFramePr>
        <p:xfrm>
          <a:off x="3059113" y="2187575"/>
          <a:ext cx="1152525" cy="323850"/>
        </p:xfrm>
        <a:graphic>
          <a:graphicData uri="http://schemas.openxmlformats.org/presentationml/2006/ole">
            <mc:AlternateContent xmlns:mc="http://schemas.openxmlformats.org/markup-compatibility/2006">
              <mc:Choice xmlns:v="urn:schemas-microsoft-com:vml" Requires="v">
                <p:oleObj spid="_x0000_s4166" name="Equation" r:id="rId6" imgW="876228" imgH="190573" progId="Equation.DSMT4">
                  <p:embed/>
                </p:oleObj>
              </mc:Choice>
              <mc:Fallback>
                <p:oleObj name="Equation" r:id="rId6" imgW="876228" imgH="190573"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59113" y="2187575"/>
                        <a:ext cx="1152525"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099" name="Object 16">
            <a:extLst>
              <a:ext uri="{FF2B5EF4-FFF2-40B4-BE49-F238E27FC236}">
                <a16:creationId xmlns:a16="http://schemas.microsoft.com/office/drawing/2014/main" id="{A2E96204-4D1D-49EF-BDD4-FCCE72D1E4C3}"/>
              </a:ext>
            </a:extLst>
          </p:cNvPr>
          <p:cNvGraphicFramePr>
            <a:graphicFrameLocks noChangeAspect="1"/>
          </p:cNvGraphicFramePr>
          <p:nvPr/>
        </p:nvGraphicFramePr>
        <p:xfrm>
          <a:off x="2195513" y="2492375"/>
          <a:ext cx="792162" cy="715963"/>
        </p:xfrm>
        <a:graphic>
          <a:graphicData uri="http://schemas.openxmlformats.org/presentationml/2006/ole">
            <mc:AlternateContent xmlns:mc="http://schemas.openxmlformats.org/markup-compatibility/2006">
              <mc:Choice xmlns:v="urn:schemas-microsoft-com:vml" Requires="v">
                <p:oleObj spid="_x0000_s4167" name="Equation" r:id="rId8" imgW="533169" imgH="482391" progId="Equation.3">
                  <p:embed/>
                </p:oleObj>
              </mc:Choice>
              <mc:Fallback>
                <p:oleObj name="Equation" r:id="rId8" imgW="533169" imgH="482391" progId="Equation.3">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2492375"/>
                        <a:ext cx="792162"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30" name="Rectangle 17">
            <a:extLst>
              <a:ext uri="{FF2B5EF4-FFF2-40B4-BE49-F238E27FC236}">
                <a16:creationId xmlns:a16="http://schemas.microsoft.com/office/drawing/2014/main" id="{0AB5D794-52D6-4903-8BF2-BC0A30DC3CBD}"/>
              </a:ext>
            </a:extLst>
          </p:cNvPr>
          <p:cNvSpPr>
            <a:spLocks noChangeArrowheads="1"/>
          </p:cNvSpPr>
          <p:nvPr/>
        </p:nvSpPr>
        <p:spPr bwMode="auto">
          <a:xfrm>
            <a:off x="0" y="2133600"/>
            <a:ext cx="4572000" cy="1079500"/>
          </a:xfrm>
          <a:prstGeom prst="rect">
            <a:avLst/>
          </a:prstGeom>
          <a:noFill/>
          <a:ln w="76200" cmpd="tri">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205868" name="Text Box 44">
            <a:extLst>
              <a:ext uri="{FF2B5EF4-FFF2-40B4-BE49-F238E27FC236}">
                <a16:creationId xmlns:a16="http://schemas.microsoft.com/office/drawing/2014/main" id="{6FFB91C7-1DDC-4DDF-9ED4-191F12593688}"/>
              </a:ext>
            </a:extLst>
          </p:cNvPr>
          <p:cNvSpPr txBox="1">
            <a:spLocks noChangeArrowheads="1"/>
          </p:cNvSpPr>
          <p:nvPr/>
        </p:nvSpPr>
        <p:spPr bwMode="auto">
          <a:xfrm>
            <a:off x="0" y="3716338"/>
            <a:ext cx="37449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VÝ dô 2: Trôc c</a:t>
            </a:r>
            <a:r>
              <a:rPr lang="en-US" altLang="en-US" sz="1600">
                <a:latin typeface=".VnTime" panose="020B7200000000000000" pitchFamily="34" charset="0"/>
              </a:rPr>
              <a:t>ă</a:t>
            </a:r>
            <a:r>
              <a:rPr lang="en-US" altLang="en-US" sz="2000">
                <a:latin typeface=".VnTime" panose="020B7200000000000000" pitchFamily="34" charset="0"/>
              </a:rPr>
              <a:t>n thøc ë mÉu</a:t>
            </a:r>
            <a:r>
              <a:rPr lang="en-US" altLang="en-US">
                <a:latin typeface=".VnTime" panose="020B7200000000000000" pitchFamily="34" charset="0"/>
              </a:rPr>
              <a:t> :</a:t>
            </a:r>
          </a:p>
        </p:txBody>
      </p:sp>
      <p:graphicFrame>
        <p:nvGraphicFramePr>
          <p:cNvPr id="205869" name="Object 45">
            <a:extLst>
              <a:ext uri="{FF2B5EF4-FFF2-40B4-BE49-F238E27FC236}">
                <a16:creationId xmlns:a16="http://schemas.microsoft.com/office/drawing/2014/main" id="{D32BC99B-2476-46CF-9152-612AC883EF85}"/>
              </a:ext>
            </a:extLst>
          </p:cNvPr>
          <p:cNvGraphicFramePr>
            <a:graphicFrameLocks noChangeAspect="1"/>
          </p:cNvGraphicFramePr>
          <p:nvPr/>
        </p:nvGraphicFramePr>
        <p:xfrm>
          <a:off x="250825" y="4221163"/>
          <a:ext cx="868363" cy="754062"/>
        </p:xfrm>
        <a:graphic>
          <a:graphicData uri="http://schemas.openxmlformats.org/presentationml/2006/ole">
            <mc:AlternateContent xmlns:mc="http://schemas.openxmlformats.org/markup-compatibility/2006">
              <mc:Choice xmlns:v="urn:schemas-microsoft-com:vml" Requires="v">
                <p:oleObj spid="_x0000_s4168" name="Equation" r:id="rId10" imgW="476176" imgH="409489" progId="Equation.DSMT4">
                  <p:embed/>
                </p:oleObj>
              </mc:Choice>
              <mc:Fallback>
                <p:oleObj name="Equation" r:id="rId10" imgW="476176" imgH="409489" progId="Equation.DSMT4">
                  <p:embed/>
                  <p:pic>
                    <p:nvPicPr>
                      <p:cNvPr id="0" name="Object 4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0825" y="4221163"/>
                        <a:ext cx="868363"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0" name="Object 46">
            <a:extLst>
              <a:ext uri="{FF2B5EF4-FFF2-40B4-BE49-F238E27FC236}">
                <a16:creationId xmlns:a16="http://schemas.microsoft.com/office/drawing/2014/main" id="{70DD5991-E2D7-46D9-9B51-676335CDEA00}"/>
              </a:ext>
            </a:extLst>
          </p:cNvPr>
          <p:cNvGraphicFramePr>
            <a:graphicFrameLocks noChangeAspect="1"/>
          </p:cNvGraphicFramePr>
          <p:nvPr/>
        </p:nvGraphicFramePr>
        <p:xfrm>
          <a:off x="1547813" y="4292600"/>
          <a:ext cx="1031875" cy="739775"/>
        </p:xfrm>
        <a:graphic>
          <a:graphicData uri="http://schemas.openxmlformats.org/presentationml/2006/ole">
            <mc:AlternateContent xmlns:mc="http://schemas.openxmlformats.org/markup-compatibility/2006">
              <mc:Choice xmlns:v="urn:schemas-microsoft-com:vml" Requires="v">
                <p:oleObj spid="_x0000_s4169" name="Equation" r:id="rId12" imgW="571465" imgH="409489" progId="Equation.DSMT4">
                  <p:embed/>
                </p:oleObj>
              </mc:Choice>
              <mc:Fallback>
                <p:oleObj name="Equation" r:id="rId12" imgW="571465" imgH="409489" progId="Equation.DSMT4">
                  <p:embed/>
                  <p:pic>
                    <p:nvPicPr>
                      <p:cNvPr id="0" name="Object 4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47813" y="4292600"/>
                        <a:ext cx="1031875"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71" name="Object 47">
            <a:extLst>
              <a:ext uri="{FF2B5EF4-FFF2-40B4-BE49-F238E27FC236}">
                <a16:creationId xmlns:a16="http://schemas.microsoft.com/office/drawing/2014/main" id="{2F34BEF8-CDC1-4341-8067-5D7138A8176F}"/>
              </a:ext>
            </a:extLst>
          </p:cNvPr>
          <p:cNvGraphicFramePr>
            <a:graphicFrameLocks noChangeAspect="1"/>
          </p:cNvGraphicFramePr>
          <p:nvPr/>
        </p:nvGraphicFramePr>
        <p:xfrm>
          <a:off x="3132138" y="4292600"/>
          <a:ext cx="1139825" cy="671513"/>
        </p:xfrm>
        <a:graphic>
          <a:graphicData uri="http://schemas.openxmlformats.org/presentationml/2006/ole">
            <mc:AlternateContent xmlns:mc="http://schemas.openxmlformats.org/markup-compatibility/2006">
              <mc:Choice xmlns:v="urn:schemas-microsoft-com:vml" Requires="v">
                <p:oleObj spid="_x0000_s4170" name="Equation" r:id="rId14" imgW="704816" imgH="409489" progId="Equation.DSMT4">
                  <p:embed/>
                </p:oleObj>
              </mc:Choice>
              <mc:Fallback>
                <p:oleObj name="Equation" r:id="rId14" imgW="704816" imgH="409489" progId="Equation.DSMT4">
                  <p:embed/>
                  <p:pic>
                    <p:nvPicPr>
                      <p:cNvPr id="0" name="Object 4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2138" y="4292600"/>
                        <a:ext cx="1139825"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872" name="Text Box 48">
            <a:extLst>
              <a:ext uri="{FF2B5EF4-FFF2-40B4-BE49-F238E27FC236}">
                <a16:creationId xmlns:a16="http://schemas.microsoft.com/office/drawing/2014/main" id="{F231781D-F16D-4EB7-B101-1C12F10870DA}"/>
              </a:ext>
            </a:extLst>
          </p:cNvPr>
          <p:cNvSpPr txBox="1">
            <a:spLocks noChangeArrowheads="1"/>
          </p:cNvSpPr>
          <p:nvPr/>
        </p:nvSpPr>
        <p:spPr bwMode="auto">
          <a:xfrm>
            <a:off x="4787900" y="1196975"/>
            <a:ext cx="1296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t>Bài giải</a:t>
            </a:r>
          </a:p>
        </p:txBody>
      </p:sp>
      <p:graphicFrame>
        <p:nvGraphicFramePr>
          <p:cNvPr id="205873" name="Object 49">
            <a:extLst>
              <a:ext uri="{FF2B5EF4-FFF2-40B4-BE49-F238E27FC236}">
                <a16:creationId xmlns:a16="http://schemas.microsoft.com/office/drawing/2014/main" id="{575A3477-A364-45B4-8BF1-9B34049519DA}"/>
              </a:ext>
            </a:extLst>
          </p:cNvPr>
          <p:cNvGraphicFramePr>
            <a:graphicFrameLocks noChangeAspect="1"/>
          </p:cNvGraphicFramePr>
          <p:nvPr/>
        </p:nvGraphicFramePr>
        <p:xfrm>
          <a:off x="4778375" y="1628775"/>
          <a:ext cx="849313" cy="758825"/>
        </p:xfrm>
        <a:graphic>
          <a:graphicData uri="http://schemas.openxmlformats.org/presentationml/2006/ole">
            <mc:AlternateContent xmlns:mc="http://schemas.openxmlformats.org/markup-compatibility/2006">
              <mc:Choice xmlns:v="urn:schemas-microsoft-com:vml" Requires="v">
                <p:oleObj spid="_x0000_s4171" name="Equation" r:id="rId16" imgW="482391" imgH="431613" progId="Equation.3">
                  <p:embed/>
                </p:oleObj>
              </mc:Choice>
              <mc:Fallback>
                <p:oleObj name="Equation" r:id="rId16" imgW="482391" imgH="431613" progId="Equation.3">
                  <p:embed/>
                  <p:pic>
                    <p:nvPicPr>
                      <p:cNvPr id="0" name="Object 4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78375" y="1628775"/>
                        <a:ext cx="849313"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4" name="Object 50">
            <a:extLst>
              <a:ext uri="{FF2B5EF4-FFF2-40B4-BE49-F238E27FC236}">
                <a16:creationId xmlns:a16="http://schemas.microsoft.com/office/drawing/2014/main" id="{2F7D0560-DBF5-47F7-8C6F-D4D32B5286B9}"/>
              </a:ext>
            </a:extLst>
          </p:cNvPr>
          <p:cNvGraphicFramePr>
            <a:graphicFrameLocks noChangeAspect="1"/>
          </p:cNvGraphicFramePr>
          <p:nvPr/>
        </p:nvGraphicFramePr>
        <p:xfrm>
          <a:off x="5675313" y="1606550"/>
          <a:ext cx="1163637" cy="803275"/>
        </p:xfrm>
        <a:graphic>
          <a:graphicData uri="http://schemas.openxmlformats.org/presentationml/2006/ole">
            <mc:AlternateContent xmlns:mc="http://schemas.openxmlformats.org/markup-compatibility/2006">
              <mc:Choice xmlns:v="urn:schemas-microsoft-com:vml" Requires="v">
                <p:oleObj spid="_x0000_s4172" name="Equation" r:id="rId18" imgW="660400" imgH="457200" progId="Equation.DSMT4">
                  <p:embed/>
                </p:oleObj>
              </mc:Choice>
              <mc:Fallback>
                <p:oleObj name="Equation" r:id="rId18" imgW="660400" imgH="457200" progId="Equation.DSMT4">
                  <p:embed/>
                  <p:pic>
                    <p:nvPicPr>
                      <p:cNvPr id="0" name="Object 5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75313" y="1606550"/>
                        <a:ext cx="1163637" cy="80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5" name="Object 51">
            <a:extLst>
              <a:ext uri="{FF2B5EF4-FFF2-40B4-BE49-F238E27FC236}">
                <a16:creationId xmlns:a16="http://schemas.microsoft.com/office/drawing/2014/main" id="{8AFC2FC5-7C77-4839-AB2E-66BCF4FD45EE}"/>
              </a:ext>
            </a:extLst>
          </p:cNvPr>
          <p:cNvGraphicFramePr>
            <a:graphicFrameLocks noChangeAspect="1"/>
          </p:cNvGraphicFramePr>
          <p:nvPr/>
        </p:nvGraphicFramePr>
        <p:xfrm>
          <a:off x="6948488" y="1628775"/>
          <a:ext cx="782637" cy="758825"/>
        </p:xfrm>
        <a:graphic>
          <a:graphicData uri="http://schemas.openxmlformats.org/presentationml/2006/ole">
            <mc:AlternateContent xmlns:mc="http://schemas.openxmlformats.org/markup-compatibility/2006">
              <mc:Choice xmlns:v="urn:schemas-microsoft-com:vml" Requires="v">
                <p:oleObj spid="_x0000_s4173" name="Equation" r:id="rId20" imgW="444307" imgH="431613" progId="Equation.3">
                  <p:embed/>
                </p:oleObj>
              </mc:Choice>
              <mc:Fallback>
                <p:oleObj name="Equation" r:id="rId20" imgW="444307" imgH="431613" progId="Equation.3">
                  <p:embed/>
                  <p:pic>
                    <p:nvPicPr>
                      <p:cNvPr id="0" name="Object 5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948488" y="1628775"/>
                        <a:ext cx="782637"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6" name="Object 52">
            <a:extLst>
              <a:ext uri="{FF2B5EF4-FFF2-40B4-BE49-F238E27FC236}">
                <a16:creationId xmlns:a16="http://schemas.microsoft.com/office/drawing/2014/main" id="{A9E2FC7E-0E87-43CE-9431-C3D2DA19AD85}"/>
              </a:ext>
            </a:extLst>
          </p:cNvPr>
          <p:cNvGraphicFramePr>
            <a:graphicFrameLocks noChangeAspect="1"/>
          </p:cNvGraphicFramePr>
          <p:nvPr/>
        </p:nvGraphicFramePr>
        <p:xfrm>
          <a:off x="7848600" y="1628775"/>
          <a:ext cx="782638" cy="758825"/>
        </p:xfrm>
        <a:graphic>
          <a:graphicData uri="http://schemas.openxmlformats.org/presentationml/2006/ole">
            <mc:AlternateContent xmlns:mc="http://schemas.openxmlformats.org/markup-compatibility/2006">
              <mc:Choice xmlns:v="urn:schemas-microsoft-com:vml" Requires="v">
                <p:oleObj spid="_x0000_s4174" name="Equation" r:id="rId22" imgW="444307" imgH="431613" progId="Equation.3">
                  <p:embed/>
                </p:oleObj>
              </mc:Choice>
              <mc:Fallback>
                <p:oleObj name="Equation" r:id="rId22" imgW="444307" imgH="431613" progId="Equation.3">
                  <p:embed/>
                  <p:pic>
                    <p:nvPicPr>
                      <p:cNvPr id="0" name="Object 5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48600" y="1628775"/>
                        <a:ext cx="78263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7" name="Object 53">
            <a:extLst>
              <a:ext uri="{FF2B5EF4-FFF2-40B4-BE49-F238E27FC236}">
                <a16:creationId xmlns:a16="http://schemas.microsoft.com/office/drawing/2014/main" id="{A31E5A54-3360-470C-A6A8-9970EAC8BBE6}"/>
              </a:ext>
            </a:extLst>
          </p:cNvPr>
          <p:cNvGraphicFramePr>
            <a:graphicFrameLocks noChangeAspect="1"/>
          </p:cNvGraphicFramePr>
          <p:nvPr/>
        </p:nvGraphicFramePr>
        <p:xfrm>
          <a:off x="4716463" y="2492375"/>
          <a:ext cx="957262" cy="730250"/>
        </p:xfrm>
        <a:graphic>
          <a:graphicData uri="http://schemas.openxmlformats.org/presentationml/2006/ole">
            <mc:AlternateContent xmlns:mc="http://schemas.openxmlformats.org/markup-compatibility/2006">
              <mc:Choice xmlns:v="urn:schemas-microsoft-com:vml" Requires="v">
                <p:oleObj spid="_x0000_s4175" name="Equation" r:id="rId24" imgW="622030" imgH="444307" progId="Equation.3">
                  <p:embed/>
                </p:oleObj>
              </mc:Choice>
              <mc:Fallback>
                <p:oleObj name="Equation" r:id="rId24" imgW="622030" imgH="444307" progId="Equation.3">
                  <p:embed/>
                  <p:pic>
                    <p:nvPicPr>
                      <p:cNvPr id="0" name="Object 5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16463" y="2492375"/>
                        <a:ext cx="95726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8" name="Object 54">
            <a:extLst>
              <a:ext uri="{FF2B5EF4-FFF2-40B4-BE49-F238E27FC236}">
                <a16:creationId xmlns:a16="http://schemas.microsoft.com/office/drawing/2014/main" id="{69735DA8-A301-42C2-AEEE-9BD4785E9F9B}"/>
              </a:ext>
            </a:extLst>
          </p:cNvPr>
          <p:cNvGraphicFramePr>
            <a:graphicFrameLocks noChangeAspect="1"/>
          </p:cNvGraphicFramePr>
          <p:nvPr/>
        </p:nvGraphicFramePr>
        <p:xfrm>
          <a:off x="5743575" y="2492375"/>
          <a:ext cx="1801813" cy="771525"/>
        </p:xfrm>
        <a:graphic>
          <a:graphicData uri="http://schemas.openxmlformats.org/presentationml/2006/ole">
            <mc:AlternateContent xmlns:mc="http://schemas.openxmlformats.org/markup-compatibility/2006">
              <mc:Choice xmlns:v="urn:schemas-microsoft-com:vml" Requires="v">
                <p:oleObj spid="_x0000_s4176" name="Equation" r:id="rId26" imgW="1168400" imgH="469900" progId="Equation.DSMT4">
                  <p:embed/>
                </p:oleObj>
              </mc:Choice>
              <mc:Fallback>
                <p:oleObj name="Equation" r:id="rId26" imgW="1168400" imgH="469900" progId="Equation.DSMT4">
                  <p:embed/>
                  <p:pic>
                    <p:nvPicPr>
                      <p:cNvPr id="0" name="Object 5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743575" y="2492375"/>
                        <a:ext cx="1801813" cy="77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79" name="Object 55">
            <a:extLst>
              <a:ext uri="{FF2B5EF4-FFF2-40B4-BE49-F238E27FC236}">
                <a16:creationId xmlns:a16="http://schemas.microsoft.com/office/drawing/2014/main" id="{DC77F848-2311-4189-97BD-A2EC4E1E1531}"/>
              </a:ext>
            </a:extLst>
          </p:cNvPr>
          <p:cNvGraphicFramePr>
            <a:graphicFrameLocks noChangeAspect="1"/>
          </p:cNvGraphicFramePr>
          <p:nvPr/>
        </p:nvGraphicFramePr>
        <p:xfrm>
          <a:off x="7596188" y="2492375"/>
          <a:ext cx="1311275" cy="708025"/>
        </p:xfrm>
        <a:graphic>
          <a:graphicData uri="http://schemas.openxmlformats.org/presentationml/2006/ole">
            <mc:AlternateContent xmlns:mc="http://schemas.openxmlformats.org/markup-compatibility/2006">
              <mc:Choice xmlns:v="urn:schemas-microsoft-com:vml" Requires="v">
                <p:oleObj spid="_x0000_s4177" name="Equation" r:id="rId28" imgW="850531" imgH="431613" progId="Equation.3">
                  <p:embed/>
                </p:oleObj>
              </mc:Choice>
              <mc:Fallback>
                <p:oleObj name="Equation" r:id="rId28" imgW="850531" imgH="431613" progId="Equation.3">
                  <p:embed/>
                  <p:pic>
                    <p:nvPicPr>
                      <p:cNvPr id="0" name="Object 5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596188" y="2492375"/>
                        <a:ext cx="1311275"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80" name="Object 56">
            <a:extLst>
              <a:ext uri="{FF2B5EF4-FFF2-40B4-BE49-F238E27FC236}">
                <a16:creationId xmlns:a16="http://schemas.microsoft.com/office/drawing/2014/main" id="{AD5F9D42-5F56-4173-B5B2-A34BB491E343}"/>
              </a:ext>
            </a:extLst>
          </p:cNvPr>
          <p:cNvGraphicFramePr>
            <a:graphicFrameLocks noChangeAspect="1"/>
          </p:cNvGraphicFramePr>
          <p:nvPr/>
        </p:nvGraphicFramePr>
        <p:xfrm>
          <a:off x="7596188" y="3429000"/>
          <a:ext cx="1092200" cy="396875"/>
        </p:xfrm>
        <a:graphic>
          <a:graphicData uri="http://schemas.openxmlformats.org/presentationml/2006/ole">
            <mc:AlternateContent xmlns:mc="http://schemas.openxmlformats.org/markup-compatibility/2006">
              <mc:Choice xmlns:v="urn:schemas-microsoft-com:vml" Requires="v">
                <p:oleObj spid="_x0000_s4178" name="Equation" r:id="rId30" imgW="710891" imgH="241195" progId="Equation.3">
                  <p:embed/>
                </p:oleObj>
              </mc:Choice>
              <mc:Fallback>
                <p:oleObj name="Equation" r:id="rId30" imgW="710891" imgH="241195" progId="Equation.3">
                  <p:embed/>
                  <p:pic>
                    <p:nvPicPr>
                      <p:cNvPr id="0" name="Object 5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596188" y="3429000"/>
                        <a:ext cx="10922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881" name="Object 57">
            <a:extLst>
              <a:ext uri="{FF2B5EF4-FFF2-40B4-BE49-F238E27FC236}">
                <a16:creationId xmlns:a16="http://schemas.microsoft.com/office/drawing/2014/main" id="{7C8BFD67-8FAE-4257-9BD0-A8EC8FA8A2B0}"/>
              </a:ext>
            </a:extLst>
          </p:cNvPr>
          <p:cNvGraphicFramePr>
            <a:graphicFrameLocks noChangeAspect="1"/>
          </p:cNvGraphicFramePr>
          <p:nvPr/>
        </p:nvGraphicFramePr>
        <p:xfrm>
          <a:off x="5724525" y="3284538"/>
          <a:ext cx="1584325" cy="708025"/>
        </p:xfrm>
        <a:graphic>
          <a:graphicData uri="http://schemas.openxmlformats.org/presentationml/2006/ole">
            <mc:AlternateContent xmlns:mc="http://schemas.openxmlformats.org/markup-compatibility/2006">
              <mc:Choice xmlns:v="urn:schemas-microsoft-com:vml" Requires="v">
                <p:oleObj spid="_x0000_s4179" name="Equation" r:id="rId32" imgW="837836" imgH="431613" progId="Equation.3">
                  <p:embed/>
                </p:oleObj>
              </mc:Choice>
              <mc:Fallback>
                <p:oleObj name="Equation" r:id="rId32" imgW="837836" imgH="431613" progId="Equation.3">
                  <p:embed/>
                  <p:pic>
                    <p:nvPicPr>
                      <p:cNvPr id="0" name="Object 5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724525" y="3284538"/>
                        <a:ext cx="1584325"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63">
            <a:extLst>
              <a:ext uri="{FF2B5EF4-FFF2-40B4-BE49-F238E27FC236}">
                <a16:creationId xmlns:a16="http://schemas.microsoft.com/office/drawing/2014/main" id="{ADBBCAC5-E916-43C8-ADFF-E21935C54598}"/>
              </a:ext>
            </a:extLst>
          </p:cNvPr>
          <p:cNvGrpSpPr>
            <a:grpSpLocks/>
          </p:cNvGrpSpPr>
          <p:nvPr/>
        </p:nvGrpSpPr>
        <p:grpSpPr bwMode="auto">
          <a:xfrm>
            <a:off x="4356100" y="3141663"/>
            <a:ext cx="1296988" cy="1296987"/>
            <a:chOff x="2789" y="2069"/>
            <a:chExt cx="817" cy="817"/>
          </a:xfrm>
        </p:grpSpPr>
        <p:sp>
          <p:nvSpPr>
            <p:cNvPr id="4144" name="AutoShape 60">
              <a:extLst>
                <a:ext uri="{FF2B5EF4-FFF2-40B4-BE49-F238E27FC236}">
                  <a16:creationId xmlns:a16="http://schemas.microsoft.com/office/drawing/2014/main" id="{B8E61207-689B-44C5-8582-A0CD3AD54BDF}"/>
                </a:ext>
              </a:extLst>
            </p:cNvPr>
            <p:cNvSpPr>
              <a:spLocks noChangeArrowheads="1"/>
            </p:cNvSpPr>
            <p:nvPr/>
          </p:nvSpPr>
          <p:spPr bwMode="auto">
            <a:xfrm flipH="1">
              <a:off x="2789" y="2069"/>
              <a:ext cx="771" cy="817"/>
            </a:xfrm>
            <a:prstGeom prst="wedgeEllipseCallout">
              <a:avLst>
                <a:gd name="adj1" fmla="val -22116"/>
                <a:gd name="adj2" fmla="val -123074"/>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endParaRPr lang="en-US" altLang="en-US" sz="1400">
                <a:latin typeface=".VnAristote" pitchFamily="34" charset="0"/>
              </a:endParaRPr>
            </a:p>
          </p:txBody>
        </p:sp>
        <p:sp>
          <p:nvSpPr>
            <p:cNvPr id="4145" name="Text Box 61">
              <a:extLst>
                <a:ext uri="{FF2B5EF4-FFF2-40B4-BE49-F238E27FC236}">
                  <a16:creationId xmlns:a16="http://schemas.microsoft.com/office/drawing/2014/main" id="{97076414-2A39-4B66-B293-E5CAC4A89106}"/>
                </a:ext>
              </a:extLst>
            </p:cNvPr>
            <p:cNvSpPr txBox="1">
              <a:spLocks noChangeArrowheads="1"/>
            </p:cNvSpPr>
            <p:nvPr/>
          </p:nvSpPr>
          <p:spPr bwMode="auto">
            <a:xfrm>
              <a:off x="2880" y="2205"/>
              <a:ext cx="72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spcBef>
                  <a:spcPct val="50000"/>
                </a:spcBef>
              </a:pPr>
              <a:r>
                <a:rPr lang="en-US" altLang="en-US" sz="2000">
                  <a:latin typeface=".VnAristote" pitchFamily="34" charset="0"/>
                </a:rPr>
                <a:t>C</a:t>
              </a:r>
              <a:r>
                <a:rPr lang="en-US" altLang="en-US" sz="1600">
                  <a:latin typeface=".VnAristote" pitchFamily="34" charset="0"/>
                </a:rPr>
                <a:t>ă</a:t>
              </a:r>
              <a:r>
                <a:rPr lang="en-US" altLang="en-US" sz="2000">
                  <a:latin typeface=".VnAristote" pitchFamily="34" charset="0"/>
                </a:rPr>
                <a:t>n thøc ë mÉu</a:t>
              </a:r>
            </a:p>
          </p:txBody>
        </p:sp>
      </p:grpSp>
      <p:grpSp>
        <p:nvGrpSpPr>
          <p:cNvPr id="3" name="Group 69">
            <a:extLst>
              <a:ext uri="{FF2B5EF4-FFF2-40B4-BE49-F238E27FC236}">
                <a16:creationId xmlns:a16="http://schemas.microsoft.com/office/drawing/2014/main" id="{5B6E5AF5-7003-422D-9641-552D25C57B1E}"/>
              </a:ext>
            </a:extLst>
          </p:cNvPr>
          <p:cNvGrpSpPr>
            <a:grpSpLocks/>
          </p:cNvGrpSpPr>
          <p:nvPr/>
        </p:nvGrpSpPr>
        <p:grpSpPr bwMode="auto">
          <a:xfrm>
            <a:off x="7632700" y="3716338"/>
            <a:ext cx="1511300" cy="1223962"/>
            <a:chOff x="4808" y="2296"/>
            <a:chExt cx="952" cy="771"/>
          </a:xfrm>
        </p:grpSpPr>
        <p:sp>
          <p:nvSpPr>
            <p:cNvPr id="4142" name="AutoShape 65">
              <a:extLst>
                <a:ext uri="{FF2B5EF4-FFF2-40B4-BE49-F238E27FC236}">
                  <a16:creationId xmlns:a16="http://schemas.microsoft.com/office/drawing/2014/main" id="{B5CCDD3D-554E-4406-9CBD-C7B7ACE2A4DD}"/>
                </a:ext>
              </a:extLst>
            </p:cNvPr>
            <p:cNvSpPr>
              <a:spLocks noChangeArrowheads="1"/>
            </p:cNvSpPr>
            <p:nvPr/>
          </p:nvSpPr>
          <p:spPr bwMode="auto">
            <a:xfrm>
              <a:off x="4808" y="2296"/>
              <a:ext cx="952" cy="771"/>
            </a:xfrm>
            <a:prstGeom prst="wedgeEllipseCallout">
              <a:avLst>
                <a:gd name="adj1" fmla="val -3991"/>
                <a:gd name="adj2" fmla="val -157653"/>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endParaRPr lang="en-US" altLang="en-US" sz="1400">
                <a:latin typeface=".VnAristote" pitchFamily="34" charset="0"/>
              </a:endParaRPr>
            </a:p>
          </p:txBody>
        </p:sp>
        <p:sp>
          <p:nvSpPr>
            <p:cNvPr id="4143" name="Text Box 66">
              <a:extLst>
                <a:ext uri="{FF2B5EF4-FFF2-40B4-BE49-F238E27FC236}">
                  <a16:creationId xmlns:a16="http://schemas.microsoft.com/office/drawing/2014/main" id="{DF5D3F7E-40F3-4D6A-A5D2-F24581F00729}"/>
                </a:ext>
              </a:extLst>
            </p:cNvPr>
            <p:cNvSpPr txBox="1">
              <a:spLocks noChangeArrowheads="1"/>
            </p:cNvSpPr>
            <p:nvPr/>
          </p:nvSpPr>
          <p:spPr bwMode="auto">
            <a:xfrm>
              <a:off x="4921" y="2341"/>
              <a:ext cx="839"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spcBef>
                  <a:spcPct val="50000"/>
                </a:spcBef>
              </a:pPr>
              <a:r>
                <a:rPr lang="en-US" altLang="en-US">
                  <a:latin typeface=".VnAristote" pitchFamily="34" charset="0"/>
                </a:rPr>
                <a:t>MÉu thøc kh«ng cßn c</a:t>
              </a:r>
              <a:r>
                <a:rPr lang="en-US" altLang="en-US" sz="1400">
                  <a:latin typeface=".VnAristote" pitchFamily="34" charset="0"/>
                </a:rPr>
                <a:t>ă</a:t>
              </a:r>
              <a:r>
                <a:rPr lang="en-US" altLang="en-US">
                  <a:latin typeface=".VnAristote" pitchFamily="34" charset="0"/>
                </a:rPr>
                <a:t>n</a:t>
              </a:r>
            </a:p>
          </p:txBody>
        </p:sp>
      </p:grpSp>
      <p:graphicFrame>
        <p:nvGraphicFramePr>
          <p:cNvPr id="205898" name="Object 74">
            <a:extLst>
              <a:ext uri="{FF2B5EF4-FFF2-40B4-BE49-F238E27FC236}">
                <a16:creationId xmlns:a16="http://schemas.microsoft.com/office/drawing/2014/main" id="{BA15DCFD-6E40-4EA8-A772-CD9FBDFE134F}"/>
              </a:ext>
            </a:extLst>
          </p:cNvPr>
          <p:cNvGraphicFramePr>
            <a:graphicFrameLocks noChangeAspect="1"/>
          </p:cNvGraphicFramePr>
          <p:nvPr/>
        </p:nvGraphicFramePr>
        <p:xfrm>
          <a:off x="4776788" y="4437063"/>
          <a:ext cx="814387" cy="406400"/>
        </p:xfrm>
        <a:graphic>
          <a:graphicData uri="http://schemas.openxmlformats.org/presentationml/2006/ole">
            <mc:AlternateContent xmlns:mc="http://schemas.openxmlformats.org/markup-compatibility/2006">
              <mc:Choice xmlns:v="urn:schemas-microsoft-com:vml" Requires="v">
                <p:oleObj spid="_x0000_s4180" name="Equation" r:id="rId34" imgW="457200" imgH="228600" progId="Equation.DSMT4">
                  <p:embed/>
                </p:oleObj>
              </mc:Choice>
              <mc:Fallback>
                <p:oleObj name="Equation" r:id="rId34" imgW="457200" imgH="228600" progId="Equation.DSMT4">
                  <p:embed/>
                  <p:pic>
                    <p:nvPicPr>
                      <p:cNvPr id="0" name="Object 74"/>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776788" y="4437063"/>
                        <a:ext cx="814387" cy="406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899" name="Text Box 75">
            <a:extLst>
              <a:ext uri="{FF2B5EF4-FFF2-40B4-BE49-F238E27FC236}">
                <a16:creationId xmlns:a16="http://schemas.microsoft.com/office/drawing/2014/main" id="{078B12B9-92FD-4578-BF14-94B414D14205}"/>
              </a:ext>
            </a:extLst>
          </p:cNvPr>
          <p:cNvSpPr txBox="1">
            <a:spLocks noChangeArrowheads="1"/>
          </p:cNvSpPr>
          <p:nvPr/>
        </p:nvSpPr>
        <p:spPr bwMode="auto">
          <a:xfrm>
            <a:off x="5580063" y="4508500"/>
            <a:ext cx="2952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Arial" panose="020B0604020202020204" pitchFamily="34" charset="0"/>
              </a:rPr>
              <a:t>là biểu thức liên hợp của </a:t>
            </a:r>
          </a:p>
        </p:txBody>
      </p:sp>
      <p:graphicFrame>
        <p:nvGraphicFramePr>
          <p:cNvPr id="205900" name="Object 76">
            <a:extLst>
              <a:ext uri="{FF2B5EF4-FFF2-40B4-BE49-F238E27FC236}">
                <a16:creationId xmlns:a16="http://schemas.microsoft.com/office/drawing/2014/main" id="{BCE930A1-923D-4949-8AB7-E4DB8C7C5512}"/>
              </a:ext>
            </a:extLst>
          </p:cNvPr>
          <p:cNvGraphicFramePr>
            <a:graphicFrameLocks noChangeAspect="1"/>
          </p:cNvGraphicFramePr>
          <p:nvPr/>
        </p:nvGraphicFramePr>
        <p:xfrm>
          <a:off x="8269288" y="4437063"/>
          <a:ext cx="874712" cy="438150"/>
        </p:xfrm>
        <a:graphic>
          <a:graphicData uri="http://schemas.openxmlformats.org/presentationml/2006/ole">
            <mc:AlternateContent xmlns:mc="http://schemas.openxmlformats.org/markup-compatibility/2006">
              <mc:Choice xmlns:v="urn:schemas-microsoft-com:vml" Requires="v">
                <p:oleObj spid="_x0000_s4181" name="Equation" r:id="rId36" imgW="457200" imgH="228600" progId="Equation.3">
                  <p:embed/>
                </p:oleObj>
              </mc:Choice>
              <mc:Fallback>
                <p:oleObj name="Equation" r:id="rId36" imgW="457200" imgH="228600" progId="Equation.3">
                  <p:embed/>
                  <p:pic>
                    <p:nvPicPr>
                      <p:cNvPr id="0" name="Object 76"/>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8269288" y="4437063"/>
                        <a:ext cx="874712" cy="438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901" name="Text Box 77">
            <a:extLst>
              <a:ext uri="{FF2B5EF4-FFF2-40B4-BE49-F238E27FC236}">
                <a16:creationId xmlns:a16="http://schemas.microsoft.com/office/drawing/2014/main" id="{DD70E556-1A70-4CA7-96FC-CAD1B7878F24}"/>
              </a:ext>
            </a:extLst>
          </p:cNvPr>
          <p:cNvSpPr txBox="1">
            <a:spLocks noChangeArrowheads="1"/>
          </p:cNvSpPr>
          <p:nvPr/>
        </p:nvSpPr>
        <p:spPr bwMode="auto">
          <a:xfrm>
            <a:off x="4643438" y="4149725"/>
            <a:ext cx="12969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i="1"/>
              <a:t>Chú ý</a:t>
            </a:r>
          </a:p>
        </p:txBody>
      </p:sp>
      <p:graphicFrame>
        <p:nvGraphicFramePr>
          <p:cNvPr id="205902" name="Object 78">
            <a:extLst>
              <a:ext uri="{FF2B5EF4-FFF2-40B4-BE49-F238E27FC236}">
                <a16:creationId xmlns:a16="http://schemas.microsoft.com/office/drawing/2014/main" id="{19F1949A-DE94-432E-9B1F-83D3940113D3}"/>
              </a:ext>
            </a:extLst>
          </p:cNvPr>
          <p:cNvGraphicFramePr>
            <a:graphicFrameLocks noChangeAspect="1"/>
          </p:cNvGraphicFramePr>
          <p:nvPr/>
        </p:nvGraphicFramePr>
        <p:xfrm>
          <a:off x="4787900" y="5084763"/>
          <a:ext cx="1039813" cy="384175"/>
        </p:xfrm>
        <a:graphic>
          <a:graphicData uri="http://schemas.openxmlformats.org/presentationml/2006/ole">
            <mc:AlternateContent xmlns:mc="http://schemas.openxmlformats.org/markup-compatibility/2006">
              <mc:Choice xmlns:v="urn:schemas-microsoft-com:vml" Requires="v">
                <p:oleObj spid="_x0000_s4182" name="Equation" r:id="rId38" imgW="583693" imgH="215713" progId="Equation.3">
                  <p:embed/>
                </p:oleObj>
              </mc:Choice>
              <mc:Fallback>
                <p:oleObj name="Equation" r:id="rId38" imgW="583693" imgH="215713" progId="Equation.3">
                  <p:embed/>
                  <p:pic>
                    <p:nvPicPr>
                      <p:cNvPr id="0" name="Object 78"/>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787900" y="5084763"/>
                        <a:ext cx="1039813"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903" name="Text Box 79">
            <a:extLst>
              <a:ext uri="{FF2B5EF4-FFF2-40B4-BE49-F238E27FC236}">
                <a16:creationId xmlns:a16="http://schemas.microsoft.com/office/drawing/2014/main" id="{EBE45025-B4DD-4695-91A4-B054184989B1}"/>
              </a:ext>
            </a:extLst>
          </p:cNvPr>
          <p:cNvSpPr txBox="1">
            <a:spLocks noChangeArrowheads="1"/>
          </p:cNvSpPr>
          <p:nvPr/>
        </p:nvSpPr>
        <p:spPr bwMode="auto">
          <a:xfrm>
            <a:off x="5651500" y="5157788"/>
            <a:ext cx="5762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và</a:t>
            </a:r>
          </a:p>
        </p:txBody>
      </p:sp>
      <p:graphicFrame>
        <p:nvGraphicFramePr>
          <p:cNvPr id="205904" name="Object 80">
            <a:extLst>
              <a:ext uri="{FF2B5EF4-FFF2-40B4-BE49-F238E27FC236}">
                <a16:creationId xmlns:a16="http://schemas.microsoft.com/office/drawing/2014/main" id="{59D586BA-DD8A-4D28-B5E6-D0B4868B03FF}"/>
              </a:ext>
            </a:extLst>
          </p:cNvPr>
          <p:cNvGraphicFramePr>
            <a:graphicFrameLocks noChangeAspect="1"/>
          </p:cNvGraphicFramePr>
          <p:nvPr/>
        </p:nvGraphicFramePr>
        <p:xfrm>
          <a:off x="6011863" y="5084763"/>
          <a:ext cx="1017587" cy="384175"/>
        </p:xfrm>
        <a:graphic>
          <a:graphicData uri="http://schemas.openxmlformats.org/presentationml/2006/ole">
            <mc:AlternateContent xmlns:mc="http://schemas.openxmlformats.org/markup-compatibility/2006">
              <mc:Choice xmlns:v="urn:schemas-microsoft-com:vml" Requires="v">
                <p:oleObj spid="_x0000_s4183" name="Equation" r:id="rId40" imgW="571252" imgH="215806" progId="Equation.3">
                  <p:embed/>
                </p:oleObj>
              </mc:Choice>
              <mc:Fallback>
                <p:oleObj name="Equation" r:id="rId40" imgW="571252" imgH="215806" progId="Equation.3">
                  <p:embed/>
                  <p:pic>
                    <p:nvPicPr>
                      <p:cNvPr id="0" name="Object 80"/>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011863" y="5084763"/>
                        <a:ext cx="1017587"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905" name="Text Box 81">
            <a:extLst>
              <a:ext uri="{FF2B5EF4-FFF2-40B4-BE49-F238E27FC236}">
                <a16:creationId xmlns:a16="http://schemas.microsoft.com/office/drawing/2014/main" id="{13088FF1-6E3D-4044-9537-365012C9F522}"/>
              </a:ext>
            </a:extLst>
          </p:cNvPr>
          <p:cNvSpPr txBox="1">
            <a:spLocks noChangeArrowheads="1"/>
          </p:cNvSpPr>
          <p:nvPr/>
        </p:nvSpPr>
        <p:spPr bwMode="auto">
          <a:xfrm>
            <a:off x="4787900" y="5516563"/>
            <a:ext cx="3635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600" b="1" i="1">
                <a:latin typeface="Arial" panose="020B0604020202020204" pitchFamily="34" charset="0"/>
              </a:rPr>
              <a:t>là hai biểu thức liên hợp của nhau</a:t>
            </a:r>
          </a:p>
        </p:txBody>
      </p:sp>
      <p:graphicFrame>
        <p:nvGraphicFramePr>
          <p:cNvPr id="205906" name="Object 82">
            <a:extLst>
              <a:ext uri="{FF2B5EF4-FFF2-40B4-BE49-F238E27FC236}">
                <a16:creationId xmlns:a16="http://schemas.microsoft.com/office/drawing/2014/main" id="{D854062C-C99F-4219-A34F-7EACE5CECEBD}"/>
              </a:ext>
            </a:extLst>
          </p:cNvPr>
          <p:cNvGraphicFramePr>
            <a:graphicFrameLocks noChangeAspect="1"/>
          </p:cNvGraphicFramePr>
          <p:nvPr/>
        </p:nvGraphicFramePr>
        <p:xfrm>
          <a:off x="5003800" y="5854700"/>
          <a:ext cx="3889375" cy="652463"/>
        </p:xfrm>
        <a:graphic>
          <a:graphicData uri="http://schemas.openxmlformats.org/presentationml/2006/ole">
            <mc:AlternateContent xmlns:mc="http://schemas.openxmlformats.org/markup-compatibility/2006">
              <mc:Choice xmlns:v="urn:schemas-microsoft-com:vml" Requires="v">
                <p:oleObj spid="_x0000_s4184" name="Equation" r:id="rId42" imgW="2628900" imgH="457200" progId="Equation.3">
                  <p:embed/>
                </p:oleObj>
              </mc:Choice>
              <mc:Fallback>
                <p:oleObj name="Equation" r:id="rId42" imgW="2628900" imgH="457200" progId="Equation.3">
                  <p:embed/>
                  <p:pic>
                    <p:nvPicPr>
                      <p:cNvPr id="0" name="Object 8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003800" y="5854700"/>
                        <a:ext cx="3889375" cy="652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907" name="Text Box 83">
            <a:extLst>
              <a:ext uri="{FF2B5EF4-FFF2-40B4-BE49-F238E27FC236}">
                <a16:creationId xmlns:a16="http://schemas.microsoft.com/office/drawing/2014/main" id="{DCEB41C8-2CBC-41AC-BAE6-8279DB471CB9}"/>
              </a:ext>
            </a:extLst>
          </p:cNvPr>
          <p:cNvSpPr txBox="1">
            <a:spLocks noChangeArrowheads="1"/>
          </p:cNvSpPr>
          <p:nvPr/>
        </p:nvSpPr>
        <p:spPr bwMode="auto">
          <a:xfrm>
            <a:off x="6443663" y="6381750"/>
            <a:ext cx="2016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Arial" panose="020B0604020202020204" pitchFamily="34" charset="0"/>
              </a:rPr>
              <a:t>(Với                    )</a:t>
            </a:r>
          </a:p>
        </p:txBody>
      </p:sp>
      <p:graphicFrame>
        <p:nvGraphicFramePr>
          <p:cNvPr id="205908" name="Object 84">
            <a:extLst>
              <a:ext uri="{FF2B5EF4-FFF2-40B4-BE49-F238E27FC236}">
                <a16:creationId xmlns:a16="http://schemas.microsoft.com/office/drawing/2014/main" id="{9E471022-4E8B-4778-9B74-D8E0CB8EBAF9}"/>
              </a:ext>
            </a:extLst>
          </p:cNvPr>
          <p:cNvGraphicFramePr>
            <a:graphicFrameLocks noChangeAspect="1"/>
          </p:cNvGraphicFramePr>
          <p:nvPr/>
        </p:nvGraphicFramePr>
        <p:xfrm>
          <a:off x="7092950" y="6381750"/>
          <a:ext cx="647700" cy="312738"/>
        </p:xfrm>
        <a:graphic>
          <a:graphicData uri="http://schemas.openxmlformats.org/presentationml/2006/ole">
            <mc:AlternateContent xmlns:mc="http://schemas.openxmlformats.org/markup-compatibility/2006">
              <mc:Choice xmlns:v="urn:schemas-microsoft-com:vml" Requires="v">
                <p:oleObj spid="_x0000_s4185" name="Equation" r:id="rId44" imgW="368140" imgH="177723" progId="Equation.3">
                  <p:embed/>
                </p:oleObj>
              </mc:Choice>
              <mc:Fallback>
                <p:oleObj name="Equation" r:id="rId44" imgW="368140" imgH="177723" progId="Equation.3">
                  <p:embed/>
                  <p:pic>
                    <p:nvPicPr>
                      <p:cNvPr id="0" name="Object 84"/>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7092950" y="6381750"/>
                        <a:ext cx="647700" cy="312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909" name="Text Box 85">
            <a:extLst>
              <a:ext uri="{FF2B5EF4-FFF2-40B4-BE49-F238E27FC236}">
                <a16:creationId xmlns:a16="http://schemas.microsoft.com/office/drawing/2014/main" id="{26D1DEA6-A0DA-474C-9AC3-846680F7EC1A}"/>
              </a:ext>
            </a:extLst>
          </p:cNvPr>
          <p:cNvSpPr txBox="1">
            <a:spLocks noChangeArrowheads="1"/>
          </p:cNvSpPr>
          <p:nvPr/>
        </p:nvSpPr>
        <p:spPr bwMode="auto">
          <a:xfrm>
            <a:off x="0" y="3284538"/>
            <a:ext cx="377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u="sng">
                <a:latin typeface=".VnTime" panose="020B7200000000000000" pitchFamily="34" charset="0"/>
              </a:rPr>
              <a:t>2.Trôc c</a:t>
            </a:r>
            <a:r>
              <a:rPr lang="en-US" altLang="en-US" sz="2000" b="1" u="sng">
                <a:latin typeface=".VnTime" panose="020B7200000000000000" pitchFamily="34" charset="0"/>
              </a:rPr>
              <a:t>ă</a:t>
            </a:r>
            <a:r>
              <a:rPr lang="en-US" altLang="en-US" sz="2400" b="1" u="sng">
                <a:latin typeface=".VnTime" panose="020B7200000000000000" pitchFamily="34" charset="0"/>
              </a:rPr>
              <a:t>n thøc ë mÉu :</a:t>
            </a:r>
          </a:p>
        </p:txBody>
      </p:sp>
      <p:sp>
        <p:nvSpPr>
          <p:cNvPr id="4141" name="Text Box 6">
            <a:extLst>
              <a:ext uri="{FF2B5EF4-FFF2-40B4-BE49-F238E27FC236}">
                <a16:creationId xmlns:a16="http://schemas.microsoft.com/office/drawing/2014/main" id="{75BA860C-4D8F-492E-9ED9-FC597230DE36}"/>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5909"/>
                                        </p:tgtEl>
                                        <p:attrNameLst>
                                          <p:attrName>style.visibility</p:attrName>
                                        </p:attrNameLst>
                                      </p:cBhvr>
                                      <p:to>
                                        <p:strVal val="visible"/>
                                      </p:to>
                                    </p:set>
                                    <p:anim calcmode="lin" valueType="num">
                                      <p:cBhvr>
                                        <p:cTn id="7" dur="500" fill="hold"/>
                                        <p:tgtEl>
                                          <p:spTgt spid="205909"/>
                                        </p:tgtEl>
                                        <p:attrNameLst>
                                          <p:attrName>ppt_w</p:attrName>
                                        </p:attrNameLst>
                                      </p:cBhvr>
                                      <p:tavLst>
                                        <p:tav tm="0">
                                          <p:val>
                                            <p:fltVal val="0"/>
                                          </p:val>
                                        </p:tav>
                                        <p:tav tm="100000">
                                          <p:val>
                                            <p:strVal val="#ppt_w"/>
                                          </p:val>
                                        </p:tav>
                                      </p:tavLst>
                                    </p:anim>
                                    <p:anim calcmode="lin" valueType="num">
                                      <p:cBhvr>
                                        <p:cTn id="8" dur="500" fill="hold"/>
                                        <p:tgtEl>
                                          <p:spTgt spid="205909"/>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4" presetClass="entr" presetSubtype="0" fill="hold" grpId="0" nodeType="clickEffect">
                                  <p:stCondLst>
                                    <p:cond delay="0"/>
                                  </p:stCondLst>
                                  <p:childTnLst>
                                    <p:set>
                                      <p:cBhvr>
                                        <p:cTn id="12" dur="1" fill="hold">
                                          <p:stCondLst>
                                            <p:cond delay="0"/>
                                          </p:stCondLst>
                                        </p:cTn>
                                        <p:tgtEl>
                                          <p:spTgt spid="205868"/>
                                        </p:tgtEl>
                                        <p:attrNameLst>
                                          <p:attrName>style.visibility</p:attrName>
                                        </p:attrNameLst>
                                      </p:cBhvr>
                                      <p:to>
                                        <p:strVal val="visible"/>
                                      </p:to>
                                    </p:set>
                                    <p:anim from="(-#ppt_w/2)" to="(#ppt_x)" calcmode="lin" valueType="num">
                                      <p:cBhvr>
                                        <p:cTn id="13" dur="600" fill="hold">
                                          <p:stCondLst>
                                            <p:cond delay="0"/>
                                          </p:stCondLst>
                                        </p:cTn>
                                        <p:tgtEl>
                                          <p:spTgt spid="205868"/>
                                        </p:tgtEl>
                                        <p:attrNameLst>
                                          <p:attrName>ppt_x</p:attrName>
                                        </p:attrNameLst>
                                      </p:cBhvr>
                                    </p:anim>
                                    <p:anim from="0" to="-1.0" calcmode="lin" valueType="num">
                                      <p:cBhvr>
                                        <p:cTn id="14" dur="200" decel="50000" autoRev="1" fill="hold">
                                          <p:stCondLst>
                                            <p:cond delay="600"/>
                                          </p:stCondLst>
                                        </p:cTn>
                                        <p:tgtEl>
                                          <p:spTgt spid="205868"/>
                                        </p:tgtEl>
                                        <p:attrNameLst>
                                          <p:attrName>xshear</p:attrName>
                                        </p:attrNameLst>
                                      </p:cBhvr>
                                    </p:anim>
                                    <p:animScale>
                                      <p:cBhvr>
                                        <p:cTn id="15" dur="200" decel="100000" autoRev="1" fill="hold">
                                          <p:stCondLst>
                                            <p:cond delay="600"/>
                                          </p:stCondLst>
                                        </p:cTn>
                                        <p:tgtEl>
                                          <p:spTgt spid="205868"/>
                                        </p:tgtEl>
                                      </p:cBhvr>
                                      <p:from x="100000" y="100000"/>
                                      <p:to x="80000" y="100000"/>
                                    </p:animScale>
                                    <p:anim by="(#ppt_h/3+#ppt_w*0.1)" calcmode="lin" valueType="num">
                                      <p:cBhvr additive="sum">
                                        <p:cTn id="16" dur="200" decel="100000" autoRev="1" fill="hold">
                                          <p:stCondLst>
                                            <p:cond delay="600"/>
                                          </p:stCondLst>
                                        </p:cTn>
                                        <p:tgtEl>
                                          <p:spTgt spid="205868"/>
                                        </p:tgtEl>
                                        <p:attrNameLst>
                                          <p:attrName>ppt_x</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nodeType="clickEffect">
                                  <p:stCondLst>
                                    <p:cond delay="0"/>
                                  </p:stCondLst>
                                  <p:childTnLst>
                                    <p:set>
                                      <p:cBhvr>
                                        <p:cTn id="20" dur="1" fill="hold">
                                          <p:stCondLst>
                                            <p:cond delay="0"/>
                                          </p:stCondLst>
                                        </p:cTn>
                                        <p:tgtEl>
                                          <p:spTgt spid="205869"/>
                                        </p:tgtEl>
                                        <p:attrNameLst>
                                          <p:attrName>style.visibility</p:attrName>
                                        </p:attrNameLst>
                                      </p:cBhvr>
                                      <p:to>
                                        <p:strVal val="visible"/>
                                      </p:to>
                                    </p:set>
                                    <p:anim calcmode="lin" valueType="num">
                                      <p:cBhvr>
                                        <p:cTn id="21" dur="500" fill="hold"/>
                                        <p:tgtEl>
                                          <p:spTgt spid="205869"/>
                                        </p:tgtEl>
                                        <p:attrNameLst>
                                          <p:attrName>ppt_w</p:attrName>
                                        </p:attrNameLst>
                                      </p:cBhvr>
                                      <p:tavLst>
                                        <p:tav tm="0">
                                          <p:val>
                                            <p:fltVal val="0"/>
                                          </p:val>
                                        </p:tav>
                                        <p:tav tm="100000">
                                          <p:val>
                                            <p:strVal val="#ppt_w"/>
                                          </p:val>
                                        </p:tav>
                                      </p:tavLst>
                                    </p:anim>
                                    <p:anim calcmode="lin" valueType="num">
                                      <p:cBhvr>
                                        <p:cTn id="22" dur="500" fill="hold"/>
                                        <p:tgtEl>
                                          <p:spTgt spid="205869"/>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nodeType="clickEffect">
                                  <p:stCondLst>
                                    <p:cond delay="0"/>
                                  </p:stCondLst>
                                  <p:childTnLst>
                                    <p:set>
                                      <p:cBhvr>
                                        <p:cTn id="26" dur="1" fill="hold">
                                          <p:stCondLst>
                                            <p:cond delay="0"/>
                                          </p:stCondLst>
                                        </p:cTn>
                                        <p:tgtEl>
                                          <p:spTgt spid="205870"/>
                                        </p:tgtEl>
                                        <p:attrNameLst>
                                          <p:attrName>style.visibility</p:attrName>
                                        </p:attrNameLst>
                                      </p:cBhvr>
                                      <p:to>
                                        <p:strVal val="visible"/>
                                      </p:to>
                                    </p:set>
                                    <p:anim calcmode="lin" valueType="num">
                                      <p:cBhvr>
                                        <p:cTn id="27" dur="500" fill="hold"/>
                                        <p:tgtEl>
                                          <p:spTgt spid="205870"/>
                                        </p:tgtEl>
                                        <p:attrNameLst>
                                          <p:attrName>ppt_w</p:attrName>
                                        </p:attrNameLst>
                                      </p:cBhvr>
                                      <p:tavLst>
                                        <p:tav tm="0">
                                          <p:val>
                                            <p:fltVal val="0"/>
                                          </p:val>
                                        </p:tav>
                                        <p:tav tm="100000">
                                          <p:val>
                                            <p:strVal val="#ppt_w"/>
                                          </p:val>
                                        </p:tav>
                                      </p:tavLst>
                                    </p:anim>
                                    <p:anim calcmode="lin" valueType="num">
                                      <p:cBhvr>
                                        <p:cTn id="28" dur="500" fill="hold"/>
                                        <p:tgtEl>
                                          <p:spTgt spid="205870"/>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nodeType="clickEffect">
                                  <p:stCondLst>
                                    <p:cond delay="0"/>
                                  </p:stCondLst>
                                  <p:childTnLst>
                                    <p:set>
                                      <p:cBhvr>
                                        <p:cTn id="32" dur="1" fill="hold">
                                          <p:stCondLst>
                                            <p:cond delay="0"/>
                                          </p:stCondLst>
                                        </p:cTn>
                                        <p:tgtEl>
                                          <p:spTgt spid="205871"/>
                                        </p:tgtEl>
                                        <p:attrNameLst>
                                          <p:attrName>style.visibility</p:attrName>
                                        </p:attrNameLst>
                                      </p:cBhvr>
                                      <p:to>
                                        <p:strVal val="visible"/>
                                      </p:to>
                                    </p:set>
                                    <p:anim calcmode="lin" valueType="num">
                                      <p:cBhvr>
                                        <p:cTn id="33" dur="500" fill="hold"/>
                                        <p:tgtEl>
                                          <p:spTgt spid="205871"/>
                                        </p:tgtEl>
                                        <p:attrNameLst>
                                          <p:attrName>ppt_w</p:attrName>
                                        </p:attrNameLst>
                                      </p:cBhvr>
                                      <p:tavLst>
                                        <p:tav tm="0">
                                          <p:val>
                                            <p:fltVal val="0"/>
                                          </p:val>
                                        </p:tav>
                                        <p:tav tm="100000">
                                          <p:val>
                                            <p:strVal val="#ppt_w"/>
                                          </p:val>
                                        </p:tav>
                                      </p:tavLst>
                                    </p:anim>
                                    <p:anim calcmode="lin" valueType="num">
                                      <p:cBhvr>
                                        <p:cTn id="34" dur="500" fill="hold"/>
                                        <p:tgtEl>
                                          <p:spTgt spid="205871"/>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05872"/>
                                        </p:tgtEl>
                                        <p:attrNameLst>
                                          <p:attrName>style.visibility</p:attrName>
                                        </p:attrNameLst>
                                      </p:cBhvr>
                                      <p:to>
                                        <p:strVal val="visible"/>
                                      </p:to>
                                    </p:set>
                                    <p:animEffect transition="in" filter="blinds(horizontal)">
                                      <p:cBhvr>
                                        <p:cTn id="39" dur="500"/>
                                        <p:tgtEl>
                                          <p:spTgt spid="20587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nodeType="clickEffect">
                                  <p:stCondLst>
                                    <p:cond delay="0"/>
                                  </p:stCondLst>
                                  <p:childTnLst>
                                    <p:set>
                                      <p:cBhvr>
                                        <p:cTn id="43" dur="1" fill="hold">
                                          <p:stCondLst>
                                            <p:cond delay="0"/>
                                          </p:stCondLst>
                                        </p:cTn>
                                        <p:tgtEl>
                                          <p:spTgt spid="205873"/>
                                        </p:tgtEl>
                                        <p:attrNameLst>
                                          <p:attrName>style.visibility</p:attrName>
                                        </p:attrNameLst>
                                      </p:cBhvr>
                                      <p:to>
                                        <p:strVal val="visible"/>
                                      </p:to>
                                    </p:set>
                                    <p:animEffect transition="in" filter="blinds(horizontal)">
                                      <p:cBhvr>
                                        <p:cTn id="44" dur="500"/>
                                        <p:tgtEl>
                                          <p:spTgt spid="20587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205874"/>
                                        </p:tgtEl>
                                        <p:attrNameLst>
                                          <p:attrName>style.visibility</p:attrName>
                                        </p:attrNameLst>
                                      </p:cBhvr>
                                      <p:to>
                                        <p:strVal val="visible"/>
                                      </p:to>
                                    </p:set>
                                    <p:animEffect transition="in" filter="blinds(horizontal)">
                                      <p:cBhvr>
                                        <p:cTn id="49" dur="500"/>
                                        <p:tgtEl>
                                          <p:spTgt spid="20587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205875"/>
                                        </p:tgtEl>
                                        <p:attrNameLst>
                                          <p:attrName>style.visibility</p:attrName>
                                        </p:attrNameLst>
                                      </p:cBhvr>
                                      <p:to>
                                        <p:strVal val="visible"/>
                                      </p:to>
                                    </p:set>
                                    <p:animEffect transition="in" filter="blinds(horizontal)">
                                      <p:cBhvr>
                                        <p:cTn id="54" dur="500"/>
                                        <p:tgtEl>
                                          <p:spTgt spid="20587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205876"/>
                                        </p:tgtEl>
                                        <p:attrNameLst>
                                          <p:attrName>style.visibility</p:attrName>
                                        </p:attrNameLst>
                                      </p:cBhvr>
                                      <p:to>
                                        <p:strVal val="visible"/>
                                      </p:to>
                                    </p:set>
                                    <p:animEffect transition="in" filter="blinds(horizontal)">
                                      <p:cBhvr>
                                        <p:cTn id="59" dur="500"/>
                                        <p:tgtEl>
                                          <p:spTgt spid="20587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4" fill="hold" nodeType="clickEffect">
                                  <p:stCondLst>
                                    <p:cond delay="0"/>
                                  </p:stCondLst>
                                  <p:childTnLst>
                                    <p:set>
                                      <p:cBhvr>
                                        <p:cTn id="63" dur="1" fill="hold">
                                          <p:stCondLst>
                                            <p:cond delay="0"/>
                                          </p:stCondLst>
                                        </p:cTn>
                                        <p:tgtEl>
                                          <p:spTgt spid="2"/>
                                        </p:tgtEl>
                                        <p:attrNameLst>
                                          <p:attrName>style.visibility</p:attrName>
                                        </p:attrNameLst>
                                      </p:cBhvr>
                                      <p:to>
                                        <p:strVal val="visible"/>
                                      </p:to>
                                    </p:set>
                                    <p:anim calcmode="lin" valueType="num">
                                      <p:cBhvr additive="base">
                                        <p:cTn id="64" dur="500" fill="hold"/>
                                        <p:tgtEl>
                                          <p:spTgt spid="2"/>
                                        </p:tgtEl>
                                        <p:attrNameLst>
                                          <p:attrName>ppt_x</p:attrName>
                                        </p:attrNameLst>
                                      </p:cBhvr>
                                      <p:tavLst>
                                        <p:tav tm="0">
                                          <p:val>
                                            <p:strVal val="#ppt_x"/>
                                          </p:val>
                                        </p:tav>
                                        <p:tav tm="100000">
                                          <p:val>
                                            <p:strVal val="#ppt_x"/>
                                          </p:val>
                                        </p:tav>
                                      </p:tavLst>
                                    </p:anim>
                                    <p:anim calcmode="lin" valueType="num">
                                      <p:cBhvr additive="base">
                                        <p:cTn id="65" dur="500" fill="hold"/>
                                        <p:tgtEl>
                                          <p:spTgt spid="2"/>
                                        </p:tgtEl>
                                        <p:attrNameLst>
                                          <p:attrName>ppt_y</p:attrName>
                                        </p:attrNameLst>
                                      </p:cBhvr>
                                      <p:tavLst>
                                        <p:tav tm="0">
                                          <p:val>
                                            <p:strVal val="1+#ppt_h/2"/>
                                          </p:val>
                                        </p:tav>
                                        <p:tav tm="100000">
                                          <p:val>
                                            <p:strVal val="#ppt_y"/>
                                          </p:val>
                                        </p:tav>
                                      </p:tavLst>
                                    </p:anim>
                                  </p:childTnLst>
                                </p:cTn>
                              </p:par>
                              <p:par>
                                <p:cTn id="66" presetID="2" presetClass="entr" presetSubtype="4" fill="hold" nodeType="withEffect">
                                  <p:stCondLst>
                                    <p:cond delay="0"/>
                                  </p:stCondLst>
                                  <p:childTnLst>
                                    <p:set>
                                      <p:cBhvr>
                                        <p:cTn id="67" dur="1" fill="hold">
                                          <p:stCondLst>
                                            <p:cond delay="0"/>
                                          </p:stCondLst>
                                        </p:cTn>
                                        <p:tgtEl>
                                          <p:spTgt spid="3"/>
                                        </p:tgtEl>
                                        <p:attrNameLst>
                                          <p:attrName>style.visibility</p:attrName>
                                        </p:attrNameLst>
                                      </p:cBhvr>
                                      <p:to>
                                        <p:strVal val="visible"/>
                                      </p:to>
                                    </p:set>
                                    <p:anim calcmode="lin" valueType="num">
                                      <p:cBhvr additive="base">
                                        <p:cTn id="68" dur="500" fill="hold"/>
                                        <p:tgtEl>
                                          <p:spTgt spid="3"/>
                                        </p:tgtEl>
                                        <p:attrNameLst>
                                          <p:attrName>ppt_x</p:attrName>
                                        </p:attrNameLst>
                                      </p:cBhvr>
                                      <p:tavLst>
                                        <p:tav tm="0">
                                          <p:val>
                                            <p:strVal val="#ppt_x"/>
                                          </p:val>
                                        </p:tav>
                                        <p:tav tm="100000">
                                          <p:val>
                                            <p:strVal val="#ppt_x"/>
                                          </p:val>
                                        </p:tav>
                                      </p:tavLst>
                                    </p:anim>
                                    <p:anim calcmode="lin" valueType="num">
                                      <p:cBhvr additive="base">
                                        <p:cTn id="6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xit" presetSubtype="10" fill="hold" nodeType="clickEffect">
                                  <p:stCondLst>
                                    <p:cond delay="0"/>
                                  </p:stCondLst>
                                  <p:childTnLst>
                                    <p:animEffect transition="out" filter="blinds(horizontal)">
                                      <p:cBhvr>
                                        <p:cTn id="73" dur="500"/>
                                        <p:tgtEl>
                                          <p:spTgt spid="2"/>
                                        </p:tgtEl>
                                      </p:cBhvr>
                                    </p:animEffect>
                                    <p:set>
                                      <p:cBhvr>
                                        <p:cTn id="74" dur="1" fill="hold">
                                          <p:stCondLst>
                                            <p:cond delay="499"/>
                                          </p:stCondLst>
                                        </p:cTn>
                                        <p:tgtEl>
                                          <p:spTgt spid="2"/>
                                        </p:tgtEl>
                                        <p:attrNameLst>
                                          <p:attrName>style.visibility</p:attrName>
                                        </p:attrNameLst>
                                      </p:cBhvr>
                                      <p:to>
                                        <p:strVal val="hidden"/>
                                      </p:to>
                                    </p:set>
                                  </p:childTnLst>
                                </p:cTn>
                              </p:par>
                              <p:par>
                                <p:cTn id="75" presetID="3" presetClass="exit" presetSubtype="10" fill="hold" nodeType="withEffect">
                                  <p:stCondLst>
                                    <p:cond delay="0"/>
                                  </p:stCondLst>
                                  <p:childTnLst>
                                    <p:animEffect transition="out" filter="blinds(horizontal)">
                                      <p:cBhvr>
                                        <p:cTn id="76" dur="500"/>
                                        <p:tgtEl>
                                          <p:spTgt spid="3"/>
                                        </p:tgtEl>
                                      </p:cBhvr>
                                    </p:animEffect>
                                    <p:set>
                                      <p:cBhvr>
                                        <p:cTn id="77" dur="1" fill="hold">
                                          <p:stCondLst>
                                            <p:cond delay="499"/>
                                          </p:stCondLst>
                                        </p:cTn>
                                        <p:tgtEl>
                                          <p:spTgt spid="3"/>
                                        </p:tgtEl>
                                        <p:attrNameLst>
                                          <p:attrName>style.visibility</p:attrName>
                                        </p:attrNameLst>
                                      </p:cBhvr>
                                      <p:to>
                                        <p:strVal val="hidden"/>
                                      </p:to>
                                    </p:se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nodeType="clickEffect">
                                  <p:stCondLst>
                                    <p:cond delay="0"/>
                                  </p:stCondLst>
                                  <p:childTnLst>
                                    <p:set>
                                      <p:cBhvr>
                                        <p:cTn id="81" dur="1" fill="hold">
                                          <p:stCondLst>
                                            <p:cond delay="0"/>
                                          </p:stCondLst>
                                        </p:cTn>
                                        <p:tgtEl>
                                          <p:spTgt spid="205877"/>
                                        </p:tgtEl>
                                        <p:attrNameLst>
                                          <p:attrName>style.visibility</p:attrName>
                                        </p:attrNameLst>
                                      </p:cBhvr>
                                      <p:to>
                                        <p:strVal val="visible"/>
                                      </p:to>
                                    </p:set>
                                    <p:animEffect transition="in" filter="box(in)">
                                      <p:cBhvr>
                                        <p:cTn id="82" dur="500"/>
                                        <p:tgtEl>
                                          <p:spTgt spid="20587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nodeType="clickEffect">
                                  <p:stCondLst>
                                    <p:cond delay="0"/>
                                  </p:stCondLst>
                                  <p:childTnLst>
                                    <p:set>
                                      <p:cBhvr>
                                        <p:cTn id="86" dur="1" fill="hold">
                                          <p:stCondLst>
                                            <p:cond delay="0"/>
                                          </p:stCondLst>
                                        </p:cTn>
                                        <p:tgtEl>
                                          <p:spTgt spid="205878"/>
                                        </p:tgtEl>
                                        <p:attrNameLst>
                                          <p:attrName>style.visibility</p:attrName>
                                        </p:attrNameLst>
                                      </p:cBhvr>
                                      <p:to>
                                        <p:strVal val="visible"/>
                                      </p:to>
                                    </p:set>
                                    <p:animEffect transition="in" filter="box(in)">
                                      <p:cBhvr>
                                        <p:cTn id="87" dur="500"/>
                                        <p:tgtEl>
                                          <p:spTgt spid="20587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nodeType="clickEffect">
                                  <p:stCondLst>
                                    <p:cond delay="0"/>
                                  </p:stCondLst>
                                  <p:childTnLst>
                                    <p:set>
                                      <p:cBhvr>
                                        <p:cTn id="91" dur="1" fill="hold">
                                          <p:stCondLst>
                                            <p:cond delay="0"/>
                                          </p:stCondLst>
                                        </p:cTn>
                                        <p:tgtEl>
                                          <p:spTgt spid="205879"/>
                                        </p:tgtEl>
                                        <p:attrNameLst>
                                          <p:attrName>style.visibility</p:attrName>
                                        </p:attrNameLst>
                                      </p:cBhvr>
                                      <p:to>
                                        <p:strVal val="visible"/>
                                      </p:to>
                                    </p:set>
                                    <p:animEffect transition="in" filter="box(in)">
                                      <p:cBhvr>
                                        <p:cTn id="92" dur="500"/>
                                        <p:tgtEl>
                                          <p:spTgt spid="20587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nodeType="clickEffect">
                                  <p:stCondLst>
                                    <p:cond delay="0"/>
                                  </p:stCondLst>
                                  <p:childTnLst>
                                    <p:set>
                                      <p:cBhvr>
                                        <p:cTn id="96" dur="1" fill="hold">
                                          <p:stCondLst>
                                            <p:cond delay="0"/>
                                          </p:stCondLst>
                                        </p:cTn>
                                        <p:tgtEl>
                                          <p:spTgt spid="205881"/>
                                        </p:tgtEl>
                                        <p:attrNameLst>
                                          <p:attrName>style.visibility</p:attrName>
                                        </p:attrNameLst>
                                      </p:cBhvr>
                                      <p:to>
                                        <p:strVal val="visible"/>
                                      </p:to>
                                    </p:set>
                                    <p:animEffect transition="in" filter="box(in)">
                                      <p:cBhvr>
                                        <p:cTn id="97" dur="500"/>
                                        <p:tgtEl>
                                          <p:spTgt spid="20588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ntr" presetSubtype="16" fill="hold" nodeType="clickEffect">
                                  <p:stCondLst>
                                    <p:cond delay="0"/>
                                  </p:stCondLst>
                                  <p:childTnLst>
                                    <p:set>
                                      <p:cBhvr>
                                        <p:cTn id="101" dur="1" fill="hold">
                                          <p:stCondLst>
                                            <p:cond delay="0"/>
                                          </p:stCondLst>
                                        </p:cTn>
                                        <p:tgtEl>
                                          <p:spTgt spid="205880"/>
                                        </p:tgtEl>
                                        <p:attrNameLst>
                                          <p:attrName>style.visibility</p:attrName>
                                        </p:attrNameLst>
                                      </p:cBhvr>
                                      <p:to>
                                        <p:strVal val="visible"/>
                                      </p:to>
                                    </p:set>
                                    <p:animEffect transition="in" filter="box(in)">
                                      <p:cBhvr>
                                        <p:cTn id="102" dur="500"/>
                                        <p:tgtEl>
                                          <p:spTgt spid="205880"/>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05901"/>
                                        </p:tgtEl>
                                        <p:attrNameLst>
                                          <p:attrName>style.visibility</p:attrName>
                                        </p:attrNameLst>
                                      </p:cBhvr>
                                      <p:to>
                                        <p:strVal val="visible"/>
                                      </p:to>
                                    </p:set>
                                    <p:animEffect transition="in" filter="blinds(horizontal)">
                                      <p:cBhvr>
                                        <p:cTn id="107" dur="500"/>
                                        <p:tgtEl>
                                          <p:spTgt spid="205901"/>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nodeType="clickEffect">
                                  <p:stCondLst>
                                    <p:cond delay="0"/>
                                  </p:stCondLst>
                                  <p:childTnLst>
                                    <p:set>
                                      <p:cBhvr>
                                        <p:cTn id="111" dur="1" fill="hold">
                                          <p:stCondLst>
                                            <p:cond delay="0"/>
                                          </p:stCondLst>
                                        </p:cTn>
                                        <p:tgtEl>
                                          <p:spTgt spid="205898"/>
                                        </p:tgtEl>
                                        <p:attrNameLst>
                                          <p:attrName>style.visibility</p:attrName>
                                        </p:attrNameLst>
                                      </p:cBhvr>
                                      <p:to>
                                        <p:strVal val="visible"/>
                                      </p:to>
                                    </p:set>
                                    <p:animEffect transition="in" filter="blinds(horizontal)">
                                      <p:cBhvr>
                                        <p:cTn id="112" dur="500"/>
                                        <p:tgtEl>
                                          <p:spTgt spid="205898"/>
                                        </p:tgtEl>
                                      </p:cBhvr>
                                    </p:animEffect>
                                  </p:childTnLst>
                                </p:cTn>
                              </p:par>
                              <p:par>
                                <p:cTn id="113" presetID="3" presetClass="entr" presetSubtype="10" fill="hold" grpId="0" nodeType="withEffect">
                                  <p:stCondLst>
                                    <p:cond delay="0"/>
                                  </p:stCondLst>
                                  <p:childTnLst>
                                    <p:set>
                                      <p:cBhvr>
                                        <p:cTn id="114" dur="1" fill="hold">
                                          <p:stCondLst>
                                            <p:cond delay="0"/>
                                          </p:stCondLst>
                                        </p:cTn>
                                        <p:tgtEl>
                                          <p:spTgt spid="205899"/>
                                        </p:tgtEl>
                                        <p:attrNameLst>
                                          <p:attrName>style.visibility</p:attrName>
                                        </p:attrNameLst>
                                      </p:cBhvr>
                                      <p:to>
                                        <p:strVal val="visible"/>
                                      </p:to>
                                    </p:set>
                                    <p:animEffect transition="in" filter="blinds(horizontal)">
                                      <p:cBhvr>
                                        <p:cTn id="115" dur="500"/>
                                        <p:tgtEl>
                                          <p:spTgt spid="205899"/>
                                        </p:tgtEl>
                                      </p:cBhvr>
                                    </p:animEffect>
                                  </p:childTnLst>
                                </p:cTn>
                              </p:par>
                              <p:par>
                                <p:cTn id="116" presetID="3" presetClass="entr" presetSubtype="10" fill="hold" nodeType="withEffect">
                                  <p:stCondLst>
                                    <p:cond delay="0"/>
                                  </p:stCondLst>
                                  <p:childTnLst>
                                    <p:set>
                                      <p:cBhvr>
                                        <p:cTn id="117" dur="1" fill="hold">
                                          <p:stCondLst>
                                            <p:cond delay="0"/>
                                          </p:stCondLst>
                                        </p:cTn>
                                        <p:tgtEl>
                                          <p:spTgt spid="205900"/>
                                        </p:tgtEl>
                                        <p:attrNameLst>
                                          <p:attrName>style.visibility</p:attrName>
                                        </p:attrNameLst>
                                      </p:cBhvr>
                                      <p:to>
                                        <p:strVal val="visible"/>
                                      </p:to>
                                    </p:set>
                                    <p:animEffect transition="in" filter="blinds(horizontal)">
                                      <p:cBhvr>
                                        <p:cTn id="118" dur="500"/>
                                        <p:tgtEl>
                                          <p:spTgt spid="20590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nodeType="clickEffect">
                                  <p:stCondLst>
                                    <p:cond delay="0"/>
                                  </p:stCondLst>
                                  <p:childTnLst>
                                    <p:set>
                                      <p:cBhvr>
                                        <p:cTn id="122" dur="1" fill="hold">
                                          <p:stCondLst>
                                            <p:cond delay="0"/>
                                          </p:stCondLst>
                                        </p:cTn>
                                        <p:tgtEl>
                                          <p:spTgt spid="205902"/>
                                        </p:tgtEl>
                                        <p:attrNameLst>
                                          <p:attrName>style.visibility</p:attrName>
                                        </p:attrNameLst>
                                      </p:cBhvr>
                                      <p:to>
                                        <p:strVal val="visible"/>
                                      </p:to>
                                    </p:set>
                                    <p:animEffect transition="in" filter="blinds(horizontal)">
                                      <p:cBhvr>
                                        <p:cTn id="123" dur="500"/>
                                        <p:tgtEl>
                                          <p:spTgt spid="205902"/>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4" presetClass="entr" presetSubtype="16" fill="hold" grpId="0" nodeType="clickEffect">
                                  <p:stCondLst>
                                    <p:cond delay="0"/>
                                  </p:stCondLst>
                                  <p:childTnLst>
                                    <p:set>
                                      <p:cBhvr>
                                        <p:cTn id="127" dur="1" fill="hold">
                                          <p:stCondLst>
                                            <p:cond delay="0"/>
                                          </p:stCondLst>
                                        </p:cTn>
                                        <p:tgtEl>
                                          <p:spTgt spid="205903"/>
                                        </p:tgtEl>
                                        <p:attrNameLst>
                                          <p:attrName>style.visibility</p:attrName>
                                        </p:attrNameLst>
                                      </p:cBhvr>
                                      <p:to>
                                        <p:strVal val="visible"/>
                                      </p:to>
                                    </p:set>
                                    <p:animEffect transition="in" filter="box(in)">
                                      <p:cBhvr>
                                        <p:cTn id="128" dur="500"/>
                                        <p:tgtEl>
                                          <p:spTgt spid="205903"/>
                                        </p:tgtEl>
                                      </p:cBhvr>
                                    </p:animEffect>
                                  </p:childTnLst>
                                </p:cTn>
                              </p:par>
                              <p:par>
                                <p:cTn id="129" presetID="4" presetClass="entr" presetSubtype="16" fill="hold" nodeType="withEffect">
                                  <p:stCondLst>
                                    <p:cond delay="0"/>
                                  </p:stCondLst>
                                  <p:childTnLst>
                                    <p:set>
                                      <p:cBhvr>
                                        <p:cTn id="130" dur="1" fill="hold">
                                          <p:stCondLst>
                                            <p:cond delay="0"/>
                                          </p:stCondLst>
                                        </p:cTn>
                                        <p:tgtEl>
                                          <p:spTgt spid="205904"/>
                                        </p:tgtEl>
                                        <p:attrNameLst>
                                          <p:attrName>style.visibility</p:attrName>
                                        </p:attrNameLst>
                                      </p:cBhvr>
                                      <p:to>
                                        <p:strVal val="visible"/>
                                      </p:to>
                                    </p:set>
                                    <p:animEffect transition="in" filter="box(in)">
                                      <p:cBhvr>
                                        <p:cTn id="131" dur="500"/>
                                        <p:tgtEl>
                                          <p:spTgt spid="205904"/>
                                        </p:tgtEl>
                                      </p:cBhvr>
                                    </p:animEffect>
                                  </p:childTnLst>
                                </p:cTn>
                              </p:par>
                              <p:par>
                                <p:cTn id="132" presetID="4" presetClass="entr" presetSubtype="16" fill="hold" grpId="0" nodeType="withEffect">
                                  <p:stCondLst>
                                    <p:cond delay="0"/>
                                  </p:stCondLst>
                                  <p:childTnLst>
                                    <p:set>
                                      <p:cBhvr>
                                        <p:cTn id="133" dur="1" fill="hold">
                                          <p:stCondLst>
                                            <p:cond delay="0"/>
                                          </p:stCondLst>
                                        </p:cTn>
                                        <p:tgtEl>
                                          <p:spTgt spid="205905"/>
                                        </p:tgtEl>
                                        <p:attrNameLst>
                                          <p:attrName>style.visibility</p:attrName>
                                        </p:attrNameLst>
                                      </p:cBhvr>
                                      <p:to>
                                        <p:strVal val="visible"/>
                                      </p:to>
                                    </p:set>
                                    <p:animEffect transition="in" filter="box(in)">
                                      <p:cBhvr>
                                        <p:cTn id="134" dur="500"/>
                                        <p:tgtEl>
                                          <p:spTgt spid="205905"/>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4" presetClass="entr" presetSubtype="16" fill="hold" nodeType="clickEffect">
                                  <p:stCondLst>
                                    <p:cond delay="0"/>
                                  </p:stCondLst>
                                  <p:childTnLst>
                                    <p:set>
                                      <p:cBhvr>
                                        <p:cTn id="138" dur="1" fill="hold">
                                          <p:stCondLst>
                                            <p:cond delay="0"/>
                                          </p:stCondLst>
                                        </p:cTn>
                                        <p:tgtEl>
                                          <p:spTgt spid="205906"/>
                                        </p:tgtEl>
                                        <p:attrNameLst>
                                          <p:attrName>style.visibility</p:attrName>
                                        </p:attrNameLst>
                                      </p:cBhvr>
                                      <p:to>
                                        <p:strVal val="visible"/>
                                      </p:to>
                                    </p:set>
                                    <p:animEffect transition="in" filter="box(in)">
                                      <p:cBhvr>
                                        <p:cTn id="139" dur="500"/>
                                        <p:tgtEl>
                                          <p:spTgt spid="205906"/>
                                        </p:tgtEl>
                                      </p:cBhvr>
                                    </p:animEffect>
                                  </p:childTnLst>
                                </p:cTn>
                              </p:par>
                              <p:par>
                                <p:cTn id="140" presetID="4" presetClass="entr" presetSubtype="16" fill="hold" grpId="0" nodeType="withEffect">
                                  <p:stCondLst>
                                    <p:cond delay="0"/>
                                  </p:stCondLst>
                                  <p:childTnLst>
                                    <p:set>
                                      <p:cBhvr>
                                        <p:cTn id="141" dur="1" fill="hold">
                                          <p:stCondLst>
                                            <p:cond delay="0"/>
                                          </p:stCondLst>
                                        </p:cTn>
                                        <p:tgtEl>
                                          <p:spTgt spid="205907"/>
                                        </p:tgtEl>
                                        <p:attrNameLst>
                                          <p:attrName>style.visibility</p:attrName>
                                        </p:attrNameLst>
                                      </p:cBhvr>
                                      <p:to>
                                        <p:strVal val="visible"/>
                                      </p:to>
                                    </p:set>
                                    <p:animEffect transition="in" filter="box(in)">
                                      <p:cBhvr>
                                        <p:cTn id="142" dur="500"/>
                                        <p:tgtEl>
                                          <p:spTgt spid="205907"/>
                                        </p:tgtEl>
                                      </p:cBhvr>
                                    </p:animEffect>
                                  </p:childTnLst>
                                </p:cTn>
                              </p:par>
                              <p:par>
                                <p:cTn id="143" presetID="4" presetClass="entr" presetSubtype="16" fill="hold" nodeType="withEffect">
                                  <p:stCondLst>
                                    <p:cond delay="0"/>
                                  </p:stCondLst>
                                  <p:childTnLst>
                                    <p:set>
                                      <p:cBhvr>
                                        <p:cTn id="144" dur="1" fill="hold">
                                          <p:stCondLst>
                                            <p:cond delay="0"/>
                                          </p:stCondLst>
                                        </p:cTn>
                                        <p:tgtEl>
                                          <p:spTgt spid="205908"/>
                                        </p:tgtEl>
                                        <p:attrNameLst>
                                          <p:attrName>style.visibility</p:attrName>
                                        </p:attrNameLst>
                                      </p:cBhvr>
                                      <p:to>
                                        <p:strVal val="visible"/>
                                      </p:to>
                                    </p:set>
                                    <p:animEffect transition="in" filter="box(in)">
                                      <p:cBhvr>
                                        <p:cTn id="145" dur="500"/>
                                        <p:tgtEl>
                                          <p:spTgt spid="205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68" grpId="0"/>
      <p:bldP spid="205872" grpId="0"/>
      <p:bldP spid="205899" grpId="0"/>
      <p:bldP spid="205901" grpId="0"/>
      <p:bldP spid="205903" grpId="0"/>
      <p:bldP spid="205905" grpId="0"/>
      <p:bldP spid="205907" grpId="0"/>
      <p:bldP spid="2059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8" name="Rectangle 2">
            <a:extLst>
              <a:ext uri="{FF2B5EF4-FFF2-40B4-BE49-F238E27FC236}">
                <a16:creationId xmlns:a16="http://schemas.microsoft.com/office/drawing/2014/main" id="{80C09F8B-D915-43D5-AFEC-7D22257CBD68}"/>
              </a:ext>
            </a:extLst>
          </p:cNvPr>
          <p:cNvSpPr>
            <a:spLocks noChangeArrowheads="1"/>
          </p:cNvSpPr>
          <p:nvPr/>
        </p:nvSpPr>
        <p:spPr bwMode="auto">
          <a:xfrm>
            <a:off x="0" y="765175"/>
            <a:ext cx="4643438"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5149" name="Rectangle 4">
            <a:extLst>
              <a:ext uri="{FF2B5EF4-FFF2-40B4-BE49-F238E27FC236}">
                <a16:creationId xmlns:a16="http://schemas.microsoft.com/office/drawing/2014/main" id="{5ACF479C-320A-4A8A-97E6-4FB8895B1B9C}"/>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5150" name="WordArt 32">
            <a:extLst>
              <a:ext uri="{FF2B5EF4-FFF2-40B4-BE49-F238E27FC236}">
                <a16:creationId xmlns:a16="http://schemas.microsoft.com/office/drawing/2014/main" id="{769F0EA1-68E9-4A5C-A72C-E37D59C3BAD8}"/>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5151" name="Freeform 5">
            <a:extLst>
              <a:ext uri="{FF2B5EF4-FFF2-40B4-BE49-F238E27FC236}">
                <a16:creationId xmlns:a16="http://schemas.microsoft.com/office/drawing/2014/main" id="{8B39F3A4-DC5C-4881-A942-57070C22D55A}"/>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52" name="Text Box 6">
            <a:extLst>
              <a:ext uri="{FF2B5EF4-FFF2-40B4-BE49-F238E27FC236}">
                <a16:creationId xmlns:a16="http://schemas.microsoft.com/office/drawing/2014/main" id="{8E220C26-35D3-48AD-AE96-C74EF861D5A8}"/>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5153" name="Text Box 8">
            <a:extLst>
              <a:ext uri="{FF2B5EF4-FFF2-40B4-BE49-F238E27FC236}">
                <a16:creationId xmlns:a16="http://schemas.microsoft.com/office/drawing/2014/main" id="{D3EE27DF-32E1-419E-9E3B-7038FF16B1B2}"/>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5154" name="Text Box 9">
            <a:extLst>
              <a:ext uri="{FF2B5EF4-FFF2-40B4-BE49-F238E27FC236}">
                <a16:creationId xmlns:a16="http://schemas.microsoft.com/office/drawing/2014/main" id="{649D179D-8907-4439-9D91-1C874B04A3D3}"/>
              </a:ext>
            </a:extLst>
          </p:cNvPr>
          <p:cNvSpPr txBox="1">
            <a:spLocks noChangeArrowheads="1"/>
          </p:cNvSpPr>
          <p:nvPr/>
        </p:nvSpPr>
        <p:spPr bwMode="auto">
          <a:xfrm>
            <a:off x="0" y="1219200"/>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căn</a:t>
            </a:r>
            <a:r>
              <a:rPr lang="en-US" altLang="en-US" sz="2400" b="1">
                <a:latin typeface=".VnTime" panose="020B7200000000000000" pitchFamily="34" charset="0"/>
              </a:rPr>
              <a:t>:</a:t>
            </a:r>
            <a:endParaRPr lang="en-US" altLang="en-US" b="1"/>
          </a:p>
        </p:txBody>
      </p:sp>
      <p:sp>
        <p:nvSpPr>
          <p:cNvPr id="5155" name="Text Box 10">
            <a:extLst>
              <a:ext uri="{FF2B5EF4-FFF2-40B4-BE49-F238E27FC236}">
                <a16:creationId xmlns:a16="http://schemas.microsoft.com/office/drawing/2014/main" id="{889F4E8F-A987-47A6-8E67-F7B168402759}"/>
              </a:ext>
            </a:extLst>
          </p:cNvPr>
          <p:cNvSpPr txBox="1">
            <a:spLocks noChangeArrowheads="1"/>
          </p:cNvSpPr>
          <p:nvPr/>
        </p:nvSpPr>
        <p:spPr bwMode="auto">
          <a:xfrm>
            <a:off x="0" y="1700213"/>
            <a:ext cx="197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i="1" u="sng">
                <a:latin typeface="Arial" panose="020B0604020202020204" pitchFamily="34" charset="0"/>
              </a:rPr>
              <a:t>Tổng quát:</a:t>
            </a:r>
            <a:r>
              <a:rPr lang="en-US" altLang="en-US" sz="2400" b="1" u="sng">
                <a:latin typeface="Arial" panose="020B0604020202020204" pitchFamily="34" charset="0"/>
              </a:rPr>
              <a:t> </a:t>
            </a:r>
          </a:p>
        </p:txBody>
      </p:sp>
      <p:pic>
        <p:nvPicPr>
          <p:cNvPr id="5156" name="Picture 11">
            <a:extLst>
              <a:ext uri="{FF2B5EF4-FFF2-40B4-BE49-F238E27FC236}">
                <a16:creationId xmlns:a16="http://schemas.microsoft.com/office/drawing/2014/main" id="{4BA4D8EE-AD7E-43DF-95FD-2CA650DFAF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2492375"/>
            <a:ext cx="6619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7" name="Picture 12">
            <a:extLst>
              <a:ext uri="{FF2B5EF4-FFF2-40B4-BE49-F238E27FC236}">
                <a16:creationId xmlns:a16="http://schemas.microsoft.com/office/drawing/2014/main" id="{B955458C-E91E-4CFB-A381-2A479A7CAF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8888" y="2492375"/>
            <a:ext cx="9413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58" name="Text Box 13">
            <a:extLst>
              <a:ext uri="{FF2B5EF4-FFF2-40B4-BE49-F238E27FC236}">
                <a16:creationId xmlns:a16="http://schemas.microsoft.com/office/drawing/2014/main" id="{5D536942-E6AF-469E-8043-CF7CAC1D0A36}"/>
              </a:ext>
            </a:extLst>
          </p:cNvPr>
          <p:cNvSpPr txBox="1">
            <a:spLocks noChangeArrowheads="1"/>
          </p:cNvSpPr>
          <p:nvPr/>
        </p:nvSpPr>
        <p:spPr bwMode="auto">
          <a:xfrm>
            <a:off x="0" y="2133600"/>
            <a:ext cx="2741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c¸c biÓu thøc A, B</a:t>
            </a:r>
          </a:p>
        </p:txBody>
      </p:sp>
      <p:sp>
        <p:nvSpPr>
          <p:cNvPr id="5159" name="Text Box 14">
            <a:extLst>
              <a:ext uri="{FF2B5EF4-FFF2-40B4-BE49-F238E27FC236}">
                <a16:creationId xmlns:a16="http://schemas.microsoft.com/office/drawing/2014/main" id="{1C8338DF-5CBA-44D3-8BE9-659EE154724E}"/>
              </a:ext>
            </a:extLst>
          </p:cNvPr>
          <p:cNvSpPr txBox="1">
            <a:spLocks noChangeArrowheads="1"/>
          </p:cNvSpPr>
          <p:nvPr/>
        </p:nvSpPr>
        <p:spPr bwMode="auto">
          <a:xfrm>
            <a:off x="2484438" y="2133600"/>
            <a:ext cx="776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mµ</a:t>
            </a:r>
          </a:p>
        </p:txBody>
      </p:sp>
      <p:graphicFrame>
        <p:nvGraphicFramePr>
          <p:cNvPr id="5122" name="Object 15">
            <a:extLst>
              <a:ext uri="{FF2B5EF4-FFF2-40B4-BE49-F238E27FC236}">
                <a16:creationId xmlns:a16="http://schemas.microsoft.com/office/drawing/2014/main" id="{01E8E0C9-2FAF-4E8D-949E-EC937D7CC6CC}"/>
              </a:ext>
            </a:extLst>
          </p:cNvPr>
          <p:cNvGraphicFramePr>
            <a:graphicFrameLocks noChangeAspect="1"/>
          </p:cNvGraphicFramePr>
          <p:nvPr/>
        </p:nvGraphicFramePr>
        <p:xfrm>
          <a:off x="3059113" y="2187575"/>
          <a:ext cx="1152525" cy="323850"/>
        </p:xfrm>
        <a:graphic>
          <a:graphicData uri="http://schemas.openxmlformats.org/presentationml/2006/ole">
            <mc:AlternateContent xmlns:mc="http://schemas.openxmlformats.org/markup-compatibility/2006">
              <mc:Choice xmlns:v="urn:schemas-microsoft-com:vml" Requires="v">
                <p:oleObj spid="_x0000_s5195" name="Equation" r:id="rId6" imgW="876228" imgH="190573" progId="Equation.DSMT4">
                  <p:embed/>
                </p:oleObj>
              </mc:Choice>
              <mc:Fallback>
                <p:oleObj name="Equation" r:id="rId6" imgW="876228" imgH="190573"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59113" y="2187575"/>
                        <a:ext cx="1152525"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3" name="Object 16">
            <a:extLst>
              <a:ext uri="{FF2B5EF4-FFF2-40B4-BE49-F238E27FC236}">
                <a16:creationId xmlns:a16="http://schemas.microsoft.com/office/drawing/2014/main" id="{020D6E74-3657-4B1E-9F61-1C0D2673971F}"/>
              </a:ext>
            </a:extLst>
          </p:cNvPr>
          <p:cNvGraphicFramePr>
            <a:graphicFrameLocks noChangeAspect="1"/>
          </p:cNvGraphicFramePr>
          <p:nvPr/>
        </p:nvGraphicFramePr>
        <p:xfrm>
          <a:off x="2195513" y="2492375"/>
          <a:ext cx="792162" cy="715963"/>
        </p:xfrm>
        <a:graphic>
          <a:graphicData uri="http://schemas.openxmlformats.org/presentationml/2006/ole">
            <mc:AlternateContent xmlns:mc="http://schemas.openxmlformats.org/markup-compatibility/2006">
              <mc:Choice xmlns:v="urn:schemas-microsoft-com:vml" Requires="v">
                <p:oleObj spid="_x0000_s5196" name="Equation" r:id="rId8" imgW="533169" imgH="482391" progId="Equation.3">
                  <p:embed/>
                </p:oleObj>
              </mc:Choice>
              <mc:Fallback>
                <p:oleObj name="Equation" r:id="rId8" imgW="533169" imgH="482391" progId="Equation.3">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2492375"/>
                        <a:ext cx="792162"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60" name="Rectangle 17">
            <a:extLst>
              <a:ext uri="{FF2B5EF4-FFF2-40B4-BE49-F238E27FC236}">
                <a16:creationId xmlns:a16="http://schemas.microsoft.com/office/drawing/2014/main" id="{EB4E8082-B694-4EB4-8185-64ECD2F04626}"/>
              </a:ext>
            </a:extLst>
          </p:cNvPr>
          <p:cNvSpPr>
            <a:spLocks noChangeArrowheads="1"/>
          </p:cNvSpPr>
          <p:nvPr/>
        </p:nvSpPr>
        <p:spPr bwMode="auto">
          <a:xfrm>
            <a:off x="0" y="2133600"/>
            <a:ext cx="4572000" cy="1079500"/>
          </a:xfrm>
          <a:prstGeom prst="rect">
            <a:avLst/>
          </a:prstGeom>
          <a:noFill/>
          <a:ln w="76200" cmpd="tri">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5161" name="Text Box 18">
            <a:extLst>
              <a:ext uri="{FF2B5EF4-FFF2-40B4-BE49-F238E27FC236}">
                <a16:creationId xmlns:a16="http://schemas.microsoft.com/office/drawing/2014/main" id="{A00F6BC7-8853-4641-B1DE-0BF36D2C0989}"/>
              </a:ext>
            </a:extLst>
          </p:cNvPr>
          <p:cNvSpPr txBox="1">
            <a:spLocks noChangeArrowheads="1"/>
          </p:cNvSpPr>
          <p:nvPr/>
        </p:nvSpPr>
        <p:spPr bwMode="auto">
          <a:xfrm>
            <a:off x="0" y="3284538"/>
            <a:ext cx="377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u="sng">
                <a:latin typeface=".VnTime" panose="020B7200000000000000" pitchFamily="34" charset="0"/>
              </a:rPr>
              <a:t>2.Trôc c</a:t>
            </a:r>
            <a:r>
              <a:rPr lang="en-US" altLang="en-US" sz="2000" b="1" u="sng">
                <a:latin typeface=".VnTime" panose="020B7200000000000000" pitchFamily="34" charset="0"/>
              </a:rPr>
              <a:t>ă</a:t>
            </a:r>
            <a:r>
              <a:rPr lang="en-US" altLang="en-US" sz="2400" b="1" u="sng">
                <a:latin typeface=".VnTime" panose="020B7200000000000000" pitchFamily="34" charset="0"/>
              </a:rPr>
              <a:t>n thøc ë mÉu :</a:t>
            </a:r>
          </a:p>
        </p:txBody>
      </p:sp>
      <p:sp>
        <p:nvSpPr>
          <p:cNvPr id="5162" name="Text Box 19">
            <a:extLst>
              <a:ext uri="{FF2B5EF4-FFF2-40B4-BE49-F238E27FC236}">
                <a16:creationId xmlns:a16="http://schemas.microsoft.com/office/drawing/2014/main" id="{36D7520B-55E0-4427-871D-6CC944784AA3}"/>
              </a:ext>
            </a:extLst>
          </p:cNvPr>
          <p:cNvSpPr txBox="1">
            <a:spLocks noChangeArrowheads="1"/>
          </p:cNvSpPr>
          <p:nvPr/>
        </p:nvSpPr>
        <p:spPr bwMode="auto">
          <a:xfrm>
            <a:off x="0" y="3716338"/>
            <a:ext cx="37449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VÝ dô </a:t>
            </a:r>
            <a:r>
              <a:rPr lang="en-US" altLang="en-US" b="1">
                <a:latin typeface=".VnTime" panose="020B7200000000000000" pitchFamily="34" charset="0"/>
              </a:rPr>
              <a:t>2:</a:t>
            </a:r>
            <a:r>
              <a:rPr lang="en-US" altLang="en-US" b="1">
                <a:latin typeface="Arial" panose="020B0604020202020204" pitchFamily="34" charset="0"/>
              </a:rPr>
              <a:t>Trục căn thức ở mẫu</a:t>
            </a:r>
            <a:endParaRPr lang="en-US" altLang="en-US" b="1">
              <a:latin typeface=".VnTime" panose="020B7200000000000000" pitchFamily="34" charset="0"/>
            </a:endParaRPr>
          </a:p>
        </p:txBody>
      </p:sp>
      <p:graphicFrame>
        <p:nvGraphicFramePr>
          <p:cNvPr id="5124" name="Object 20">
            <a:extLst>
              <a:ext uri="{FF2B5EF4-FFF2-40B4-BE49-F238E27FC236}">
                <a16:creationId xmlns:a16="http://schemas.microsoft.com/office/drawing/2014/main" id="{42B41986-3F81-4730-9DA7-028744718E0B}"/>
              </a:ext>
            </a:extLst>
          </p:cNvPr>
          <p:cNvGraphicFramePr>
            <a:graphicFrameLocks noChangeAspect="1"/>
          </p:cNvGraphicFramePr>
          <p:nvPr/>
        </p:nvGraphicFramePr>
        <p:xfrm>
          <a:off x="250825" y="4221163"/>
          <a:ext cx="868363" cy="754062"/>
        </p:xfrm>
        <a:graphic>
          <a:graphicData uri="http://schemas.openxmlformats.org/presentationml/2006/ole">
            <mc:AlternateContent xmlns:mc="http://schemas.openxmlformats.org/markup-compatibility/2006">
              <mc:Choice xmlns:v="urn:schemas-microsoft-com:vml" Requires="v">
                <p:oleObj spid="_x0000_s5197" name="Equation" r:id="rId10" imgW="476176" imgH="409489" progId="Equation.DSMT4">
                  <p:embed/>
                </p:oleObj>
              </mc:Choice>
              <mc:Fallback>
                <p:oleObj name="Equation" r:id="rId10" imgW="476176" imgH="409489"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0825" y="4221163"/>
                        <a:ext cx="868363"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5" name="Object 21">
            <a:extLst>
              <a:ext uri="{FF2B5EF4-FFF2-40B4-BE49-F238E27FC236}">
                <a16:creationId xmlns:a16="http://schemas.microsoft.com/office/drawing/2014/main" id="{3FCB53B5-35A9-4D78-8024-E9CB7FA424A4}"/>
              </a:ext>
            </a:extLst>
          </p:cNvPr>
          <p:cNvGraphicFramePr>
            <a:graphicFrameLocks noChangeAspect="1"/>
          </p:cNvGraphicFramePr>
          <p:nvPr/>
        </p:nvGraphicFramePr>
        <p:xfrm>
          <a:off x="1547813" y="4292600"/>
          <a:ext cx="1031875" cy="739775"/>
        </p:xfrm>
        <a:graphic>
          <a:graphicData uri="http://schemas.openxmlformats.org/presentationml/2006/ole">
            <mc:AlternateContent xmlns:mc="http://schemas.openxmlformats.org/markup-compatibility/2006">
              <mc:Choice xmlns:v="urn:schemas-microsoft-com:vml" Requires="v">
                <p:oleObj spid="_x0000_s5198" name="Equation" r:id="rId12" imgW="571465" imgH="409489" progId="Equation.DSMT4">
                  <p:embed/>
                </p:oleObj>
              </mc:Choice>
              <mc:Fallback>
                <p:oleObj name="Equation" r:id="rId12" imgW="571465" imgH="409489"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47813" y="4292600"/>
                        <a:ext cx="1031875"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22">
            <a:extLst>
              <a:ext uri="{FF2B5EF4-FFF2-40B4-BE49-F238E27FC236}">
                <a16:creationId xmlns:a16="http://schemas.microsoft.com/office/drawing/2014/main" id="{D9E088BA-A52C-4937-8B4D-24A082D8720C}"/>
              </a:ext>
            </a:extLst>
          </p:cNvPr>
          <p:cNvGraphicFramePr>
            <a:graphicFrameLocks noChangeAspect="1"/>
          </p:cNvGraphicFramePr>
          <p:nvPr/>
        </p:nvGraphicFramePr>
        <p:xfrm>
          <a:off x="3132138" y="4292600"/>
          <a:ext cx="1139825" cy="671513"/>
        </p:xfrm>
        <a:graphic>
          <a:graphicData uri="http://schemas.openxmlformats.org/presentationml/2006/ole">
            <mc:AlternateContent xmlns:mc="http://schemas.openxmlformats.org/markup-compatibility/2006">
              <mc:Choice xmlns:v="urn:schemas-microsoft-com:vml" Requires="v">
                <p:oleObj spid="_x0000_s5199" name="Equation" r:id="rId14" imgW="704816" imgH="409489" progId="Equation.DSMT4">
                  <p:embed/>
                </p:oleObj>
              </mc:Choice>
              <mc:Fallback>
                <p:oleObj name="Equation" r:id="rId14" imgW="704816" imgH="409489"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2138" y="4292600"/>
                        <a:ext cx="1139825"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63" name="Text Box 23">
            <a:extLst>
              <a:ext uri="{FF2B5EF4-FFF2-40B4-BE49-F238E27FC236}">
                <a16:creationId xmlns:a16="http://schemas.microsoft.com/office/drawing/2014/main" id="{AF4E2E3A-3B06-45C3-801E-23D0E8736F1B}"/>
              </a:ext>
            </a:extLst>
          </p:cNvPr>
          <p:cNvSpPr txBox="1">
            <a:spLocks noChangeArrowheads="1"/>
          </p:cNvSpPr>
          <p:nvPr/>
        </p:nvSpPr>
        <p:spPr bwMode="auto">
          <a:xfrm>
            <a:off x="4787900" y="1196975"/>
            <a:ext cx="1296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t>Bài giải</a:t>
            </a:r>
          </a:p>
        </p:txBody>
      </p:sp>
      <p:graphicFrame>
        <p:nvGraphicFramePr>
          <p:cNvPr id="5127" name="Object 24">
            <a:extLst>
              <a:ext uri="{FF2B5EF4-FFF2-40B4-BE49-F238E27FC236}">
                <a16:creationId xmlns:a16="http://schemas.microsoft.com/office/drawing/2014/main" id="{CFF5D287-2E0C-4CDC-984B-350CE2CBDAA0}"/>
              </a:ext>
            </a:extLst>
          </p:cNvPr>
          <p:cNvGraphicFramePr>
            <a:graphicFrameLocks noChangeAspect="1"/>
          </p:cNvGraphicFramePr>
          <p:nvPr/>
        </p:nvGraphicFramePr>
        <p:xfrm>
          <a:off x="4778375" y="1628775"/>
          <a:ext cx="849313" cy="758825"/>
        </p:xfrm>
        <a:graphic>
          <a:graphicData uri="http://schemas.openxmlformats.org/presentationml/2006/ole">
            <mc:AlternateContent xmlns:mc="http://schemas.openxmlformats.org/markup-compatibility/2006">
              <mc:Choice xmlns:v="urn:schemas-microsoft-com:vml" Requires="v">
                <p:oleObj spid="_x0000_s5200" name="Equation" r:id="rId16" imgW="482391" imgH="431613" progId="Equation.3">
                  <p:embed/>
                </p:oleObj>
              </mc:Choice>
              <mc:Fallback>
                <p:oleObj name="Equation" r:id="rId16" imgW="482391" imgH="431613" progId="Equation.3">
                  <p:embed/>
                  <p:pic>
                    <p:nvPicPr>
                      <p:cNvPr id="0" name="Object 2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78375" y="1628775"/>
                        <a:ext cx="849313"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8" name="Object 25">
            <a:extLst>
              <a:ext uri="{FF2B5EF4-FFF2-40B4-BE49-F238E27FC236}">
                <a16:creationId xmlns:a16="http://schemas.microsoft.com/office/drawing/2014/main" id="{1B9CD4C0-860D-4B56-9200-F70F4DCE36AB}"/>
              </a:ext>
            </a:extLst>
          </p:cNvPr>
          <p:cNvGraphicFramePr>
            <a:graphicFrameLocks noChangeAspect="1"/>
          </p:cNvGraphicFramePr>
          <p:nvPr/>
        </p:nvGraphicFramePr>
        <p:xfrm>
          <a:off x="5675313" y="1606550"/>
          <a:ext cx="1163637" cy="803275"/>
        </p:xfrm>
        <a:graphic>
          <a:graphicData uri="http://schemas.openxmlformats.org/presentationml/2006/ole">
            <mc:AlternateContent xmlns:mc="http://schemas.openxmlformats.org/markup-compatibility/2006">
              <mc:Choice xmlns:v="urn:schemas-microsoft-com:vml" Requires="v">
                <p:oleObj spid="_x0000_s5201" name="Equation" r:id="rId18" imgW="660400" imgH="457200" progId="Equation.DSMT4">
                  <p:embed/>
                </p:oleObj>
              </mc:Choice>
              <mc:Fallback>
                <p:oleObj name="Equation" r:id="rId18" imgW="660400" imgH="457200" progId="Equation.DSMT4">
                  <p:embed/>
                  <p:pic>
                    <p:nvPicPr>
                      <p:cNvPr id="0" name="Object 2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75313" y="1606550"/>
                        <a:ext cx="1163637" cy="80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9" name="Object 26">
            <a:extLst>
              <a:ext uri="{FF2B5EF4-FFF2-40B4-BE49-F238E27FC236}">
                <a16:creationId xmlns:a16="http://schemas.microsoft.com/office/drawing/2014/main" id="{E9C716A5-50DD-43E9-A68A-BC768D7F9D37}"/>
              </a:ext>
            </a:extLst>
          </p:cNvPr>
          <p:cNvGraphicFramePr>
            <a:graphicFrameLocks noChangeAspect="1"/>
          </p:cNvGraphicFramePr>
          <p:nvPr/>
        </p:nvGraphicFramePr>
        <p:xfrm>
          <a:off x="6948488" y="1628775"/>
          <a:ext cx="782637" cy="758825"/>
        </p:xfrm>
        <a:graphic>
          <a:graphicData uri="http://schemas.openxmlformats.org/presentationml/2006/ole">
            <mc:AlternateContent xmlns:mc="http://schemas.openxmlformats.org/markup-compatibility/2006">
              <mc:Choice xmlns:v="urn:schemas-microsoft-com:vml" Requires="v">
                <p:oleObj spid="_x0000_s5202" name="Equation" r:id="rId20" imgW="444307" imgH="431613" progId="Equation.3">
                  <p:embed/>
                </p:oleObj>
              </mc:Choice>
              <mc:Fallback>
                <p:oleObj name="Equation" r:id="rId20" imgW="444307" imgH="431613" progId="Equation.3">
                  <p:embed/>
                  <p:pic>
                    <p:nvPicPr>
                      <p:cNvPr id="0" name="Object 2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948488" y="1628775"/>
                        <a:ext cx="782637"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0" name="Object 27">
            <a:extLst>
              <a:ext uri="{FF2B5EF4-FFF2-40B4-BE49-F238E27FC236}">
                <a16:creationId xmlns:a16="http://schemas.microsoft.com/office/drawing/2014/main" id="{AB416AF0-2198-4696-B328-E9936EE6D5AF}"/>
              </a:ext>
            </a:extLst>
          </p:cNvPr>
          <p:cNvGraphicFramePr>
            <a:graphicFrameLocks noChangeAspect="1"/>
          </p:cNvGraphicFramePr>
          <p:nvPr/>
        </p:nvGraphicFramePr>
        <p:xfrm>
          <a:off x="7848600" y="1628775"/>
          <a:ext cx="782638" cy="758825"/>
        </p:xfrm>
        <a:graphic>
          <a:graphicData uri="http://schemas.openxmlformats.org/presentationml/2006/ole">
            <mc:AlternateContent xmlns:mc="http://schemas.openxmlformats.org/markup-compatibility/2006">
              <mc:Choice xmlns:v="urn:schemas-microsoft-com:vml" Requires="v">
                <p:oleObj spid="_x0000_s5203" name="Equation" r:id="rId22" imgW="444307" imgH="431613" progId="Equation.3">
                  <p:embed/>
                </p:oleObj>
              </mc:Choice>
              <mc:Fallback>
                <p:oleObj name="Equation" r:id="rId22" imgW="444307" imgH="431613" progId="Equation.3">
                  <p:embed/>
                  <p:pic>
                    <p:nvPicPr>
                      <p:cNvPr id="0" name="Object 2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48600" y="1628775"/>
                        <a:ext cx="78263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1" name="Object 28">
            <a:extLst>
              <a:ext uri="{FF2B5EF4-FFF2-40B4-BE49-F238E27FC236}">
                <a16:creationId xmlns:a16="http://schemas.microsoft.com/office/drawing/2014/main" id="{08912BA9-5A2F-4C09-83D4-45D4383A8FBE}"/>
              </a:ext>
            </a:extLst>
          </p:cNvPr>
          <p:cNvGraphicFramePr>
            <a:graphicFrameLocks noChangeAspect="1"/>
          </p:cNvGraphicFramePr>
          <p:nvPr/>
        </p:nvGraphicFramePr>
        <p:xfrm>
          <a:off x="4716463" y="2492375"/>
          <a:ext cx="957262" cy="730250"/>
        </p:xfrm>
        <a:graphic>
          <a:graphicData uri="http://schemas.openxmlformats.org/presentationml/2006/ole">
            <mc:AlternateContent xmlns:mc="http://schemas.openxmlformats.org/markup-compatibility/2006">
              <mc:Choice xmlns:v="urn:schemas-microsoft-com:vml" Requires="v">
                <p:oleObj spid="_x0000_s5204" name="Equation" r:id="rId24" imgW="622030" imgH="444307" progId="Equation.3">
                  <p:embed/>
                </p:oleObj>
              </mc:Choice>
              <mc:Fallback>
                <p:oleObj name="Equation" r:id="rId24" imgW="622030" imgH="444307" progId="Equation.3">
                  <p:embed/>
                  <p:pic>
                    <p:nvPicPr>
                      <p:cNvPr id="0" name="Object 2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16463" y="2492375"/>
                        <a:ext cx="95726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2" name="Object 29">
            <a:extLst>
              <a:ext uri="{FF2B5EF4-FFF2-40B4-BE49-F238E27FC236}">
                <a16:creationId xmlns:a16="http://schemas.microsoft.com/office/drawing/2014/main" id="{461DADA8-9630-4638-B5AB-54DD13778FA2}"/>
              </a:ext>
            </a:extLst>
          </p:cNvPr>
          <p:cNvGraphicFramePr>
            <a:graphicFrameLocks noChangeAspect="1"/>
          </p:cNvGraphicFramePr>
          <p:nvPr/>
        </p:nvGraphicFramePr>
        <p:xfrm>
          <a:off x="5743575" y="2492375"/>
          <a:ext cx="1801813" cy="771525"/>
        </p:xfrm>
        <a:graphic>
          <a:graphicData uri="http://schemas.openxmlformats.org/presentationml/2006/ole">
            <mc:AlternateContent xmlns:mc="http://schemas.openxmlformats.org/markup-compatibility/2006">
              <mc:Choice xmlns:v="urn:schemas-microsoft-com:vml" Requires="v">
                <p:oleObj spid="_x0000_s5205" name="Equation" r:id="rId26" imgW="1168400" imgH="469900" progId="Equation.DSMT4">
                  <p:embed/>
                </p:oleObj>
              </mc:Choice>
              <mc:Fallback>
                <p:oleObj name="Equation" r:id="rId26" imgW="1168400" imgH="469900" progId="Equation.DSMT4">
                  <p:embed/>
                  <p:pic>
                    <p:nvPicPr>
                      <p:cNvPr id="0" name="Object 2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743575" y="2492375"/>
                        <a:ext cx="1801813" cy="77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3" name="Object 30">
            <a:extLst>
              <a:ext uri="{FF2B5EF4-FFF2-40B4-BE49-F238E27FC236}">
                <a16:creationId xmlns:a16="http://schemas.microsoft.com/office/drawing/2014/main" id="{5B531A0D-BB64-4411-9BE7-37F666AB1A52}"/>
              </a:ext>
            </a:extLst>
          </p:cNvPr>
          <p:cNvGraphicFramePr>
            <a:graphicFrameLocks noChangeAspect="1"/>
          </p:cNvGraphicFramePr>
          <p:nvPr/>
        </p:nvGraphicFramePr>
        <p:xfrm>
          <a:off x="7596188" y="2492375"/>
          <a:ext cx="1311275" cy="708025"/>
        </p:xfrm>
        <a:graphic>
          <a:graphicData uri="http://schemas.openxmlformats.org/presentationml/2006/ole">
            <mc:AlternateContent xmlns:mc="http://schemas.openxmlformats.org/markup-compatibility/2006">
              <mc:Choice xmlns:v="urn:schemas-microsoft-com:vml" Requires="v">
                <p:oleObj spid="_x0000_s5206" name="Equation" r:id="rId28" imgW="850531" imgH="431613" progId="Equation.3">
                  <p:embed/>
                </p:oleObj>
              </mc:Choice>
              <mc:Fallback>
                <p:oleObj name="Equation" r:id="rId28" imgW="850531" imgH="431613" progId="Equation.3">
                  <p:embed/>
                  <p:pic>
                    <p:nvPicPr>
                      <p:cNvPr id="0" name="Object 3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596188" y="2492375"/>
                        <a:ext cx="1311275"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4" name="Object 31">
            <a:extLst>
              <a:ext uri="{FF2B5EF4-FFF2-40B4-BE49-F238E27FC236}">
                <a16:creationId xmlns:a16="http://schemas.microsoft.com/office/drawing/2014/main" id="{0B139A67-E2A4-4309-AFC8-A30B2FC62C14}"/>
              </a:ext>
            </a:extLst>
          </p:cNvPr>
          <p:cNvGraphicFramePr>
            <a:graphicFrameLocks noChangeAspect="1"/>
          </p:cNvGraphicFramePr>
          <p:nvPr/>
        </p:nvGraphicFramePr>
        <p:xfrm>
          <a:off x="7596188" y="3429000"/>
          <a:ext cx="1092200" cy="396875"/>
        </p:xfrm>
        <a:graphic>
          <a:graphicData uri="http://schemas.openxmlformats.org/presentationml/2006/ole">
            <mc:AlternateContent xmlns:mc="http://schemas.openxmlformats.org/markup-compatibility/2006">
              <mc:Choice xmlns:v="urn:schemas-microsoft-com:vml" Requires="v">
                <p:oleObj spid="_x0000_s5207" name="Equation" r:id="rId30" imgW="710891" imgH="241195" progId="Equation.3">
                  <p:embed/>
                </p:oleObj>
              </mc:Choice>
              <mc:Fallback>
                <p:oleObj name="Equation" r:id="rId30" imgW="710891" imgH="241195" progId="Equation.3">
                  <p:embed/>
                  <p:pic>
                    <p:nvPicPr>
                      <p:cNvPr id="0" name="Object 3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596188" y="3429000"/>
                        <a:ext cx="10922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35" name="Object 32">
            <a:extLst>
              <a:ext uri="{FF2B5EF4-FFF2-40B4-BE49-F238E27FC236}">
                <a16:creationId xmlns:a16="http://schemas.microsoft.com/office/drawing/2014/main" id="{6EE82E2A-D714-41C7-B1A8-EB75668C02B8}"/>
              </a:ext>
            </a:extLst>
          </p:cNvPr>
          <p:cNvGraphicFramePr>
            <a:graphicFrameLocks noChangeAspect="1"/>
          </p:cNvGraphicFramePr>
          <p:nvPr/>
        </p:nvGraphicFramePr>
        <p:xfrm>
          <a:off x="5724525" y="3284538"/>
          <a:ext cx="1584325" cy="708025"/>
        </p:xfrm>
        <a:graphic>
          <a:graphicData uri="http://schemas.openxmlformats.org/presentationml/2006/ole">
            <mc:AlternateContent xmlns:mc="http://schemas.openxmlformats.org/markup-compatibility/2006">
              <mc:Choice xmlns:v="urn:schemas-microsoft-com:vml" Requires="v">
                <p:oleObj spid="_x0000_s5208" name="Equation" r:id="rId32" imgW="837836" imgH="431613" progId="Equation.3">
                  <p:embed/>
                </p:oleObj>
              </mc:Choice>
              <mc:Fallback>
                <p:oleObj name="Equation" r:id="rId32" imgW="837836" imgH="431613" progId="Equation.3">
                  <p:embed/>
                  <p:pic>
                    <p:nvPicPr>
                      <p:cNvPr id="0" name="Object 3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724525" y="3284538"/>
                        <a:ext cx="1584325"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18" name="Object 50">
            <a:extLst>
              <a:ext uri="{FF2B5EF4-FFF2-40B4-BE49-F238E27FC236}">
                <a16:creationId xmlns:a16="http://schemas.microsoft.com/office/drawing/2014/main" id="{B5A12446-9058-438A-87B6-1B9FC77831E8}"/>
              </a:ext>
            </a:extLst>
          </p:cNvPr>
          <p:cNvGraphicFramePr>
            <a:graphicFrameLocks noChangeAspect="1"/>
          </p:cNvGraphicFramePr>
          <p:nvPr/>
        </p:nvGraphicFramePr>
        <p:xfrm>
          <a:off x="4643438" y="3933825"/>
          <a:ext cx="952500" cy="574675"/>
        </p:xfrm>
        <a:graphic>
          <a:graphicData uri="http://schemas.openxmlformats.org/presentationml/2006/ole">
            <mc:AlternateContent xmlns:mc="http://schemas.openxmlformats.org/markup-compatibility/2006">
              <mc:Choice xmlns:v="urn:schemas-microsoft-com:vml" Requires="v">
                <p:oleObj spid="_x0000_s5209" name="Equation" r:id="rId34" imgW="736280" imgH="444307" progId="Equation.3">
                  <p:embed/>
                </p:oleObj>
              </mc:Choice>
              <mc:Fallback>
                <p:oleObj name="Equation" r:id="rId34" imgW="736280" imgH="444307" progId="Equation.3">
                  <p:embed/>
                  <p:pic>
                    <p:nvPicPr>
                      <p:cNvPr id="0" name="Object 50"/>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643438" y="3933825"/>
                        <a:ext cx="952500" cy="57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19" name="Object 51">
            <a:extLst>
              <a:ext uri="{FF2B5EF4-FFF2-40B4-BE49-F238E27FC236}">
                <a16:creationId xmlns:a16="http://schemas.microsoft.com/office/drawing/2014/main" id="{0622CC42-C668-4479-BDC0-5BAD2555D9A5}"/>
              </a:ext>
            </a:extLst>
          </p:cNvPr>
          <p:cNvGraphicFramePr>
            <a:graphicFrameLocks noChangeAspect="1"/>
          </p:cNvGraphicFramePr>
          <p:nvPr/>
        </p:nvGraphicFramePr>
        <p:xfrm>
          <a:off x="5659438" y="3925888"/>
          <a:ext cx="1839912" cy="622300"/>
        </p:xfrm>
        <a:graphic>
          <a:graphicData uri="http://schemas.openxmlformats.org/presentationml/2006/ole">
            <mc:AlternateContent xmlns:mc="http://schemas.openxmlformats.org/markup-compatibility/2006">
              <mc:Choice xmlns:v="urn:schemas-microsoft-com:vml" Requires="v">
                <p:oleObj spid="_x0000_s5210" name="Equation" r:id="rId36" imgW="1422400" imgH="482600" progId="Equation.DSMT4">
                  <p:embed/>
                </p:oleObj>
              </mc:Choice>
              <mc:Fallback>
                <p:oleObj name="Equation" r:id="rId36" imgW="1422400" imgH="482600" progId="Equation.DSMT4">
                  <p:embed/>
                  <p:pic>
                    <p:nvPicPr>
                      <p:cNvPr id="0" name="Object 5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659438" y="3925888"/>
                        <a:ext cx="1839912"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20" name="Object 52">
            <a:extLst>
              <a:ext uri="{FF2B5EF4-FFF2-40B4-BE49-F238E27FC236}">
                <a16:creationId xmlns:a16="http://schemas.microsoft.com/office/drawing/2014/main" id="{CC66EE61-40A4-4F64-BB26-5E2064DD35A7}"/>
              </a:ext>
            </a:extLst>
          </p:cNvPr>
          <p:cNvGraphicFramePr>
            <a:graphicFrameLocks noChangeAspect="1"/>
          </p:cNvGraphicFramePr>
          <p:nvPr/>
        </p:nvGraphicFramePr>
        <p:xfrm>
          <a:off x="7524750" y="3933825"/>
          <a:ext cx="1149350" cy="608013"/>
        </p:xfrm>
        <a:graphic>
          <a:graphicData uri="http://schemas.openxmlformats.org/presentationml/2006/ole">
            <mc:AlternateContent xmlns:mc="http://schemas.openxmlformats.org/markup-compatibility/2006">
              <mc:Choice xmlns:v="urn:schemas-microsoft-com:vml" Requires="v">
                <p:oleObj spid="_x0000_s5211" name="Equation" r:id="rId38" imgW="889000" imgH="469900" progId="Equation.3">
                  <p:embed/>
                </p:oleObj>
              </mc:Choice>
              <mc:Fallback>
                <p:oleObj name="Equation" r:id="rId38" imgW="889000" imgH="469900" progId="Equation.3">
                  <p:embed/>
                  <p:pic>
                    <p:nvPicPr>
                      <p:cNvPr id="0" name="Object 5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524750" y="3933825"/>
                        <a:ext cx="1149350" cy="608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21" name="Object 53">
            <a:extLst>
              <a:ext uri="{FF2B5EF4-FFF2-40B4-BE49-F238E27FC236}">
                <a16:creationId xmlns:a16="http://schemas.microsoft.com/office/drawing/2014/main" id="{9C109851-1616-4598-B912-27DCD17EF5CE}"/>
              </a:ext>
            </a:extLst>
          </p:cNvPr>
          <p:cNvGraphicFramePr>
            <a:graphicFrameLocks noChangeAspect="1"/>
          </p:cNvGraphicFramePr>
          <p:nvPr/>
        </p:nvGraphicFramePr>
        <p:xfrm>
          <a:off x="7667625" y="4652963"/>
          <a:ext cx="1116013" cy="311150"/>
        </p:xfrm>
        <a:graphic>
          <a:graphicData uri="http://schemas.openxmlformats.org/presentationml/2006/ole">
            <mc:AlternateContent xmlns:mc="http://schemas.openxmlformats.org/markup-compatibility/2006">
              <mc:Choice xmlns:v="urn:schemas-microsoft-com:vml" Requires="v">
                <p:oleObj spid="_x0000_s5212" name="Equation" r:id="rId40" imgW="863225" imgH="241195" progId="Equation.3">
                  <p:embed/>
                </p:oleObj>
              </mc:Choice>
              <mc:Fallback>
                <p:oleObj name="Equation" r:id="rId40" imgW="863225" imgH="241195" progId="Equation.3">
                  <p:embed/>
                  <p:pic>
                    <p:nvPicPr>
                      <p:cNvPr id="0" name="Object 5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7667625" y="4652963"/>
                        <a:ext cx="1116013" cy="311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22" name="Object 54">
            <a:extLst>
              <a:ext uri="{FF2B5EF4-FFF2-40B4-BE49-F238E27FC236}">
                <a16:creationId xmlns:a16="http://schemas.microsoft.com/office/drawing/2014/main" id="{312B1002-A274-4A62-8E82-C4F4C4C78661}"/>
              </a:ext>
            </a:extLst>
          </p:cNvPr>
          <p:cNvGraphicFramePr>
            <a:graphicFrameLocks noChangeAspect="1"/>
          </p:cNvGraphicFramePr>
          <p:nvPr/>
        </p:nvGraphicFramePr>
        <p:xfrm>
          <a:off x="6300788" y="4581525"/>
          <a:ext cx="1149350" cy="558800"/>
        </p:xfrm>
        <a:graphic>
          <a:graphicData uri="http://schemas.openxmlformats.org/presentationml/2006/ole">
            <mc:AlternateContent xmlns:mc="http://schemas.openxmlformats.org/markup-compatibility/2006">
              <mc:Choice xmlns:v="urn:schemas-microsoft-com:vml" Requires="v">
                <p:oleObj spid="_x0000_s5213" name="Equation" r:id="rId42" imgW="888614" imgH="431613" progId="Equation.3">
                  <p:embed/>
                </p:oleObj>
              </mc:Choice>
              <mc:Fallback>
                <p:oleObj name="Equation" r:id="rId42" imgW="888614" imgH="431613" progId="Equation.3">
                  <p:embed/>
                  <p:pic>
                    <p:nvPicPr>
                      <p:cNvPr id="0" name="Object 54"/>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6300788" y="4581525"/>
                        <a:ext cx="1149350"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41" name="Object 55">
            <a:extLst>
              <a:ext uri="{FF2B5EF4-FFF2-40B4-BE49-F238E27FC236}">
                <a16:creationId xmlns:a16="http://schemas.microsoft.com/office/drawing/2014/main" id="{A548DA26-AD10-42F6-B6E6-86BB99FC33C7}"/>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5214" name="Equation" r:id="rId44" imgW="114151" imgH="215619" progId="Equation.3">
                  <p:embed/>
                </p:oleObj>
              </mc:Choice>
              <mc:Fallback>
                <p:oleObj name="Equation" r:id="rId44" imgW="114151" imgH="215619" progId="Equation.3">
                  <p:embed/>
                  <p:pic>
                    <p:nvPicPr>
                      <p:cNvPr id="0" name="Object 55"/>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24" name="Object 56">
            <a:extLst>
              <a:ext uri="{FF2B5EF4-FFF2-40B4-BE49-F238E27FC236}">
                <a16:creationId xmlns:a16="http://schemas.microsoft.com/office/drawing/2014/main" id="{22020E78-5BE7-4B1E-ADA7-AF200263ED5F}"/>
              </a:ext>
            </a:extLst>
          </p:cNvPr>
          <p:cNvGraphicFramePr>
            <a:graphicFrameLocks noChangeAspect="1"/>
          </p:cNvGraphicFramePr>
          <p:nvPr/>
        </p:nvGraphicFramePr>
        <p:xfrm>
          <a:off x="4697413" y="5084763"/>
          <a:ext cx="2386012" cy="381000"/>
        </p:xfrm>
        <a:graphic>
          <a:graphicData uri="http://schemas.openxmlformats.org/presentationml/2006/ole">
            <mc:AlternateContent xmlns:mc="http://schemas.openxmlformats.org/markup-compatibility/2006">
              <mc:Choice xmlns:v="urn:schemas-microsoft-com:vml" Requires="v">
                <p:oleObj spid="_x0000_s5215" name="Equation" r:id="rId46" imgW="1511300" imgH="241300" progId="Equation.DSMT4">
                  <p:embed/>
                </p:oleObj>
              </mc:Choice>
              <mc:Fallback>
                <p:oleObj name="Equation" r:id="rId46" imgW="1511300" imgH="241300" progId="Equation.DSMT4">
                  <p:embed/>
                  <p:pic>
                    <p:nvPicPr>
                      <p:cNvPr id="0" name="Object 56"/>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697413" y="5084763"/>
                        <a:ext cx="2386012"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2025" name="Text Box 57">
            <a:extLst>
              <a:ext uri="{FF2B5EF4-FFF2-40B4-BE49-F238E27FC236}">
                <a16:creationId xmlns:a16="http://schemas.microsoft.com/office/drawing/2014/main" id="{542FE66F-F59F-4C6D-A5E2-C4186ED32B2A}"/>
              </a:ext>
            </a:extLst>
          </p:cNvPr>
          <p:cNvSpPr txBox="1">
            <a:spLocks noChangeArrowheads="1"/>
          </p:cNvSpPr>
          <p:nvPr/>
        </p:nvSpPr>
        <p:spPr bwMode="auto">
          <a:xfrm>
            <a:off x="4643438" y="4724400"/>
            <a:ext cx="12969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i="1"/>
              <a:t>Chú ý</a:t>
            </a:r>
          </a:p>
        </p:txBody>
      </p:sp>
      <p:sp>
        <p:nvSpPr>
          <p:cNvPr id="212026" name="Text Box 58">
            <a:extLst>
              <a:ext uri="{FF2B5EF4-FFF2-40B4-BE49-F238E27FC236}">
                <a16:creationId xmlns:a16="http://schemas.microsoft.com/office/drawing/2014/main" id="{13F14ED3-215E-490F-8A11-BF47CBBC0D4A}"/>
              </a:ext>
            </a:extLst>
          </p:cNvPr>
          <p:cNvSpPr txBox="1">
            <a:spLocks noChangeArrowheads="1"/>
          </p:cNvSpPr>
          <p:nvPr/>
        </p:nvSpPr>
        <p:spPr bwMode="auto">
          <a:xfrm>
            <a:off x="4859338" y="5373688"/>
            <a:ext cx="37449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Là hai biểu thức liên hợp của nhau</a:t>
            </a:r>
          </a:p>
        </p:txBody>
      </p:sp>
      <p:graphicFrame>
        <p:nvGraphicFramePr>
          <p:cNvPr id="212027" name="Object 59">
            <a:extLst>
              <a:ext uri="{FF2B5EF4-FFF2-40B4-BE49-F238E27FC236}">
                <a16:creationId xmlns:a16="http://schemas.microsoft.com/office/drawing/2014/main" id="{9CFCC886-5F12-45B7-81CD-77FF315A1A29}"/>
              </a:ext>
            </a:extLst>
          </p:cNvPr>
          <p:cNvGraphicFramePr>
            <a:graphicFrameLocks noChangeAspect="1"/>
          </p:cNvGraphicFramePr>
          <p:nvPr/>
        </p:nvGraphicFramePr>
        <p:xfrm>
          <a:off x="4787900" y="5734050"/>
          <a:ext cx="1222375" cy="381000"/>
        </p:xfrm>
        <a:graphic>
          <a:graphicData uri="http://schemas.openxmlformats.org/presentationml/2006/ole">
            <mc:AlternateContent xmlns:mc="http://schemas.openxmlformats.org/markup-compatibility/2006">
              <mc:Choice xmlns:v="urn:schemas-microsoft-com:vml" Requires="v">
                <p:oleObj spid="_x0000_s5216" name="Equation" r:id="rId48" imgW="774364" imgH="241195" progId="Equation.3">
                  <p:embed/>
                </p:oleObj>
              </mc:Choice>
              <mc:Fallback>
                <p:oleObj name="Equation" r:id="rId48" imgW="774364" imgH="241195" progId="Equation.3">
                  <p:embed/>
                  <p:pic>
                    <p:nvPicPr>
                      <p:cNvPr id="0" name="Object 59"/>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787900" y="5734050"/>
                        <a:ext cx="1222375"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28" name="Object 60">
            <a:extLst>
              <a:ext uri="{FF2B5EF4-FFF2-40B4-BE49-F238E27FC236}">
                <a16:creationId xmlns:a16="http://schemas.microsoft.com/office/drawing/2014/main" id="{9BC27576-A1B2-4AB2-B393-00FC0F380A06}"/>
              </a:ext>
            </a:extLst>
          </p:cNvPr>
          <p:cNvGraphicFramePr>
            <a:graphicFrameLocks noChangeAspect="1"/>
          </p:cNvGraphicFramePr>
          <p:nvPr/>
        </p:nvGraphicFramePr>
        <p:xfrm>
          <a:off x="6084888" y="5734050"/>
          <a:ext cx="1503362" cy="381000"/>
        </p:xfrm>
        <a:graphic>
          <a:graphicData uri="http://schemas.openxmlformats.org/presentationml/2006/ole">
            <mc:AlternateContent xmlns:mc="http://schemas.openxmlformats.org/markup-compatibility/2006">
              <mc:Choice xmlns:v="urn:schemas-microsoft-com:vml" Requires="v">
                <p:oleObj spid="_x0000_s5217" name="Equation" r:id="rId50" imgW="952087" imgH="241195" progId="Equation.3">
                  <p:embed/>
                </p:oleObj>
              </mc:Choice>
              <mc:Fallback>
                <p:oleObj name="Equation" r:id="rId50" imgW="952087" imgH="241195" progId="Equation.3">
                  <p:embed/>
                  <p:pic>
                    <p:nvPicPr>
                      <p:cNvPr id="0" name="Object 60"/>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6084888" y="5734050"/>
                        <a:ext cx="1503362"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2029" name="Text Box 61">
            <a:extLst>
              <a:ext uri="{FF2B5EF4-FFF2-40B4-BE49-F238E27FC236}">
                <a16:creationId xmlns:a16="http://schemas.microsoft.com/office/drawing/2014/main" id="{05C6EF78-900F-4213-9716-DCEE0DD93972}"/>
              </a:ext>
            </a:extLst>
          </p:cNvPr>
          <p:cNvSpPr txBox="1">
            <a:spLocks noChangeArrowheads="1"/>
          </p:cNvSpPr>
          <p:nvPr/>
        </p:nvSpPr>
        <p:spPr bwMode="auto">
          <a:xfrm>
            <a:off x="4859338" y="6021388"/>
            <a:ext cx="37449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Là hai biểu thức liên hợp của nhau</a:t>
            </a:r>
          </a:p>
        </p:txBody>
      </p:sp>
      <p:graphicFrame>
        <p:nvGraphicFramePr>
          <p:cNvPr id="212030" name="Object 62">
            <a:extLst>
              <a:ext uri="{FF2B5EF4-FFF2-40B4-BE49-F238E27FC236}">
                <a16:creationId xmlns:a16="http://schemas.microsoft.com/office/drawing/2014/main" id="{4B59C764-39EC-41B3-8F98-B1880389B4F4}"/>
              </a:ext>
            </a:extLst>
          </p:cNvPr>
          <p:cNvGraphicFramePr>
            <a:graphicFrameLocks noChangeAspect="1"/>
          </p:cNvGraphicFramePr>
          <p:nvPr/>
        </p:nvGraphicFramePr>
        <p:xfrm>
          <a:off x="5003800" y="6326188"/>
          <a:ext cx="3535363" cy="531812"/>
        </p:xfrm>
        <a:graphic>
          <a:graphicData uri="http://schemas.openxmlformats.org/presentationml/2006/ole">
            <mc:AlternateContent xmlns:mc="http://schemas.openxmlformats.org/markup-compatibility/2006">
              <mc:Choice xmlns:v="urn:schemas-microsoft-com:vml" Requires="v">
                <p:oleObj spid="_x0000_s5218" name="Equation" r:id="rId52" imgW="2933700" imgH="457200" progId="Equation.3">
                  <p:embed/>
                </p:oleObj>
              </mc:Choice>
              <mc:Fallback>
                <p:oleObj name="Equation" r:id="rId52" imgW="2933700" imgH="457200" progId="Equation.3">
                  <p:embed/>
                  <p:pic>
                    <p:nvPicPr>
                      <p:cNvPr id="0" name="Object 62"/>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5003800" y="6326188"/>
                        <a:ext cx="3535363" cy="531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2031" name="Text Box 63">
            <a:extLst>
              <a:ext uri="{FF2B5EF4-FFF2-40B4-BE49-F238E27FC236}">
                <a16:creationId xmlns:a16="http://schemas.microsoft.com/office/drawing/2014/main" id="{53ACC44F-A513-4D00-B0D8-F53299A9975A}"/>
              </a:ext>
            </a:extLst>
          </p:cNvPr>
          <p:cNvSpPr txBox="1">
            <a:spLocks noChangeArrowheads="1"/>
          </p:cNvSpPr>
          <p:nvPr/>
        </p:nvSpPr>
        <p:spPr bwMode="auto">
          <a:xfrm>
            <a:off x="6084888" y="6491288"/>
            <a:ext cx="22320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Arial" panose="020B0604020202020204" pitchFamily="34" charset="0"/>
              </a:rPr>
              <a:t>(Với                      )</a:t>
            </a:r>
          </a:p>
        </p:txBody>
      </p:sp>
      <p:graphicFrame>
        <p:nvGraphicFramePr>
          <p:cNvPr id="212032" name="Object 64">
            <a:extLst>
              <a:ext uri="{FF2B5EF4-FFF2-40B4-BE49-F238E27FC236}">
                <a16:creationId xmlns:a16="http://schemas.microsoft.com/office/drawing/2014/main" id="{D87C1F2A-B20F-4D4E-8FC7-DED4DFBFB2DD}"/>
              </a:ext>
            </a:extLst>
          </p:cNvPr>
          <p:cNvGraphicFramePr>
            <a:graphicFrameLocks noChangeAspect="1"/>
          </p:cNvGraphicFramePr>
          <p:nvPr/>
        </p:nvGraphicFramePr>
        <p:xfrm>
          <a:off x="6732588" y="6580188"/>
          <a:ext cx="576262" cy="277812"/>
        </p:xfrm>
        <a:graphic>
          <a:graphicData uri="http://schemas.openxmlformats.org/presentationml/2006/ole">
            <mc:AlternateContent xmlns:mc="http://schemas.openxmlformats.org/markup-compatibility/2006">
              <mc:Choice xmlns:v="urn:schemas-microsoft-com:vml" Requires="v">
                <p:oleObj spid="_x0000_s5219" name="Equation" r:id="rId54" imgW="368140" imgH="177723" progId="Equation.3">
                  <p:embed/>
                </p:oleObj>
              </mc:Choice>
              <mc:Fallback>
                <p:oleObj name="Equation" r:id="rId54" imgW="368140" imgH="177723" progId="Equation.3">
                  <p:embed/>
                  <p:pic>
                    <p:nvPicPr>
                      <p:cNvPr id="0" name="Object 64"/>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6732588" y="6580188"/>
                        <a:ext cx="576262"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033" name="Object 65">
            <a:extLst>
              <a:ext uri="{FF2B5EF4-FFF2-40B4-BE49-F238E27FC236}">
                <a16:creationId xmlns:a16="http://schemas.microsoft.com/office/drawing/2014/main" id="{4E01E5AB-526F-42E5-8A28-9911A99B9C26}"/>
              </a:ext>
            </a:extLst>
          </p:cNvPr>
          <p:cNvGraphicFramePr>
            <a:graphicFrameLocks noChangeAspect="1"/>
          </p:cNvGraphicFramePr>
          <p:nvPr/>
        </p:nvGraphicFramePr>
        <p:xfrm>
          <a:off x="7380288" y="6543675"/>
          <a:ext cx="647700" cy="314325"/>
        </p:xfrm>
        <a:graphic>
          <a:graphicData uri="http://schemas.openxmlformats.org/presentationml/2006/ole">
            <mc:AlternateContent xmlns:mc="http://schemas.openxmlformats.org/markup-compatibility/2006">
              <mc:Choice xmlns:v="urn:schemas-microsoft-com:vml" Requires="v">
                <p:oleObj spid="_x0000_s5220" name="Equation" r:id="rId56" imgW="368140" imgH="177723" progId="Equation.3">
                  <p:embed/>
                </p:oleObj>
              </mc:Choice>
              <mc:Fallback>
                <p:oleObj name="Equation" r:id="rId56" imgW="368140" imgH="177723" progId="Equation.3">
                  <p:embed/>
                  <p:pic>
                    <p:nvPicPr>
                      <p:cNvPr id="0" name="Object 65"/>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7380288" y="6543675"/>
                        <a:ext cx="647700" cy="314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68" name="Text Box 6">
            <a:extLst>
              <a:ext uri="{FF2B5EF4-FFF2-40B4-BE49-F238E27FC236}">
                <a16:creationId xmlns:a16="http://schemas.microsoft.com/office/drawing/2014/main" id="{31258C22-C684-4312-9C9C-F454E285F1B6}"/>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12018"/>
                                        </p:tgtEl>
                                        <p:attrNameLst>
                                          <p:attrName>style.visibility</p:attrName>
                                        </p:attrNameLst>
                                      </p:cBhvr>
                                      <p:to>
                                        <p:strVal val="visible"/>
                                      </p:to>
                                    </p:set>
                                    <p:animEffect transition="in" filter="box(in)">
                                      <p:cBhvr>
                                        <p:cTn id="7" dur="500"/>
                                        <p:tgtEl>
                                          <p:spTgt spid="2120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12019"/>
                                        </p:tgtEl>
                                        <p:attrNameLst>
                                          <p:attrName>style.visibility</p:attrName>
                                        </p:attrNameLst>
                                      </p:cBhvr>
                                      <p:to>
                                        <p:strVal val="visible"/>
                                      </p:to>
                                    </p:set>
                                    <p:animEffect transition="in" filter="box(in)">
                                      <p:cBhvr>
                                        <p:cTn id="12" dur="500"/>
                                        <p:tgtEl>
                                          <p:spTgt spid="2120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12020"/>
                                        </p:tgtEl>
                                        <p:attrNameLst>
                                          <p:attrName>style.visibility</p:attrName>
                                        </p:attrNameLst>
                                      </p:cBhvr>
                                      <p:to>
                                        <p:strVal val="visible"/>
                                      </p:to>
                                    </p:set>
                                    <p:animEffect transition="in" filter="box(in)">
                                      <p:cBhvr>
                                        <p:cTn id="17" dur="500"/>
                                        <p:tgtEl>
                                          <p:spTgt spid="2120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12022"/>
                                        </p:tgtEl>
                                        <p:attrNameLst>
                                          <p:attrName>style.visibility</p:attrName>
                                        </p:attrNameLst>
                                      </p:cBhvr>
                                      <p:to>
                                        <p:strVal val="visible"/>
                                      </p:to>
                                    </p:set>
                                    <p:animEffect transition="in" filter="box(in)">
                                      <p:cBhvr>
                                        <p:cTn id="22" dur="500"/>
                                        <p:tgtEl>
                                          <p:spTgt spid="2120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12021"/>
                                        </p:tgtEl>
                                        <p:attrNameLst>
                                          <p:attrName>style.visibility</p:attrName>
                                        </p:attrNameLst>
                                      </p:cBhvr>
                                      <p:to>
                                        <p:strVal val="visible"/>
                                      </p:to>
                                    </p:set>
                                    <p:animEffect transition="in" filter="box(in)">
                                      <p:cBhvr>
                                        <p:cTn id="27" dur="500"/>
                                        <p:tgtEl>
                                          <p:spTgt spid="2120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12024"/>
                                        </p:tgtEl>
                                        <p:attrNameLst>
                                          <p:attrName>style.visibility</p:attrName>
                                        </p:attrNameLst>
                                      </p:cBhvr>
                                      <p:to>
                                        <p:strVal val="visible"/>
                                      </p:to>
                                    </p:set>
                                    <p:animEffect transition="in" filter="blinds(horizontal)">
                                      <p:cBhvr>
                                        <p:cTn id="32" dur="500"/>
                                        <p:tgtEl>
                                          <p:spTgt spid="21202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12025"/>
                                        </p:tgtEl>
                                        <p:attrNameLst>
                                          <p:attrName>style.visibility</p:attrName>
                                        </p:attrNameLst>
                                      </p:cBhvr>
                                      <p:to>
                                        <p:strVal val="visible"/>
                                      </p:to>
                                    </p:set>
                                    <p:animEffect transition="in" filter="blinds(horizontal)">
                                      <p:cBhvr>
                                        <p:cTn id="35" dur="500"/>
                                        <p:tgtEl>
                                          <p:spTgt spid="21202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212026"/>
                                        </p:tgtEl>
                                        <p:attrNameLst>
                                          <p:attrName>style.visibility</p:attrName>
                                        </p:attrNameLst>
                                      </p:cBhvr>
                                      <p:to>
                                        <p:strVal val="visible"/>
                                      </p:to>
                                    </p:set>
                                    <p:animEffect transition="in" filter="blinds(horizontal)">
                                      <p:cBhvr>
                                        <p:cTn id="40" dur="500"/>
                                        <p:tgtEl>
                                          <p:spTgt spid="21202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212027"/>
                                        </p:tgtEl>
                                        <p:attrNameLst>
                                          <p:attrName>style.visibility</p:attrName>
                                        </p:attrNameLst>
                                      </p:cBhvr>
                                      <p:to>
                                        <p:strVal val="visible"/>
                                      </p:to>
                                    </p:set>
                                    <p:animEffect transition="in" filter="blinds(horizontal)">
                                      <p:cBhvr>
                                        <p:cTn id="45" dur="500"/>
                                        <p:tgtEl>
                                          <p:spTgt spid="21202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212028"/>
                                        </p:tgtEl>
                                        <p:attrNameLst>
                                          <p:attrName>style.visibility</p:attrName>
                                        </p:attrNameLst>
                                      </p:cBhvr>
                                      <p:to>
                                        <p:strVal val="visible"/>
                                      </p:to>
                                    </p:set>
                                    <p:animEffect transition="in" filter="blinds(horizontal)">
                                      <p:cBhvr>
                                        <p:cTn id="50" dur="500"/>
                                        <p:tgtEl>
                                          <p:spTgt spid="212028"/>
                                        </p:tgtEl>
                                      </p:cBhvr>
                                    </p:animEffect>
                                  </p:childTnLst>
                                </p:cTn>
                              </p:par>
                            </p:childTnLst>
                          </p:cTn>
                        </p:par>
                        <p:par>
                          <p:cTn id="51" fill="hold" nodeType="afterGroup">
                            <p:stCondLst>
                              <p:cond delay="500"/>
                            </p:stCondLst>
                            <p:childTnLst>
                              <p:par>
                                <p:cTn id="52" presetID="3" presetClass="entr" presetSubtype="10" fill="hold" grpId="0" nodeType="afterEffect">
                                  <p:stCondLst>
                                    <p:cond delay="0"/>
                                  </p:stCondLst>
                                  <p:childTnLst>
                                    <p:set>
                                      <p:cBhvr>
                                        <p:cTn id="53" dur="1" fill="hold">
                                          <p:stCondLst>
                                            <p:cond delay="0"/>
                                          </p:stCondLst>
                                        </p:cTn>
                                        <p:tgtEl>
                                          <p:spTgt spid="212029"/>
                                        </p:tgtEl>
                                        <p:attrNameLst>
                                          <p:attrName>style.visibility</p:attrName>
                                        </p:attrNameLst>
                                      </p:cBhvr>
                                      <p:to>
                                        <p:strVal val="visible"/>
                                      </p:to>
                                    </p:set>
                                    <p:animEffect transition="in" filter="blinds(horizontal)">
                                      <p:cBhvr>
                                        <p:cTn id="54" dur="1000"/>
                                        <p:tgtEl>
                                          <p:spTgt spid="21202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212030"/>
                                        </p:tgtEl>
                                        <p:attrNameLst>
                                          <p:attrName>style.visibility</p:attrName>
                                        </p:attrNameLst>
                                      </p:cBhvr>
                                      <p:to>
                                        <p:strVal val="visible"/>
                                      </p:to>
                                    </p:set>
                                    <p:animEffect transition="in" filter="blinds(horizontal)">
                                      <p:cBhvr>
                                        <p:cTn id="59" dur="500"/>
                                        <p:tgtEl>
                                          <p:spTgt spid="212030"/>
                                        </p:tgtEl>
                                      </p:cBhvr>
                                    </p:animEffect>
                                  </p:childTnLst>
                                </p:cTn>
                              </p:par>
                              <p:par>
                                <p:cTn id="60" presetID="4" presetClass="entr" presetSubtype="16" fill="hold" nodeType="withEffect">
                                  <p:stCondLst>
                                    <p:cond delay="0"/>
                                  </p:stCondLst>
                                  <p:childTnLst>
                                    <p:set>
                                      <p:cBhvr>
                                        <p:cTn id="61" dur="1" fill="hold">
                                          <p:stCondLst>
                                            <p:cond delay="0"/>
                                          </p:stCondLst>
                                        </p:cTn>
                                        <p:tgtEl>
                                          <p:spTgt spid="212033"/>
                                        </p:tgtEl>
                                        <p:attrNameLst>
                                          <p:attrName>style.visibility</p:attrName>
                                        </p:attrNameLst>
                                      </p:cBhvr>
                                      <p:to>
                                        <p:strVal val="visible"/>
                                      </p:to>
                                    </p:set>
                                    <p:animEffect transition="in" filter="box(in)">
                                      <p:cBhvr>
                                        <p:cTn id="62" dur="500"/>
                                        <p:tgtEl>
                                          <p:spTgt spid="212033"/>
                                        </p:tgtEl>
                                      </p:cBhvr>
                                    </p:animEffect>
                                  </p:childTnLst>
                                </p:cTn>
                              </p:par>
                              <p:par>
                                <p:cTn id="63" presetID="4" presetClass="entr" presetSubtype="16" fill="hold" nodeType="withEffect">
                                  <p:stCondLst>
                                    <p:cond delay="0"/>
                                  </p:stCondLst>
                                  <p:childTnLst>
                                    <p:set>
                                      <p:cBhvr>
                                        <p:cTn id="64" dur="1" fill="hold">
                                          <p:stCondLst>
                                            <p:cond delay="0"/>
                                          </p:stCondLst>
                                        </p:cTn>
                                        <p:tgtEl>
                                          <p:spTgt spid="212032"/>
                                        </p:tgtEl>
                                        <p:attrNameLst>
                                          <p:attrName>style.visibility</p:attrName>
                                        </p:attrNameLst>
                                      </p:cBhvr>
                                      <p:to>
                                        <p:strVal val="visible"/>
                                      </p:to>
                                    </p:set>
                                    <p:animEffect transition="in" filter="box(in)">
                                      <p:cBhvr>
                                        <p:cTn id="65" dur="500"/>
                                        <p:tgtEl>
                                          <p:spTgt spid="212032"/>
                                        </p:tgtEl>
                                      </p:cBhvr>
                                    </p:animEffect>
                                  </p:childTnLst>
                                </p:cTn>
                              </p:par>
                              <p:par>
                                <p:cTn id="66" presetID="4" presetClass="entr" presetSubtype="16" fill="hold" grpId="0" nodeType="withEffect">
                                  <p:stCondLst>
                                    <p:cond delay="0"/>
                                  </p:stCondLst>
                                  <p:childTnLst>
                                    <p:set>
                                      <p:cBhvr>
                                        <p:cTn id="67" dur="1" fill="hold">
                                          <p:stCondLst>
                                            <p:cond delay="0"/>
                                          </p:stCondLst>
                                        </p:cTn>
                                        <p:tgtEl>
                                          <p:spTgt spid="212031"/>
                                        </p:tgtEl>
                                        <p:attrNameLst>
                                          <p:attrName>style.visibility</p:attrName>
                                        </p:attrNameLst>
                                      </p:cBhvr>
                                      <p:to>
                                        <p:strVal val="visible"/>
                                      </p:to>
                                    </p:set>
                                    <p:animEffect transition="in" filter="box(in)">
                                      <p:cBhvr>
                                        <p:cTn id="68" dur="500"/>
                                        <p:tgtEl>
                                          <p:spTgt spid="212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025" grpId="0"/>
      <p:bldP spid="212026" grpId="0"/>
      <p:bldP spid="212029" grpId="0"/>
      <p:bldP spid="2120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Rectangle 4">
            <a:extLst>
              <a:ext uri="{FF2B5EF4-FFF2-40B4-BE49-F238E27FC236}">
                <a16:creationId xmlns:a16="http://schemas.microsoft.com/office/drawing/2014/main" id="{9CB552FA-6424-4E77-95DB-4225A923A8C1}"/>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6155" name="WordArt 32">
            <a:extLst>
              <a:ext uri="{FF2B5EF4-FFF2-40B4-BE49-F238E27FC236}">
                <a16:creationId xmlns:a16="http://schemas.microsoft.com/office/drawing/2014/main" id="{45B5709C-F4F1-4FED-9783-94DA60680BEB}"/>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6156" name="Freeform 5">
            <a:extLst>
              <a:ext uri="{FF2B5EF4-FFF2-40B4-BE49-F238E27FC236}">
                <a16:creationId xmlns:a16="http://schemas.microsoft.com/office/drawing/2014/main" id="{1B332953-0B22-4BCF-B26C-0FDD0EC9AC99}"/>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7" name="Text Box 6">
            <a:extLst>
              <a:ext uri="{FF2B5EF4-FFF2-40B4-BE49-F238E27FC236}">
                <a16:creationId xmlns:a16="http://schemas.microsoft.com/office/drawing/2014/main" id="{9AB2844D-A59A-4683-A085-4585A1AF700D}"/>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6158" name="Text Box 8">
            <a:extLst>
              <a:ext uri="{FF2B5EF4-FFF2-40B4-BE49-F238E27FC236}">
                <a16:creationId xmlns:a16="http://schemas.microsoft.com/office/drawing/2014/main" id="{5350A465-DA1A-409B-8AE2-B4D7C4FD8E75}"/>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6159" name="Text Box 10">
            <a:extLst>
              <a:ext uri="{FF2B5EF4-FFF2-40B4-BE49-F238E27FC236}">
                <a16:creationId xmlns:a16="http://schemas.microsoft.com/office/drawing/2014/main" id="{C4E7AD0D-D533-4C56-B7D5-F2272F76ABB2}"/>
              </a:ext>
            </a:extLst>
          </p:cNvPr>
          <p:cNvSpPr txBox="1">
            <a:spLocks noChangeArrowheads="1"/>
          </p:cNvSpPr>
          <p:nvPr/>
        </p:nvSpPr>
        <p:spPr bwMode="auto">
          <a:xfrm>
            <a:off x="179388" y="1196975"/>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u="sng">
                <a:latin typeface=".VnTime" panose="020B7200000000000000" pitchFamily="34" charset="0"/>
              </a:rPr>
              <a:t>2.Trôc c</a:t>
            </a:r>
            <a:r>
              <a:rPr lang="en-US" altLang="en-US" sz="2800" u="sng">
                <a:latin typeface=".VnTime" panose="020B7200000000000000" pitchFamily="34" charset="0"/>
              </a:rPr>
              <a:t>ă</a:t>
            </a:r>
            <a:r>
              <a:rPr lang="en-US" altLang="en-US" sz="3200" u="sng">
                <a:latin typeface=".VnTime" panose="020B7200000000000000" pitchFamily="34" charset="0"/>
              </a:rPr>
              <a:t>n thøc ë mÉu :</a:t>
            </a:r>
          </a:p>
        </p:txBody>
      </p:sp>
      <p:sp>
        <p:nvSpPr>
          <p:cNvPr id="183307" name="Text Box 11">
            <a:extLst>
              <a:ext uri="{FF2B5EF4-FFF2-40B4-BE49-F238E27FC236}">
                <a16:creationId xmlns:a16="http://schemas.microsoft.com/office/drawing/2014/main" id="{29780E7D-DE4E-4C6E-A27F-6EE34FD1768C}"/>
              </a:ext>
            </a:extLst>
          </p:cNvPr>
          <p:cNvSpPr txBox="1">
            <a:spLocks noChangeArrowheads="1"/>
          </p:cNvSpPr>
          <p:nvPr/>
        </p:nvSpPr>
        <p:spPr bwMode="auto">
          <a:xfrm>
            <a:off x="323850" y="1628775"/>
            <a:ext cx="1981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a:latin typeface=".VnTime" panose="020B7200000000000000" pitchFamily="34" charset="0"/>
              </a:rPr>
              <a:t>Tæng qu¸t:</a:t>
            </a:r>
          </a:p>
        </p:txBody>
      </p:sp>
      <p:graphicFrame>
        <p:nvGraphicFramePr>
          <p:cNvPr id="183308" name="Object 12">
            <a:extLst>
              <a:ext uri="{FF2B5EF4-FFF2-40B4-BE49-F238E27FC236}">
                <a16:creationId xmlns:a16="http://schemas.microsoft.com/office/drawing/2014/main" id="{2A368EF0-4504-422A-BA80-E32F24C6AD21}"/>
              </a:ext>
            </a:extLst>
          </p:cNvPr>
          <p:cNvGraphicFramePr>
            <a:graphicFrameLocks noChangeAspect="1"/>
          </p:cNvGraphicFramePr>
          <p:nvPr/>
        </p:nvGraphicFramePr>
        <p:xfrm>
          <a:off x="1476375" y="2924175"/>
          <a:ext cx="3276600" cy="914400"/>
        </p:xfrm>
        <a:graphic>
          <a:graphicData uri="http://schemas.openxmlformats.org/presentationml/2006/ole">
            <mc:AlternateContent xmlns:mc="http://schemas.openxmlformats.org/markup-compatibility/2006">
              <mc:Choice xmlns:v="urn:schemas-microsoft-com:vml" Requires="v">
                <p:oleObj spid="_x0000_s6184" name="Equation" r:id="rId4" imgW="780939" imgH="447550" progId="Equation.DSMT4">
                  <p:embed/>
                </p:oleObj>
              </mc:Choice>
              <mc:Fallback>
                <p:oleObj name="Equation" r:id="rId4" imgW="780939" imgH="447550" progId="Equation.DSMT4">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6375" y="2924175"/>
                        <a:ext cx="32766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3309" name="Text Box 13">
            <a:extLst>
              <a:ext uri="{FF2B5EF4-FFF2-40B4-BE49-F238E27FC236}">
                <a16:creationId xmlns:a16="http://schemas.microsoft.com/office/drawing/2014/main" id="{FD6890CF-7525-4F2C-857A-B0484D6052D8}"/>
              </a:ext>
            </a:extLst>
          </p:cNvPr>
          <p:cNvSpPr txBox="1">
            <a:spLocks noChangeArrowheads="1"/>
          </p:cNvSpPr>
          <p:nvPr/>
        </p:nvSpPr>
        <p:spPr bwMode="auto">
          <a:xfrm>
            <a:off x="468313" y="3789363"/>
            <a:ext cx="5486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a:latin typeface=".VnTime" panose="020B7200000000000000" pitchFamily="34" charset="0"/>
              </a:rPr>
              <a:t>b) Víi c¸c biÓu thøc A,B,C mµ :</a:t>
            </a:r>
          </a:p>
        </p:txBody>
      </p:sp>
      <p:graphicFrame>
        <p:nvGraphicFramePr>
          <p:cNvPr id="183310" name="Object 14">
            <a:extLst>
              <a:ext uri="{FF2B5EF4-FFF2-40B4-BE49-F238E27FC236}">
                <a16:creationId xmlns:a16="http://schemas.microsoft.com/office/drawing/2014/main" id="{E8484830-E5EA-4FEE-98DD-18D685E0B8F3}"/>
              </a:ext>
            </a:extLst>
          </p:cNvPr>
          <p:cNvGraphicFramePr>
            <a:graphicFrameLocks noChangeAspect="1"/>
          </p:cNvGraphicFramePr>
          <p:nvPr/>
        </p:nvGraphicFramePr>
        <p:xfrm>
          <a:off x="5795963" y="3789363"/>
          <a:ext cx="2057400" cy="560387"/>
        </p:xfrm>
        <a:graphic>
          <a:graphicData uri="http://schemas.openxmlformats.org/presentationml/2006/ole">
            <mc:AlternateContent xmlns:mc="http://schemas.openxmlformats.org/markup-compatibility/2006">
              <mc:Choice xmlns:v="urn:schemas-microsoft-com:vml" Requires="v">
                <p:oleObj spid="_x0000_s6185" name="Equation" r:id="rId6" imgW="828718" imgH="219186" progId="Equation.DSMT4">
                  <p:embed/>
                </p:oleObj>
              </mc:Choice>
              <mc:Fallback>
                <p:oleObj name="Equation" r:id="rId6" imgW="828718" imgH="219186"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5963" y="3789363"/>
                        <a:ext cx="2057400" cy="560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3311" name="Text Box 15">
            <a:extLst>
              <a:ext uri="{FF2B5EF4-FFF2-40B4-BE49-F238E27FC236}">
                <a16:creationId xmlns:a16="http://schemas.microsoft.com/office/drawing/2014/main" id="{2015EDB4-C88A-4456-8A8A-C9668B2D35F0}"/>
              </a:ext>
            </a:extLst>
          </p:cNvPr>
          <p:cNvSpPr txBox="1">
            <a:spLocks noChangeArrowheads="1"/>
          </p:cNvSpPr>
          <p:nvPr/>
        </p:nvSpPr>
        <p:spPr bwMode="auto">
          <a:xfrm>
            <a:off x="381000" y="4495800"/>
            <a:ext cx="1447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a:latin typeface=".VnTime" panose="020B7200000000000000" pitchFamily="34" charset="0"/>
              </a:rPr>
              <a:t>Ta cã:</a:t>
            </a:r>
          </a:p>
        </p:txBody>
      </p:sp>
      <p:sp>
        <p:nvSpPr>
          <p:cNvPr id="183313" name="Text Box 17">
            <a:extLst>
              <a:ext uri="{FF2B5EF4-FFF2-40B4-BE49-F238E27FC236}">
                <a16:creationId xmlns:a16="http://schemas.microsoft.com/office/drawing/2014/main" id="{A9DCE8BB-25A2-4A86-BC24-5C39F9636745}"/>
              </a:ext>
            </a:extLst>
          </p:cNvPr>
          <p:cNvSpPr txBox="1">
            <a:spLocks noChangeArrowheads="1"/>
          </p:cNvSpPr>
          <p:nvPr/>
        </p:nvSpPr>
        <p:spPr bwMode="auto">
          <a:xfrm>
            <a:off x="381000" y="5300663"/>
            <a:ext cx="87630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800">
                <a:latin typeface=".VnTime" panose="020B7200000000000000" pitchFamily="34" charset="0"/>
              </a:rPr>
              <a:t>c) Víi c¸c biÓu thøc A,B,C mµ A </a:t>
            </a:r>
            <a:r>
              <a:rPr lang="en-US" altLang="en-US" sz="2800">
                <a:latin typeface=".VnTime" panose="020B7200000000000000" pitchFamily="34" charset="0"/>
                <a:sym typeface="Symbol" panose="05050102010706020507" pitchFamily="18" charset="2"/>
              </a:rPr>
              <a:t> 0, B  0 vµ A  </a:t>
            </a:r>
            <a:r>
              <a:rPr lang="en-US" altLang="en-US" sz="2800">
                <a:latin typeface=".VnTime" panose="020B7200000000000000" pitchFamily="34" charset="0"/>
              </a:rPr>
              <a:t>B, ta cã</a:t>
            </a:r>
          </a:p>
          <a:p>
            <a:pPr eaLnBrk="1" hangingPunct="1">
              <a:spcBef>
                <a:spcPct val="50000"/>
              </a:spcBef>
            </a:pPr>
            <a:endParaRPr lang="en-US" altLang="en-US" sz="2800">
              <a:latin typeface=".VnTime" panose="020B7200000000000000" pitchFamily="34" charset="0"/>
            </a:endParaRPr>
          </a:p>
        </p:txBody>
      </p:sp>
      <p:sp>
        <p:nvSpPr>
          <p:cNvPr id="183315" name="Text Box 19">
            <a:extLst>
              <a:ext uri="{FF2B5EF4-FFF2-40B4-BE49-F238E27FC236}">
                <a16:creationId xmlns:a16="http://schemas.microsoft.com/office/drawing/2014/main" id="{8F02958D-6F69-454D-B7AD-1452F4CA20E5}"/>
              </a:ext>
            </a:extLst>
          </p:cNvPr>
          <p:cNvSpPr txBox="1">
            <a:spLocks noChangeArrowheads="1"/>
          </p:cNvSpPr>
          <p:nvPr/>
        </p:nvSpPr>
        <p:spPr bwMode="auto">
          <a:xfrm>
            <a:off x="468313" y="2349500"/>
            <a:ext cx="7162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a:latin typeface=".VnTime" panose="020B7200000000000000" pitchFamily="34" charset="0"/>
              </a:rPr>
              <a:t>a) Víi c¸c biÓu thøc A,B mµ B &gt; 0, ta cã :</a:t>
            </a:r>
          </a:p>
        </p:txBody>
      </p:sp>
      <p:graphicFrame>
        <p:nvGraphicFramePr>
          <p:cNvPr id="183316" name="Object 20">
            <a:extLst>
              <a:ext uri="{FF2B5EF4-FFF2-40B4-BE49-F238E27FC236}">
                <a16:creationId xmlns:a16="http://schemas.microsoft.com/office/drawing/2014/main" id="{6EAF78DF-7D43-43B5-82CE-947AF71B7CA7}"/>
              </a:ext>
            </a:extLst>
          </p:cNvPr>
          <p:cNvGraphicFramePr>
            <a:graphicFrameLocks noChangeAspect="1"/>
          </p:cNvGraphicFramePr>
          <p:nvPr/>
        </p:nvGraphicFramePr>
        <p:xfrm>
          <a:off x="1908175" y="4378325"/>
          <a:ext cx="1111250" cy="873125"/>
        </p:xfrm>
        <a:graphic>
          <a:graphicData uri="http://schemas.openxmlformats.org/presentationml/2006/ole">
            <mc:AlternateContent xmlns:mc="http://schemas.openxmlformats.org/markup-compatibility/2006">
              <mc:Choice xmlns:v="urn:schemas-microsoft-com:vml" Requires="v">
                <p:oleObj spid="_x0000_s6186" name="Equation" r:id="rId8" imgW="533169" imgH="418918" progId="Equation.3">
                  <p:embed/>
                </p:oleObj>
              </mc:Choice>
              <mc:Fallback>
                <p:oleObj name="Equation" r:id="rId8" imgW="533169" imgH="418918" progId="Equation.3">
                  <p:embed/>
                  <p:pic>
                    <p:nvPicPr>
                      <p:cNvPr id="0" name="Object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8175" y="4378325"/>
                        <a:ext cx="1111250" cy="873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3317" name="Object 21">
            <a:extLst>
              <a:ext uri="{FF2B5EF4-FFF2-40B4-BE49-F238E27FC236}">
                <a16:creationId xmlns:a16="http://schemas.microsoft.com/office/drawing/2014/main" id="{97386334-87EC-4807-B6B5-1A54DCE46E34}"/>
              </a:ext>
            </a:extLst>
          </p:cNvPr>
          <p:cNvGraphicFramePr>
            <a:graphicFrameLocks noChangeAspect="1"/>
          </p:cNvGraphicFramePr>
          <p:nvPr/>
        </p:nvGraphicFramePr>
        <p:xfrm>
          <a:off x="2916238" y="4292600"/>
          <a:ext cx="2728912" cy="979488"/>
        </p:xfrm>
        <a:graphic>
          <a:graphicData uri="http://schemas.openxmlformats.org/presentationml/2006/ole">
            <mc:AlternateContent xmlns:mc="http://schemas.openxmlformats.org/markup-compatibility/2006">
              <mc:Choice xmlns:v="urn:schemas-microsoft-com:vml" Requires="v">
                <p:oleObj spid="_x0000_s6187" name="Equation" r:id="rId10" imgW="1308100" imgH="469900" progId="Equation.3">
                  <p:embed/>
                </p:oleObj>
              </mc:Choice>
              <mc:Fallback>
                <p:oleObj name="Equation" r:id="rId10" imgW="1308100" imgH="469900" progId="Equation.3">
                  <p:embed/>
                  <p:pic>
                    <p:nvPicPr>
                      <p:cNvPr id="0" name="Object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16238" y="4292600"/>
                        <a:ext cx="2728912" cy="979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3320" name="Object 24">
            <a:extLst>
              <a:ext uri="{FF2B5EF4-FFF2-40B4-BE49-F238E27FC236}">
                <a16:creationId xmlns:a16="http://schemas.microsoft.com/office/drawing/2014/main" id="{F9330094-FC2E-4164-9A25-15088E1E20D2}"/>
              </a:ext>
            </a:extLst>
          </p:cNvPr>
          <p:cNvGraphicFramePr>
            <a:graphicFrameLocks noChangeAspect="1"/>
          </p:cNvGraphicFramePr>
          <p:nvPr/>
        </p:nvGraphicFramePr>
        <p:xfrm>
          <a:off x="5724525" y="4292600"/>
          <a:ext cx="1801813" cy="900113"/>
        </p:xfrm>
        <a:graphic>
          <a:graphicData uri="http://schemas.openxmlformats.org/presentationml/2006/ole">
            <mc:AlternateContent xmlns:mc="http://schemas.openxmlformats.org/markup-compatibility/2006">
              <mc:Choice xmlns:v="urn:schemas-microsoft-com:vml" Requires="v">
                <p:oleObj spid="_x0000_s6188" name="Equation" r:id="rId12" imgW="863225" imgH="431613" progId="Equation.3">
                  <p:embed/>
                </p:oleObj>
              </mc:Choice>
              <mc:Fallback>
                <p:oleObj name="Equation" r:id="rId12" imgW="863225" imgH="431613" progId="Equation.3">
                  <p:embed/>
                  <p:pic>
                    <p:nvPicPr>
                      <p:cNvPr id="0" name="Object 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24525" y="4292600"/>
                        <a:ext cx="1801813" cy="900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3321" name="Text Box 25">
            <a:extLst>
              <a:ext uri="{FF2B5EF4-FFF2-40B4-BE49-F238E27FC236}">
                <a16:creationId xmlns:a16="http://schemas.microsoft.com/office/drawing/2014/main" id="{2A72C86D-3B90-44A2-8909-64A5B478078F}"/>
              </a:ext>
            </a:extLst>
          </p:cNvPr>
          <p:cNvSpPr txBox="1">
            <a:spLocks noChangeArrowheads="1"/>
          </p:cNvSpPr>
          <p:nvPr/>
        </p:nvSpPr>
        <p:spPr bwMode="auto">
          <a:xfrm>
            <a:off x="2411413" y="4868863"/>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_</a:t>
            </a:r>
          </a:p>
        </p:txBody>
      </p:sp>
      <p:sp>
        <p:nvSpPr>
          <p:cNvPr id="183322" name="Text Box 26">
            <a:extLst>
              <a:ext uri="{FF2B5EF4-FFF2-40B4-BE49-F238E27FC236}">
                <a16:creationId xmlns:a16="http://schemas.microsoft.com/office/drawing/2014/main" id="{8DC20153-BECC-4C72-AF80-9933A266ED6C}"/>
              </a:ext>
            </a:extLst>
          </p:cNvPr>
          <p:cNvSpPr txBox="1">
            <a:spLocks noChangeArrowheads="1"/>
          </p:cNvSpPr>
          <p:nvPr/>
        </p:nvSpPr>
        <p:spPr bwMode="auto">
          <a:xfrm>
            <a:off x="3779838" y="4868863"/>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_</a:t>
            </a:r>
          </a:p>
        </p:txBody>
      </p:sp>
      <p:sp>
        <p:nvSpPr>
          <p:cNvPr id="183323" name="Text Box 27">
            <a:extLst>
              <a:ext uri="{FF2B5EF4-FFF2-40B4-BE49-F238E27FC236}">
                <a16:creationId xmlns:a16="http://schemas.microsoft.com/office/drawing/2014/main" id="{986A6B82-EAB1-480A-A81E-42E5A21DEDAD}"/>
              </a:ext>
            </a:extLst>
          </p:cNvPr>
          <p:cNvSpPr txBox="1">
            <a:spLocks noChangeArrowheads="1"/>
          </p:cNvSpPr>
          <p:nvPr/>
        </p:nvSpPr>
        <p:spPr bwMode="auto">
          <a:xfrm>
            <a:off x="4932363" y="4941888"/>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a:t>
            </a:r>
          </a:p>
        </p:txBody>
      </p:sp>
      <p:sp>
        <p:nvSpPr>
          <p:cNvPr id="183325" name="Text Box 29">
            <a:extLst>
              <a:ext uri="{FF2B5EF4-FFF2-40B4-BE49-F238E27FC236}">
                <a16:creationId xmlns:a16="http://schemas.microsoft.com/office/drawing/2014/main" id="{BE1AEABC-78E0-4C9D-A9B6-C44274AD3C31}"/>
              </a:ext>
            </a:extLst>
          </p:cNvPr>
          <p:cNvSpPr txBox="1">
            <a:spLocks noChangeArrowheads="1"/>
          </p:cNvSpPr>
          <p:nvPr/>
        </p:nvSpPr>
        <p:spPr bwMode="auto">
          <a:xfrm>
            <a:off x="4500563" y="4508500"/>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a:t>
            </a:r>
          </a:p>
        </p:txBody>
      </p:sp>
      <p:sp>
        <p:nvSpPr>
          <p:cNvPr id="183326" name="Text Box 30">
            <a:extLst>
              <a:ext uri="{FF2B5EF4-FFF2-40B4-BE49-F238E27FC236}">
                <a16:creationId xmlns:a16="http://schemas.microsoft.com/office/drawing/2014/main" id="{22BCC7D3-00BD-45A6-991C-AA20D78FF8A3}"/>
              </a:ext>
            </a:extLst>
          </p:cNvPr>
          <p:cNvSpPr txBox="1">
            <a:spLocks noChangeArrowheads="1"/>
          </p:cNvSpPr>
          <p:nvPr/>
        </p:nvSpPr>
        <p:spPr bwMode="auto">
          <a:xfrm>
            <a:off x="6804025" y="4508500"/>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a:t>
            </a:r>
          </a:p>
        </p:txBody>
      </p:sp>
      <p:graphicFrame>
        <p:nvGraphicFramePr>
          <p:cNvPr id="183328" name="Object 32">
            <a:extLst>
              <a:ext uri="{FF2B5EF4-FFF2-40B4-BE49-F238E27FC236}">
                <a16:creationId xmlns:a16="http://schemas.microsoft.com/office/drawing/2014/main" id="{38699C3E-1012-4AE6-9774-6B97CC922E5C}"/>
              </a:ext>
            </a:extLst>
          </p:cNvPr>
          <p:cNvGraphicFramePr>
            <a:graphicFrameLocks noChangeAspect="1"/>
          </p:cNvGraphicFramePr>
          <p:nvPr/>
        </p:nvGraphicFramePr>
        <p:xfrm>
          <a:off x="1619250" y="5805488"/>
          <a:ext cx="1225550" cy="792162"/>
        </p:xfrm>
        <a:graphic>
          <a:graphicData uri="http://schemas.openxmlformats.org/presentationml/2006/ole">
            <mc:AlternateContent xmlns:mc="http://schemas.openxmlformats.org/markup-compatibility/2006">
              <mc:Choice xmlns:v="urn:schemas-microsoft-com:vml" Requires="v">
                <p:oleObj spid="_x0000_s6189" name="Equation" r:id="rId14" imgW="647700" imgH="419100" progId="Equation.3">
                  <p:embed/>
                </p:oleObj>
              </mc:Choice>
              <mc:Fallback>
                <p:oleObj name="Equation" r:id="rId14" imgW="647700" imgH="419100" progId="Equation.3">
                  <p:embed/>
                  <p:pic>
                    <p:nvPicPr>
                      <p:cNvPr id="0" name="Object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19250" y="5805488"/>
                        <a:ext cx="1225550" cy="79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3329" name="Object 33">
            <a:extLst>
              <a:ext uri="{FF2B5EF4-FFF2-40B4-BE49-F238E27FC236}">
                <a16:creationId xmlns:a16="http://schemas.microsoft.com/office/drawing/2014/main" id="{F21CB887-7C93-4E6D-B64F-25389EC02191}"/>
              </a:ext>
            </a:extLst>
          </p:cNvPr>
          <p:cNvGraphicFramePr>
            <a:graphicFrameLocks noChangeAspect="1"/>
          </p:cNvGraphicFramePr>
          <p:nvPr/>
        </p:nvGraphicFramePr>
        <p:xfrm>
          <a:off x="5940425" y="5845175"/>
          <a:ext cx="1584325" cy="698500"/>
        </p:xfrm>
        <a:graphic>
          <a:graphicData uri="http://schemas.openxmlformats.org/presentationml/2006/ole">
            <mc:AlternateContent xmlns:mc="http://schemas.openxmlformats.org/markup-compatibility/2006">
              <mc:Choice xmlns:v="urn:schemas-microsoft-com:vml" Requires="v">
                <p:oleObj spid="_x0000_s6190" name="Equation" r:id="rId16" imgW="977900" imgH="431800" progId="Equation.3">
                  <p:embed/>
                </p:oleObj>
              </mc:Choice>
              <mc:Fallback>
                <p:oleObj name="Equation" r:id="rId16" imgW="977900" imgH="431800" progId="Equation.3">
                  <p:embed/>
                  <p:pic>
                    <p:nvPicPr>
                      <p:cNvPr id="0" name="Object 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40425" y="5845175"/>
                        <a:ext cx="1584325"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3330" name="Object 34">
            <a:extLst>
              <a:ext uri="{FF2B5EF4-FFF2-40B4-BE49-F238E27FC236}">
                <a16:creationId xmlns:a16="http://schemas.microsoft.com/office/drawing/2014/main" id="{8CADC07E-F372-4977-8207-1B0FBFA85A5F}"/>
              </a:ext>
            </a:extLst>
          </p:cNvPr>
          <p:cNvGraphicFramePr>
            <a:graphicFrameLocks noChangeAspect="1"/>
          </p:cNvGraphicFramePr>
          <p:nvPr/>
        </p:nvGraphicFramePr>
        <p:xfrm>
          <a:off x="2843213" y="5805488"/>
          <a:ext cx="2900362" cy="877887"/>
        </p:xfrm>
        <a:graphic>
          <a:graphicData uri="http://schemas.openxmlformats.org/presentationml/2006/ole">
            <mc:AlternateContent xmlns:mc="http://schemas.openxmlformats.org/markup-compatibility/2006">
              <mc:Choice xmlns:v="urn:schemas-microsoft-com:vml" Requires="v">
                <p:oleObj spid="_x0000_s6191" name="Equation" r:id="rId18" imgW="1549400" imgH="469900" progId="Equation.3">
                  <p:embed/>
                </p:oleObj>
              </mc:Choice>
              <mc:Fallback>
                <p:oleObj name="Equation" r:id="rId18" imgW="1549400" imgH="469900" progId="Equation.3">
                  <p:embed/>
                  <p:pic>
                    <p:nvPicPr>
                      <p:cNvPr id="0" name="Object 3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843213" y="5805488"/>
                        <a:ext cx="2900362" cy="877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3331" name="Text Box 35">
            <a:extLst>
              <a:ext uri="{FF2B5EF4-FFF2-40B4-BE49-F238E27FC236}">
                <a16:creationId xmlns:a16="http://schemas.microsoft.com/office/drawing/2014/main" id="{86D20858-3421-47D2-AA3B-B543DA60406D}"/>
              </a:ext>
            </a:extLst>
          </p:cNvPr>
          <p:cNvSpPr txBox="1">
            <a:spLocks noChangeArrowheads="1"/>
          </p:cNvSpPr>
          <p:nvPr/>
        </p:nvSpPr>
        <p:spPr bwMode="auto">
          <a:xfrm>
            <a:off x="2051050" y="6237288"/>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_</a:t>
            </a:r>
          </a:p>
        </p:txBody>
      </p:sp>
      <p:sp>
        <p:nvSpPr>
          <p:cNvPr id="183332" name="Text Box 36">
            <a:extLst>
              <a:ext uri="{FF2B5EF4-FFF2-40B4-BE49-F238E27FC236}">
                <a16:creationId xmlns:a16="http://schemas.microsoft.com/office/drawing/2014/main" id="{DC00794C-D42E-407F-8B2E-1581387B32EA}"/>
              </a:ext>
            </a:extLst>
          </p:cNvPr>
          <p:cNvSpPr txBox="1">
            <a:spLocks noChangeArrowheads="1"/>
          </p:cNvSpPr>
          <p:nvPr/>
        </p:nvSpPr>
        <p:spPr bwMode="auto">
          <a:xfrm>
            <a:off x="3563938" y="6308725"/>
            <a:ext cx="5762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500" b="1">
                <a:solidFill>
                  <a:srgbClr val="CC0000"/>
                </a:solidFill>
              </a:rPr>
              <a:t> </a:t>
            </a:r>
            <a:r>
              <a:rPr lang="en-US" altLang="en-US" sz="2000" b="1">
                <a:solidFill>
                  <a:srgbClr val="CC0000"/>
                </a:solidFill>
              </a:rPr>
              <a:t>_</a:t>
            </a:r>
          </a:p>
        </p:txBody>
      </p:sp>
      <p:sp>
        <p:nvSpPr>
          <p:cNvPr id="183333" name="Text Box 37">
            <a:extLst>
              <a:ext uri="{FF2B5EF4-FFF2-40B4-BE49-F238E27FC236}">
                <a16:creationId xmlns:a16="http://schemas.microsoft.com/office/drawing/2014/main" id="{80326288-AC1C-4CA5-88FB-B57B15A7A1A2}"/>
              </a:ext>
            </a:extLst>
          </p:cNvPr>
          <p:cNvSpPr txBox="1">
            <a:spLocks noChangeArrowheads="1"/>
          </p:cNvSpPr>
          <p:nvPr/>
        </p:nvSpPr>
        <p:spPr bwMode="auto">
          <a:xfrm>
            <a:off x="4787900" y="6381750"/>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800" b="1">
                <a:solidFill>
                  <a:srgbClr val="CC0000"/>
                </a:solidFill>
              </a:rPr>
              <a:t>  </a:t>
            </a:r>
            <a:r>
              <a:rPr lang="en-US" altLang="en-US" sz="2000" b="1">
                <a:solidFill>
                  <a:srgbClr val="CC0000"/>
                </a:solidFill>
              </a:rPr>
              <a:t>+</a:t>
            </a:r>
          </a:p>
        </p:txBody>
      </p:sp>
      <p:sp>
        <p:nvSpPr>
          <p:cNvPr id="183334" name="Text Box 38">
            <a:extLst>
              <a:ext uri="{FF2B5EF4-FFF2-40B4-BE49-F238E27FC236}">
                <a16:creationId xmlns:a16="http://schemas.microsoft.com/office/drawing/2014/main" id="{CEF37E42-80EB-4E15-B6F6-C22AA50D4FC4}"/>
              </a:ext>
            </a:extLst>
          </p:cNvPr>
          <p:cNvSpPr txBox="1">
            <a:spLocks noChangeArrowheads="1"/>
          </p:cNvSpPr>
          <p:nvPr/>
        </p:nvSpPr>
        <p:spPr bwMode="auto">
          <a:xfrm>
            <a:off x="4356100" y="5949950"/>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a:t>
            </a:r>
          </a:p>
        </p:txBody>
      </p:sp>
      <p:sp>
        <p:nvSpPr>
          <p:cNvPr id="183335" name="Text Box 39">
            <a:extLst>
              <a:ext uri="{FF2B5EF4-FFF2-40B4-BE49-F238E27FC236}">
                <a16:creationId xmlns:a16="http://schemas.microsoft.com/office/drawing/2014/main" id="{E01F9082-A163-4517-94DE-37D9928A5780}"/>
              </a:ext>
            </a:extLst>
          </p:cNvPr>
          <p:cNvSpPr txBox="1">
            <a:spLocks noChangeArrowheads="1"/>
          </p:cNvSpPr>
          <p:nvPr/>
        </p:nvSpPr>
        <p:spPr bwMode="auto">
          <a:xfrm>
            <a:off x="6732588" y="5949950"/>
            <a:ext cx="719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a:solidFill>
                  <a:srgbClr val="CC0000"/>
                </a:solidFill>
              </a:rPr>
              <a:t>+</a:t>
            </a:r>
          </a:p>
        </p:txBody>
      </p:sp>
      <p:sp>
        <p:nvSpPr>
          <p:cNvPr id="6175" name="Text Box 6">
            <a:extLst>
              <a:ext uri="{FF2B5EF4-FFF2-40B4-BE49-F238E27FC236}">
                <a16:creationId xmlns:a16="http://schemas.microsoft.com/office/drawing/2014/main" id="{EBB184FB-EFDC-4951-A946-C54200448653}"/>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3307"/>
                                        </p:tgtEl>
                                        <p:attrNameLst>
                                          <p:attrName>style.visibility</p:attrName>
                                        </p:attrNameLst>
                                      </p:cBhvr>
                                      <p:to>
                                        <p:strVal val="visible"/>
                                      </p:to>
                                    </p:set>
                                    <p:animEffect transition="in" filter="box(in)">
                                      <p:cBhvr>
                                        <p:cTn id="7" dur="500"/>
                                        <p:tgtEl>
                                          <p:spTgt spid="1833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3315"/>
                                        </p:tgtEl>
                                        <p:attrNameLst>
                                          <p:attrName>style.visibility</p:attrName>
                                        </p:attrNameLst>
                                      </p:cBhvr>
                                      <p:to>
                                        <p:strVal val="visible"/>
                                      </p:to>
                                    </p:set>
                                    <p:animEffect transition="in" filter="blinds(horizontal)">
                                      <p:cBhvr>
                                        <p:cTn id="12" dur="500"/>
                                        <p:tgtEl>
                                          <p:spTgt spid="1833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83308"/>
                                        </p:tgtEl>
                                        <p:attrNameLst>
                                          <p:attrName>style.visibility</p:attrName>
                                        </p:attrNameLst>
                                      </p:cBhvr>
                                      <p:to>
                                        <p:strVal val="visible"/>
                                      </p:to>
                                    </p:set>
                                    <p:animEffect transition="in" filter="box(in)">
                                      <p:cBhvr>
                                        <p:cTn id="17" dur="500"/>
                                        <p:tgtEl>
                                          <p:spTgt spid="1833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83309"/>
                                        </p:tgtEl>
                                        <p:attrNameLst>
                                          <p:attrName>style.visibility</p:attrName>
                                        </p:attrNameLst>
                                      </p:cBhvr>
                                      <p:to>
                                        <p:strVal val="visible"/>
                                      </p:to>
                                    </p:set>
                                    <p:animEffect transition="in" filter="blinds(horizontal)">
                                      <p:cBhvr>
                                        <p:cTn id="22" dur="500"/>
                                        <p:tgtEl>
                                          <p:spTgt spid="183309"/>
                                        </p:tgtEl>
                                      </p:cBhvr>
                                    </p:animEffect>
                                  </p:childTnLst>
                                </p:cTn>
                              </p:par>
                              <p:par>
                                <p:cTn id="23" presetID="3" presetClass="entr" presetSubtype="10" fill="hold" nodeType="withEffect">
                                  <p:stCondLst>
                                    <p:cond delay="0"/>
                                  </p:stCondLst>
                                  <p:childTnLst>
                                    <p:set>
                                      <p:cBhvr>
                                        <p:cTn id="24" dur="1" fill="hold">
                                          <p:stCondLst>
                                            <p:cond delay="0"/>
                                          </p:stCondLst>
                                        </p:cTn>
                                        <p:tgtEl>
                                          <p:spTgt spid="183310"/>
                                        </p:tgtEl>
                                        <p:attrNameLst>
                                          <p:attrName>style.visibility</p:attrName>
                                        </p:attrNameLst>
                                      </p:cBhvr>
                                      <p:to>
                                        <p:strVal val="visible"/>
                                      </p:to>
                                    </p:set>
                                    <p:animEffect transition="in" filter="blinds(horizontal)">
                                      <p:cBhvr>
                                        <p:cTn id="25" dur="500"/>
                                        <p:tgtEl>
                                          <p:spTgt spid="1833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83311"/>
                                        </p:tgtEl>
                                        <p:attrNameLst>
                                          <p:attrName>style.visibility</p:attrName>
                                        </p:attrNameLst>
                                      </p:cBhvr>
                                      <p:to>
                                        <p:strVal val="visible"/>
                                      </p:to>
                                    </p:set>
                                    <p:animEffect transition="in" filter="box(in)">
                                      <p:cBhvr>
                                        <p:cTn id="30" dur="500"/>
                                        <p:tgtEl>
                                          <p:spTgt spid="183311"/>
                                        </p:tgtEl>
                                      </p:cBhvr>
                                    </p:animEffect>
                                  </p:childTnLst>
                                </p:cTn>
                              </p:par>
                              <p:par>
                                <p:cTn id="31" presetID="4" presetClass="entr" presetSubtype="16" fill="hold" nodeType="withEffect">
                                  <p:stCondLst>
                                    <p:cond delay="0"/>
                                  </p:stCondLst>
                                  <p:childTnLst>
                                    <p:set>
                                      <p:cBhvr>
                                        <p:cTn id="32" dur="1" fill="hold">
                                          <p:stCondLst>
                                            <p:cond delay="0"/>
                                          </p:stCondLst>
                                        </p:cTn>
                                        <p:tgtEl>
                                          <p:spTgt spid="183316"/>
                                        </p:tgtEl>
                                        <p:attrNameLst>
                                          <p:attrName>style.visibility</p:attrName>
                                        </p:attrNameLst>
                                      </p:cBhvr>
                                      <p:to>
                                        <p:strVal val="visible"/>
                                      </p:to>
                                    </p:set>
                                    <p:animEffect transition="in" filter="box(in)">
                                      <p:cBhvr>
                                        <p:cTn id="33" dur="500"/>
                                        <p:tgtEl>
                                          <p:spTgt spid="1833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nodeType="clickEffect">
                                  <p:stCondLst>
                                    <p:cond delay="0"/>
                                  </p:stCondLst>
                                  <p:childTnLst>
                                    <p:set>
                                      <p:cBhvr>
                                        <p:cTn id="37" dur="1" fill="hold">
                                          <p:stCondLst>
                                            <p:cond delay="0"/>
                                          </p:stCondLst>
                                        </p:cTn>
                                        <p:tgtEl>
                                          <p:spTgt spid="183317"/>
                                        </p:tgtEl>
                                        <p:attrNameLst>
                                          <p:attrName>style.visibility</p:attrName>
                                        </p:attrNameLst>
                                      </p:cBhvr>
                                      <p:to>
                                        <p:strVal val="visible"/>
                                      </p:to>
                                    </p:set>
                                    <p:animEffect transition="in" filter="box(in)">
                                      <p:cBhvr>
                                        <p:cTn id="38" dur="500"/>
                                        <p:tgtEl>
                                          <p:spTgt spid="18331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nodeType="clickEffect">
                                  <p:stCondLst>
                                    <p:cond delay="0"/>
                                  </p:stCondLst>
                                  <p:childTnLst>
                                    <p:set>
                                      <p:cBhvr>
                                        <p:cTn id="42" dur="1" fill="hold">
                                          <p:stCondLst>
                                            <p:cond delay="0"/>
                                          </p:stCondLst>
                                        </p:cTn>
                                        <p:tgtEl>
                                          <p:spTgt spid="183320"/>
                                        </p:tgtEl>
                                        <p:attrNameLst>
                                          <p:attrName>style.visibility</p:attrName>
                                        </p:attrNameLst>
                                      </p:cBhvr>
                                      <p:to>
                                        <p:strVal val="visible"/>
                                      </p:to>
                                    </p:set>
                                    <p:animEffect transition="in" filter="box(in)">
                                      <p:cBhvr>
                                        <p:cTn id="43" dur="500"/>
                                        <p:tgtEl>
                                          <p:spTgt spid="18332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83321"/>
                                        </p:tgtEl>
                                        <p:attrNameLst>
                                          <p:attrName>style.visibility</p:attrName>
                                        </p:attrNameLst>
                                      </p:cBhvr>
                                      <p:to>
                                        <p:strVal val="visible"/>
                                      </p:to>
                                    </p:set>
                                    <p:animEffect transition="in" filter="blinds(horizontal)">
                                      <p:cBhvr>
                                        <p:cTn id="48" dur="500"/>
                                        <p:tgtEl>
                                          <p:spTgt spid="183321"/>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183322"/>
                                        </p:tgtEl>
                                        <p:attrNameLst>
                                          <p:attrName>style.visibility</p:attrName>
                                        </p:attrNameLst>
                                      </p:cBhvr>
                                      <p:to>
                                        <p:strVal val="visible"/>
                                      </p:to>
                                    </p:set>
                                    <p:animEffect transition="in" filter="blinds(horizontal)">
                                      <p:cBhvr>
                                        <p:cTn id="51" dur="500"/>
                                        <p:tgtEl>
                                          <p:spTgt spid="183322"/>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83325"/>
                                        </p:tgtEl>
                                        <p:attrNameLst>
                                          <p:attrName>style.visibility</p:attrName>
                                        </p:attrNameLst>
                                      </p:cBhvr>
                                      <p:to>
                                        <p:strVal val="visible"/>
                                      </p:to>
                                    </p:set>
                                    <p:animEffect transition="in" filter="blinds(horizontal)">
                                      <p:cBhvr>
                                        <p:cTn id="56" dur="500"/>
                                        <p:tgtEl>
                                          <p:spTgt spid="183325"/>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183323"/>
                                        </p:tgtEl>
                                        <p:attrNameLst>
                                          <p:attrName>style.visibility</p:attrName>
                                        </p:attrNameLst>
                                      </p:cBhvr>
                                      <p:to>
                                        <p:strVal val="visible"/>
                                      </p:to>
                                    </p:set>
                                    <p:animEffect transition="in" filter="blinds(horizontal)">
                                      <p:cBhvr>
                                        <p:cTn id="59" dur="500"/>
                                        <p:tgtEl>
                                          <p:spTgt spid="183323"/>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83326"/>
                                        </p:tgtEl>
                                        <p:attrNameLst>
                                          <p:attrName>style.visibility</p:attrName>
                                        </p:attrNameLst>
                                      </p:cBhvr>
                                      <p:to>
                                        <p:strVal val="visible"/>
                                      </p:to>
                                    </p:set>
                                    <p:animEffect transition="in" filter="blinds(horizontal)">
                                      <p:cBhvr>
                                        <p:cTn id="64" dur="500"/>
                                        <p:tgtEl>
                                          <p:spTgt spid="18332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183313"/>
                                        </p:tgtEl>
                                        <p:attrNameLst>
                                          <p:attrName>style.visibility</p:attrName>
                                        </p:attrNameLst>
                                      </p:cBhvr>
                                      <p:to>
                                        <p:strVal val="visible"/>
                                      </p:to>
                                    </p:set>
                                    <p:animEffect transition="in" filter="blinds(horizontal)">
                                      <p:cBhvr>
                                        <p:cTn id="69" dur="500"/>
                                        <p:tgtEl>
                                          <p:spTgt spid="18331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nodeType="clickEffect">
                                  <p:stCondLst>
                                    <p:cond delay="0"/>
                                  </p:stCondLst>
                                  <p:childTnLst>
                                    <p:set>
                                      <p:cBhvr>
                                        <p:cTn id="73" dur="1" fill="hold">
                                          <p:stCondLst>
                                            <p:cond delay="0"/>
                                          </p:stCondLst>
                                        </p:cTn>
                                        <p:tgtEl>
                                          <p:spTgt spid="183328"/>
                                        </p:tgtEl>
                                        <p:attrNameLst>
                                          <p:attrName>style.visibility</p:attrName>
                                        </p:attrNameLst>
                                      </p:cBhvr>
                                      <p:to>
                                        <p:strVal val="visible"/>
                                      </p:to>
                                    </p:set>
                                    <p:animEffect transition="in" filter="blinds(horizontal)">
                                      <p:cBhvr>
                                        <p:cTn id="74" dur="500"/>
                                        <p:tgtEl>
                                          <p:spTgt spid="183328"/>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nodeType="clickEffect">
                                  <p:stCondLst>
                                    <p:cond delay="0"/>
                                  </p:stCondLst>
                                  <p:childTnLst>
                                    <p:set>
                                      <p:cBhvr>
                                        <p:cTn id="78" dur="1" fill="hold">
                                          <p:stCondLst>
                                            <p:cond delay="0"/>
                                          </p:stCondLst>
                                        </p:cTn>
                                        <p:tgtEl>
                                          <p:spTgt spid="183330"/>
                                        </p:tgtEl>
                                        <p:attrNameLst>
                                          <p:attrName>style.visibility</p:attrName>
                                        </p:attrNameLst>
                                      </p:cBhvr>
                                      <p:to>
                                        <p:strVal val="visible"/>
                                      </p:to>
                                    </p:set>
                                    <p:animEffect transition="in" filter="blinds(horizontal)">
                                      <p:cBhvr>
                                        <p:cTn id="79" dur="500"/>
                                        <p:tgtEl>
                                          <p:spTgt spid="18333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nodeType="clickEffect">
                                  <p:stCondLst>
                                    <p:cond delay="0"/>
                                  </p:stCondLst>
                                  <p:childTnLst>
                                    <p:set>
                                      <p:cBhvr>
                                        <p:cTn id="83" dur="1" fill="hold">
                                          <p:stCondLst>
                                            <p:cond delay="0"/>
                                          </p:stCondLst>
                                        </p:cTn>
                                        <p:tgtEl>
                                          <p:spTgt spid="183329"/>
                                        </p:tgtEl>
                                        <p:attrNameLst>
                                          <p:attrName>style.visibility</p:attrName>
                                        </p:attrNameLst>
                                      </p:cBhvr>
                                      <p:to>
                                        <p:strVal val="visible"/>
                                      </p:to>
                                    </p:set>
                                    <p:animEffect transition="in" filter="blinds(horizontal)">
                                      <p:cBhvr>
                                        <p:cTn id="84" dur="500"/>
                                        <p:tgtEl>
                                          <p:spTgt spid="183329"/>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4" presetClass="entr" presetSubtype="16" fill="hold" grpId="0" nodeType="clickEffect">
                                  <p:stCondLst>
                                    <p:cond delay="0"/>
                                  </p:stCondLst>
                                  <p:childTnLst>
                                    <p:set>
                                      <p:cBhvr>
                                        <p:cTn id="88" dur="1" fill="hold">
                                          <p:stCondLst>
                                            <p:cond delay="0"/>
                                          </p:stCondLst>
                                        </p:cTn>
                                        <p:tgtEl>
                                          <p:spTgt spid="183331"/>
                                        </p:tgtEl>
                                        <p:attrNameLst>
                                          <p:attrName>style.visibility</p:attrName>
                                        </p:attrNameLst>
                                      </p:cBhvr>
                                      <p:to>
                                        <p:strVal val="visible"/>
                                      </p:to>
                                    </p:set>
                                    <p:animEffect transition="in" filter="box(in)">
                                      <p:cBhvr>
                                        <p:cTn id="89" dur="500"/>
                                        <p:tgtEl>
                                          <p:spTgt spid="183331"/>
                                        </p:tgtEl>
                                      </p:cBhvr>
                                    </p:animEffect>
                                  </p:childTnLst>
                                </p:cTn>
                              </p:par>
                              <p:par>
                                <p:cTn id="90" presetID="4" presetClass="entr" presetSubtype="16" fill="hold" grpId="0" nodeType="withEffect">
                                  <p:stCondLst>
                                    <p:cond delay="0"/>
                                  </p:stCondLst>
                                  <p:childTnLst>
                                    <p:set>
                                      <p:cBhvr>
                                        <p:cTn id="91" dur="1" fill="hold">
                                          <p:stCondLst>
                                            <p:cond delay="0"/>
                                          </p:stCondLst>
                                        </p:cTn>
                                        <p:tgtEl>
                                          <p:spTgt spid="183332"/>
                                        </p:tgtEl>
                                        <p:attrNameLst>
                                          <p:attrName>style.visibility</p:attrName>
                                        </p:attrNameLst>
                                      </p:cBhvr>
                                      <p:to>
                                        <p:strVal val="visible"/>
                                      </p:to>
                                    </p:set>
                                    <p:animEffect transition="in" filter="box(in)">
                                      <p:cBhvr>
                                        <p:cTn id="92" dur="500"/>
                                        <p:tgtEl>
                                          <p:spTgt spid="183332"/>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183334"/>
                                        </p:tgtEl>
                                        <p:attrNameLst>
                                          <p:attrName>style.visibility</p:attrName>
                                        </p:attrNameLst>
                                      </p:cBhvr>
                                      <p:to>
                                        <p:strVal val="visible"/>
                                      </p:to>
                                    </p:set>
                                    <p:animEffect transition="in" filter="blinds(horizontal)">
                                      <p:cBhvr>
                                        <p:cTn id="97" dur="500"/>
                                        <p:tgtEl>
                                          <p:spTgt spid="183334"/>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183333"/>
                                        </p:tgtEl>
                                        <p:attrNameLst>
                                          <p:attrName>style.visibility</p:attrName>
                                        </p:attrNameLst>
                                      </p:cBhvr>
                                      <p:to>
                                        <p:strVal val="visible"/>
                                      </p:to>
                                    </p:set>
                                    <p:animEffect transition="in" filter="blinds(horizontal)">
                                      <p:cBhvr>
                                        <p:cTn id="100" dur="500"/>
                                        <p:tgtEl>
                                          <p:spTgt spid="183333"/>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183335"/>
                                        </p:tgtEl>
                                        <p:attrNameLst>
                                          <p:attrName>style.visibility</p:attrName>
                                        </p:attrNameLst>
                                      </p:cBhvr>
                                      <p:to>
                                        <p:strVal val="visible"/>
                                      </p:to>
                                    </p:set>
                                    <p:animEffect transition="in" filter="blinds(horizontal)">
                                      <p:cBhvr>
                                        <p:cTn id="105" dur="500"/>
                                        <p:tgtEl>
                                          <p:spTgt spid="1833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307" grpId="0"/>
      <p:bldP spid="183309" grpId="0"/>
      <p:bldP spid="183311" grpId="0"/>
      <p:bldP spid="183313" grpId="0"/>
      <p:bldP spid="183315" grpId="0"/>
      <p:bldP spid="183321" grpId="0"/>
      <p:bldP spid="183322" grpId="0"/>
      <p:bldP spid="183323" grpId="0"/>
      <p:bldP spid="183325" grpId="0"/>
      <p:bldP spid="183326" grpId="0"/>
      <p:bldP spid="183331" grpId="0"/>
      <p:bldP spid="183332" grpId="0"/>
      <p:bldP spid="183333" grpId="0"/>
      <p:bldP spid="183334" grpId="0"/>
      <p:bldP spid="1833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1" name="Rectangle 2">
            <a:extLst>
              <a:ext uri="{FF2B5EF4-FFF2-40B4-BE49-F238E27FC236}">
                <a16:creationId xmlns:a16="http://schemas.microsoft.com/office/drawing/2014/main" id="{4D568829-EDB0-4623-9C47-E6F437D52593}"/>
              </a:ext>
            </a:extLst>
          </p:cNvPr>
          <p:cNvSpPr>
            <a:spLocks noChangeArrowheads="1"/>
          </p:cNvSpPr>
          <p:nvPr/>
        </p:nvSpPr>
        <p:spPr bwMode="auto">
          <a:xfrm>
            <a:off x="0" y="765175"/>
            <a:ext cx="4643438"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7182" name="Rectangle 4">
            <a:extLst>
              <a:ext uri="{FF2B5EF4-FFF2-40B4-BE49-F238E27FC236}">
                <a16:creationId xmlns:a16="http://schemas.microsoft.com/office/drawing/2014/main" id="{35D7D770-D4A7-4216-8743-CFFB3753BC2C}"/>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7183" name="WordArt 32">
            <a:extLst>
              <a:ext uri="{FF2B5EF4-FFF2-40B4-BE49-F238E27FC236}">
                <a16:creationId xmlns:a16="http://schemas.microsoft.com/office/drawing/2014/main" id="{200873F4-2922-4965-8919-22410C179986}"/>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7184" name="Freeform 5">
            <a:extLst>
              <a:ext uri="{FF2B5EF4-FFF2-40B4-BE49-F238E27FC236}">
                <a16:creationId xmlns:a16="http://schemas.microsoft.com/office/drawing/2014/main" id="{180C6A5F-0B70-49E8-87FF-874503A6BCCF}"/>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85" name="Text Box 6">
            <a:extLst>
              <a:ext uri="{FF2B5EF4-FFF2-40B4-BE49-F238E27FC236}">
                <a16:creationId xmlns:a16="http://schemas.microsoft.com/office/drawing/2014/main" id="{CFB38270-90C1-48DD-ABF8-F98582CCDCF7}"/>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7186" name="Text Box 8">
            <a:extLst>
              <a:ext uri="{FF2B5EF4-FFF2-40B4-BE49-F238E27FC236}">
                <a16:creationId xmlns:a16="http://schemas.microsoft.com/office/drawing/2014/main" id="{6F92D562-6FBD-4A72-9B37-7E46EB24B2DB}"/>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sp>
        <p:nvSpPr>
          <p:cNvPr id="7187" name="Text Box 9">
            <a:extLst>
              <a:ext uri="{FF2B5EF4-FFF2-40B4-BE49-F238E27FC236}">
                <a16:creationId xmlns:a16="http://schemas.microsoft.com/office/drawing/2014/main" id="{992D1CA7-009D-4856-B0ED-72E7A4152B91}"/>
              </a:ext>
            </a:extLst>
          </p:cNvPr>
          <p:cNvSpPr txBox="1">
            <a:spLocks noChangeArrowheads="1"/>
          </p:cNvSpPr>
          <p:nvPr/>
        </p:nvSpPr>
        <p:spPr bwMode="auto">
          <a:xfrm>
            <a:off x="0" y="1219200"/>
            <a:ext cx="464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400" b="1" u="sng">
                <a:latin typeface=".VnTime" panose="020B7200000000000000" pitchFamily="34" charset="0"/>
              </a:rPr>
              <a:t>1.Khö mÉu cña biÓu thøc lÊy căn</a:t>
            </a:r>
            <a:r>
              <a:rPr lang="en-US" altLang="en-US" sz="2400" b="1">
                <a:latin typeface=".VnTime" panose="020B7200000000000000" pitchFamily="34" charset="0"/>
              </a:rPr>
              <a:t>:</a:t>
            </a:r>
            <a:endParaRPr lang="en-US" altLang="en-US" b="1"/>
          </a:p>
        </p:txBody>
      </p:sp>
      <p:sp>
        <p:nvSpPr>
          <p:cNvPr id="7188" name="Text Box 10">
            <a:extLst>
              <a:ext uri="{FF2B5EF4-FFF2-40B4-BE49-F238E27FC236}">
                <a16:creationId xmlns:a16="http://schemas.microsoft.com/office/drawing/2014/main" id="{180EAF3A-7A95-414F-A822-437257FB3665}"/>
              </a:ext>
            </a:extLst>
          </p:cNvPr>
          <p:cNvSpPr txBox="1">
            <a:spLocks noChangeArrowheads="1"/>
          </p:cNvSpPr>
          <p:nvPr/>
        </p:nvSpPr>
        <p:spPr bwMode="auto">
          <a:xfrm>
            <a:off x="0" y="1700213"/>
            <a:ext cx="197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b="1" i="1" u="sng">
                <a:latin typeface="Arial" panose="020B0604020202020204" pitchFamily="34" charset="0"/>
              </a:rPr>
              <a:t>Tổng quát:</a:t>
            </a:r>
            <a:r>
              <a:rPr lang="en-US" altLang="en-US" sz="2400" b="1" u="sng">
                <a:latin typeface="Arial" panose="020B0604020202020204" pitchFamily="34" charset="0"/>
              </a:rPr>
              <a:t> </a:t>
            </a:r>
          </a:p>
        </p:txBody>
      </p:sp>
      <p:pic>
        <p:nvPicPr>
          <p:cNvPr id="7189" name="Picture 11">
            <a:extLst>
              <a:ext uri="{FF2B5EF4-FFF2-40B4-BE49-F238E27FC236}">
                <a16:creationId xmlns:a16="http://schemas.microsoft.com/office/drawing/2014/main" id="{D7C52137-DB67-4A3D-B721-08846F67D2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2492375"/>
            <a:ext cx="6619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0" name="Picture 12">
            <a:extLst>
              <a:ext uri="{FF2B5EF4-FFF2-40B4-BE49-F238E27FC236}">
                <a16:creationId xmlns:a16="http://schemas.microsoft.com/office/drawing/2014/main" id="{D5F6FE24-FE63-4C77-8269-682409E40C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8888" y="2492375"/>
            <a:ext cx="9413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1" name="Text Box 13">
            <a:extLst>
              <a:ext uri="{FF2B5EF4-FFF2-40B4-BE49-F238E27FC236}">
                <a16:creationId xmlns:a16="http://schemas.microsoft.com/office/drawing/2014/main" id="{993CD3B5-B75F-4794-A265-CF8C64F70507}"/>
              </a:ext>
            </a:extLst>
          </p:cNvPr>
          <p:cNvSpPr txBox="1">
            <a:spLocks noChangeArrowheads="1"/>
          </p:cNvSpPr>
          <p:nvPr/>
        </p:nvSpPr>
        <p:spPr bwMode="auto">
          <a:xfrm>
            <a:off x="0" y="2133600"/>
            <a:ext cx="2741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c¸c biÓu thøc A, B</a:t>
            </a:r>
          </a:p>
        </p:txBody>
      </p:sp>
      <p:sp>
        <p:nvSpPr>
          <p:cNvPr id="7192" name="Text Box 14">
            <a:extLst>
              <a:ext uri="{FF2B5EF4-FFF2-40B4-BE49-F238E27FC236}">
                <a16:creationId xmlns:a16="http://schemas.microsoft.com/office/drawing/2014/main" id="{9AF67487-17A8-4D5C-B404-34CFF0ACBAD5}"/>
              </a:ext>
            </a:extLst>
          </p:cNvPr>
          <p:cNvSpPr txBox="1">
            <a:spLocks noChangeArrowheads="1"/>
          </p:cNvSpPr>
          <p:nvPr/>
        </p:nvSpPr>
        <p:spPr bwMode="auto">
          <a:xfrm>
            <a:off x="2484438" y="2133600"/>
            <a:ext cx="776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mµ</a:t>
            </a:r>
          </a:p>
        </p:txBody>
      </p:sp>
      <p:graphicFrame>
        <p:nvGraphicFramePr>
          <p:cNvPr id="7170" name="Object 15">
            <a:extLst>
              <a:ext uri="{FF2B5EF4-FFF2-40B4-BE49-F238E27FC236}">
                <a16:creationId xmlns:a16="http://schemas.microsoft.com/office/drawing/2014/main" id="{F358D936-06DA-40AD-830D-799350F27365}"/>
              </a:ext>
            </a:extLst>
          </p:cNvPr>
          <p:cNvGraphicFramePr>
            <a:graphicFrameLocks noChangeAspect="1"/>
          </p:cNvGraphicFramePr>
          <p:nvPr/>
        </p:nvGraphicFramePr>
        <p:xfrm>
          <a:off x="3059113" y="2187575"/>
          <a:ext cx="1152525" cy="323850"/>
        </p:xfrm>
        <a:graphic>
          <a:graphicData uri="http://schemas.openxmlformats.org/presentationml/2006/ole">
            <mc:AlternateContent xmlns:mc="http://schemas.openxmlformats.org/markup-compatibility/2006">
              <mc:Choice xmlns:v="urn:schemas-microsoft-com:vml" Requires="v">
                <p:oleObj spid="_x0000_s7218" name="Equation" r:id="rId6" imgW="876228" imgH="190573" progId="Equation.DSMT4">
                  <p:embed/>
                </p:oleObj>
              </mc:Choice>
              <mc:Fallback>
                <p:oleObj name="Equation" r:id="rId6" imgW="876228" imgH="190573"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59113" y="2187575"/>
                        <a:ext cx="1152525"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1" name="Object 16">
            <a:extLst>
              <a:ext uri="{FF2B5EF4-FFF2-40B4-BE49-F238E27FC236}">
                <a16:creationId xmlns:a16="http://schemas.microsoft.com/office/drawing/2014/main" id="{B48FF1A6-5C93-49B7-8715-B485B249EAA1}"/>
              </a:ext>
            </a:extLst>
          </p:cNvPr>
          <p:cNvGraphicFramePr>
            <a:graphicFrameLocks noChangeAspect="1"/>
          </p:cNvGraphicFramePr>
          <p:nvPr/>
        </p:nvGraphicFramePr>
        <p:xfrm>
          <a:off x="2195513" y="2492375"/>
          <a:ext cx="792162" cy="715963"/>
        </p:xfrm>
        <a:graphic>
          <a:graphicData uri="http://schemas.openxmlformats.org/presentationml/2006/ole">
            <mc:AlternateContent xmlns:mc="http://schemas.openxmlformats.org/markup-compatibility/2006">
              <mc:Choice xmlns:v="urn:schemas-microsoft-com:vml" Requires="v">
                <p:oleObj spid="_x0000_s7219" name="Equation" r:id="rId8" imgW="533169" imgH="482391" progId="Equation.3">
                  <p:embed/>
                </p:oleObj>
              </mc:Choice>
              <mc:Fallback>
                <p:oleObj name="Equation" r:id="rId8" imgW="533169" imgH="482391" progId="Equation.3">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2492375"/>
                        <a:ext cx="792162"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93" name="Rectangle 17">
            <a:extLst>
              <a:ext uri="{FF2B5EF4-FFF2-40B4-BE49-F238E27FC236}">
                <a16:creationId xmlns:a16="http://schemas.microsoft.com/office/drawing/2014/main" id="{60E53EAB-ED90-4B2E-9678-02A3B5929F6F}"/>
              </a:ext>
            </a:extLst>
          </p:cNvPr>
          <p:cNvSpPr>
            <a:spLocks noChangeArrowheads="1"/>
          </p:cNvSpPr>
          <p:nvPr/>
        </p:nvSpPr>
        <p:spPr bwMode="auto">
          <a:xfrm>
            <a:off x="0" y="2133600"/>
            <a:ext cx="4572000" cy="1079500"/>
          </a:xfrm>
          <a:prstGeom prst="rect">
            <a:avLst/>
          </a:prstGeom>
          <a:noFill/>
          <a:ln w="76200" cmpd="tri">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7194" name="Text Box 18">
            <a:extLst>
              <a:ext uri="{FF2B5EF4-FFF2-40B4-BE49-F238E27FC236}">
                <a16:creationId xmlns:a16="http://schemas.microsoft.com/office/drawing/2014/main" id="{ACBA2E13-E241-4247-877A-623FC5A1AB13}"/>
              </a:ext>
            </a:extLst>
          </p:cNvPr>
          <p:cNvSpPr txBox="1">
            <a:spLocks noChangeArrowheads="1"/>
          </p:cNvSpPr>
          <p:nvPr/>
        </p:nvSpPr>
        <p:spPr bwMode="auto">
          <a:xfrm>
            <a:off x="0" y="3284538"/>
            <a:ext cx="377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u="sng">
                <a:latin typeface=".VnTime" panose="020B7200000000000000" pitchFamily="34" charset="0"/>
              </a:rPr>
              <a:t>2.Trôc c</a:t>
            </a:r>
            <a:r>
              <a:rPr lang="en-US" altLang="en-US" sz="2000" b="1" u="sng">
                <a:latin typeface=".VnTime" panose="020B7200000000000000" pitchFamily="34" charset="0"/>
              </a:rPr>
              <a:t>ă</a:t>
            </a:r>
            <a:r>
              <a:rPr lang="en-US" altLang="en-US" sz="2400" b="1" u="sng">
                <a:latin typeface=".VnTime" panose="020B7200000000000000" pitchFamily="34" charset="0"/>
              </a:rPr>
              <a:t>n thøc ë mÉu :</a:t>
            </a:r>
          </a:p>
        </p:txBody>
      </p:sp>
      <p:sp>
        <p:nvSpPr>
          <p:cNvPr id="7195" name="Text Box 64">
            <a:extLst>
              <a:ext uri="{FF2B5EF4-FFF2-40B4-BE49-F238E27FC236}">
                <a16:creationId xmlns:a16="http://schemas.microsoft.com/office/drawing/2014/main" id="{C7E86D5D-1648-429D-A43F-2B863E20BA5B}"/>
              </a:ext>
            </a:extLst>
          </p:cNvPr>
          <p:cNvSpPr txBox="1">
            <a:spLocks noChangeArrowheads="1"/>
          </p:cNvSpPr>
          <p:nvPr/>
        </p:nvSpPr>
        <p:spPr bwMode="auto">
          <a:xfrm>
            <a:off x="179388" y="3789363"/>
            <a:ext cx="13684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latin typeface=".VnTime" panose="020B7200000000000000" pitchFamily="34" charset="0"/>
              </a:rPr>
              <a:t>Tæng qu¸t:</a:t>
            </a:r>
          </a:p>
        </p:txBody>
      </p:sp>
      <p:sp>
        <p:nvSpPr>
          <p:cNvPr id="7196" name="Text Box 65">
            <a:extLst>
              <a:ext uri="{FF2B5EF4-FFF2-40B4-BE49-F238E27FC236}">
                <a16:creationId xmlns:a16="http://schemas.microsoft.com/office/drawing/2014/main" id="{F2077ACF-2F7C-45A6-A5AC-F64219897441}"/>
              </a:ext>
            </a:extLst>
          </p:cNvPr>
          <p:cNvSpPr txBox="1">
            <a:spLocks noChangeArrowheads="1"/>
          </p:cNvSpPr>
          <p:nvPr/>
        </p:nvSpPr>
        <p:spPr bwMode="auto">
          <a:xfrm>
            <a:off x="179388" y="4076700"/>
            <a:ext cx="7162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VnTime" panose="020B7200000000000000" pitchFamily="34" charset="0"/>
              </a:rPr>
              <a:t>a) Víi c¸c biÓu thøc A,B mµ B &gt; 0, ta cã :</a:t>
            </a:r>
          </a:p>
        </p:txBody>
      </p:sp>
      <p:graphicFrame>
        <p:nvGraphicFramePr>
          <p:cNvPr id="7172" name="Object 66">
            <a:extLst>
              <a:ext uri="{FF2B5EF4-FFF2-40B4-BE49-F238E27FC236}">
                <a16:creationId xmlns:a16="http://schemas.microsoft.com/office/drawing/2014/main" id="{4976E166-A494-4376-B849-FBACC9D8B32B}"/>
              </a:ext>
            </a:extLst>
          </p:cNvPr>
          <p:cNvGraphicFramePr>
            <a:graphicFrameLocks noChangeAspect="1"/>
          </p:cNvGraphicFramePr>
          <p:nvPr/>
        </p:nvGraphicFramePr>
        <p:xfrm>
          <a:off x="971550" y="4508500"/>
          <a:ext cx="1728788" cy="481013"/>
        </p:xfrm>
        <a:graphic>
          <a:graphicData uri="http://schemas.openxmlformats.org/presentationml/2006/ole">
            <mc:AlternateContent xmlns:mc="http://schemas.openxmlformats.org/markup-compatibility/2006">
              <mc:Choice xmlns:v="urn:schemas-microsoft-com:vml" Requires="v">
                <p:oleObj spid="_x0000_s7220" name="Equation" r:id="rId10" imgW="780939" imgH="447550" progId="Equation.DSMT4">
                  <p:embed/>
                </p:oleObj>
              </mc:Choice>
              <mc:Fallback>
                <p:oleObj name="Equation" r:id="rId10" imgW="780939" imgH="447550" progId="Equation.DSMT4">
                  <p:embed/>
                  <p:pic>
                    <p:nvPicPr>
                      <p:cNvPr id="0" name="Object 6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71550" y="4508500"/>
                        <a:ext cx="1728788" cy="481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97" name="Text Box 67">
            <a:extLst>
              <a:ext uri="{FF2B5EF4-FFF2-40B4-BE49-F238E27FC236}">
                <a16:creationId xmlns:a16="http://schemas.microsoft.com/office/drawing/2014/main" id="{2674A813-7F1D-493E-9570-100C169A3AC8}"/>
              </a:ext>
            </a:extLst>
          </p:cNvPr>
          <p:cNvSpPr txBox="1">
            <a:spLocks noChangeArrowheads="1"/>
          </p:cNvSpPr>
          <p:nvPr/>
        </p:nvSpPr>
        <p:spPr bwMode="auto">
          <a:xfrm>
            <a:off x="250825" y="4941888"/>
            <a:ext cx="5486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VnTime" panose="020B7200000000000000" pitchFamily="34" charset="0"/>
              </a:rPr>
              <a:t>b) Víi c¸c biÓu thøc A,B,C mµ :</a:t>
            </a:r>
          </a:p>
        </p:txBody>
      </p:sp>
      <p:graphicFrame>
        <p:nvGraphicFramePr>
          <p:cNvPr id="7173" name="Object 68">
            <a:extLst>
              <a:ext uri="{FF2B5EF4-FFF2-40B4-BE49-F238E27FC236}">
                <a16:creationId xmlns:a16="http://schemas.microsoft.com/office/drawing/2014/main" id="{5DDC0351-F89C-4B28-B64B-B89F583EA936}"/>
              </a:ext>
            </a:extLst>
          </p:cNvPr>
          <p:cNvGraphicFramePr>
            <a:graphicFrameLocks noChangeAspect="1"/>
          </p:cNvGraphicFramePr>
          <p:nvPr/>
        </p:nvGraphicFramePr>
        <p:xfrm>
          <a:off x="3276600" y="4941888"/>
          <a:ext cx="1366838" cy="371475"/>
        </p:xfrm>
        <a:graphic>
          <a:graphicData uri="http://schemas.openxmlformats.org/presentationml/2006/ole">
            <mc:AlternateContent xmlns:mc="http://schemas.openxmlformats.org/markup-compatibility/2006">
              <mc:Choice xmlns:v="urn:schemas-microsoft-com:vml" Requires="v">
                <p:oleObj spid="_x0000_s7221" name="Equation" r:id="rId12" imgW="828718" imgH="219186" progId="Equation.DSMT4">
                  <p:embed/>
                </p:oleObj>
              </mc:Choice>
              <mc:Fallback>
                <p:oleObj name="Equation" r:id="rId12" imgW="828718" imgH="219186" progId="Equation.DSMT4">
                  <p:embed/>
                  <p:pic>
                    <p:nvPicPr>
                      <p:cNvPr id="0" name="Object 6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76600" y="4941888"/>
                        <a:ext cx="1366838"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98" name="Text Box 69">
            <a:extLst>
              <a:ext uri="{FF2B5EF4-FFF2-40B4-BE49-F238E27FC236}">
                <a16:creationId xmlns:a16="http://schemas.microsoft.com/office/drawing/2014/main" id="{59A3D911-C30B-4E27-8B70-7114A0879134}"/>
              </a:ext>
            </a:extLst>
          </p:cNvPr>
          <p:cNvSpPr txBox="1">
            <a:spLocks noChangeArrowheads="1"/>
          </p:cNvSpPr>
          <p:nvPr/>
        </p:nvSpPr>
        <p:spPr bwMode="auto">
          <a:xfrm>
            <a:off x="323850" y="5300663"/>
            <a:ext cx="1447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latin typeface=".VnTime" panose="020B7200000000000000" pitchFamily="34" charset="0"/>
              </a:rPr>
              <a:t>Ta cã:</a:t>
            </a:r>
          </a:p>
        </p:txBody>
      </p:sp>
      <p:graphicFrame>
        <p:nvGraphicFramePr>
          <p:cNvPr id="7174" name="Object 70">
            <a:extLst>
              <a:ext uri="{FF2B5EF4-FFF2-40B4-BE49-F238E27FC236}">
                <a16:creationId xmlns:a16="http://schemas.microsoft.com/office/drawing/2014/main" id="{DBFA0834-8559-461C-8D87-DD01F9947263}"/>
              </a:ext>
            </a:extLst>
          </p:cNvPr>
          <p:cNvGraphicFramePr>
            <a:graphicFrameLocks noChangeAspect="1"/>
          </p:cNvGraphicFramePr>
          <p:nvPr/>
        </p:nvGraphicFramePr>
        <p:xfrm>
          <a:off x="1258888" y="5300663"/>
          <a:ext cx="2663825" cy="542925"/>
        </p:xfrm>
        <a:graphic>
          <a:graphicData uri="http://schemas.openxmlformats.org/presentationml/2006/ole">
            <mc:AlternateContent xmlns:mc="http://schemas.openxmlformats.org/markup-compatibility/2006">
              <mc:Choice xmlns:v="urn:schemas-microsoft-com:vml" Requires="v">
                <p:oleObj spid="_x0000_s7222" name="Equation" r:id="rId14" imgW="1362122" imgH="447550" progId="Equation.DSMT4">
                  <p:embed/>
                </p:oleObj>
              </mc:Choice>
              <mc:Fallback>
                <p:oleObj name="Equation" r:id="rId14" imgW="1362122" imgH="447550" progId="Equation.DSMT4">
                  <p:embed/>
                  <p:pic>
                    <p:nvPicPr>
                      <p:cNvPr id="0" name="Object 7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58888" y="5300663"/>
                        <a:ext cx="2663825" cy="542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99" name="Text Box 71">
            <a:extLst>
              <a:ext uri="{FF2B5EF4-FFF2-40B4-BE49-F238E27FC236}">
                <a16:creationId xmlns:a16="http://schemas.microsoft.com/office/drawing/2014/main" id="{6AE23D58-6B47-4BC9-9113-320BA593D0E3}"/>
              </a:ext>
            </a:extLst>
          </p:cNvPr>
          <p:cNvSpPr txBox="1">
            <a:spLocks noChangeArrowheads="1"/>
          </p:cNvSpPr>
          <p:nvPr/>
        </p:nvSpPr>
        <p:spPr bwMode="auto">
          <a:xfrm>
            <a:off x="179388" y="5661025"/>
            <a:ext cx="39131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600">
                <a:latin typeface=".VnTime" panose="020B7200000000000000" pitchFamily="34" charset="0"/>
              </a:rPr>
              <a:t>c)</a:t>
            </a:r>
            <a:r>
              <a:rPr lang="en-US" altLang="en-US" sz="2800">
                <a:latin typeface=".VnTime" panose="020B7200000000000000" pitchFamily="34" charset="0"/>
              </a:rPr>
              <a:t> </a:t>
            </a:r>
            <a:r>
              <a:rPr lang="en-US" altLang="en-US" sz="1600">
                <a:latin typeface=".VnTime" panose="020B7200000000000000" pitchFamily="34" charset="0"/>
              </a:rPr>
              <a:t>Víi c¸c biÓu thøc A,B,C mµ:</a:t>
            </a:r>
          </a:p>
        </p:txBody>
      </p:sp>
      <p:graphicFrame>
        <p:nvGraphicFramePr>
          <p:cNvPr id="7175" name="Object 72">
            <a:extLst>
              <a:ext uri="{FF2B5EF4-FFF2-40B4-BE49-F238E27FC236}">
                <a16:creationId xmlns:a16="http://schemas.microsoft.com/office/drawing/2014/main" id="{A26B8B0F-3B6A-4563-84B7-A3AB596A706E}"/>
              </a:ext>
            </a:extLst>
          </p:cNvPr>
          <p:cNvGraphicFramePr>
            <a:graphicFrameLocks noChangeAspect="1"/>
          </p:cNvGraphicFramePr>
          <p:nvPr/>
        </p:nvGraphicFramePr>
        <p:xfrm>
          <a:off x="2843213" y="5876925"/>
          <a:ext cx="1871662" cy="227013"/>
        </p:xfrm>
        <a:graphic>
          <a:graphicData uri="http://schemas.openxmlformats.org/presentationml/2006/ole">
            <mc:AlternateContent xmlns:mc="http://schemas.openxmlformats.org/markup-compatibility/2006">
              <mc:Choice xmlns:v="urn:schemas-microsoft-com:vml" Requires="v">
                <p:oleObj spid="_x0000_s7223" name="Equation" r:id="rId16" imgW="1238219" imgH="190573" progId="Equation.DSMT4">
                  <p:embed/>
                </p:oleObj>
              </mc:Choice>
              <mc:Fallback>
                <p:oleObj name="Equation" r:id="rId16" imgW="1238219" imgH="190573" progId="Equation.DSMT4">
                  <p:embed/>
                  <p:pic>
                    <p:nvPicPr>
                      <p:cNvPr id="0" name="Object 7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43213" y="5876925"/>
                        <a:ext cx="1871662" cy="227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200" name="Text Box 73">
            <a:extLst>
              <a:ext uri="{FF2B5EF4-FFF2-40B4-BE49-F238E27FC236}">
                <a16:creationId xmlns:a16="http://schemas.microsoft.com/office/drawing/2014/main" id="{7C3B9C4E-F967-4045-A953-72DD39C86E37}"/>
              </a:ext>
            </a:extLst>
          </p:cNvPr>
          <p:cNvSpPr txBox="1">
            <a:spLocks noChangeArrowheads="1"/>
          </p:cNvSpPr>
          <p:nvPr/>
        </p:nvSpPr>
        <p:spPr bwMode="auto">
          <a:xfrm>
            <a:off x="228600" y="6096000"/>
            <a:ext cx="1219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600">
                <a:latin typeface=".VnTime" panose="020B7200000000000000" pitchFamily="34" charset="0"/>
              </a:rPr>
              <a:t>Ta cã:</a:t>
            </a:r>
          </a:p>
        </p:txBody>
      </p:sp>
      <p:graphicFrame>
        <p:nvGraphicFramePr>
          <p:cNvPr id="7176" name="Object 74">
            <a:extLst>
              <a:ext uri="{FF2B5EF4-FFF2-40B4-BE49-F238E27FC236}">
                <a16:creationId xmlns:a16="http://schemas.microsoft.com/office/drawing/2014/main" id="{619D3608-66DF-4F6F-BD24-8BE43CC07323}"/>
              </a:ext>
            </a:extLst>
          </p:cNvPr>
          <p:cNvGraphicFramePr>
            <a:graphicFrameLocks noChangeAspect="1"/>
          </p:cNvGraphicFramePr>
          <p:nvPr/>
        </p:nvGraphicFramePr>
        <p:xfrm>
          <a:off x="900113" y="6092825"/>
          <a:ext cx="3433762" cy="581025"/>
        </p:xfrm>
        <a:graphic>
          <a:graphicData uri="http://schemas.openxmlformats.org/presentationml/2006/ole">
            <mc:AlternateContent xmlns:mc="http://schemas.openxmlformats.org/markup-compatibility/2006">
              <mc:Choice xmlns:v="urn:schemas-microsoft-com:vml" Requires="v">
                <p:oleObj spid="_x0000_s7224" name="Equation" r:id="rId18" imgW="1590762" imgH="447550" progId="Equation.DSMT4">
                  <p:embed/>
                </p:oleObj>
              </mc:Choice>
              <mc:Fallback>
                <p:oleObj name="Equation" r:id="rId18" imgW="1590762" imgH="447550" progId="Equation.DSMT4">
                  <p:embed/>
                  <p:pic>
                    <p:nvPicPr>
                      <p:cNvPr id="0" name="Object 7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900113" y="6092825"/>
                        <a:ext cx="3433762"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7947" name="Text Box 75">
            <a:extLst>
              <a:ext uri="{FF2B5EF4-FFF2-40B4-BE49-F238E27FC236}">
                <a16:creationId xmlns:a16="http://schemas.microsoft.com/office/drawing/2014/main" id="{C359B747-C071-4AEB-B0D0-7015C14D79EE}"/>
              </a:ext>
            </a:extLst>
          </p:cNvPr>
          <p:cNvSpPr txBox="1">
            <a:spLocks noChangeArrowheads="1"/>
          </p:cNvSpPr>
          <p:nvPr/>
        </p:nvSpPr>
        <p:spPr bwMode="auto">
          <a:xfrm>
            <a:off x="4787900" y="1412875"/>
            <a:ext cx="3600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            . Trôc c</a:t>
            </a:r>
            <a:r>
              <a:rPr lang="en-US" altLang="en-US">
                <a:latin typeface=".VnTime" panose="020B7200000000000000" pitchFamily="34" charset="0"/>
              </a:rPr>
              <a:t>ă</a:t>
            </a:r>
            <a:r>
              <a:rPr lang="en-US" altLang="en-US" sz="2000">
                <a:latin typeface=".VnTime" panose="020B7200000000000000" pitchFamily="34" charset="0"/>
              </a:rPr>
              <a:t>n thøc ë mÉu :</a:t>
            </a:r>
          </a:p>
        </p:txBody>
      </p:sp>
      <p:sp>
        <p:nvSpPr>
          <p:cNvPr id="207948" name="Text Box 76">
            <a:extLst>
              <a:ext uri="{FF2B5EF4-FFF2-40B4-BE49-F238E27FC236}">
                <a16:creationId xmlns:a16="http://schemas.microsoft.com/office/drawing/2014/main" id="{7C79CA77-BDC9-4FB0-A687-CB68F587C2F3}"/>
              </a:ext>
            </a:extLst>
          </p:cNvPr>
          <p:cNvSpPr txBox="1">
            <a:spLocks noChangeArrowheads="1"/>
          </p:cNvSpPr>
          <p:nvPr/>
        </p:nvSpPr>
        <p:spPr bwMode="auto">
          <a:xfrm>
            <a:off x="4787900" y="1341438"/>
            <a:ext cx="611188" cy="514350"/>
          </a:xfrm>
          <a:prstGeom prst="rect">
            <a:avLst/>
          </a:prstGeom>
          <a:solidFill>
            <a:schemeClr val="hlink"/>
          </a:solidFill>
          <a:ln w="57150" cmpd="thickThin">
            <a:solidFill>
              <a:schemeClr val="tx2"/>
            </a:solidFill>
            <a:miter lim="800000"/>
            <a:headEnd/>
            <a:tailEnd/>
          </a:ln>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6600"/>
                </a:solidFill>
                <a:latin typeface="Arial" panose="020B0604020202020204" pitchFamily="34" charset="0"/>
              </a:rPr>
              <a:t>?2</a:t>
            </a:r>
          </a:p>
        </p:txBody>
      </p:sp>
      <p:graphicFrame>
        <p:nvGraphicFramePr>
          <p:cNvPr id="207949" name="Object 77">
            <a:extLst>
              <a:ext uri="{FF2B5EF4-FFF2-40B4-BE49-F238E27FC236}">
                <a16:creationId xmlns:a16="http://schemas.microsoft.com/office/drawing/2014/main" id="{883C27E4-6992-4323-AA29-57FD19E208B7}"/>
              </a:ext>
            </a:extLst>
          </p:cNvPr>
          <p:cNvGraphicFramePr>
            <a:graphicFrameLocks noChangeAspect="1"/>
          </p:cNvGraphicFramePr>
          <p:nvPr/>
        </p:nvGraphicFramePr>
        <p:xfrm>
          <a:off x="4859338" y="1916113"/>
          <a:ext cx="1873250" cy="771525"/>
        </p:xfrm>
        <a:graphic>
          <a:graphicData uri="http://schemas.openxmlformats.org/presentationml/2006/ole">
            <mc:AlternateContent xmlns:mc="http://schemas.openxmlformats.org/markup-compatibility/2006">
              <mc:Choice xmlns:v="urn:schemas-microsoft-com:vml" Requires="v">
                <p:oleObj spid="_x0000_s7225" name="Equation" r:id="rId20" imgW="752595" imgH="409489" progId="Equation.DSMT4">
                  <p:embed/>
                </p:oleObj>
              </mc:Choice>
              <mc:Fallback>
                <p:oleObj name="Equation" r:id="rId20" imgW="752595" imgH="409489" progId="Equation.DSMT4">
                  <p:embed/>
                  <p:pic>
                    <p:nvPicPr>
                      <p:cNvPr id="0" name="Object 7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859338" y="1916113"/>
                        <a:ext cx="1873250" cy="77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7950" name="Text Box 78">
            <a:extLst>
              <a:ext uri="{FF2B5EF4-FFF2-40B4-BE49-F238E27FC236}">
                <a16:creationId xmlns:a16="http://schemas.microsoft.com/office/drawing/2014/main" id="{1ECAA4A7-CA20-4BD5-B53B-DAF9E6D78AD8}"/>
              </a:ext>
            </a:extLst>
          </p:cNvPr>
          <p:cNvSpPr txBox="1">
            <a:spLocks noChangeArrowheads="1"/>
          </p:cNvSpPr>
          <p:nvPr/>
        </p:nvSpPr>
        <p:spPr bwMode="auto">
          <a:xfrm>
            <a:off x="6948488" y="2133600"/>
            <a:ext cx="11795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b &gt; 0</a:t>
            </a:r>
          </a:p>
        </p:txBody>
      </p:sp>
      <p:graphicFrame>
        <p:nvGraphicFramePr>
          <p:cNvPr id="207951" name="Object 79">
            <a:extLst>
              <a:ext uri="{FF2B5EF4-FFF2-40B4-BE49-F238E27FC236}">
                <a16:creationId xmlns:a16="http://schemas.microsoft.com/office/drawing/2014/main" id="{54BAC373-E628-45B5-BAAF-A74E60B1500D}"/>
              </a:ext>
            </a:extLst>
          </p:cNvPr>
          <p:cNvGraphicFramePr>
            <a:graphicFrameLocks noChangeAspect="1"/>
          </p:cNvGraphicFramePr>
          <p:nvPr/>
        </p:nvGraphicFramePr>
        <p:xfrm>
          <a:off x="4932363" y="2754313"/>
          <a:ext cx="2160587" cy="700087"/>
        </p:xfrm>
        <a:graphic>
          <a:graphicData uri="http://schemas.openxmlformats.org/presentationml/2006/ole">
            <mc:AlternateContent xmlns:mc="http://schemas.openxmlformats.org/markup-compatibility/2006">
              <mc:Choice xmlns:v="urn:schemas-microsoft-com:vml" Requires="v">
                <p:oleObj spid="_x0000_s7226" name="Equation" r:id="rId22" imgW="1142930" imgH="409489" progId="Equation.DSMT4">
                  <p:embed/>
                </p:oleObj>
              </mc:Choice>
              <mc:Fallback>
                <p:oleObj name="Equation" r:id="rId22" imgW="1142930" imgH="409489" progId="Equation.DSMT4">
                  <p:embed/>
                  <p:pic>
                    <p:nvPicPr>
                      <p:cNvPr id="0" name="Object 7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932363" y="2754313"/>
                        <a:ext cx="2160587" cy="700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7952" name="Object 80">
            <a:extLst>
              <a:ext uri="{FF2B5EF4-FFF2-40B4-BE49-F238E27FC236}">
                <a16:creationId xmlns:a16="http://schemas.microsoft.com/office/drawing/2014/main" id="{076D86CE-5148-4B2D-AADB-C69928CFDBDE}"/>
              </a:ext>
            </a:extLst>
          </p:cNvPr>
          <p:cNvGraphicFramePr>
            <a:graphicFrameLocks noChangeAspect="1"/>
          </p:cNvGraphicFramePr>
          <p:nvPr/>
        </p:nvGraphicFramePr>
        <p:xfrm>
          <a:off x="7596188" y="2997200"/>
          <a:ext cx="1296987" cy="358775"/>
        </p:xfrm>
        <a:graphic>
          <a:graphicData uri="http://schemas.openxmlformats.org/presentationml/2006/ole">
            <mc:AlternateContent xmlns:mc="http://schemas.openxmlformats.org/markup-compatibility/2006">
              <mc:Choice xmlns:v="urn:schemas-microsoft-com:vml" Requires="v">
                <p:oleObj spid="_x0000_s7227" name="Equation" r:id="rId24" imgW="723981" imgH="190573" progId="Equation.DSMT4">
                  <p:embed/>
                </p:oleObj>
              </mc:Choice>
              <mc:Fallback>
                <p:oleObj name="Equation" r:id="rId24" imgW="723981" imgH="190573" progId="Equation.DSMT4">
                  <p:embed/>
                  <p:pic>
                    <p:nvPicPr>
                      <p:cNvPr id="0" name="Object 8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596188" y="2997200"/>
                        <a:ext cx="1296987"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7953" name="Text Box 81">
            <a:extLst>
              <a:ext uri="{FF2B5EF4-FFF2-40B4-BE49-F238E27FC236}">
                <a16:creationId xmlns:a16="http://schemas.microsoft.com/office/drawing/2014/main" id="{78AC1C34-6DF2-4049-929F-D992E28AA175}"/>
              </a:ext>
            </a:extLst>
          </p:cNvPr>
          <p:cNvSpPr txBox="1">
            <a:spLocks noChangeArrowheads="1"/>
          </p:cNvSpPr>
          <p:nvPr/>
        </p:nvSpPr>
        <p:spPr bwMode="auto">
          <a:xfrm>
            <a:off x="7019925" y="2924175"/>
            <a:ext cx="7334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a:t>
            </a:r>
          </a:p>
        </p:txBody>
      </p:sp>
      <p:graphicFrame>
        <p:nvGraphicFramePr>
          <p:cNvPr id="207954" name="Object 82">
            <a:extLst>
              <a:ext uri="{FF2B5EF4-FFF2-40B4-BE49-F238E27FC236}">
                <a16:creationId xmlns:a16="http://schemas.microsoft.com/office/drawing/2014/main" id="{FAB088BC-B1DC-4813-A293-5EC47A21C3C1}"/>
              </a:ext>
            </a:extLst>
          </p:cNvPr>
          <p:cNvGraphicFramePr>
            <a:graphicFrameLocks noChangeAspect="1"/>
          </p:cNvGraphicFramePr>
          <p:nvPr/>
        </p:nvGraphicFramePr>
        <p:xfrm>
          <a:off x="4787900" y="3571875"/>
          <a:ext cx="2879725" cy="720725"/>
        </p:xfrm>
        <a:graphic>
          <a:graphicData uri="http://schemas.openxmlformats.org/presentationml/2006/ole">
            <mc:AlternateContent xmlns:mc="http://schemas.openxmlformats.org/markup-compatibility/2006">
              <mc:Choice xmlns:v="urn:schemas-microsoft-com:vml" Requires="v">
                <p:oleObj spid="_x0000_s7228" name="Equation" r:id="rId26" imgW="1400183" imgH="409489" progId="Equation.DSMT4">
                  <p:embed/>
                </p:oleObj>
              </mc:Choice>
              <mc:Fallback>
                <p:oleObj name="Equation" r:id="rId26" imgW="1400183" imgH="409489" progId="Equation.DSMT4">
                  <p:embed/>
                  <p:pic>
                    <p:nvPicPr>
                      <p:cNvPr id="0" name="Object 8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787900" y="3571875"/>
                        <a:ext cx="28797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7955" name="Text Box 83">
            <a:extLst>
              <a:ext uri="{FF2B5EF4-FFF2-40B4-BE49-F238E27FC236}">
                <a16:creationId xmlns:a16="http://schemas.microsoft.com/office/drawing/2014/main" id="{9B32D6AC-4B0D-4D50-B8E0-E2E763B18281}"/>
              </a:ext>
            </a:extLst>
          </p:cNvPr>
          <p:cNvSpPr txBox="1">
            <a:spLocks noChangeArrowheads="1"/>
          </p:cNvSpPr>
          <p:nvPr/>
        </p:nvSpPr>
        <p:spPr bwMode="auto">
          <a:xfrm>
            <a:off x="7596188" y="3716338"/>
            <a:ext cx="18319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a &gt; b &gt; 0</a:t>
            </a:r>
          </a:p>
        </p:txBody>
      </p:sp>
      <p:sp>
        <p:nvSpPr>
          <p:cNvPr id="7206" name="Text Box 6">
            <a:extLst>
              <a:ext uri="{FF2B5EF4-FFF2-40B4-BE49-F238E27FC236}">
                <a16:creationId xmlns:a16="http://schemas.microsoft.com/office/drawing/2014/main" id="{8870FC07-CBB7-444D-8119-A541662C691D}"/>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07948"/>
                                        </p:tgtEl>
                                        <p:attrNameLst>
                                          <p:attrName>style.visibility</p:attrName>
                                        </p:attrNameLst>
                                      </p:cBhvr>
                                      <p:to>
                                        <p:strVal val="visible"/>
                                      </p:to>
                                    </p:set>
                                    <p:anim calcmode="lin" valueType="num">
                                      <p:cBhvr>
                                        <p:cTn id="7" dur="500" fill="hold"/>
                                        <p:tgtEl>
                                          <p:spTgt spid="207948"/>
                                        </p:tgtEl>
                                        <p:attrNameLst>
                                          <p:attrName>ppt_w</p:attrName>
                                        </p:attrNameLst>
                                      </p:cBhvr>
                                      <p:tavLst>
                                        <p:tav tm="0">
                                          <p:val>
                                            <p:fltVal val="0"/>
                                          </p:val>
                                        </p:tav>
                                        <p:tav tm="100000">
                                          <p:val>
                                            <p:strVal val="#ppt_w"/>
                                          </p:val>
                                        </p:tav>
                                      </p:tavLst>
                                    </p:anim>
                                    <p:anim calcmode="lin" valueType="num">
                                      <p:cBhvr>
                                        <p:cTn id="8" dur="500" fill="hold"/>
                                        <p:tgtEl>
                                          <p:spTgt spid="207948"/>
                                        </p:tgtEl>
                                        <p:attrNameLst>
                                          <p:attrName>ppt_h</p:attrName>
                                        </p:attrNameLst>
                                      </p:cBhvr>
                                      <p:tavLst>
                                        <p:tav tm="0">
                                          <p:val>
                                            <p:fltVal val="0"/>
                                          </p:val>
                                        </p:tav>
                                        <p:tav tm="100000">
                                          <p:val>
                                            <p:strVal val="#ppt_h"/>
                                          </p:val>
                                        </p:tav>
                                      </p:tavLst>
                                    </p:anim>
                                    <p:animEffect transition="in" filter="fade">
                                      <p:cBhvr>
                                        <p:cTn id="9" dur="500"/>
                                        <p:tgtEl>
                                          <p:spTgt spid="207948"/>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207947"/>
                                        </p:tgtEl>
                                        <p:attrNameLst>
                                          <p:attrName>style.visibility</p:attrName>
                                        </p:attrNameLst>
                                      </p:cBhvr>
                                      <p:to>
                                        <p:strVal val="visible"/>
                                      </p:to>
                                    </p:set>
                                    <p:anim calcmode="lin" valueType="num">
                                      <p:cBhvr>
                                        <p:cTn id="12" dur="500" fill="hold"/>
                                        <p:tgtEl>
                                          <p:spTgt spid="207947"/>
                                        </p:tgtEl>
                                        <p:attrNameLst>
                                          <p:attrName>ppt_w</p:attrName>
                                        </p:attrNameLst>
                                      </p:cBhvr>
                                      <p:tavLst>
                                        <p:tav tm="0">
                                          <p:val>
                                            <p:fltVal val="0"/>
                                          </p:val>
                                        </p:tav>
                                        <p:tav tm="100000">
                                          <p:val>
                                            <p:strVal val="#ppt_w"/>
                                          </p:val>
                                        </p:tav>
                                      </p:tavLst>
                                    </p:anim>
                                    <p:anim calcmode="lin" valueType="num">
                                      <p:cBhvr>
                                        <p:cTn id="13" dur="500" fill="hold"/>
                                        <p:tgtEl>
                                          <p:spTgt spid="207947"/>
                                        </p:tgtEl>
                                        <p:attrNameLst>
                                          <p:attrName>ppt_h</p:attrName>
                                        </p:attrNameLst>
                                      </p:cBhvr>
                                      <p:tavLst>
                                        <p:tav tm="0">
                                          <p:val>
                                            <p:fltVal val="0"/>
                                          </p:val>
                                        </p:tav>
                                        <p:tav tm="100000">
                                          <p:val>
                                            <p:strVal val="#ppt_h"/>
                                          </p:val>
                                        </p:tav>
                                      </p:tavLst>
                                    </p:anim>
                                    <p:animEffect transition="in" filter="fade">
                                      <p:cBhvr>
                                        <p:cTn id="14" dur="500"/>
                                        <p:tgtEl>
                                          <p:spTgt spid="20794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207949"/>
                                        </p:tgtEl>
                                        <p:attrNameLst>
                                          <p:attrName>style.visibility</p:attrName>
                                        </p:attrNameLst>
                                      </p:cBhvr>
                                      <p:to>
                                        <p:strVal val="visible"/>
                                      </p:to>
                                    </p:set>
                                    <p:animEffect transition="in" filter="box(in)">
                                      <p:cBhvr>
                                        <p:cTn id="19" dur="500"/>
                                        <p:tgtEl>
                                          <p:spTgt spid="207949"/>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07950"/>
                                        </p:tgtEl>
                                        <p:attrNameLst>
                                          <p:attrName>style.visibility</p:attrName>
                                        </p:attrNameLst>
                                      </p:cBhvr>
                                      <p:to>
                                        <p:strVal val="visible"/>
                                      </p:to>
                                    </p:set>
                                    <p:animEffect transition="in" filter="box(in)">
                                      <p:cBhvr>
                                        <p:cTn id="22" dur="500"/>
                                        <p:tgtEl>
                                          <p:spTgt spid="207950"/>
                                        </p:tgtEl>
                                      </p:cBhvr>
                                    </p:animEffect>
                                  </p:childTnLst>
                                </p:cTn>
                              </p:par>
                              <p:par>
                                <p:cTn id="23" presetID="4" presetClass="entr" presetSubtype="16" fill="hold" nodeType="withEffect">
                                  <p:stCondLst>
                                    <p:cond delay="0"/>
                                  </p:stCondLst>
                                  <p:childTnLst>
                                    <p:set>
                                      <p:cBhvr>
                                        <p:cTn id="24" dur="1" fill="hold">
                                          <p:stCondLst>
                                            <p:cond delay="0"/>
                                          </p:stCondLst>
                                        </p:cTn>
                                        <p:tgtEl>
                                          <p:spTgt spid="207951"/>
                                        </p:tgtEl>
                                        <p:attrNameLst>
                                          <p:attrName>style.visibility</p:attrName>
                                        </p:attrNameLst>
                                      </p:cBhvr>
                                      <p:to>
                                        <p:strVal val="visible"/>
                                      </p:to>
                                    </p:set>
                                    <p:animEffect transition="in" filter="box(in)">
                                      <p:cBhvr>
                                        <p:cTn id="25" dur="500"/>
                                        <p:tgtEl>
                                          <p:spTgt spid="20795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07953"/>
                                        </p:tgtEl>
                                        <p:attrNameLst>
                                          <p:attrName>style.visibility</p:attrName>
                                        </p:attrNameLst>
                                      </p:cBhvr>
                                      <p:to>
                                        <p:strVal val="visible"/>
                                      </p:to>
                                    </p:set>
                                    <p:animEffect transition="in" filter="box(in)">
                                      <p:cBhvr>
                                        <p:cTn id="28" dur="500"/>
                                        <p:tgtEl>
                                          <p:spTgt spid="207953"/>
                                        </p:tgtEl>
                                      </p:cBhvr>
                                    </p:animEffect>
                                  </p:childTnLst>
                                </p:cTn>
                              </p:par>
                              <p:par>
                                <p:cTn id="29" presetID="4" presetClass="entr" presetSubtype="16" fill="hold" nodeType="withEffect">
                                  <p:stCondLst>
                                    <p:cond delay="0"/>
                                  </p:stCondLst>
                                  <p:childTnLst>
                                    <p:set>
                                      <p:cBhvr>
                                        <p:cTn id="30" dur="1" fill="hold">
                                          <p:stCondLst>
                                            <p:cond delay="0"/>
                                          </p:stCondLst>
                                        </p:cTn>
                                        <p:tgtEl>
                                          <p:spTgt spid="207952"/>
                                        </p:tgtEl>
                                        <p:attrNameLst>
                                          <p:attrName>style.visibility</p:attrName>
                                        </p:attrNameLst>
                                      </p:cBhvr>
                                      <p:to>
                                        <p:strVal val="visible"/>
                                      </p:to>
                                    </p:set>
                                    <p:animEffect transition="in" filter="box(in)">
                                      <p:cBhvr>
                                        <p:cTn id="31" dur="500"/>
                                        <p:tgtEl>
                                          <p:spTgt spid="207952"/>
                                        </p:tgtEl>
                                      </p:cBhvr>
                                    </p:animEffect>
                                  </p:childTnLst>
                                </p:cTn>
                              </p:par>
                              <p:par>
                                <p:cTn id="32" presetID="4" presetClass="entr" presetSubtype="16" fill="hold" nodeType="withEffect">
                                  <p:stCondLst>
                                    <p:cond delay="0"/>
                                  </p:stCondLst>
                                  <p:childTnLst>
                                    <p:set>
                                      <p:cBhvr>
                                        <p:cTn id="33" dur="1" fill="hold">
                                          <p:stCondLst>
                                            <p:cond delay="0"/>
                                          </p:stCondLst>
                                        </p:cTn>
                                        <p:tgtEl>
                                          <p:spTgt spid="207954"/>
                                        </p:tgtEl>
                                        <p:attrNameLst>
                                          <p:attrName>style.visibility</p:attrName>
                                        </p:attrNameLst>
                                      </p:cBhvr>
                                      <p:to>
                                        <p:strVal val="visible"/>
                                      </p:to>
                                    </p:set>
                                    <p:animEffect transition="in" filter="box(in)">
                                      <p:cBhvr>
                                        <p:cTn id="34" dur="500"/>
                                        <p:tgtEl>
                                          <p:spTgt spid="207954"/>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07955"/>
                                        </p:tgtEl>
                                        <p:attrNameLst>
                                          <p:attrName>style.visibility</p:attrName>
                                        </p:attrNameLst>
                                      </p:cBhvr>
                                      <p:to>
                                        <p:strVal val="visible"/>
                                      </p:to>
                                    </p:set>
                                    <p:animEffect transition="in" filter="box(in)">
                                      <p:cBhvr>
                                        <p:cTn id="37" dur="500"/>
                                        <p:tgtEl>
                                          <p:spTgt spid="2079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947" grpId="0"/>
      <p:bldP spid="207948" grpId="0" animBg="1"/>
      <p:bldP spid="207950" grpId="0"/>
      <p:bldP spid="207953" grpId="0"/>
      <p:bldP spid="20795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0" name="Rectangle 2">
            <a:extLst>
              <a:ext uri="{FF2B5EF4-FFF2-40B4-BE49-F238E27FC236}">
                <a16:creationId xmlns:a16="http://schemas.microsoft.com/office/drawing/2014/main" id="{0C32005B-63B7-4204-8808-8EDA41696F02}"/>
              </a:ext>
            </a:extLst>
          </p:cNvPr>
          <p:cNvSpPr>
            <a:spLocks noChangeArrowheads="1"/>
          </p:cNvSpPr>
          <p:nvPr/>
        </p:nvSpPr>
        <p:spPr bwMode="auto">
          <a:xfrm>
            <a:off x="0" y="765175"/>
            <a:ext cx="9144000" cy="6092825"/>
          </a:xfrm>
          <a:prstGeom prst="rect">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p>
        </p:txBody>
      </p:sp>
      <p:sp>
        <p:nvSpPr>
          <p:cNvPr id="8211" name="Rectangle 4">
            <a:extLst>
              <a:ext uri="{FF2B5EF4-FFF2-40B4-BE49-F238E27FC236}">
                <a16:creationId xmlns:a16="http://schemas.microsoft.com/office/drawing/2014/main" id="{66BFEA45-DB55-4922-8911-6A48D4EE8650}"/>
              </a:ext>
            </a:extLst>
          </p:cNvPr>
          <p:cNvSpPr>
            <a:spLocks noChangeArrowheads="1"/>
          </p:cNvSpPr>
          <p:nvPr/>
        </p:nvSpPr>
        <p:spPr bwMode="auto">
          <a:xfrm>
            <a:off x="0" y="0"/>
            <a:ext cx="9144000" cy="981075"/>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a:latin typeface="Arial" panose="020B0604020202020204" pitchFamily="34" charset="0"/>
            </a:endParaRPr>
          </a:p>
        </p:txBody>
      </p:sp>
      <p:sp>
        <p:nvSpPr>
          <p:cNvPr id="8212" name="WordArt 32">
            <a:extLst>
              <a:ext uri="{FF2B5EF4-FFF2-40B4-BE49-F238E27FC236}">
                <a16:creationId xmlns:a16="http://schemas.microsoft.com/office/drawing/2014/main" id="{085F08DF-2CD4-4961-B359-E80CF7CBEF8D}"/>
              </a:ext>
            </a:extLst>
          </p:cNvPr>
          <p:cNvSpPr>
            <a:spLocks noChangeArrowheads="1" noChangeShapeType="1" noTextEdit="1"/>
          </p:cNvSpPr>
          <p:nvPr/>
        </p:nvSpPr>
        <p:spPr bwMode="auto">
          <a:xfrm>
            <a:off x="3924300" y="0"/>
            <a:ext cx="4500563"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BIẾN ĐỔI ĐƠN GIẢN BIỂU THỨC </a:t>
            </a:r>
          </a:p>
          <a:p>
            <a:pPr algn="ctr"/>
            <a:r>
              <a:rPr lang="vi-VN"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rPr>
              <a:t>CHỨA CĂN THỨC BẬC HAI</a:t>
            </a:r>
            <a:endParaRPr lang="en-US" sz="2000" b="1" kern="10">
              <a:solidFill>
                <a:srgbClr val="0000FF">
                  <a:alpha val="96861"/>
                </a:srgbClr>
              </a:solidFill>
              <a:effectLst>
                <a:outerShdw dist="35921" dir="2700000" algn="ctr" rotWithShape="0">
                  <a:srgbClr val="C0C0C0">
                    <a:alpha val="79999"/>
                  </a:srgbClr>
                </a:outerShdw>
              </a:effectLst>
              <a:latin typeface="Arial" panose="020B0604020202020204" pitchFamily="34" charset="0"/>
            </a:endParaRPr>
          </a:p>
        </p:txBody>
      </p:sp>
      <p:sp>
        <p:nvSpPr>
          <p:cNvPr id="8213" name="Freeform 5">
            <a:extLst>
              <a:ext uri="{FF2B5EF4-FFF2-40B4-BE49-F238E27FC236}">
                <a16:creationId xmlns:a16="http://schemas.microsoft.com/office/drawing/2014/main" id="{01EB80FC-321B-45B2-9D19-80D094AA65E1}"/>
              </a:ext>
            </a:extLst>
          </p:cNvPr>
          <p:cNvSpPr>
            <a:spLocks/>
          </p:cNvSpPr>
          <p:nvPr/>
        </p:nvSpPr>
        <p:spPr bwMode="auto">
          <a:xfrm>
            <a:off x="0" y="620713"/>
            <a:ext cx="9144000" cy="431800"/>
          </a:xfrm>
          <a:custGeom>
            <a:avLst/>
            <a:gdLst>
              <a:gd name="T0" fmla="*/ 0 w 5760"/>
              <a:gd name="T1" fmla="*/ 0 h 720"/>
              <a:gd name="T2" fmla="*/ 2147483647 w 5760"/>
              <a:gd name="T3" fmla="*/ 0 h 720"/>
              <a:gd name="T4" fmla="*/ 2147483647 w 5760"/>
              <a:gd name="T5" fmla="*/ 155376018 h 720"/>
              <a:gd name="T6" fmla="*/ 2147483647 w 5760"/>
              <a:gd name="T7" fmla="*/ 155376018 h 720"/>
              <a:gd name="T8" fmla="*/ 2147483647 w 5760"/>
              <a:gd name="T9" fmla="*/ 258960043 h 720"/>
              <a:gd name="T10" fmla="*/ 0 w 5760"/>
              <a:gd name="T11" fmla="*/ 258960043 h 720"/>
              <a:gd name="T12" fmla="*/ 0 w 5760"/>
              <a:gd name="T13" fmla="*/ 0 h 720"/>
              <a:gd name="T14" fmla="*/ 0 60000 65536"/>
              <a:gd name="T15" fmla="*/ 0 60000 65536"/>
              <a:gd name="T16" fmla="*/ 0 60000 65536"/>
              <a:gd name="T17" fmla="*/ 0 60000 65536"/>
              <a:gd name="T18" fmla="*/ 0 60000 65536"/>
              <a:gd name="T19" fmla="*/ 0 60000 65536"/>
              <a:gd name="T20" fmla="*/ 0 60000 65536"/>
              <a:gd name="T21" fmla="*/ 0 w 5760"/>
              <a:gd name="T22" fmla="*/ 0 h 720"/>
              <a:gd name="T23" fmla="*/ 5760 w 5760"/>
              <a:gd name="T24" fmla="*/ 720 h 7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60" h="720">
                <a:moveTo>
                  <a:pt x="0" y="0"/>
                </a:moveTo>
                <a:lnTo>
                  <a:pt x="1344" y="0"/>
                </a:lnTo>
                <a:lnTo>
                  <a:pt x="1824" y="432"/>
                </a:lnTo>
                <a:lnTo>
                  <a:pt x="5760" y="432"/>
                </a:lnTo>
                <a:lnTo>
                  <a:pt x="5760" y="720"/>
                </a:lnTo>
                <a:lnTo>
                  <a:pt x="0" y="72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4" name="Text Box 6">
            <a:extLst>
              <a:ext uri="{FF2B5EF4-FFF2-40B4-BE49-F238E27FC236}">
                <a16:creationId xmlns:a16="http://schemas.microsoft.com/office/drawing/2014/main" id="{0DAEF419-7501-4AC0-802D-1BDA58373C81}"/>
              </a:ext>
            </a:extLst>
          </p:cNvPr>
          <p:cNvSpPr txBox="1">
            <a:spLocks noChangeArrowheads="1"/>
          </p:cNvSpPr>
          <p:nvPr/>
        </p:nvSpPr>
        <p:spPr bwMode="auto">
          <a:xfrm>
            <a:off x="0" y="620713"/>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FFFF"/>
                </a:solidFill>
                <a:cs typeface="Times New Roman" panose="02020603050405020304" pitchFamily="18" charset="0"/>
              </a:rPr>
              <a:t>ĐẠI SỐ 9</a:t>
            </a:r>
          </a:p>
        </p:txBody>
      </p:sp>
      <p:sp>
        <p:nvSpPr>
          <p:cNvPr id="8215" name="Text Box 8">
            <a:extLst>
              <a:ext uri="{FF2B5EF4-FFF2-40B4-BE49-F238E27FC236}">
                <a16:creationId xmlns:a16="http://schemas.microsoft.com/office/drawing/2014/main" id="{3F97C47A-45A7-484D-9EAE-6A9C266FE698}"/>
              </a:ext>
            </a:extLst>
          </p:cNvPr>
          <p:cNvSpPr txBox="1">
            <a:spLocks noChangeArrowheads="1"/>
          </p:cNvSpPr>
          <p:nvPr/>
        </p:nvSpPr>
        <p:spPr bwMode="auto">
          <a:xfrm>
            <a:off x="7956550" y="620713"/>
            <a:ext cx="11874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1200" i="1">
                <a:latin typeface="Arial" panose="020B0604020202020204" pitchFamily="34" charset="0"/>
              </a:rPr>
              <a:t>(Tiếp theo)</a:t>
            </a:r>
          </a:p>
        </p:txBody>
      </p:sp>
      <p:graphicFrame>
        <p:nvGraphicFramePr>
          <p:cNvPr id="181258" name="Object 10">
            <a:extLst>
              <a:ext uri="{FF2B5EF4-FFF2-40B4-BE49-F238E27FC236}">
                <a16:creationId xmlns:a16="http://schemas.microsoft.com/office/drawing/2014/main" id="{F2E7AFF1-0C4F-4481-883B-FC7FBF1E51CB}"/>
              </a:ext>
            </a:extLst>
          </p:cNvPr>
          <p:cNvGraphicFramePr>
            <a:graphicFrameLocks noChangeAspect="1"/>
          </p:cNvGraphicFramePr>
          <p:nvPr/>
        </p:nvGraphicFramePr>
        <p:xfrm>
          <a:off x="250825" y="1773238"/>
          <a:ext cx="1422400" cy="763587"/>
        </p:xfrm>
        <a:graphic>
          <a:graphicData uri="http://schemas.openxmlformats.org/presentationml/2006/ole">
            <mc:AlternateContent xmlns:mc="http://schemas.openxmlformats.org/markup-compatibility/2006">
              <mc:Choice xmlns:v="urn:schemas-microsoft-com:vml" Requires="v">
                <p:oleObj spid="_x0000_s8239" name="Equation" r:id="rId4" imgW="590631" imgH="409489" progId="Equation.DSMT4">
                  <p:embed/>
                </p:oleObj>
              </mc:Choice>
              <mc:Fallback>
                <p:oleObj name="Equation" r:id="rId4" imgW="590631" imgH="409489"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1773238"/>
                        <a:ext cx="1422400" cy="763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59" name="Object 11">
            <a:extLst>
              <a:ext uri="{FF2B5EF4-FFF2-40B4-BE49-F238E27FC236}">
                <a16:creationId xmlns:a16="http://schemas.microsoft.com/office/drawing/2014/main" id="{E74269F5-3580-410F-A508-784C56A6AB55}"/>
              </a:ext>
            </a:extLst>
          </p:cNvPr>
          <p:cNvGraphicFramePr>
            <a:graphicFrameLocks noChangeAspect="1"/>
          </p:cNvGraphicFramePr>
          <p:nvPr/>
        </p:nvGraphicFramePr>
        <p:xfrm>
          <a:off x="1692275" y="1700213"/>
          <a:ext cx="1114425" cy="787400"/>
        </p:xfrm>
        <a:graphic>
          <a:graphicData uri="http://schemas.openxmlformats.org/presentationml/2006/ole">
            <mc:AlternateContent xmlns:mc="http://schemas.openxmlformats.org/markup-compatibility/2006">
              <mc:Choice xmlns:v="urn:schemas-microsoft-com:vml" Requires="v">
                <p:oleObj spid="_x0000_s8240" name="Equation" r:id="rId6" imgW="638140" imgH="447550" progId="Equation.DSMT4">
                  <p:embed/>
                </p:oleObj>
              </mc:Choice>
              <mc:Fallback>
                <p:oleObj name="Equation" r:id="rId6" imgW="638140" imgH="44755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2275" y="1700213"/>
                        <a:ext cx="1114425" cy="78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0" name="Object 12">
            <a:extLst>
              <a:ext uri="{FF2B5EF4-FFF2-40B4-BE49-F238E27FC236}">
                <a16:creationId xmlns:a16="http://schemas.microsoft.com/office/drawing/2014/main" id="{4955693A-8DA3-49A7-B6E2-35FAC8ED0B8B}"/>
              </a:ext>
            </a:extLst>
          </p:cNvPr>
          <p:cNvGraphicFramePr>
            <a:graphicFrameLocks noChangeAspect="1"/>
          </p:cNvGraphicFramePr>
          <p:nvPr/>
        </p:nvGraphicFramePr>
        <p:xfrm>
          <a:off x="2916238" y="1700213"/>
          <a:ext cx="1003300" cy="758825"/>
        </p:xfrm>
        <a:graphic>
          <a:graphicData uri="http://schemas.openxmlformats.org/presentationml/2006/ole">
            <mc:AlternateContent xmlns:mc="http://schemas.openxmlformats.org/markup-compatibility/2006">
              <mc:Choice xmlns:v="urn:schemas-microsoft-com:vml" Requires="v">
                <p:oleObj spid="_x0000_s8241" name="Equation" r:id="rId8" imgW="562017" imgH="419207" progId="Equation.DSMT4">
                  <p:embed/>
                </p:oleObj>
              </mc:Choice>
              <mc:Fallback>
                <p:oleObj name="Equation" r:id="rId8" imgW="562017" imgH="419207"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6238" y="1700213"/>
                        <a:ext cx="1003300"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1" name="Object 13">
            <a:extLst>
              <a:ext uri="{FF2B5EF4-FFF2-40B4-BE49-F238E27FC236}">
                <a16:creationId xmlns:a16="http://schemas.microsoft.com/office/drawing/2014/main" id="{EBCAB47D-546A-498D-A7A0-6CC0144BBFA0}"/>
              </a:ext>
            </a:extLst>
          </p:cNvPr>
          <p:cNvGraphicFramePr>
            <a:graphicFrameLocks noChangeAspect="1"/>
          </p:cNvGraphicFramePr>
          <p:nvPr/>
        </p:nvGraphicFramePr>
        <p:xfrm>
          <a:off x="3995738" y="1773238"/>
          <a:ext cx="669925" cy="628650"/>
        </p:xfrm>
        <a:graphic>
          <a:graphicData uri="http://schemas.openxmlformats.org/presentationml/2006/ole">
            <mc:AlternateContent xmlns:mc="http://schemas.openxmlformats.org/markup-compatibility/2006">
              <mc:Choice xmlns:v="urn:schemas-microsoft-com:vml" Requires="v">
                <p:oleObj spid="_x0000_s8242" name="Equation" r:id="rId10" imgW="409500" imgH="380876" progId="Equation.DSMT4">
                  <p:embed/>
                </p:oleObj>
              </mc:Choice>
              <mc:Fallback>
                <p:oleObj name="Equation" r:id="rId10" imgW="409500" imgH="380876"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5738" y="1773238"/>
                        <a:ext cx="669925"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1262" name="Text Box 14">
            <a:extLst>
              <a:ext uri="{FF2B5EF4-FFF2-40B4-BE49-F238E27FC236}">
                <a16:creationId xmlns:a16="http://schemas.microsoft.com/office/drawing/2014/main" id="{B1E13CC7-B385-4453-A153-0880A4C649D0}"/>
              </a:ext>
            </a:extLst>
          </p:cNvPr>
          <p:cNvSpPr txBox="1">
            <a:spLocks noChangeArrowheads="1"/>
          </p:cNvSpPr>
          <p:nvPr/>
        </p:nvSpPr>
        <p:spPr bwMode="auto">
          <a:xfrm>
            <a:off x="4787900" y="1916113"/>
            <a:ext cx="4105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(HoÆc                                                  )</a:t>
            </a:r>
          </a:p>
        </p:txBody>
      </p:sp>
      <p:graphicFrame>
        <p:nvGraphicFramePr>
          <p:cNvPr id="181263" name="Object 15">
            <a:extLst>
              <a:ext uri="{FF2B5EF4-FFF2-40B4-BE49-F238E27FC236}">
                <a16:creationId xmlns:a16="http://schemas.microsoft.com/office/drawing/2014/main" id="{3B6EB6FA-23F5-430E-A9A8-A8B772D1B5AF}"/>
              </a:ext>
            </a:extLst>
          </p:cNvPr>
          <p:cNvGraphicFramePr>
            <a:graphicFrameLocks noChangeAspect="1"/>
          </p:cNvGraphicFramePr>
          <p:nvPr/>
        </p:nvGraphicFramePr>
        <p:xfrm>
          <a:off x="5651500" y="1844675"/>
          <a:ext cx="936625" cy="687388"/>
        </p:xfrm>
        <a:graphic>
          <a:graphicData uri="http://schemas.openxmlformats.org/presentationml/2006/ole">
            <mc:AlternateContent xmlns:mc="http://schemas.openxmlformats.org/markup-compatibility/2006">
              <mc:Choice xmlns:v="urn:schemas-microsoft-com:vml" Requires="v">
                <p:oleObj spid="_x0000_s8243" name="Equation" r:id="rId12" imgW="438114" imgH="409489" progId="Equation.DSMT4">
                  <p:embed/>
                </p:oleObj>
              </mc:Choice>
              <mc:Fallback>
                <p:oleObj name="Equation" r:id="rId12" imgW="438114" imgH="409489" progId="Equation.DSMT4">
                  <p:embed/>
                  <p:pic>
                    <p:nvPicPr>
                      <p:cNvPr id="0"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651500" y="1844675"/>
                        <a:ext cx="936625" cy="68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4" name="Object 16">
            <a:extLst>
              <a:ext uri="{FF2B5EF4-FFF2-40B4-BE49-F238E27FC236}">
                <a16:creationId xmlns:a16="http://schemas.microsoft.com/office/drawing/2014/main" id="{AA96FC1B-A5D0-4FDE-968B-C3CC49181A85}"/>
              </a:ext>
            </a:extLst>
          </p:cNvPr>
          <p:cNvGraphicFramePr>
            <a:graphicFrameLocks noChangeAspect="1"/>
          </p:cNvGraphicFramePr>
          <p:nvPr/>
        </p:nvGraphicFramePr>
        <p:xfrm>
          <a:off x="6588125" y="1773238"/>
          <a:ext cx="1223963" cy="711200"/>
        </p:xfrm>
        <a:graphic>
          <a:graphicData uri="http://schemas.openxmlformats.org/presentationml/2006/ole">
            <mc:AlternateContent xmlns:mc="http://schemas.openxmlformats.org/markup-compatibility/2006">
              <mc:Choice xmlns:v="urn:schemas-microsoft-com:vml" Requires="v">
                <p:oleObj spid="_x0000_s8244" name="Equation" r:id="rId14" imgW="562017" imgH="409489" progId="Equation.DSMT4">
                  <p:embed/>
                </p:oleObj>
              </mc:Choice>
              <mc:Fallback>
                <p:oleObj name="Equation" r:id="rId14" imgW="562017" imgH="409489" progId="Equation.DSMT4">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88125" y="1773238"/>
                        <a:ext cx="1223963"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5" name="Object 17">
            <a:extLst>
              <a:ext uri="{FF2B5EF4-FFF2-40B4-BE49-F238E27FC236}">
                <a16:creationId xmlns:a16="http://schemas.microsoft.com/office/drawing/2014/main" id="{F6709C94-3D18-47D1-9DB7-3F57C14D2DF4}"/>
              </a:ext>
            </a:extLst>
          </p:cNvPr>
          <p:cNvGraphicFramePr>
            <a:graphicFrameLocks noChangeAspect="1"/>
          </p:cNvGraphicFramePr>
          <p:nvPr/>
        </p:nvGraphicFramePr>
        <p:xfrm>
          <a:off x="7812088" y="1773238"/>
          <a:ext cx="549275" cy="719137"/>
        </p:xfrm>
        <a:graphic>
          <a:graphicData uri="http://schemas.openxmlformats.org/presentationml/2006/ole">
            <mc:AlternateContent xmlns:mc="http://schemas.openxmlformats.org/markup-compatibility/2006">
              <mc:Choice xmlns:v="urn:schemas-microsoft-com:vml" Requires="v">
                <p:oleObj spid="_x0000_s8245" name="Equation" r:id="rId16" imgW="323929" imgH="419207" progId="Equation.DSMT4">
                  <p:embed/>
                </p:oleObj>
              </mc:Choice>
              <mc:Fallback>
                <p:oleObj name="Equation" r:id="rId16" imgW="323929" imgH="419207" progId="Equation.DSMT4">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812088" y="1773238"/>
                        <a:ext cx="549275"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6" name="Object 18">
            <a:extLst>
              <a:ext uri="{FF2B5EF4-FFF2-40B4-BE49-F238E27FC236}">
                <a16:creationId xmlns:a16="http://schemas.microsoft.com/office/drawing/2014/main" id="{C3CCCE6A-8D9B-4881-8D92-E7A3470F2F02}"/>
              </a:ext>
            </a:extLst>
          </p:cNvPr>
          <p:cNvGraphicFramePr>
            <a:graphicFrameLocks noChangeAspect="1"/>
          </p:cNvGraphicFramePr>
          <p:nvPr/>
        </p:nvGraphicFramePr>
        <p:xfrm>
          <a:off x="539750" y="2565400"/>
          <a:ext cx="865188" cy="696913"/>
        </p:xfrm>
        <a:graphic>
          <a:graphicData uri="http://schemas.openxmlformats.org/presentationml/2006/ole">
            <mc:AlternateContent xmlns:mc="http://schemas.openxmlformats.org/markup-compatibility/2006">
              <mc:Choice xmlns:v="urn:schemas-microsoft-com:vml" Requires="v">
                <p:oleObj spid="_x0000_s8246" name="Equation" r:id="rId18" imgW="514237" imgH="409489" progId="Equation.DSMT4">
                  <p:embed/>
                </p:oleObj>
              </mc:Choice>
              <mc:Fallback>
                <p:oleObj name="Equation" r:id="rId18" imgW="514237" imgH="409489" progId="Equation.DSMT4">
                  <p:embed/>
                  <p:pic>
                    <p:nvPicPr>
                      <p:cNvPr id="0"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9750" y="2565400"/>
                        <a:ext cx="865188"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67" name="Object 19">
            <a:extLst>
              <a:ext uri="{FF2B5EF4-FFF2-40B4-BE49-F238E27FC236}">
                <a16:creationId xmlns:a16="http://schemas.microsoft.com/office/drawing/2014/main" id="{93BAA600-B2EB-4631-B2D1-01EEF1E1C441}"/>
              </a:ext>
            </a:extLst>
          </p:cNvPr>
          <p:cNvGraphicFramePr>
            <a:graphicFrameLocks noChangeAspect="1"/>
          </p:cNvGraphicFramePr>
          <p:nvPr/>
        </p:nvGraphicFramePr>
        <p:xfrm>
          <a:off x="1476375" y="2492375"/>
          <a:ext cx="628650" cy="793750"/>
        </p:xfrm>
        <a:graphic>
          <a:graphicData uri="http://schemas.openxmlformats.org/presentationml/2006/ole">
            <mc:AlternateContent xmlns:mc="http://schemas.openxmlformats.org/markup-compatibility/2006">
              <mc:Choice xmlns:v="urn:schemas-microsoft-com:vml" Requires="v">
                <p:oleObj spid="_x0000_s8247" name="Equation" r:id="rId20" imgW="333377" imgH="419207" progId="Equation.DSMT4">
                  <p:embed/>
                </p:oleObj>
              </mc:Choice>
              <mc:Fallback>
                <p:oleObj name="Equation" r:id="rId20" imgW="333377" imgH="419207" progId="Equation.DSMT4">
                  <p:embed/>
                  <p:pic>
                    <p:nvPicPr>
                      <p:cNvPr id="0" name="Object 1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76375" y="2492375"/>
                        <a:ext cx="628650" cy="793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1268" name="Text Box 20">
            <a:extLst>
              <a:ext uri="{FF2B5EF4-FFF2-40B4-BE49-F238E27FC236}">
                <a16:creationId xmlns:a16="http://schemas.microsoft.com/office/drawing/2014/main" id="{20530D2B-ED16-4A98-A53B-A4197A84F232}"/>
              </a:ext>
            </a:extLst>
          </p:cNvPr>
          <p:cNvSpPr txBox="1">
            <a:spLocks noChangeArrowheads="1"/>
          </p:cNvSpPr>
          <p:nvPr/>
        </p:nvSpPr>
        <p:spPr bwMode="auto">
          <a:xfrm>
            <a:off x="2124075" y="2708275"/>
            <a:ext cx="1460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 b &gt; 0</a:t>
            </a:r>
          </a:p>
        </p:txBody>
      </p:sp>
      <p:sp>
        <p:nvSpPr>
          <p:cNvPr id="8218" name="Text Box 21">
            <a:extLst>
              <a:ext uri="{FF2B5EF4-FFF2-40B4-BE49-F238E27FC236}">
                <a16:creationId xmlns:a16="http://schemas.microsoft.com/office/drawing/2014/main" id="{02F5C60E-D202-4477-B2EB-07D27811A5E7}"/>
              </a:ext>
            </a:extLst>
          </p:cNvPr>
          <p:cNvSpPr txBox="1">
            <a:spLocks noChangeArrowheads="1"/>
          </p:cNvSpPr>
          <p:nvPr/>
        </p:nvSpPr>
        <p:spPr bwMode="auto">
          <a:xfrm>
            <a:off x="179388" y="1268413"/>
            <a:ext cx="3600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            . Trôc c</a:t>
            </a:r>
            <a:r>
              <a:rPr lang="en-US" altLang="en-US">
                <a:latin typeface=".VnTime" panose="020B7200000000000000" pitchFamily="34" charset="0"/>
              </a:rPr>
              <a:t>ă</a:t>
            </a:r>
            <a:r>
              <a:rPr lang="en-US" altLang="en-US" sz="2000">
                <a:latin typeface=".VnTime" panose="020B7200000000000000" pitchFamily="34" charset="0"/>
              </a:rPr>
              <a:t>n thøc ë mÉu :</a:t>
            </a:r>
          </a:p>
        </p:txBody>
      </p:sp>
      <p:sp>
        <p:nvSpPr>
          <p:cNvPr id="8219" name="Text Box 22">
            <a:extLst>
              <a:ext uri="{FF2B5EF4-FFF2-40B4-BE49-F238E27FC236}">
                <a16:creationId xmlns:a16="http://schemas.microsoft.com/office/drawing/2014/main" id="{87B46185-68EA-4726-A305-3014E99F08C9}"/>
              </a:ext>
            </a:extLst>
          </p:cNvPr>
          <p:cNvSpPr txBox="1">
            <a:spLocks noChangeArrowheads="1"/>
          </p:cNvSpPr>
          <p:nvPr/>
        </p:nvSpPr>
        <p:spPr bwMode="auto">
          <a:xfrm>
            <a:off x="179388" y="1196975"/>
            <a:ext cx="611187" cy="514350"/>
          </a:xfrm>
          <a:prstGeom prst="rect">
            <a:avLst/>
          </a:prstGeom>
          <a:solidFill>
            <a:schemeClr val="hlink"/>
          </a:solidFill>
          <a:ln w="57150" cmpd="thickThin">
            <a:solidFill>
              <a:schemeClr val="tx2"/>
            </a:solidFill>
            <a:miter lim="800000"/>
            <a:headEnd/>
            <a:tailEnd/>
          </a:ln>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FF6600"/>
                </a:solidFill>
                <a:latin typeface="Arial" panose="020B0604020202020204" pitchFamily="34" charset="0"/>
              </a:rPr>
              <a:t>?2</a:t>
            </a:r>
          </a:p>
        </p:txBody>
      </p:sp>
      <p:graphicFrame>
        <p:nvGraphicFramePr>
          <p:cNvPr id="181275" name="Object 27">
            <a:extLst>
              <a:ext uri="{FF2B5EF4-FFF2-40B4-BE49-F238E27FC236}">
                <a16:creationId xmlns:a16="http://schemas.microsoft.com/office/drawing/2014/main" id="{C3BB062A-2180-4FDD-AB11-A0C5C7BA4F4E}"/>
              </a:ext>
            </a:extLst>
          </p:cNvPr>
          <p:cNvGraphicFramePr>
            <a:graphicFrameLocks noChangeAspect="1"/>
          </p:cNvGraphicFramePr>
          <p:nvPr/>
        </p:nvGraphicFramePr>
        <p:xfrm>
          <a:off x="573088" y="4076700"/>
          <a:ext cx="1231900" cy="738188"/>
        </p:xfrm>
        <a:graphic>
          <a:graphicData uri="http://schemas.openxmlformats.org/presentationml/2006/ole">
            <mc:AlternateContent xmlns:mc="http://schemas.openxmlformats.org/markup-compatibility/2006">
              <mc:Choice xmlns:v="urn:schemas-microsoft-com:vml" Requires="v">
                <p:oleObj spid="_x0000_s8248" name="Equation" r:id="rId22" imgW="685920" imgH="409489" progId="Equation.DSMT4">
                  <p:embed/>
                </p:oleObj>
              </mc:Choice>
              <mc:Fallback>
                <p:oleObj name="Equation" r:id="rId22" imgW="685920" imgH="409489" progId="Equation.DSMT4">
                  <p:embed/>
                  <p:pic>
                    <p:nvPicPr>
                      <p:cNvPr id="0" name="Object 2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3088" y="4076700"/>
                        <a:ext cx="1231900" cy="738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76" name="Object 28">
            <a:extLst>
              <a:ext uri="{FF2B5EF4-FFF2-40B4-BE49-F238E27FC236}">
                <a16:creationId xmlns:a16="http://schemas.microsoft.com/office/drawing/2014/main" id="{29680E90-F3F9-4165-A635-85385D074D16}"/>
              </a:ext>
            </a:extLst>
          </p:cNvPr>
          <p:cNvGraphicFramePr>
            <a:graphicFrameLocks noChangeAspect="1"/>
          </p:cNvGraphicFramePr>
          <p:nvPr/>
        </p:nvGraphicFramePr>
        <p:xfrm>
          <a:off x="1835150" y="4076700"/>
          <a:ext cx="1800225" cy="731838"/>
        </p:xfrm>
        <a:graphic>
          <a:graphicData uri="http://schemas.openxmlformats.org/presentationml/2006/ole">
            <mc:AlternateContent xmlns:mc="http://schemas.openxmlformats.org/markup-compatibility/2006">
              <mc:Choice xmlns:v="urn:schemas-microsoft-com:vml" Requires="v">
                <p:oleObj spid="_x0000_s8249" name="Equation" r:id="rId24" imgW="1142930" imgH="457267" progId="Equation.DSMT4">
                  <p:embed/>
                </p:oleObj>
              </mc:Choice>
              <mc:Fallback>
                <p:oleObj name="Equation" r:id="rId24" imgW="1142930" imgH="457267" progId="Equation.DSMT4">
                  <p:embed/>
                  <p:pic>
                    <p:nvPicPr>
                      <p:cNvPr id="0" name="Object 2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835150" y="4076700"/>
                        <a:ext cx="1800225"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77" name="Object 29">
            <a:extLst>
              <a:ext uri="{FF2B5EF4-FFF2-40B4-BE49-F238E27FC236}">
                <a16:creationId xmlns:a16="http://schemas.microsoft.com/office/drawing/2014/main" id="{CF70C4C7-1855-4BE1-B97C-F9A57BE80745}"/>
              </a:ext>
            </a:extLst>
          </p:cNvPr>
          <p:cNvGraphicFramePr>
            <a:graphicFrameLocks noChangeAspect="1"/>
          </p:cNvGraphicFramePr>
          <p:nvPr/>
        </p:nvGraphicFramePr>
        <p:xfrm>
          <a:off x="3779838" y="4076700"/>
          <a:ext cx="1152525" cy="700088"/>
        </p:xfrm>
        <a:graphic>
          <a:graphicData uri="http://schemas.openxmlformats.org/presentationml/2006/ole">
            <mc:AlternateContent xmlns:mc="http://schemas.openxmlformats.org/markup-compatibility/2006">
              <mc:Choice xmlns:v="urn:schemas-microsoft-com:vml" Requires="v">
                <p:oleObj spid="_x0000_s8250" name="Equation" r:id="rId26" imgW="704816" imgH="419207" progId="Equation.DSMT4">
                  <p:embed/>
                </p:oleObj>
              </mc:Choice>
              <mc:Fallback>
                <p:oleObj name="Equation" r:id="rId26" imgW="704816" imgH="419207" progId="Equation.DSMT4">
                  <p:embed/>
                  <p:pic>
                    <p:nvPicPr>
                      <p:cNvPr id="0" name="Object 2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79838" y="4076700"/>
                        <a:ext cx="1152525" cy="700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78" name="Object 30">
            <a:extLst>
              <a:ext uri="{FF2B5EF4-FFF2-40B4-BE49-F238E27FC236}">
                <a16:creationId xmlns:a16="http://schemas.microsoft.com/office/drawing/2014/main" id="{6B9D4619-B81F-4707-9C80-D96C7AD4405F}"/>
              </a:ext>
            </a:extLst>
          </p:cNvPr>
          <p:cNvGraphicFramePr>
            <a:graphicFrameLocks noChangeAspect="1"/>
          </p:cNvGraphicFramePr>
          <p:nvPr/>
        </p:nvGraphicFramePr>
        <p:xfrm>
          <a:off x="5580063" y="4219575"/>
          <a:ext cx="1439862" cy="398463"/>
        </p:xfrm>
        <a:graphic>
          <a:graphicData uri="http://schemas.openxmlformats.org/presentationml/2006/ole">
            <mc:AlternateContent xmlns:mc="http://schemas.openxmlformats.org/markup-compatibility/2006">
              <mc:Choice xmlns:v="urn:schemas-microsoft-com:vml" Requires="v">
                <p:oleObj spid="_x0000_s8251" name="Equation" r:id="rId28" imgW="723981" imgH="190573" progId="Equation.DSMT4">
                  <p:embed/>
                </p:oleObj>
              </mc:Choice>
              <mc:Fallback>
                <p:oleObj name="Equation" r:id="rId28" imgW="723981" imgH="190573" progId="Equation.DSMT4">
                  <p:embed/>
                  <p:pic>
                    <p:nvPicPr>
                      <p:cNvPr id="0" name="Object 3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580063" y="4219575"/>
                        <a:ext cx="1439862" cy="39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1279" name="Text Box 31">
            <a:extLst>
              <a:ext uri="{FF2B5EF4-FFF2-40B4-BE49-F238E27FC236}">
                <a16:creationId xmlns:a16="http://schemas.microsoft.com/office/drawing/2014/main" id="{2244635B-3481-406D-905D-79951EE045D0}"/>
              </a:ext>
            </a:extLst>
          </p:cNvPr>
          <p:cNvSpPr txBox="1">
            <a:spLocks noChangeArrowheads="1"/>
          </p:cNvSpPr>
          <p:nvPr/>
        </p:nvSpPr>
        <p:spPr bwMode="auto">
          <a:xfrm>
            <a:off x="5003800" y="4221163"/>
            <a:ext cx="661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a:t>
            </a:r>
          </a:p>
        </p:txBody>
      </p:sp>
      <p:graphicFrame>
        <p:nvGraphicFramePr>
          <p:cNvPr id="181280" name="Object 32">
            <a:extLst>
              <a:ext uri="{FF2B5EF4-FFF2-40B4-BE49-F238E27FC236}">
                <a16:creationId xmlns:a16="http://schemas.microsoft.com/office/drawing/2014/main" id="{3482EB3C-834E-4CED-B17D-D72CAE331ADF}"/>
              </a:ext>
            </a:extLst>
          </p:cNvPr>
          <p:cNvGraphicFramePr>
            <a:graphicFrameLocks noChangeAspect="1"/>
          </p:cNvGraphicFramePr>
          <p:nvPr/>
        </p:nvGraphicFramePr>
        <p:xfrm>
          <a:off x="179388" y="3213100"/>
          <a:ext cx="8964612" cy="752475"/>
        </p:xfrm>
        <a:graphic>
          <a:graphicData uri="http://schemas.openxmlformats.org/presentationml/2006/ole">
            <mc:AlternateContent xmlns:mc="http://schemas.openxmlformats.org/markup-compatibility/2006">
              <mc:Choice xmlns:v="urn:schemas-microsoft-com:vml" Requires="v">
                <p:oleObj spid="_x0000_s8252" name="Equation" r:id="rId30" imgW="4711700" imgH="469900" progId="Equation.3">
                  <p:embed/>
                </p:oleObj>
              </mc:Choice>
              <mc:Fallback>
                <p:oleObj name="Equation" r:id="rId30" imgW="4711700" imgH="469900" progId="Equation.3">
                  <p:embed/>
                  <p:pic>
                    <p:nvPicPr>
                      <p:cNvPr id="0" name="Object 3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79388" y="3213100"/>
                        <a:ext cx="8964612" cy="75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81" name="Object 33">
            <a:extLst>
              <a:ext uri="{FF2B5EF4-FFF2-40B4-BE49-F238E27FC236}">
                <a16:creationId xmlns:a16="http://schemas.microsoft.com/office/drawing/2014/main" id="{E1F58617-D47E-434E-BEDB-1AFECB7373EC}"/>
              </a:ext>
            </a:extLst>
          </p:cNvPr>
          <p:cNvGraphicFramePr>
            <a:graphicFrameLocks noChangeAspect="1"/>
          </p:cNvGraphicFramePr>
          <p:nvPr/>
        </p:nvGraphicFramePr>
        <p:xfrm>
          <a:off x="179388" y="4946650"/>
          <a:ext cx="8208962" cy="681038"/>
        </p:xfrm>
        <a:graphic>
          <a:graphicData uri="http://schemas.openxmlformats.org/presentationml/2006/ole">
            <mc:AlternateContent xmlns:mc="http://schemas.openxmlformats.org/markup-compatibility/2006">
              <mc:Choice xmlns:v="urn:schemas-microsoft-com:vml" Requires="v">
                <p:oleObj spid="_x0000_s8253" name="Equation" r:id="rId32" imgW="4559300" imgH="469900" progId="Equation.3">
                  <p:embed/>
                </p:oleObj>
              </mc:Choice>
              <mc:Fallback>
                <p:oleObj name="Equation" r:id="rId32" imgW="4559300" imgH="469900" progId="Equation.3">
                  <p:embed/>
                  <p:pic>
                    <p:nvPicPr>
                      <p:cNvPr id="0" name="Object 33"/>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79388" y="4946650"/>
                        <a:ext cx="8208962" cy="681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1282" name="Object 34">
            <a:extLst>
              <a:ext uri="{FF2B5EF4-FFF2-40B4-BE49-F238E27FC236}">
                <a16:creationId xmlns:a16="http://schemas.microsoft.com/office/drawing/2014/main" id="{A88E221F-3F7C-46A0-A864-2A47E33E7841}"/>
              </a:ext>
            </a:extLst>
          </p:cNvPr>
          <p:cNvGraphicFramePr>
            <a:graphicFrameLocks noChangeAspect="1"/>
          </p:cNvGraphicFramePr>
          <p:nvPr/>
        </p:nvGraphicFramePr>
        <p:xfrm>
          <a:off x="395288" y="5734050"/>
          <a:ext cx="7654925" cy="685800"/>
        </p:xfrm>
        <a:graphic>
          <a:graphicData uri="http://schemas.openxmlformats.org/presentationml/2006/ole">
            <mc:AlternateContent xmlns:mc="http://schemas.openxmlformats.org/markup-compatibility/2006">
              <mc:Choice xmlns:v="urn:schemas-microsoft-com:vml" Requires="v">
                <p:oleObj spid="_x0000_s8254" name="Equation" r:id="rId34" imgW="4419600" imgH="469900" progId="Equation.3">
                  <p:embed/>
                </p:oleObj>
              </mc:Choice>
              <mc:Fallback>
                <p:oleObj name="Equation" r:id="rId34" imgW="4419600" imgH="469900" progId="Equation.3">
                  <p:embed/>
                  <p:pic>
                    <p:nvPicPr>
                      <p:cNvPr id="0" name="Object 34"/>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95288" y="5734050"/>
                        <a:ext cx="765492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1283" name="Text Box 35">
            <a:extLst>
              <a:ext uri="{FF2B5EF4-FFF2-40B4-BE49-F238E27FC236}">
                <a16:creationId xmlns:a16="http://schemas.microsoft.com/office/drawing/2014/main" id="{07B73249-0B98-41C1-9E6E-5D4CAE3A10E7}"/>
              </a:ext>
            </a:extLst>
          </p:cNvPr>
          <p:cNvSpPr txBox="1">
            <a:spLocks noChangeArrowheads="1"/>
          </p:cNvSpPr>
          <p:nvPr/>
        </p:nvSpPr>
        <p:spPr bwMode="auto">
          <a:xfrm>
            <a:off x="6443663" y="5876925"/>
            <a:ext cx="6619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000">
                <a:latin typeface=".VnTime" panose="020B7200000000000000" pitchFamily="34" charset="0"/>
              </a:rPr>
              <a:t>Víi</a:t>
            </a:r>
          </a:p>
        </p:txBody>
      </p:sp>
      <p:sp>
        <p:nvSpPr>
          <p:cNvPr id="8222" name="Text Box 6">
            <a:extLst>
              <a:ext uri="{FF2B5EF4-FFF2-40B4-BE49-F238E27FC236}">
                <a16:creationId xmlns:a16="http://schemas.microsoft.com/office/drawing/2014/main" id="{233C0249-1571-4A32-A1FC-32196A2D8A75}"/>
              </a:ext>
            </a:extLst>
          </p:cNvPr>
          <p:cNvSpPr txBox="1">
            <a:spLocks noChangeArrowheads="1"/>
          </p:cNvSpPr>
          <p:nvPr/>
        </p:nvSpPr>
        <p:spPr bwMode="auto">
          <a:xfrm>
            <a:off x="2124075" y="0"/>
            <a:ext cx="172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400" b="1">
                <a:solidFill>
                  <a:srgbClr val="0000FF"/>
                </a:solidFill>
                <a:latin typeface=".VnArial NarrowH" pitchFamily="34" charset="0"/>
              </a:rPr>
              <a:t>TiẾT 11: §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81258"/>
                                        </p:tgtEl>
                                        <p:attrNameLst>
                                          <p:attrName>style.visibility</p:attrName>
                                        </p:attrNameLst>
                                      </p:cBhvr>
                                      <p:to>
                                        <p:strVal val="visible"/>
                                      </p:to>
                                    </p:set>
                                    <p:animEffect transition="in" filter="blinds(horizontal)">
                                      <p:cBhvr>
                                        <p:cTn id="7" dur="500"/>
                                        <p:tgtEl>
                                          <p:spTgt spid="181258"/>
                                        </p:tgtEl>
                                      </p:cBhvr>
                                    </p:animEffect>
                                  </p:childTnLst>
                                </p:cTn>
                              </p:par>
                              <p:par>
                                <p:cTn id="8" presetID="3" presetClass="entr" presetSubtype="10" fill="hold" nodeType="withEffect">
                                  <p:stCondLst>
                                    <p:cond delay="0"/>
                                  </p:stCondLst>
                                  <p:childTnLst>
                                    <p:set>
                                      <p:cBhvr>
                                        <p:cTn id="9" dur="1" fill="hold">
                                          <p:stCondLst>
                                            <p:cond delay="0"/>
                                          </p:stCondLst>
                                        </p:cTn>
                                        <p:tgtEl>
                                          <p:spTgt spid="181259"/>
                                        </p:tgtEl>
                                        <p:attrNameLst>
                                          <p:attrName>style.visibility</p:attrName>
                                        </p:attrNameLst>
                                      </p:cBhvr>
                                      <p:to>
                                        <p:strVal val="visible"/>
                                      </p:to>
                                    </p:set>
                                    <p:animEffect transition="in" filter="blinds(horizontal)">
                                      <p:cBhvr>
                                        <p:cTn id="10" dur="500"/>
                                        <p:tgtEl>
                                          <p:spTgt spid="181259"/>
                                        </p:tgtEl>
                                      </p:cBhvr>
                                    </p:animEffect>
                                  </p:childTnLst>
                                </p:cTn>
                              </p:par>
                              <p:par>
                                <p:cTn id="11" presetID="3" presetClass="entr" presetSubtype="10" fill="hold" nodeType="withEffect">
                                  <p:stCondLst>
                                    <p:cond delay="0"/>
                                  </p:stCondLst>
                                  <p:childTnLst>
                                    <p:set>
                                      <p:cBhvr>
                                        <p:cTn id="12" dur="1" fill="hold">
                                          <p:stCondLst>
                                            <p:cond delay="0"/>
                                          </p:stCondLst>
                                        </p:cTn>
                                        <p:tgtEl>
                                          <p:spTgt spid="181260"/>
                                        </p:tgtEl>
                                        <p:attrNameLst>
                                          <p:attrName>style.visibility</p:attrName>
                                        </p:attrNameLst>
                                      </p:cBhvr>
                                      <p:to>
                                        <p:strVal val="visible"/>
                                      </p:to>
                                    </p:set>
                                    <p:animEffect transition="in" filter="blinds(horizontal)">
                                      <p:cBhvr>
                                        <p:cTn id="13" dur="500"/>
                                        <p:tgtEl>
                                          <p:spTgt spid="181260"/>
                                        </p:tgtEl>
                                      </p:cBhvr>
                                    </p:animEffect>
                                  </p:childTnLst>
                                </p:cTn>
                              </p:par>
                              <p:par>
                                <p:cTn id="14" presetID="3" presetClass="entr" presetSubtype="10" fill="hold" nodeType="withEffect">
                                  <p:stCondLst>
                                    <p:cond delay="0"/>
                                  </p:stCondLst>
                                  <p:childTnLst>
                                    <p:set>
                                      <p:cBhvr>
                                        <p:cTn id="15" dur="1" fill="hold">
                                          <p:stCondLst>
                                            <p:cond delay="0"/>
                                          </p:stCondLst>
                                        </p:cTn>
                                        <p:tgtEl>
                                          <p:spTgt spid="181261"/>
                                        </p:tgtEl>
                                        <p:attrNameLst>
                                          <p:attrName>style.visibility</p:attrName>
                                        </p:attrNameLst>
                                      </p:cBhvr>
                                      <p:to>
                                        <p:strVal val="visible"/>
                                      </p:to>
                                    </p:set>
                                    <p:animEffect transition="in" filter="blinds(horizontal)">
                                      <p:cBhvr>
                                        <p:cTn id="16" dur="500"/>
                                        <p:tgtEl>
                                          <p:spTgt spid="18126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181263"/>
                                        </p:tgtEl>
                                        <p:attrNameLst>
                                          <p:attrName>style.visibility</p:attrName>
                                        </p:attrNameLst>
                                      </p:cBhvr>
                                      <p:to>
                                        <p:strVal val="visible"/>
                                      </p:to>
                                    </p:set>
                                    <p:animEffect transition="in" filter="blinds(horizontal)">
                                      <p:cBhvr>
                                        <p:cTn id="21" dur="500"/>
                                        <p:tgtEl>
                                          <p:spTgt spid="181263"/>
                                        </p:tgtEl>
                                      </p:cBhvr>
                                    </p:animEffect>
                                  </p:childTnLst>
                                </p:cTn>
                              </p:par>
                              <p:par>
                                <p:cTn id="22" presetID="3" presetClass="entr" presetSubtype="10" fill="hold" nodeType="withEffect">
                                  <p:stCondLst>
                                    <p:cond delay="0"/>
                                  </p:stCondLst>
                                  <p:childTnLst>
                                    <p:set>
                                      <p:cBhvr>
                                        <p:cTn id="23" dur="1" fill="hold">
                                          <p:stCondLst>
                                            <p:cond delay="0"/>
                                          </p:stCondLst>
                                        </p:cTn>
                                        <p:tgtEl>
                                          <p:spTgt spid="181264"/>
                                        </p:tgtEl>
                                        <p:attrNameLst>
                                          <p:attrName>style.visibility</p:attrName>
                                        </p:attrNameLst>
                                      </p:cBhvr>
                                      <p:to>
                                        <p:strVal val="visible"/>
                                      </p:to>
                                    </p:set>
                                    <p:animEffect transition="in" filter="blinds(horizontal)">
                                      <p:cBhvr>
                                        <p:cTn id="24" dur="500"/>
                                        <p:tgtEl>
                                          <p:spTgt spid="181264"/>
                                        </p:tgtEl>
                                      </p:cBhvr>
                                    </p:animEffect>
                                  </p:childTnLst>
                                </p:cTn>
                              </p:par>
                              <p:par>
                                <p:cTn id="25" presetID="3" presetClass="entr" presetSubtype="10" fill="hold" nodeType="withEffect">
                                  <p:stCondLst>
                                    <p:cond delay="0"/>
                                  </p:stCondLst>
                                  <p:childTnLst>
                                    <p:set>
                                      <p:cBhvr>
                                        <p:cTn id="26" dur="1" fill="hold">
                                          <p:stCondLst>
                                            <p:cond delay="0"/>
                                          </p:stCondLst>
                                        </p:cTn>
                                        <p:tgtEl>
                                          <p:spTgt spid="181265"/>
                                        </p:tgtEl>
                                        <p:attrNameLst>
                                          <p:attrName>style.visibility</p:attrName>
                                        </p:attrNameLst>
                                      </p:cBhvr>
                                      <p:to>
                                        <p:strVal val="visible"/>
                                      </p:to>
                                    </p:set>
                                    <p:animEffect transition="in" filter="blinds(horizontal)">
                                      <p:cBhvr>
                                        <p:cTn id="27" dur="500"/>
                                        <p:tgtEl>
                                          <p:spTgt spid="181265"/>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81262"/>
                                        </p:tgtEl>
                                        <p:attrNameLst>
                                          <p:attrName>style.visibility</p:attrName>
                                        </p:attrNameLst>
                                      </p:cBhvr>
                                      <p:to>
                                        <p:strVal val="visible"/>
                                      </p:to>
                                    </p:set>
                                    <p:animEffect transition="in" filter="blinds(horizontal)">
                                      <p:cBhvr>
                                        <p:cTn id="30" dur="500"/>
                                        <p:tgtEl>
                                          <p:spTgt spid="18126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81266"/>
                                        </p:tgtEl>
                                        <p:attrNameLst>
                                          <p:attrName>style.visibility</p:attrName>
                                        </p:attrNameLst>
                                      </p:cBhvr>
                                      <p:to>
                                        <p:strVal val="visible"/>
                                      </p:to>
                                    </p:set>
                                    <p:animEffect transition="in" filter="blinds(horizontal)">
                                      <p:cBhvr>
                                        <p:cTn id="35" dur="500"/>
                                        <p:tgtEl>
                                          <p:spTgt spid="181266"/>
                                        </p:tgtEl>
                                      </p:cBhvr>
                                    </p:animEffect>
                                  </p:childTnLst>
                                </p:cTn>
                              </p:par>
                              <p:par>
                                <p:cTn id="36" presetID="3" presetClass="entr" presetSubtype="10" fill="hold" nodeType="withEffect">
                                  <p:stCondLst>
                                    <p:cond delay="0"/>
                                  </p:stCondLst>
                                  <p:childTnLst>
                                    <p:set>
                                      <p:cBhvr>
                                        <p:cTn id="37" dur="1" fill="hold">
                                          <p:stCondLst>
                                            <p:cond delay="0"/>
                                          </p:stCondLst>
                                        </p:cTn>
                                        <p:tgtEl>
                                          <p:spTgt spid="181267"/>
                                        </p:tgtEl>
                                        <p:attrNameLst>
                                          <p:attrName>style.visibility</p:attrName>
                                        </p:attrNameLst>
                                      </p:cBhvr>
                                      <p:to>
                                        <p:strVal val="visible"/>
                                      </p:to>
                                    </p:set>
                                    <p:animEffect transition="in" filter="blinds(horizontal)">
                                      <p:cBhvr>
                                        <p:cTn id="38" dur="500"/>
                                        <p:tgtEl>
                                          <p:spTgt spid="181267"/>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81268"/>
                                        </p:tgtEl>
                                        <p:attrNameLst>
                                          <p:attrName>style.visibility</p:attrName>
                                        </p:attrNameLst>
                                      </p:cBhvr>
                                      <p:to>
                                        <p:strVal val="visible"/>
                                      </p:to>
                                    </p:set>
                                    <p:animEffect transition="in" filter="blinds(horizontal)">
                                      <p:cBhvr>
                                        <p:cTn id="41" dur="500"/>
                                        <p:tgtEl>
                                          <p:spTgt spid="18126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181280"/>
                                        </p:tgtEl>
                                        <p:attrNameLst>
                                          <p:attrName>style.visibility</p:attrName>
                                        </p:attrNameLst>
                                      </p:cBhvr>
                                      <p:to>
                                        <p:strVal val="visible"/>
                                      </p:to>
                                    </p:set>
                                    <p:animEffect transition="in" filter="blinds(horizontal)">
                                      <p:cBhvr>
                                        <p:cTn id="46" dur="500"/>
                                        <p:tgtEl>
                                          <p:spTgt spid="18128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81275"/>
                                        </p:tgtEl>
                                        <p:attrNameLst>
                                          <p:attrName>style.visibility</p:attrName>
                                        </p:attrNameLst>
                                      </p:cBhvr>
                                      <p:to>
                                        <p:strVal val="visible"/>
                                      </p:to>
                                    </p:set>
                                    <p:animEffect transition="in" filter="blinds(horizontal)">
                                      <p:cBhvr>
                                        <p:cTn id="51" dur="500"/>
                                        <p:tgtEl>
                                          <p:spTgt spid="181275"/>
                                        </p:tgtEl>
                                      </p:cBhvr>
                                    </p:animEffect>
                                  </p:childTnLst>
                                </p:cTn>
                              </p:par>
                              <p:par>
                                <p:cTn id="52" presetID="3" presetClass="entr" presetSubtype="10" fill="hold" nodeType="withEffect">
                                  <p:stCondLst>
                                    <p:cond delay="0"/>
                                  </p:stCondLst>
                                  <p:childTnLst>
                                    <p:set>
                                      <p:cBhvr>
                                        <p:cTn id="53" dur="1" fill="hold">
                                          <p:stCondLst>
                                            <p:cond delay="0"/>
                                          </p:stCondLst>
                                        </p:cTn>
                                        <p:tgtEl>
                                          <p:spTgt spid="181276"/>
                                        </p:tgtEl>
                                        <p:attrNameLst>
                                          <p:attrName>style.visibility</p:attrName>
                                        </p:attrNameLst>
                                      </p:cBhvr>
                                      <p:to>
                                        <p:strVal val="visible"/>
                                      </p:to>
                                    </p:set>
                                    <p:animEffect transition="in" filter="blinds(horizontal)">
                                      <p:cBhvr>
                                        <p:cTn id="54" dur="500"/>
                                        <p:tgtEl>
                                          <p:spTgt spid="181276"/>
                                        </p:tgtEl>
                                      </p:cBhvr>
                                    </p:animEffect>
                                  </p:childTnLst>
                                </p:cTn>
                              </p:par>
                              <p:par>
                                <p:cTn id="55" presetID="3" presetClass="entr" presetSubtype="10" fill="hold" nodeType="withEffect">
                                  <p:stCondLst>
                                    <p:cond delay="0"/>
                                  </p:stCondLst>
                                  <p:childTnLst>
                                    <p:set>
                                      <p:cBhvr>
                                        <p:cTn id="56" dur="1" fill="hold">
                                          <p:stCondLst>
                                            <p:cond delay="0"/>
                                          </p:stCondLst>
                                        </p:cTn>
                                        <p:tgtEl>
                                          <p:spTgt spid="181277"/>
                                        </p:tgtEl>
                                        <p:attrNameLst>
                                          <p:attrName>style.visibility</p:attrName>
                                        </p:attrNameLst>
                                      </p:cBhvr>
                                      <p:to>
                                        <p:strVal val="visible"/>
                                      </p:to>
                                    </p:set>
                                    <p:animEffect transition="in" filter="blinds(horizontal)">
                                      <p:cBhvr>
                                        <p:cTn id="57" dur="500"/>
                                        <p:tgtEl>
                                          <p:spTgt spid="181277"/>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81279"/>
                                        </p:tgtEl>
                                        <p:attrNameLst>
                                          <p:attrName>style.visibility</p:attrName>
                                        </p:attrNameLst>
                                      </p:cBhvr>
                                      <p:to>
                                        <p:strVal val="visible"/>
                                      </p:to>
                                    </p:set>
                                    <p:animEffect transition="in" filter="blinds(horizontal)">
                                      <p:cBhvr>
                                        <p:cTn id="60" dur="500"/>
                                        <p:tgtEl>
                                          <p:spTgt spid="181279"/>
                                        </p:tgtEl>
                                      </p:cBhvr>
                                    </p:animEffect>
                                  </p:childTnLst>
                                </p:cTn>
                              </p:par>
                              <p:par>
                                <p:cTn id="61" presetID="3" presetClass="entr" presetSubtype="10" fill="hold" nodeType="withEffect">
                                  <p:stCondLst>
                                    <p:cond delay="0"/>
                                  </p:stCondLst>
                                  <p:childTnLst>
                                    <p:set>
                                      <p:cBhvr>
                                        <p:cTn id="62" dur="1" fill="hold">
                                          <p:stCondLst>
                                            <p:cond delay="0"/>
                                          </p:stCondLst>
                                        </p:cTn>
                                        <p:tgtEl>
                                          <p:spTgt spid="181278"/>
                                        </p:tgtEl>
                                        <p:attrNameLst>
                                          <p:attrName>style.visibility</p:attrName>
                                        </p:attrNameLst>
                                      </p:cBhvr>
                                      <p:to>
                                        <p:strVal val="visible"/>
                                      </p:to>
                                    </p:set>
                                    <p:animEffect transition="in" filter="blinds(horizontal)">
                                      <p:cBhvr>
                                        <p:cTn id="63" dur="500"/>
                                        <p:tgtEl>
                                          <p:spTgt spid="181278"/>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181281"/>
                                        </p:tgtEl>
                                        <p:attrNameLst>
                                          <p:attrName>style.visibility</p:attrName>
                                        </p:attrNameLst>
                                      </p:cBhvr>
                                      <p:to>
                                        <p:strVal val="visible"/>
                                      </p:to>
                                    </p:set>
                                    <p:animEffect transition="in" filter="blinds(horizontal)">
                                      <p:cBhvr>
                                        <p:cTn id="68" dur="500"/>
                                        <p:tgtEl>
                                          <p:spTgt spid="18128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81282"/>
                                        </p:tgtEl>
                                        <p:attrNameLst>
                                          <p:attrName>style.visibility</p:attrName>
                                        </p:attrNameLst>
                                      </p:cBhvr>
                                      <p:to>
                                        <p:strVal val="visible"/>
                                      </p:to>
                                    </p:set>
                                    <p:animEffect transition="in" filter="blinds(horizontal)">
                                      <p:cBhvr>
                                        <p:cTn id="73" dur="500"/>
                                        <p:tgtEl>
                                          <p:spTgt spid="181282"/>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181283"/>
                                        </p:tgtEl>
                                        <p:attrNameLst>
                                          <p:attrName>style.visibility</p:attrName>
                                        </p:attrNameLst>
                                      </p:cBhvr>
                                      <p:to>
                                        <p:strVal val="visible"/>
                                      </p:to>
                                    </p:set>
                                    <p:animEffect transition="in" filter="blinds(horizontal)">
                                      <p:cBhvr>
                                        <p:cTn id="76" dur="500"/>
                                        <p:tgtEl>
                                          <p:spTgt spid="1812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62" grpId="0"/>
      <p:bldP spid="181268" grpId="0"/>
      <p:bldP spid="181279" grpId="0"/>
      <p:bldP spid="18128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3930</TotalTime>
  <Words>1101</Words>
  <Application>Microsoft Office PowerPoint</Application>
  <PresentationFormat>On-screen Show (4:3)</PresentationFormat>
  <Paragraphs>177</Paragraphs>
  <Slides>13</Slides>
  <Notes>11</Notes>
  <HiddenSlides>0</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2</vt:i4>
      </vt:variant>
      <vt:variant>
        <vt:lpstr>Slide Titles</vt:lpstr>
      </vt:variant>
      <vt:variant>
        <vt:i4>13</vt:i4>
      </vt:variant>
    </vt:vector>
  </HeadingPairs>
  <TitlesOfParts>
    <vt:vector size="27" baseType="lpstr">
      <vt:lpstr>.VnArial</vt:lpstr>
      <vt:lpstr>.VnTime</vt:lpstr>
      <vt:lpstr>Wingdings</vt:lpstr>
      <vt:lpstr>.VnBodoni</vt:lpstr>
      <vt:lpstr>.VnAristote</vt:lpstr>
      <vt:lpstr>Tahoma</vt:lpstr>
      <vt:lpstr>.VnArial NarrowH</vt:lpstr>
      <vt:lpstr>Times New Roman</vt:lpstr>
      <vt:lpstr>Arial</vt:lpstr>
      <vt:lpstr>.VnTimeH</vt:lpstr>
      <vt:lpstr>Default Design</vt:lpstr>
      <vt:lpstr>Ocean</vt:lpstr>
      <vt:lpstr>Microsoft Equation 3.0</vt:lpstr>
      <vt:lpstr>MathType 6.0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Võ Ngũ Thọ</cp:lastModifiedBy>
  <cp:revision>180</cp:revision>
  <dcterms:created xsi:type="dcterms:W3CDTF">2010-01-07T12:48:31Z</dcterms:created>
  <dcterms:modified xsi:type="dcterms:W3CDTF">2022-06-30T10:13:27Z</dcterms:modified>
</cp:coreProperties>
</file>