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5" r:id="rId1"/>
  </p:sldMasterIdLst>
  <p:notesMasterIdLst>
    <p:notesMasterId r:id="rId13"/>
  </p:notesMasterIdLst>
  <p:handoutMasterIdLst>
    <p:handoutMasterId r:id="rId14"/>
  </p:handoutMasterIdLst>
  <p:sldIdLst>
    <p:sldId id="287" r:id="rId2"/>
    <p:sldId id="260" r:id="rId3"/>
    <p:sldId id="261" r:id="rId4"/>
    <p:sldId id="262" r:id="rId5"/>
    <p:sldId id="265" r:id="rId6"/>
    <p:sldId id="285" r:id="rId7"/>
    <p:sldId id="286" r:id="rId8"/>
    <p:sldId id="269" r:id="rId9"/>
    <p:sldId id="271" r:id="rId10"/>
    <p:sldId id="279" r:id="rId11"/>
    <p:sldId id="281" r:id="rId12"/>
  </p:sldIdLst>
  <p:sldSz cx="9144000" cy="6858000" type="screen4x3"/>
  <p:notesSz cx="6815138" cy="9942513"/>
  <p:embeddedFontLst>
    <p:embeddedFont>
      <p:font typeface=".VnTime" panose="020B7200000000000000" pitchFamily="34" charset="0"/>
      <p:regular r:id="rId15"/>
      <p:bold r:id="rId16"/>
      <p:italic r:id="rId17"/>
      <p:boldItalic r:id="rId18"/>
    </p:embeddedFont>
    <p:embeddedFont>
      <p:font typeface=".VnTimeH" panose="020B7200000000000000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  <p:embeddedFont>
      <p:font typeface="Tw Cen MT" panose="020B0602020104020603" pitchFamily="34" charset="0"/>
      <p:regular r:id="rId29"/>
      <p:bold r:id="rId30"/>
      <p:italic r:id="rId31"/>
      <p:boldItalic r:id="rId32"/>
    </p:embeddedFont>
    <p:embeddedFont>
      <p:font typeface="Tw Cen MT Condensed" panose="020B0606020104020203" pitchFamily="34" charset="0"/>
      <p:regular r:id="rId33"/>
      <p:bold r:id="rId34"/>
    </p:embeddedFont>
    <p:embeddedFont>
      <p:font typeface="Wingdings 3" panose="05040102010807070707" pitchFamily="18" charset="2"/>
      <p:regular r:id="rId3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31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5B2F11-9EB1-43A7-909B-F2672E46EC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EEF5DE-74A1-43BC-8603-33159F022A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D676916-8003-4EFC-B87F-4C8AE6A0F945}" type="datetimeFigureOut">
              <a:rPr lang="vi-VN"/>
              <a:pPr>
                <a:defRPr/>
              </a:pPr>
              <a:t>30/06/2022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FC5EE-3B64-4CB0-9021-620C64FB27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0B909-B1A7-4F8E-A503-A662CDE4BA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60800" y="9444038"/>
            <a:ext cx="29527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D3F0A2E-FFC0-4D59-AA9B-1FBF36D1F8B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89C0B8-86E0-4DA3-A666-1D38CC6CF4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7F0AFA-3C5F-4E69-BE55-0F598523D4F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10BD012-D058-4836-A3A9-C64D38B65EEF}" type="datetimeFigureOut">
              <a:rPr lang="vi-VN"/>
              <a:pPr>
                <a:defRPr/>
              </a:pPr>
              <a:t>30/06/2022</a:t>
            </a:fld>
            <a:endParaRPr lang="vi-VN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9B47065-75A0-4EF2-BB26-922453C024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58BE3E0-FD50-49EB-9F46-0CA6A56023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455063-7B0A-4C84-8D48-3153F03B786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B19BB-37A3-4319-8303-6611A43B8D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60800" y="9444038"/>
            <a:ext cx="29527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C6F808A-3971-4384-8152-D6BABB86ED0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949E86-EC01-420C-A000-911B268596E2}"/>
              </a:ext>
            </a:extLst>
          </p:cNvPr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4F9D8197-A2D3-4D51-B358-BA7CF68EBC12}"/>
              </a:ext>
            </a:extLst>
          </p:cNvPr>
          <p:cNvSpPr/>
          <p:nvPr/>
        </p:nvSpPr>
        <p:spPr>
          <a:xfrm>
            <a:off x="4763" y="0"/>
            <a:ext cx="9139237" cy="457200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99CF55-4928-4ABB-BDD9-8DC11A2A1E3E}"/>
              </a:ext>
            </a:extLst>
          </p:cNvPr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DC0D791-AA17-4506-B088-D1CF9D21B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30C3A65-1C89-4343-8428-CEC9A9B4E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3AA243-085D-4DF4-AB02-74E0FE7C3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29A8D5-AEE7-49C4-B3B3-B3E9C5945C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46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1BDE6-DF28-4CE2-B8B5-9CEF6C810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134D7-A26A-4C4F-8763-A54EAB3B6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37C40-A0D6-436E-A89E-BC89C6269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4ACCD-5BF2-4596-B75A-E61C01F975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905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680385B-77B1-4636-B8AB-936902300F86}"/>
              </a:ext>
            </a:extLst>
          </p:cNvPr>
          <p:cNvCxnSpPr/>
          <p:nvPr/>
        </p:nvCxnSpPr>
        <p:spPr>
          <a:xfrm rot="5400000" flipV="1">
            <a:off x="7543800" y="173038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AB4B4C-3954-406E-8F3C-2C95D13AF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7C6963-0C6A-4FCA-91D6-68B61BCE6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D0F071-B460-40CF-B6B1-42A8964A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7B1428-072C-48FA-89D4-3AE21519BB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249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8623D1E-7849-4524-BE67-7BAECE075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39FCCBB-DBA9-4648-BF27-BE2921045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6FC767C-33FF-495F-A100-C57409449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15793-BE89-4BB4-8CA0-198F45464C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630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60432-FA9C-4039-A393-2B944EAB3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F127C-7BB9-4E00-B2CF-EE837A727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D7CFB-A5D0-4381-91FA-36DCC8C8A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294E8-EC6D-4197-8902-FDF030BEF5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73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0E50CF-7C2E-4EC3-9760-230DD7033EEC}"/>
              </a:ext>
            </a:extLst>
          </p:cNvPr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E36BF706-240F-4DB4-A6DE-037688611700}"/>
              </a:ext>
            </a:extLst>
          </p:cNvPr>
          <p:cNvSpPr/>
          <p:nvPr/>
        </p:nvSpPr>
        <p:spPr>
          <a:xfrm>
            <a:off x="4763" y="0"/>
            <a:ext cx="9139237" cy="457200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59019B-FF2A-4516-80EB-D6468BA919B6}"/>
              </a:ext>
            </a:extLst>
          </p:cNvPr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942AD6F-B170-4704-90B6-89668A725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E7D075D-0CDF-41D3-963D-2E7AD924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0DB76D1-3EB6-42C7-9769-17659173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196F40-64F5-45D2-88A6-CEA840868E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108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59FA4F0-79BA-4421-9A08-414EAAFAB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A03C1E-B4A8-4E29-88DD-6406B57E4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085856-D1B8-4620-AE2B-9053AF019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C62F5-45B0-4BFB-8E67-62379BDFD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6083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BFD3FFA-AD49-4659-A9E6-6A7ECEC06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9ECEB69-33F1-438C-9696-D9B06E0C7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2F3A43-D973-4781-A906-D0F409341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BCF1F-A24A-42BA-8F05-96A6B70440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9736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6C373FB-1553-4BF8-BE18-D17997D6D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C4D5261-9F26-4FDB-9E03-16B37BB4C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71939A-645E-4155-A634-5EDFF29ED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23E93-477F-418E-8CAA-D9652A48B5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01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4D2C6-B0E1-432C-80D2-81313174D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00A338-F38A-46BF-BC75-B8D68DDF4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19DB9-7F94-4652-B573-3DFD9966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ABB366-DA23-4B5A-A9C6-3075578BE4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30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230297-C5B3-4BB9-BF71-1B14D4462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262B33-332E-4449-9CD4-C6F40054E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2E21F8-9452-48A2-B8B0-F64C3F79A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FAF80-2424-446D-BE5D-5ECFD1345D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27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909729-F38A-4DE8-8010-8438CA5BD357}"/>
              </a:ext>
            </a:extLst>
          </p:cNvPr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ED3A744-2FA2-403C-ADBE-8EEFC392C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311AF51-34AA-485C-825D-DDE71B272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69B625A-27BC-4DE1-8D7D-89DFC0A4C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4F13EB-1A8A-4ACE-879A-388C7A6E37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66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ED0040-8526-48D7-AE3A-4B6076C8F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0" y="585788"/>
            <a:ext cx="7289800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F85F2F5-7677-4FC7-9AF3-A4BAD07DE6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C588A-9DFC-46F8-B33E-6D97222DD2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8350" y="6470650"/>
            <a:ext cx="16160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DC2A3-FFB5-46FB-A697-C3FFA7B877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2200" y="6470650"/>
            <a:ext cx="44259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E8265-813D-49EE-BE81-A83267EE9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8000" y="6470650"/>
            <a:ext cx="73025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0D0D0D"/>
                </a:solidFill>
                <a:latin typeface="Tw Cen MT Condensed" panose="020B0606020104020203" pitchFamily="34" charset="0"/>
              </a:defRPr>
            </a:lvl1pPr>
          </a:lstStyle>
          <a:p>
            <a:pPr>
              <a:defRPr/>
            </a:pPr>
            <a:fld id="{15AACB5B-39D4-44AB-8009-E0B32D595E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00A504-B479-42E7-961B-196CAEC68E98}"/>
              </a:ext>
            </a:extLst>
          </p:cNvPr>
          <p:cNvCxnSpPr/>
          <p:nvPr/>
        </p:nvCxnSpPr>
        <p:spPr>
          <a:xfrm flipV="1">
            <a:off x="571500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1" r:id="rId2"/>
    <p:sldLayoutId id="2147483749" r:id="rId3"/>
    <p:sldLayoutId id="2147483742" r:id="rId4"/>
    <p:sldLayoutId id="2147483743" r:id="rId5"/>
    <p:sldLayoutId id="2147483744" r:id="rId6"/>
    <p:sldLayoutId id="2147483750" r:id="rId7"/>
    <p:sldLayoutId id="2147483745" r:id="rId8"/>
    <p:sldLayoutId id="2147483751" r:id="rId9"/>
    <p:sldLayoutId id="2147483746" r:id="rId10"/>
    <p:sldLayoutId id="2147483752" r:id="rId11"/>
    <p:sldLayoutId id="2147483747" r:id="rId12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kern="1200" cap="all" spc="100">
          <a:solidFill>
            <a:srgbClr val="0D0D0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27.bin"/><Relationship Id="rId18" Type="http://schemas.openxmlformats.org/officeDocument/2006/relationships/oleObject" Target="../embeddings/oleObject30.bin"/><Relationship Id="rId3" Type="http://schemas.openxmlformats.org/officeDocument/2006/relationships/image" Target="../media/image41.wmf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7.wmf"/><Relationship Id="rId17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11" Type="http://schemas.openxmlformats.org/officeDocument/2006/relationships/oleObject" Target="../embeddings/oleObject26.bin"/><Relationship Id="rId5" Type="http://schemas.openxmlformats.org/officeDocument/2006/relationships/image" Target="../media/image34.wmf"/><Relationship Id="rId15" Type="http://schemas.openxmlformats.org/officeDocument/2006/relationships/image" Target="../media/image38.wmf"/><Relationship Id="rId10" Type="http://schemas.openxmlformats.org/officeDocument/2006/relationships/image" Target="../media/image36.wmf"/><Relationship Id="rId19" Type="http://schemas.openxmlformats.org/officeDocument/2006/relationships/image" Target="../media/image40.wmf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5.bin"/><Relationship Id="rId14" Type="http://schemas.openxmlformats.org/officeDocument/2006/relationships/oleObject" Target="../embeddings/oleObject28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7.bin"/><Relationship Id="rId18" Type="http://schemas.openxmlformats.org/officeDocument/2006/relationships/oleObject" Target="../embeddings/oleObject11.bin"/><Relationship Id="rId26" Type="http://schemas.openxmlformats.org/officeDocument/2006/relationships/oleObject" Target="../embeddings/oleObject17.bin"/><Relationship Id="rId3" Type="http://schemas.openxmlformats.org/officeDocument/2006/relationships/image" Target="../media/image14.png"/><Relationship Id="rId21" Type="http://schemas.openxmlformats.org/officeDocument/2006/relationships/oleObject" Target="../embeddings/oleObject13.bin"/><Relationship Id="rId7" Type="http://schemas.openxmlformats.org/officeDocument/2006/relationships/image" Target="../media/image8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1.wmf"/><Relationship Id="rId25" Type="http://schemas.openxmlformats.org/officeDocument/2006/relationships/image" Target="../media/image13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29" Type="http://schemas.openxmlformats.org/officeDocument/2006/relationships/image" Target="../media/image18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0.wmf"/><Relationship Id="rId24" Type="http://schemas.openxmlformats.org/officeDocument/2006/relationships/oleObject" Target="../embeddings/oleObject16.bin"/><Relationship Id="rId5" Type="http://schemas.openxmlformats.org/officeDocument/2006/relationships/image" Target="../media/image16.jpeg"/><Relationship Id="rId15" Type="http://schemas.openxmlformats.org/officeDocument/2006/relationships/oleObject" Target="../embeddings/oleObject9.bin"/><Relationship Id="rId23" Type="http://schemas.openxmlformats.org/officeDocument/2006/relationships/oleObject" Target="../embeddings/oleObject15.bin"/><Relationship Id="rId28" Type="http://schemas.openxmlformats.org/officeDocument/2006/relationships/image" Target="../media/image17.png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2.wmf"/><Relationship Id="rId4" Type="http://schemas.openxmlformats.org/officeDocument/2006/relationships/image" Target="../media/image15.wmf"/><Relationship Id="rId9" Type="http://schemas.openxmlformats.org/officeDocument/2006/relationships/image" Target="../media/image9.wmf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4.bin"/><Relationship Id="rId27" Type="http://schemas.openxmlformats.org/officeDocument/2006/relationships/oleObject" Target="../embeddings/oleObject1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7C4CDE15-F8A2-4C29-809F-DA1D74E7D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6699"/>
              </a:solidFill>
              <a:cs typeface="Arial" panose="020B0604020202020204" pitchFamily="34" charset="0"/>
            </a:endParaRPr>
          </a:p>
        </p:txBody>
      </p:sp>
      <p:pic>
        <p:nvPicPr>
          <p:cNvPr id="31" name="Picture 2" descr="Description: E:\hinh\2000px-Flag_of_Vietnam.svg.png">
            <a:extLst>
              <a:ext uri="{FF2B5EF4-FFF2-40B4-BE49-F238E27FC236}">
                <a16:creationId xmlns:a16="http://schemas.microsoft.com/office/drawing/2014/main" id="{EC332806-91C2-40F5-B44F-A5E8C3886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77875"/>
            <a:ext cx="34290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>
            <a:extLst>
              <a:ext uri="{FF2B5EF4-FFF2-40B4-BE49-F238E27FC236}">
                <a16:creationId xmlns:a16="http://schemas.microsoft.com/office/drawing/2014/main" id="{0FE2CAB9-DD8F-4AFD-8ADE-16BC51900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6063"/>
            <a:ext cx="312420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245">
            <a:extLst>
              <a:ext uri="{FF2B5EF4-FFF2-40B4-BE49-F238E27FC236}">
                <a16:creationId xmlns:a16="http://schemas.microsoft.com/office/drawing/2014/main" id="{3837AB03-EE18-4C5E-924A-6B85A5829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600" b="1">
              <a:solidFill>
                <a:srgbClr val="006699"/>
              </a:solidFill>
              <a:latin typeface=".VnArial" pitchFamily="34" charset="0"/>
            </a:endParaRPr>
          </a:p>
        </p:txBody>
      </p:sp>
      <p:sp>
        <p:nvSpPr>
          <p:cNvPr id="9222" name="Rectangle 246">
            <a:extLst>
              <a:ext uri="{FF2B5EF4-FFF2-40B4-BE49-F238E27FC236}">
                <a16:creationId xmlns:a16="http://schemas.microsoft.com/office/drawing/2014/main" id="{595CB026-074C-4F9E-B07D-234AE8293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1300">
                <a:solidFill>
                  <a:srgbClr val="0066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endParaRPr lang="vi-VN" altLang="en-US">
              <a:solidFill>
                <a:srgbClr val="006699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FD8F2B-254B-4F7C-8A7B-FD5500CB10B2}"/>
              </a:ext>
            </a:extLst>
          </p:cNvPr>
          <p:cNvSpPr txBox="1"/>
          <p:nvPr/>
        </p:nvSpPr>
        <p:spPr bwMode="auto">
          <a:xfrm>
            <a:off x="1468438" y="3565525"/>
            <a:ext cx="1981200" cy="4619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vi-VN" sz="2400" b="1" kern="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Hình 1</a:t>
            </a:r>
            <a:endParaRPr lang="en-US" sz="2400" b="1" kern="0" dirty="0" err="1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B9A73B3-9746-4471-9C1E-9008917378A0}"/>
              </a:ext>
            </a:extLst>
          </p:cNvPr>
          <p:cNvSpPr txBox="1"/>
          <p:nvPr/>
        </p:nvSpPr>
        <p:spPr bwMode="auto">
          <a:xfrm>
            <a:off x="5905500" y="3586163"/>
            <a:ext cx="1981200" cy="4619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vi-VN" sz="2400" b="1" kern="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Hình 2</a:t>
            </a:r>
            <a:endParaRPr lang="en-US" sz="2400" b="1" kern="0" dirty="0" err="1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7DE65E1-52E5-4B6C-A28C-9724B41AB070}"/>
              </a:ext>
            </a:extLst>
          </p:cNvPr>
          <p:cNvSpPr txBox="1"/>
          <p:nvPr/>
        </p:nvSpPr>
        <p:spPr bwMode="auto">
          <a:xfrm>
            <a:off x="152400" y="4267200"/>
            <a:ext cx="8839200" cy="11699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vi-VN" sz="2800" b="1" kern="0" dirty="0">
                <a:solidFill>
                  <a:srgbClr val="D5E0E7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Hình 1 là hình ảnh lá quốc kì Việt Nam. 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vi-VN" sz="2800" b="1" kern="0" dirty="0">
                <a:solidFill>
                  <a:srgbClr val="D5E0E7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Em hãy tìm cách vẽ ngôi sao có 5 cách đều như hình 2</a:t>
            </a:r>
            <a:endParaRPr lang="en-US" sz="2800" b="1" kern="0" dirty="0" err="1">
              <a:solidFill>
                <a:srgbClr val="D5E0E7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>
            <a:extLst>
              <a:ext uri="{FF2B5EF4-FFF2-40B4-BE49-F238E27FC236}">
                <a16:creationId xmlns:a16="http://schemas.microsoft.com/office/drawing/2014/main" id="{A40749EB-CEE8-434B-8C57-1780F3E62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138113"/>
            <a:ext cx="423863" cy="5791200"/>
          </a:xfrm>
          <a:prstGeom prst="flowChartAlternateProcess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rgbClr val="9999FF"/>
              </a:solidFill>
              <a:cs typeface="Arial" panose="020B0604020202020204" pitchFamily="34" charset="0"/>
            </a:endParaRPr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B0C74965-9853-4816-ACA9-A1F0B6636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022975"/>
            <a:ext cx="985837" cy="457200"/>
          </a:xfrm>
          <a:prstGeom prst="rect">
            <a:avLst/>
          </a:prstGeom>
          <a:solidFill>
            <a:srgbClr val="008000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3300"/>
                </a:solidFill>
                <a:cs typeface="Arial" panose="020B0604020202020204" pitchFamily="34" charset="0"/>
              </a:rPr>
              <a:t>ĐÁP ÁN</a:t>
            </a:r>
          </a:p>
        </p:txBody>
      </p:sp>
      <p:sp>
        <p:nvSpPr>
          <p:cNvPr id="101381" name="AutoShape 5">
            <a:extLst>
              <a:ext uri="{FF2B5EF4-FFF2-40B4-BE49-F238E27FC236}">
                <a16:creationId xmlns:a16="http://schemas.microsoft.com/office/drawing/2014/main" id="{239E5A8A-AFC1-425C-8EC1-2E53B7E11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1676400"/>
            <a:ext cx="4021138" cy="457200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>
                <a:solidFill>
                  <a:schemeClr val="bg1"/>
                </a:solidFill>
                <a:cs typeface="Arial" panose="020B0604020202020204" pitchFamily="34" charset="0"/>
              </a:rPr>
              <a:t>A. MBN=         , PCQ= </a:t>
            </a:r>
          </a:p>
        </p:txBody>
      </p:sp>
      <p:sp>
        <p:nvSpPr>
          <p:cNvPr id="101384" name="AutoShape 8">
            <a:extLst>
              <a:ext uri="{FF2B5EF4-FFF2-40B4-BE49-F238E27FC236}">
                <a16:creationId xmlns:a16="http://schemas.microsoft.com/office/drawing/2014/main" id="{1D3AA14A-F876-4B49-8EA8-2CCF13B3D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49225"/>
            <a:ext cx="7696200" cy="1263650"/>
          </a:xfrm>
          <a:prstGeom prst="flowChartAlternateProcess">
            <a:avLst/>
          </a:prstGeom>
          <a:solidFill>
            <a:srgbClr val="CC00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</a:pPr>
            <a:r>
              <a:rPr lang="en-US" altLang="en-US" sz="2400">
                <a:solidFill>
                  <a:schemeClr val="bg1"/>
                </a:solidFill>
                <a:cs typeface="Arial" panose="020B0604020202020204" pitchFamily="34" charset="0"/>
              </a:rPr>
              <a:t>Cho MAN =        . Tính số đo góc MBN và PCQ ?</a:t>
            </a:r>
          </a:p>
          <a:p>
            <a:pPr algn="ctr" eaLnBrk="1" hangingPunct="1">
              <a:spcBef>
                <a:spcPct val="30000"/>
              </a:spcBef>
            </a:pPr>
            <a:r>
              <a:rPr lang="en-US" altLang="en-US" sz="2400">
                <a:solidFill>
                  <a:schemeClr val="bg1"/>
                </a:solidFill>
                <a:cs typeface="Arial" panose="020B0604020202020204" pitchFamily="34" charset="0"/>
              </a:rPr>
              <a:t> (hình vẽ sau)</a:t>
            </a:r>
          </a:p>
        </p:txBody>
      </p:sp>
      <p:sp>
        <p:nvSpPr>
          <p:cNvPr id="18438" name="AutoShape 1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E24E8BB-4B6C-4C4C-AE10-BC94D8015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6021388"/>
            <a:ext cx="1009650" cy="431800"/>
          </a:xfrm>
          <a:prstGeom prst="actionButtonInformation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cs typeface="Arial" panose="020B0604020202020204" pitchFamily="34" charset="0"/>
              </a:rPr>
              <a:t>MENU</a:t>
            </a:r>
          </a:p>
        </p:txBody>
      </p:sp>
      <p:sp>
        <p:nvSpPr>
          <p:cNvPr id="18439" name="Rectangle 11">
            <a:extLst>
              <a:ext uri="{FF2B5EF4-FFF2-40B4-BE49-F238E27FC236}">
                <a16:creationId xmlns:a16="http://schemas.microsoft.com/office/drawing/2014/main" id="{77EC2152-373A-451F-8B91-D14029524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cs typeface="Arial" panose="020B0604020202020204" pitchFamily="34" charset="0"/>
            </a:endParaRPr>
          </a:p>
        </p:txBody>
      </p:sp>
      <p:grpSp>
        <p:nvGrpSpPr>
          <p:cNvPr id="18440" name="Group 12">
            <a:extLst>
              <a:ext uri="{FF2B5EF4-FFF2-40B4-BE49-F238E27FC236}">
                <a16:creationId xmlns:a16="http://schemas.microsoft.com/office/drawing/2014/main" id="{CB2AEA73-C99C-4DD0-A1CE-DB94B6B3CCBD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1341438"/>
            <a:ext cx="2881312" cy="3527425"/>
            <a:chOff x="1837" y="1207"/>
            <a:chExt cx="1754" cy="2191"/>
          </a:xfrm>
        </p:grpSpPr>
        <p:pic>
          <p:nvPicPr>
            <p:cNvPr id="18482" name="Picture 13">
              <a:extLst>
                <a:ext uri="{FF2B5EF4-FFF2-40B4-BE49-F238E27FC236}">
                  <a16:creationId xmlns:a16="http://schemas.microsoft.com/office/drawing/2014/main" id="{DFDA877D-B3C8-41C1-9201-8D06E519DB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1207"/>
              <a:ext cx="1754" cy="2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83" name="Freeform 14">
              <a:extLst>
                <a:ext uri="{FF2B5EF4-FFF2-40B4-BE49-F238E27FC236}">
                  <a16:creationId xmlns:a16="http://schemas.microsoft.com/office/drawing/2014/main" id="{19DDCE43-0C53-4189-BC6B-849CB5021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2" y="2659"/>
              <a:ext cx="273" cy="45"/>
            </a:xfrm>
            <a:custGeom>
              <a:avLst/>
              <a:gdLst>
                <a:gd name="T0" fmla="*/ 0 w 273"/>
                <a:gd name="T1" fmla="*/ 0 h 45"/>
                <a:gd name="T2" fmla="*/ 137 w 273"/>
                <a:gd name="T3" fmla="*/ 45 h 45"/>
                <a:gd name="T4" fmla="*/ 273 w 273"/>
                <a:gd name="T5" fmla="*/ 0 h 45"/>
                <a:gd name="T6" fmla="*/ 0 60000 65536"/>
                <a:gd name="T7" fmla="*/ 0 60000 65536"/>
                <a:gd name="T8" fmla="*/ 0 60000 65536"/>
                <a:gd name="T9" fmla="*/ 0 w 273"/>
                <a:gd name="T10" fmla="*/ 0 h 45"/>
                <a:gd name="T11" fmla="*/ 273 w 273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3" h="45">
                  <a:moveTo>
                    <a:pt x="0" y="0"/>
                  </a:moveTo>
                  <a:cubicBezTo>
                    <a:pt x="46" y="22"/>
                    <a:pt x="92" y="45"/>
                    <a:pt x="137" y="45"/>
                  </a:cubicBezTo>
                  <a:cubicBezTo>
                    <a:pt x="182" y="45"/>
                    <a:pt x="250" y="7"/>
                    <a:pt x="273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4" name="Line 15">
              <a:extLst>
                <a:ext uri="{FF2B5EF4-FFF2-40B4-BE49-F238E27FC236}">
                  <a16:creationId xmlns:a16="http://schemas.microsoft.com/office/drawing/2014/main" id="{B6EF1BEC-BCE3-4273-8508-846417464C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9" y="2659"/>
              <a:ext cx="0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5" name="Freeform 16">
              <a:extLst>
                <a:ext uri="{FF2B5EF4-FFF2-40B4-BE49-F238E27FC236}">
                  <a16:creationId xmlns:a16="http://schemas.microsoft.com/office/drawing/2014/main" id="{0E37D514-EE89-4E72-81F9-7C0062A6B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1616"/>
              <a:ext cx="91" cy="45"/>
            </a:xfrm>
            <a:custGeom>
              <a:avLst/>
              <a:gdLst>
                <a:gd name="T0" fmla="*/ 0 w 91"/>
                <a:gd name="T1" fmla="*/ 0 h 45"/>
                <a:gd name="T2" fmla="*/ 46 w 91"/>
                <a:gd name="T3" fmla="*/ 45 h 45"/>
                <a:gd name="T4" fmla="*/ 91 w 91"/>
                <a:gd name="T5" fmla="*/ 0 h 45"/>
                <a:gd name="T6" fmla="*/ 0 60000 65536"/>
                <a:gd name="T7" fmla="*/ 0 60000 65536"/>
                <a:gd name="T8" fmla="*/ 0 60000 65536"/>
                <a:gd name="T9" fmla="*/ 0 w 91"/>
                <a:gd name="T10" fmla="*/ 0 h 45"/>
                <a:gd name="T11" fmla="*/ 91 w 91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" h="45">
                  <a:moveTo>
                    <a:pt x="0" y="0"/>
                  </a:moveTo>
                  <a:cubicBezTo>
                    <a:pt x="15" y="22"/>
                    <a:pt x="31" y="45"/>
                    <a:pt x="46" y="45"/>
                  </a:cubicBezTo>
                  <a:cubicBezTo>
                    <a:pt x="61" y="45"/>
                    <a:pt x="76" y="22"/>
                    <a:pt x="91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>
            <a:extLst>
              <a:ext uri="{FF2B5EF4-FFF2-40B4-BE49-F238E27FC236}">
                <a16:creationId xmlns:a16="http://schemas.microsoft.com/office/drawing/2014/main" id="{9C70CCAC-76E4-4BAC-BDF2-209F3846EAF6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261938"/>
            <a:ext cx="288925" cy="142875"/>
            <a:chOff x="2789" y="2478"/>
            <a:chExt cx="182" cy="90"/>
          </a:xfrm>
        </p:grpSpPr>
        <p:sp>
          <p:nvSpPr>
            <p:cNvPr id="18480" name="Line 18">
              <a:extLst>
                <a:ext uri="{FF2B5EF4-FFF2-40B4-BE49-F238E27FC236}">
                  <a16:creationId xmlns:a16="http://schemas.microsoft.com/office/drawing/2014/main" id="{021F74D3-DB06-455E-8133-D5515D75E0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9" y="2478"/>
              <a:ext cx="91" cy="9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1" name="Line 19">
              <a:extLst>
                <a:ext uri="{FF2B5EF4-FFF2-40B4-BE49-F238E27FC236}">
                  <a16:creationId xmlns:a16="http://schemas.microsoft.com/office/drawing/2014/main" id="{C883973F-E571-4441-A576-9915FAF3D8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478"/>
              <a:ext cx="91" cy="9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42" name="Rectangle 21">
            <a:extLst>
              <a:ext uri="{FF2B5EF4-FFF2-40B4-BE49-F238E27FC236}">
                <a16:creationId xmlns:a16="http://schemas.microsoft.com/office/drawing/2014/main" id="{98052BCF-7E4C-4762-94B3-404480BED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cs typeface="Arial" panose="020B0604020202020204" pitchFamily="34" charset="0"/>
            </a:endParaRPr>
          </a:p>
        </p:txBody>
      </p:sp>
      <p:graphicFrame>
        <p:nvGraphicFramePr>
          <p:cNvPr id="101396" name="Object 20">
            <a:extLst>
              <a:ext uri="{FF2B5EF4-FFF2-40B4-BE49-F238E27FC236}">
                <a16:creationId xmlns:a16="http://schemas.microsoft.com/office/drawing/2014/main" id="{9F69E644-C51B-4ED6-870D-0243AABCA0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0" y="217488"/>
          <a:ext cx="64770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6" name="Equation" r:id="rId4" imgW="241195" imgH="203112" progId="Equation.DSMT4">
                  <p:embed/>
                </p:oleObj>
              </mc:Choice>
              <mc:Fallback>
                <p:oleObj name="Equation" r:id="rId4" imgW="241195" imgH="203112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17488"/>
                        <a:ext cx="647700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08" name="Object 32">
            <a:extLst>
              <a:ext uri="{FF2B5EF4-FFF2-40B4-BE49-F238E27FC236}">
                <a16:creationId xmlns:a16="http://schemas.microsoft.com/office/drawing/2014/main" id="{209B7C44-74AF-4CE8-8617-A8D7226780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0063" y="1571625"/>
          <a:ext cx="64770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7" name="Equation" r:id="rId6" imgW="241195" imgH="203112" progId="Equation.DSMT4">
                  <p:embed/>
                </p:oleObj>
              </mc:Choice>
              <mc:Fallback>
                <p:oleObj name="Equation" r:id="rId6" imgW="241195" imgH="203112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1571625"/>
                        <a:ext cx="647700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09" name="Object 33">
            <a:extLst>
              <a:ext uri="{FF2B5EF4-FFF2-40B4-BE49-F238E27FC236}">
                <a16:creationId xmlns:a16="http://schemas.microsoft.com/office/drawing/2014/main" id="{4C2BC7CF-1A08-48E4-8A16-B34A0C2DDF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80288" y="1571625"/>
          <a:ext cx="64770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8" name="Equation" r:id="rId7" imgW="241195" imgH="203112" progId="Equation.DSMT4">
                  <p:embed/>
                </p:oleObj>
              </mc:Choice>
              <mc:Fallback>
                <p:oleObj name="Equation" r:id="rId7" imgW="241195" imgH="203112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1571625"/>
                        <a:ext cx="647700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410" name="AutoShape 34">
            <a:extLst>
              <a:ext uri="{FF2B5EF4-FFF2-40B4-BE49-F238E27FC236}">
                <a16:creationId xmlns:a16="http://schemas.microsoft.com/office/drawing/2014/main" id="{893B7698-E988-4EDE-8856-ED1448C02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2420938"/>
            <a:ext cx="4021137" cy="457200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>
                <a:solidFill>
                  <a:schemeClr val="bg1"/>
                </a:solidFill>
                <a:cs typeface="Arial" panose="020B0604020202020204" pitchFamily="34" charset="0"/>
              </a:rPr>
              <a:t>B. MBN=         , PCQ= </a:t>
            </a:r>
          </a:p>
        </p:txBody>
      </p:sp>
      <p:sp>
        <p:nvSpPr>
          <p:cNvPr id="101411" name="AutoShape 35">
            <a:extLst>
              <a:ext uri="{FF2B5EF4-FFF2-40B4-BE49-F238E27FC236}">
                <a16:creationId xmlns:a16="http://schemas.microsoft.com/office/drawing/2014/main" id="{D91F9B33-6280-42DA-95DA-690D8EEC1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3213100"/>
            <a:ext cx="4021137" cy="457200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>
                <a:solidFill>
                  <a:schemeClr val="bg1"/>
                </a:solidFill>
                <a:cs typeface="Arial" panose="020B0604020202020204" pitchFamily="34" charset="0"/>
              </a:rPr>
              <a:t>C. MBN=         , PCQ= </a:t>
            </a:r>
          </a:p>
        </p:txBody>
      </p:sp>
      <p:sp>
        <p:nvSpPr>
          <p:cNvPr id="101412" name="AutoShape 36">
            <a:extLst>
              <a:ext uri="{FF2B5EF4-FFF2-40B4-BE49-F238E27FC236}">
                <a16:creationId xmlns:a16="http://schemas.microsoft.com/office/drawing/2014/main" id="{F7DF97EB-E9E7-4462-814E-04162624C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8788" y="3962400"/>
            <a:ext cx="4021137" cy="619125"/>
          </a:xfrm>
          <a:prstGeom prst="flowChartAlternateProcess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>
                <a:solidFill>
                  <a:schemeClr val="bg1"/>
                </a:solidFill>
                <a:cs typeface="Arial" panose="020B0604020202020204" pitchFamily="34" charset="0"/>
              </a:rPr>
              <a:t>D. MBN=         , PCQ= </a:t>
            </a:r>
          </a:p>
        </p:txBody>
      </p:sp>
      <p:graphicFrame>
        <p:nvGraphicFramePr>
          <p:cNvPr id="101413" name="Object 37">
            <a:extLst>
              <a:ext uri="{FF2B5EF4-FFF2-40B4-BE49-F238E27FC236}">
                <a16:creationId xmlns:a16="http://schemas.microsoft.com/office/drawing/2014/main" id="{5D498BB6-4536-45DD-B6BD-F8581D83DD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1500" y="2349500"/>
          <a:ext cx="64770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9" name="Equation" r:id="rId9" imgW="241195" imgH="203112" progId="Equation.DSMT4">
                  <p:embed/>
                </p:oleObj>
              </mc:Choice>
              <mc:Fallback>
                <p:oleObj name="Equation" r:id="rId9" imgW="241195" imgH="203112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2349500"/>
                        <a:ext cx="647700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14" name="Object 38">
            <a:extLst>
              <a:ext uri="{FF2B5EF4-FFF2-40B4-BE49-F238E27FC236}">
                <a16:creationId xmlns:a16="http://schemas.microsoft.com/office/drawing/2014/main" id="{933DA176-9BDE-4039-AD5F-BB8C0987D5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1500" y="3141663"/>
          <a:ext cx="64770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0" name="Equation" r:id="rId11" imgW="241195" imgH="203112" progId="Equation.DSMT4">
                  <p:embed/>
                </p:oleObj>
              </mc:Choice>
              <mc:Fallback>
                <p:oleObj name="Equation" r:id="rId11" imgW="241195" imgH="203112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141663"/>
                        <a:ext cx="647700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15" name="Object 39">
            <a:extLst>
              <a:ext uri="{FF2B5EF4-FFF2-40B4-BE49-F238E27FC236}">
                <a16:creationId xmlns:a16="http://schemas.microsoft.com/office/drawing/2014/main" id="{83DBB37C-C3BD-451E-BAEB-AF44B2A510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80288" y="2320925"/>
          <a:ext cx="64770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1" name="Equation" r:id="rId13" imgW="241195" imgH="203112" progId="Equation.DSMT4">
                  <p:embed/>
                </p:oleObj>
              </mc:Choice>
              <mc:Fallback>
                <p:oleObj name="Equation" r:id="rId13" imgW="241195" imgH="203112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2320925"/>
                        <a:ext cx="647700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16" name="Object 40">
            <a:extLst>
              <a:ext uri="{FF2B5EF4-FFF2-40B4-BE49-F238E27FC236}">
                <a16:creationId xmlns:a16="http://schemas.microsoft.com/office/drawing/2014/main" id="{67450ADB-930E-4A42-ADE3-F1034D2D7D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80288" y="3933825"/>
          <a:ext cx="64770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2" name="Equation" r:id="rId14" imgW="241195" imgH="203112" progId="Equation.DSMT4">
                  <p:embed/>
                </p:oleObj>
              </mc:Choice>
              <mc:Fallback>
                <p:oleObj name="Equation" r:id="rId14" imgW="241195" imgH="203112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3933825"/>
                        <a:ext cx="647700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17" name="Object 41">
            <a:extLst>
              <a:ext uri="{FF2B5EF4-FFF2-40B4-BE49-F238E27FC236}">
                <a16:creationId xmlns:a16="http://schemas.microsoft.com/office/drawing/2014/main" id="{871AE690-A3D5-43B5-B3B9-5778BBC068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54663" y="3889375"/>
          <a:ext cx="817562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3" name="Equation" r:id="rId16" imgW="304536" imgH="203024" progId="Equation.DSMT4">
                  <p:embed/>
                </p:oleObj>
              </mc:Choice>
              <mc:Fallback>
                <p:oleObj name="Equation" r:id="rId16" imgW="304536" imgH="203024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4663" y="3889375"/>
                        <a:ext cx="817562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418" name="Object 42">
            <a:extLst>
              <a:ext uri="{FF2B5EF4-FFF2-40B4-BE49-F238E27FC236}">
                <a16:creationId xmlns:a16="http://schemas.microsoft.com/office/drawing/2014/main" id="{7F4BB6DD-022C-493D-A983-08AFA8C295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83463" y="3128963"/>
          <a:ext cx="817562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4" name="Equation" r:id="rId18" imgW="304536" imgH="203024" progId="Equation.DSMT4">
                  <p:embed/>
                </p:oleObj>
              </mc:Choice>
              <mc:Fallback>
                <p:oleObj name="Equation" r:id="rId18" imgW="304536" imgH="203024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3463" y="3128963"/>
                        <a:ext cx="817562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419" name="AutoShape 43">
            <a:extLst>
              <a:ext uri="{FF2B5EF4-FFF2-40B4-BE49-F238E27FC236}">
                <a16:creationId xmlns:a16="http://schemas.microsoft.com/office/drawing/2014/main" id="{7DCC7889-B774-45C5-B5D3-B1CFE2183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581525"/>
            <a:ext cx="7999413" cy="1524000"/>
          </a:xfrm>
          <a:prstGeom prst="leftArrow">
            <a:avLst>
              <a:gd name="adj1" fmla="val 27287"/>
              <a:gd name="adj2" fmla="val 23426"/>
            </a:avLst>
          </a:prstGeom>
          <a:solidFill>
            <a:srgbClr val="0000FF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b="1">
                <a:solidFill>
                  <a:srgbClr val="FF0000"/>
                </a:solidFill>
                <a:cs typeface="Arial" panose="020B0604020202020204" pitchFamily="34" charset="0"/>
              </a:rPr>
              <a:t>ĐÁP ÁN ĐÚNG                             </a:t>
            </a:r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C</a:t>
            </a:r>
            <a:r>
              <a:rPr lang="en-US" altLang="en-US" sz="2400" b="1">
                <a:latin typeface=".VnTimeH" panose="020B7200000000000000" pitchFamily="34" charset="0"/>
                <a:cs typeface="Arial" panose="020B0604020202020204" pitchFamily="34" charset="0"/>
              </a:rPr>
              <a:t>	</a:t>
            </a:r>
            <a:r>
              <a:rPr lang="en-US" altLang="en-US" b="1">
                <a:latin typeface=".VnTimeH" panose="020B7200000000000000" pitchFamily="34" charset="0"/>
                <a:cs typeface="Arial" panose="020B0604020202020204" pitchFamily="34" charset="0"/>
              </a:rPr>
              <a:t>	</a:t>
            </a:r>
            <a:endParaRPr lang="en-US" altLang="en-US" sz="2800" b="1">
              <a:solidFill>
                <a:srgbClr val="FF33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44">
            <a:extLst>
              <a:ext uri="{FF2B5EF4-FFF2-40B4-BE49-F238E27FC236}">
                <a16:creationId xmlns:a16="http://schemas.microsoft.com/office/drawing/2014/main" id="{5083435C-BA41-4F59-8D18-4B15C34212AC}"/>
              </a:ext>
            </a:extLst>
          </p:cNvPr>
          <p:cNvGrpSpPr>
            <a:grpSpLocks/>
          </p:cNvGrpSpPr>
          <p:nvPr/>
        </p:nvGrpSpPr>
        <p:grpSpPr bwMode="auto">
          <a:xfrm>
            <a:off x="4975225" y="1657350"/>
            <a:ext cx="288925" cy="142875"/>
            <a:chOff x="2789" y="2478"/>
            <a:chExt cx="182" cy="90"/>
          </a:xfrm>
        </p:grpSpPr>
        <p:sp>
          <p:nvSpPr>
            <p:cNvPr id="18478" name="Line 45">
              <a:extLst>
                <a:ext uri="{FF2B5EF4-FFF2-40B4-BE49-F238E27FC236}">
                  <a16:creationId xmlns:a16="http://schemas.microsoft.com/office/drawing/2014/main" id="{D36C4AE0-5F78-4F21-A054-DF2C988E43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9" y="2478"/>
              <a:ext cx="91" cy="9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9" name="Line 46">
              <a:extLst>
                <a:ext uri="{FF2B5EF4-FFF2-40B4-BE49-F238E27FC236}">
                  <a16:creationId xmlns:a16="http://schemas.microsoft.com/office/drawing/2014/main" id="{62B86036-2F00-49C1-9BC3-83FB2EC895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478"/>
              <a:ext cx="91" cy="9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7">
            <a:extLst>
              <a:ext uri="{FF2B5EF4-FFF2-40B4-BE49-F238E27FC236}">
                <a16:creationId xmlns:a16="http://schemas.microsoft.com/office/drawing/2014/main" id="{A72C2232-7965-407F-9BBC-4019A72B9B8C}"/>
              </a:ext>
            </a:extLst>
          </p:cNvPr>
          <p:cNvGrpSpPr>
            <a:grpSpLocks/>
          </p:cNvGrpSpPr>
          <p:nvPr/>
        </p:nvGrpSpPr>
        <p:grpSpPr bwMode="auto">
          <a:xfrm>
            <a:off x="6716713" y="1671638"/>
            <a:ext cx="288925" cy="142875"/>
            <a:chOff x="2789" y="2478"/>
            <a:chExt cx="182" cy="90"/>
          </a:xfrm>
        </p:grpSpPr>
        <p:sp>
          <p:nvSpPr>
            <p:cNvPr id="18476" name="Line 48">
              <a:extLst>
                <a:ext uri="{FF2B5EF4-FFF2-40B4-BE49-F238E27FC236}">
                  <a16:creationId xmlns:a16="http://schemas.microsoft.com/office/drawing/2014/main" id="{99AC3BB3-C795-4685-B2F0-786A7ED7AF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9" y="2478"/>
              <a:ext cx="91" cy="9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7" name="Line 49">
              <a:extLst>
                <a:ext uri="{FF2B5EF4-FFF2-40B4-BE49-F238E27FC236}">
                  <a16:creationId xmlns:a16="http://schemas.microsoft.com/office/drawing/2014/main" id="{0D3FB2DB-8EF3-4C41-816F-4BE64110EF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478"/>
              <a:ext cx="91" cy="9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0">
            <a:extLst>
              <a:ext uri="{FF2B5EF4-FFF2-40B4-BE49-F238E27FC236}">
                <a16:creationId xmlns:a16="http://schemas.microsoft.com/office/drawing/2014/main" id="{14B6820D-C844-4CFF-B783-CC3851DEF200}"/>
              </a:ext>
            </a:extLst>
          </p:cNvPr>
          <p:cNvGrpSpPr>
            <a:grpSpLocks/>
          </p:cNvGrpSpPr>
          <p:nvPr/>
        </p:nvGrpSpPr>
        <p:grpSpPr bwMode="auto">
          <a:xfrm>
            <a:off x="4960938" y="2392363"/>
            <a:ext cx="288925" cy="142875"/>
            <a:chOff x="2789" y="2478"/>
            <a:chExt cx="182" cy="90"/>
          </a:xfrm>
        </p:grpSpPr>
        <p:sp>
          <p:nvSpPr>
            <p:cNvPr id="18474" name="Line 51">
              <a:extLst>
                <a:ext uri="{FF2B5EF4-FFF2-40B4-BE49-F238E27FC236}">
                  <a16:creationId xmlns:a16="http://schemas.microsoft.com/office/drawing/2014/main" id="{6288DD3E-20DC-4EE1-A8C1-C5CDCA107B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9" y="2478"/>
              <a:ext cx="91" cy="9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Line 52">
              <a:extLst>
                <a:ext uri="{FF2B5EF4-FFF2-40B4-BE49-F238E27FC236}">
                  <a16:creationId xmlns:a16="http://schemas.microsoft.com/office/drawing/2014/main" id="{5B97D0EF-F319-4329-A476-6466E3FB54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478"/>
              <a:ext cx="91" cy="9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53">
            <a:extLst>
              <a:ext uri="{FF2B5EF4-FFF2-40B4-BE49-F238E27FC236}">
                <a16:creationId xmlns:a16="http://schemas.microsoft.com/office/drawing/2014/main" id="{8862F50A-F564-4B0D-A13A-5B4739897A9A}"/>
              </a:ext>
            </a:extLst>
          </p:cNvPr>
          <p:cNvGrpSpPr>
            <a:grpSpLocks/>
          </p:cNvGrpSpPr>
          <p:nvPr/>
        </p:nvGrpSpPr>
        <p:grpSpPr bwMode="auto">
          <a:xfrm>
            <a:off x="4989513" y="3198813"/>
            <a:ext cx="288925" cy="142875"/>
            <a:chOff x="2789" y="2478"/>
            <a:chExt cx="182" cy="90"/>
          </a:xfrm>
        </p:grpSpPr>
        <p:sp>
          <p:nvSpPr>
            <p:cNvPr id="18472" name="Line 54">
              <a:extLst>
                <a:ext uri="{FF2B5EF4-FFF2-40B4-BE49-F238E27FC236}">
                  <a16:creationId xmlns:a16="http://schemas.microsoft.com/office/drawing/2014/main" id="{CD6D53F5-3D57-476A-86A0-463D0740EF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9" y="2478"/>
              <a:ext cx="91" cy="9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Line 55">
              <a:extLst>
                <a:ext uri="{FF2B5EF4-FFF2-40B4-BE49-F238E27FC236}">
                  <a16:creationId xmlns:a16="http://schemas.microsoft.com/office/drawing/2014/main" id="{2E2083AD-E367-4628-A5B0-12AE9E3032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478"/>
              <a:ext cx="91" cy="9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56">
            <a:extLst>
              <a:ext uri="{FF2B5EF4-FFF2-40B4-BE49-F238E27FC236}">
                <a16:creationId xmlns:a16="http://schemas.microsoft.com/office/drawing/2014/main" id="{F0F98F9A-E697-466D-B6A8-BF42CB45F1CD}"/>
              </a:ext>
            </a:extLst>
          </p:cNvPr>
          <p:cNvGrpSpPr>
            <a:grpSpLocks/>
          </p:cNvGrpSpPr>
          <p:nvPr/>
        </p:nvGrpSpPr>
        <p:grpSpPr bwMode="auto">
          <a:xfrm>
            <a:off x="6732588" y="3214688"/>
            <a:ext cx="288925" cy="142875"/>
            <a:chOff x="2789" y="2478"/>
            <a:chExt cx="182" cy="90"/>
          </a:xfrm>
        </p:grpSpPr>
        <p:sp>
          <p:nvSpPr>
            <p:cNvPr id="18470" name="Line 57">
              <a:extLst>
                <a:ext uri="{FF2B5EF4-FFF2-40B4-BE49-F238E27FC236}">
                  <a16:creationId xmlns:a16="http://schemas.microsoft.com/office/drawing/2014/main" id="{C092E735-D9BD-4E09-88CD-E86FC12064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9" y="2478"/>
              <a:ext cx="91" cy="9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1" name="Line 58">
              <a:extLst>
                <a:ext uri="{FF2B5EF4-FFF2-40B4-BE49-F238E27FC236}">
                  <a16:creationId xmlns:a16="http://schemas.microsoft.com/office/drawing/2014/main" id="{A617C88B-BA9D-4C2A-B568-2710AA6E54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478"/>
              <a:ext cx="91" cy="9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59">
            <a:extLst>
              <a:ext uri="{FF2B5EF4-FFF2-40B4-BE49-F238E27FC236}">
                <a16:creationId xmlns:a16="http://schemas.microsoft.com/office/drawing/2014/main" id="{10B66793-A1E8-4190-972A-26207B152A47}"/>
              </a:ext>
            </a:extLst>
          </p:cNvPr>
          <p:cNvGrpSpPr>
            <a:grpSpLocks/>
          </p:cNvGrpSpPr>
          <p:nvPr/>
        </p:nvGrpSpPr>
        <p:grpSpPr bwMode="auto">
          <a:xfrm>
            <a:off x="5003800" y="4005263"/>
            <a:ext cx="288925" cy="142875"/>
            <a:chOff x="2789" y="2478"/>
            <a:chExt cx="182" cy="90"/>
          </a:xfrm>
        </p:grpSpPr>
        <p:sp>
          <p:nvSpPr>
            <p:cNvPr id="18468" name="Line 60">
              <a:extLst>
                <a:ext uri="{FF2B5EF4-FFF2-40B4-BE49-F238E27FC236}">
                  <a16:creationId xmlns:a16="http://schemas.microsoft.com/office/drawing/2014/main" id="{DCAC8751-C5F8-463B-A6CD-5851D8F77D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9" y="2478"/>
              <a:ext cx="91" cy="9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Line 61">
              <a:extLst>
                <a:ext uri="{FF2B5EF4-FFF2-40B4-BE49-F238E27FC236}">
                  <a16:creationId xmlns:a16="http://schemas.microsoft.com/office/drawing/2014/main" id="{2CBDBADD-FE1E-45C7-BF30-2061B583FE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478"/>
              <a:ext cx="91" cy="9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62">
            <a:extLst>
              <a:ext uri="{FF2B5EF4-FFF2-40B4-BE49-F238E27FC236}">
                <a16:creationId xmlns:a16="http://schemas.microsoft.com/office/drawing/2014/main" id="{209090E9-F9B8-4C4E-A11F-46661512BA2C}"/>
              </a:ext>
            </a:extLst>
          </p:cNvPr>
          <p:cNvGrpSpPr>
            <a:grpSpLocks/>
          </p:cNvGrpSpPr>
          <p:nvPr/>
        </p:nvGrpSpPr>
        <p:grpSpPr bwMode="auto">
          <a:xfrm>
            <a:off x="6688138" y="2420938"/>
            <a:ext cx="288925" cy="142875"/>
            <a:chOff x="2789" y="2478"/>
            <a:chExt cx="182" cy="90"/>
          </a:xfrm>
        </p:grpSpPr>
        <p:sp>
          <p:nvSpPr>
            <p:cNvPr id="18466" name="Line 63">
              <a:extLst>
                <a:ext uri="{FF2B5EF4-FFF2-40B4-BE49-F238E27FC236}">
                  <a16:creationId xmlns:a16="http://schemas.microsoft.com/office/drawing/2014/main" id="{D933B1EB-0599-41AF-89B2-831F688DBF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9" y="2478"/>
              <a:ext cx="91" cy="9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Line 64">
              <a:extLst>
                <a:ext uri="{FF2B5EF4-FFF2-40B4-BE49-F238E27FC236}">
                  <a16:creationId xmlns:a16="http://schemas.microsoft.com/office/drawing/2014/main" id="{89B65151-54EE-4A51-B8DA-305343A7E4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478"/>
              <a:ext cx="91" cy="9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65">
            <a:extLst>
              <a:ext uri="{FF2B5EF4-FFF2-40B4-BE49-F238E27FC236}">
                <a16:creationId xmlns:a16="http://schemas.microsoft.com/office/drawing/2014/main" id="{56FB7820-EEE7-43EB-85D3-D29ACA6383A7}"/>
              </a:ext>
            </a:extLst>
          </p:cNvPr>
          <p:cNvGrpSpPr>
            <a:grpSpLocks/>
          </p:cNvGrpSpPr>
          <p:nvPr/>
        </p:nvGrpSpPr>
        <p:grpSpPr bwMode="auto">
          <a:xfrm>
            <a:off x="6702425" y="3948113"/>
            <a:ext cx="288925" cy="142875"/>
            <a:chOff x="2789" y="2478"/>
            <a:chExt cx="182" cy="90"/>
          </a:xfrm>
        </p:grpSpPr>
        <p:sp>
          <p:nvSpPr>
            <p:cNvPr id="18464" name="Line 66">
              <a:extLst>
                <a:ext uri="{FF2B5EF4-FFF2-40B4-BE49-F238E27FC236}">
                  <a16:creationId xmlns:a16="http://schemas.microsoft.com/office/drawing/2014/main" id="{C2F4AB86-5AC9-4BF4-891F-5DF1D1807C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9" y="2478"/>
              <a:ext cx="91" cy="9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Line 67">
              <a:extLst>
                <a:ext uri="{FF2B5EF4-FFF2-40B4-BE49-F238E27FC236}">
                  <a16:creationId xmlns:a16="http://schemas.microsoft.com/office/drawing/2014/main" id="{1254A46E-A8D9-4F51-89D1-603E17456B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478"/>
              <a:ext cx="91" cy="9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1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1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1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1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1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1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1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1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1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1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1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1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1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1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1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1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1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1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1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1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1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1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1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1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1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1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1014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1014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1014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014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1" grpId="0" animBg="1"/>
      <p:bldP spid="101384" grpId="0" animBg="1"/>
      <p:bldP spid="101419" grpId="0" animBg="1"/>
      <p:bldP spid="10141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>
            <a:extLst>
              <a:ext uri="{FF2B5EF4-FFF2-40B4-BE49-F238E27FC236}">
                <a16:creationId xmlns:a16="http://schemas.microsoft.com/office/drawing/2014/main" id="{49C1C898-DF02-4F88-BA2B-DFFB8F9D9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3" y="1628775"/>
            <a:ext cx="7991475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70000"/>
              </a:spcBef>
            </a:pPr>
            <a:r>
              <a:rPr lang="en-US" altLang="en-US" sz="2500" b="1">
                <a:solidFill>
                  <a:srgbClr val="000099"/>
                </a:solidFill>
                <a:cs typeface="Arial" panose="020B0604020202020204" pitchFamily="34" charset="0"/>
              </a:rPr>
              <a:t>* </a:t>
            </a:r>
            <a:r>
              <a:rPr lang="en-US" altLang="en-US" sz="2500" b="1" u="sng">
                <a:solidFill>
                  <a:srgbClr val="000099"/>
                </a:solidFill>
                <a:cs typeface="Arial" panose="020B0604020202020204" pitchFamily="34" charset="0"/>
              </a:rPr>
              <a:t>Lý thuyết</a:t>
            </a:r>
            <a:r>
              <a:rPr lang="en-US" altLang="en-US" sz="2500" b="1">
                <a:solidFill>
                  <a:srgbClr val="000099"/>
                </a:solidFill>
                <a:cs typeface="Arial" panose="020B0604020202020204" pitchFamily="34" charset="0"/>
              </a:rPr>
              <a:t>: </a:t>
            </a:r>
            <a:r>
              <a:rPr lang="en-US" altLang="en-US" sz="2500" b="1">
                <a:cs typeface="Arial" panose="020B0604020202020204" pitchFamily="34" charset="0"/>
              </a:rPr>
              <a:t>Học thật kỹ định nghĩa, định lí về góc nội tiếp. </a:t>
            </a:r>
            <a:endParaRPr lang="en-US" altLang="en-US" sz="2500" b="1">
              <a:solidFill>
                <a:srgbClr val="000099"/>
              </a:solidFill>
              <a:cs typeface="Arial" panose="020B0604020202020204" pitchFamily="34" charset="0"/>
            </a:endParaRPr>
          </a:p>
          <a:p>
            <a:pPr>
              <a:spcBef>
                <a:spcPct val="70000"/>
              </a:spcBef>
              <a:buFontTx/>
              <a:buChar char="•"/>
            </a:pPr>
            <a:r>
              <a:rPr lang="en-US" altLang="en-US" sz="2500" b="1">
                <a:cs typeface="Arial" panose="020B0604020202020204" pitchFamily="34" charset="0"/>
              </a:rPr>
              <a:t>- Làm các bài tập: 19, 20, 21, 22 sgk75, 76.</a:t>
            </a:r>
          </a:p>
          <a:p>
            <a:pPr>
              <a:spcBef>
                <a:spcPct val="70000"/>
              </a:spcBef>
            </a:pPr>
            <a:endParaRPr lang="en-US" altLang="en-US" sz="2500" b="1">
              <a:cs typeface="Arial" panose="020B0604020202020204" pitchFamily="34" charset="0"/>
            </a:endParaRPr>
          </a:p>
          <a:p>
            <a:pPr>
              <a:spcBef>
                <a:spcPct val="70000"/>
              </a:spcBef>
            </a:pPr>
            <a:endParaRPr lang="en-US" altLang="en-US" sz="2500" b="1">
              <a:cs typeface="Arial" panose="020B0604020202020204" pitchFamily="34" charset="0"/>
            </a:endParaRPr>
          </a:p>
        </p:txBody>
      </p:sp>
      <p:sp>
        <p:nvSpPr>
          <p:cNvPr id="72707" name="WordArt 3">
            <a:extLst>
              <a:ext uri="{FF2B5EF4-FFF2-40B4-BE49-F238E27FC236}">
                <a16:creationId xmlns:a16="http://schemas.microsoft.com/office/drawing/2014/main" id="{F0AA7663-E64F-4762-B344-ECBC918106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63713" y="549275"/>
            <a:ext cx="540067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2800" b="1" kern="10">
              <a:ln w="9525">
                <a:solidFill>
                  <a:srgbClr val="FF3300"/>
                </a:solidFill>
                <a:miter lim="800000"/>
                <a:headEnd/>
                <a:tailEnd/>
              </a:ln>
              <a:solidFill>
                <a:srgbClr val="0066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2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32">
            <a:extLst>
              <a:ext uri="{FF2B5EF4-FFF2-40B4-BE49-F238E27FC236}">
                <a16:creationId xmlns:a16="http://schemas.microsoft.com/office/drawing/2014/main" id="{6BE3DAE3-DC36-49B3-A463-1150D3757552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600200"/>
            <a:ext cx="2133600" cy="2743200"/>
            <a:chOff x="1304" y="1072"/>
            <a:chExt cx="1344" cy="1728"/>
          </a:xfrm>
        </p:grpSpPr>
        <p:sp>
          <p:nvSpPr>
            <p:cNvPr id="10251" name="Oval 2">
              <a:extLst>
                <a:ext uri="{FF2B5EF4-FFF2-40B4-BE49-F238E27FC236}">
                  <a16:creationId xmlns:a16="http://schemas.microsoft.com/office/drawing/2014/main" id="{1CE7FB1A-0DBA-48E0-A63F-DA7B91C1E2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" y="1240"/>
              <a:ext cx="1344" cy="1392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0252" name="Oval 11">
              <a:extLst>
                <a:ext uri="{FF2B5EF4-FFF2-40B4-BE49-F238E27FC236}">
                  <a16:creationId xmlns:a16="http://schemas.microsoft.com/office/drawing/2014/main" id="{DF5EA65B-A6EA-444C-AFE2-2F25D026F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944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0253" name="Rectangle 12">
              <a:extLst>
                <a:ext uri="{FF2B5EF4-FFF2-40B4-BE49-F238E27FC236}">
                  <a16:creationId xmlns:a16="http://schemas.microsoft.com/office/drawing/2014/main" id="{233BCE32-8648-4FB5-9958-35D167545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4" y="1752"/>
              <a:ext cx="14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0254" name="Rectangle 13">
              <a:extLst>
                <a:ext uri="{FF2B5EF4-FFF2-40B4-BE49-F238E27FC236}">
                  <a16:creationId xmlns:a16="http://schemas.microsoft.com/office/drawing/2014/main" id="{22B3DE5A-2887-426C-A744-D662E5B33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4" y="2344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FF"/>
                  </a:solidFill>
                </a:rPr>
                <a:t>B</a:t>
              </a:r>
              <a:endParaRPr lang="en-US" altLang="en-US" sz="2400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55" name="Rectangle 14">
              <a:extLst>
                <a:ext uri="{FF2B5EF4-FFF2-40B4-BE49-F238E27FC236}">
                  <a16:creationId xmlns:a16="http://schemas.microsoft.com/office/drawing/2014/main" id="{B7DA8BE4-AE03-425F-9DBB-9D5A8C127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424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FF"/>
                  </a:solidFill>
                </a:rPr>
                <a:t>C</a:t>
              </a:r>
              <a:endParaRPr lang="en-US" altLang="en-US" sz="2400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56" name="Oval 20">
              <a:extLst>
                <a:ext uri="{FF2B5EF4-FFF2-40B4-BE49-F238E27FC236}">
                  <a16:creationId xmlns:a16="http://schemas.microsoft.com/office/drawing/2014/main" id="{EBC26B49-5A2D-498D-9E65-8378DB834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288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0257" name="Rectangle 21">
              <a:extLst>
                <a:ext uri="{FF2B5EF4-FFF2-40B4-BE49-F238E27FC236}">
                  <a16:creationId xmlns:a16="http://schemas.microsoft.com/office/drawing/2014/main" id="{0E727291-AA9E-441C-A3CA-72BF7DE83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6" y="1072"/>
              <a:ext cx="13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FF"/>
                  </a:solidFill>
                </a:rPr>
                <a:t>A</a:t>
              </a:r>
              <a:endParaRPr lang="en-US" altLang="en-US" sz="2400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58" name="Line 22">
              <a:extLst>
                <a:ext uri="{FF2B5EF4-FFF2-40B4-BE49-F238E27FC236}">
                  <a16:creationId xmlns:a16="http://schemas.microsoft.com/office/drawing/2014/main" id="{353CAF8F-0AD2-4C2E-8105-069ADB9093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96" y="1312"/>
              <a:ext cx="192" cy="148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23">
              <a:extLst>
                <a:ext uri="{FF2B5EF4-FFF2-40B4-BE49-F238E27FC236}">
                  <a16:creationId xmlns:a16="http://schemas.microsoft.com/office/drawing/2014/main" id="{287724D1-F19B-4782-B3EB-C58151B97A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6" y="1304"/>
              <a:ext cx="784" cy="140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Arc 24">
              <a:extLst>
                <a:ext uri="{FF2B5EF4-FFF2-40B4-BE49-F238E27FC236}">
                  <a16:creationId xmlns:a16="http://schemas.microsoft.com/office/drawing/2014/main" id="{ED15C172-7A2A-4F6D-8A0D-02DAEDD0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" y="1408"/>
              <a:ext cx="123" cy="96"/>
            </a:xfrm>
            <a:custGeom>
              <a:avLst/>
              <a:gdLst>
                <a:gd name="T0" fmla="*/ 0 w 27766"/>
                <a:gd name="T1" fmla="*/ 0 h 21600"/>
                <a:gd name="T2" fmla="*/ 0 w 27766"/>
                <a:gd name="T3" fmla="*/ 0 h 21600"/>
                <a:gd name="T4" fmla="*/ 0 w 27766"/>
                <a:gd name="T5" fmla="*/ 0 h 21600"/>
                <a:gd name="T6" fmla="*/ 0 60000 65536"/>
                <a:gd name="T7" fmla="*/ 0 60000 65536"/>
                <a:gd name="T8" fmla="*/ 0 60000 65536"/>
                <a:gd name="T9" fmla="*/ 0 w 27766"/>
                <a:gd name="T10" fmla="*/ 0 h 21600"/>
                <a:gd name="T11" fmla="*/ 27766 w 2776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766" h="21600" fill="none" extrusionOk="0">
                  <a:moveTo>
                    <a:pt x="27765" y="17120"/>
                  </a:moveTo>
                  <a:cubicBezTo>
                    <a:pt x="23989" y="20025"/>
                    <a:pt x="19359" y="21599"/>
                    <a:pt x="14596" y="21600"/>
                  </a:cubicBezTo>
                  <a:cubicBezTo>
                    <a:pt x="9191" y="21600"/>
                    <a:pt x="3984" y="19574"/>
                    <a:pt x="0" y="15922"/>
                  </a:cubicBezTo>
                </a:path>
                <a:path w="27766" h="21600" stroke="0" extrusionOk="0">
                  <a:moveTo>
                    <a:pt x="27765" y="17120"/>
                  </a:moveTo>
                  <a:cubicBezTo>
                    <a:pt x="23989" y="20025"/>
                    <a:pt x="19359" y="21599"/>
                    <a:pt x="14596" y="21600"/>
                  </a:cubicBezTo>
                  <a:cubicBezTo>
                    <a:pt x="9191" y="21600"/>
                    <a:pt x="3984" y="19574"/>
                    <a:pt x="0" y="15922"/>
                  </a:cubicBezTo>
                  <a:lnTo>
                    <a:pt x="14596" y="0"/>
                  </a:lnTo>
                  <a:lnTo>
                    <a:pt x="27765" y="17120"/>
                  </a:lnTo>
                  <a:close/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Oval 26">
              <a:extLst>
                <a:ext uri="{FF2B5EF4-FFF2-40B4-BE49-F238E27FC236}">
                  <a16:creationId xmlns:a16="http://schemas.microsoft.com/office/drawing/2014/main" id="{4D442F76-3F9B-4F2A-B416-865D871C2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8" y="245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0262" name="Oval 27">
              <a:extLst>
                <a:ext uri="{FF2B5EF4-FFF2-40B4-BE49-F238E27FC236}">
                  <a16:creationId xmlns:a16="http://schemas.microsoft.com/office/drawing/2014/main" id="{C80B5F36-EF35-4A04-8FEC-BD26EE105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" y="2488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8205" name="Rectangle 29">
            <a:extLst>
              <a:ext uri="{FF2B5EF4-FFF2-40B4-BE49-F238E27FC236}">
                <a16:creationId xmlns:a16="http://schemas.microsoft.com/office/drawing/2014/main" id="{DF18C7A8-6772-4A84-BD89-8DAC5A22B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738" y="180975"/>
            <a:ext cx="230663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GÓC NỘI TIẾP</a:t>
            </a:r>
          </a:p>
        </p:txBody>
      </p:sp>
      <p:sp>
        <p:nvSpPr>
          <p:cNvPr id="7198" name="Rectangle 30">
            <a:extLst>
              <a:ext uri="{FF2B5EF4-FFF2-40B4-BE49-F238E27FC236}">
                <a16:creationId xmlns:a16="http://schemas.microsoft.com/office/drawing/2014/main" id="{971EF121-06E6-4B42-89E7-B1DC64D2A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723900"/>
            <a:ext cx="20637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1- Định nghĩa :</a:t>
            </a:r>
          </a:p>
        </p:txBody>
      </p:sp>
      <p:sp>
        <p:nvSpPr>
          <p:cNvPr id="7202" name="Rectangle 34">
            <a:extLst>
              <a:ext uri="{FF2B5EF4-FFF2-40B4-BE49-F238E27FC236}">
                <a16:creationId xmlns:a16="http://schemas.microsoft.com/office/drawing/2014/main" id="{D696049F-C01D-4EFE-A53D-E6FD3CC4F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875" y="911225"/>
            <a:ext cx="2667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Góc nội tiếp là góc có đỉnh nằm trên đường tròn</a:t>
            </a:r>
          </a:p>
          <a:p>
            <a:pPr algn="ctr" eaLnBrk="1" hangingPunct="1"/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 hai cạnh chứa hai dây cung của đường tròn đó</a:t>
            </a:r>
          </a:p>
        </p:txBody>
      </p:sp>
      <p:sp>
        <p:nvSpPr>
          <p:cNvPr id="7207" name="Text Box 5">
            <a:extLst>
              <a:ext uri="{FF2B5EF4-FFF2-40B4-BE49-F238E27FC236}">
                <a16:creationId xmlns:a16="http://schemas.microsoft.com/office/drawing/2014/main" id="{5B1F9E0D-03D8-4DF1-90D1-8CF69E7D2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4627563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.VnTime" panose="020B7200000000000000" pitchFamily="34" charset="0"/>
              </a:rPr>
              <a:t>Gãc néi tiÕp :</a:t>
            </a:r>
          </a:p>
        </p:txBody>
      </p:sp>
      <p:sp>
        <p:nvSpPr>
          <p:cNvPr id="7208" name="Line 6">
            <a:extLst>
              <a:ext uri="{FF2B5EF4-FFF2-40B4-BE49-F238E27FC236}">
                <a16:creationId xmlns:a16="http://schemas.microsoft.com/office/drawing/2014/main" id="{3C8CB53B-956B-4F0A-83CE-2D39BE82C6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3050" y="4592638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9" name="Text Box 8">
            <a:extLst>
              <a:ext uri="{FF2B5EF4-FFF2-40B4-BE49-F238E27FC236}">
                <a16:creationId xmlns:a16="http://schemas.microsoft.com/office/drawing/2014/main" id="{A5C65679-E8CA-4CD2-8143-56C129437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9450" y="4384675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.VnTime" panose="020B7200000000000000" pitchFamily="34" charset="0"/>
              </a:rPr>
              <a:t>§Ønh n»m trªn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</a:t>
            </a:r>
            <a:r>
              <a:rPr lang="en-US" altLang="en-US" sz="2400">
                <a:latin typeface=".VnTime" panose="020B7200000000000000" pitchFamily="34" charset="0"/>
              </a:rPr>
              <a:t>trßn</a:t>
            </a:r>
          </a:p>
        </p:txBody>
      </p:sp>
      <p:sp>
        <p:nvSpPr>
          <p:cNvPr id="7210" name="Text Box 9">
            <a:extLst>
              <a:ext uri="{FF2B5EF4-FFF2-40B4-BE49-F238E27FC236}">
                <a16:creationId xmlns:a16="http://schemas.microsoft.com/office/drawing/2014/main" id="{4BE9D2D4-AAA9-4E71-A747-2CE1BDE17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9450" y="4841875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.VnTime" panose="020B7200000000000000" pitchFamily="34" charset="0"/>
              </a:rPr>
              <a:t>Hai c¹nh chøa hai d©y cña 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</a:t>
            </a:r>
            <a:r>
              <a:rPr lang="en-US" altLang="en-US" sz="2400">
                <a:latin typeface=".VnTime" panose="020B7200000000000000" pitchFamily="34" charset="0"/>
              </a:rPr>
              <a:t>trßn</a:t>
            </a:r>
          </a:p>
        </p:txBody>
      </p:sp>
      <p:sp>
        <p:nvSpPr>
          <p:cNvPr id="7211" name="Line 7">
            <a:extLst>
              <a:ext uri="{FF2B5EF4-FFF2-40B4-BE49-F238E27FC236}">
                <a16:creationId xmlns:a16="http://schemas.microsoft.com/office/drawing/2014/main" id="{0D579B7E-FFE7-47E1-A0D3-5801ED4C16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48895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/>
      <p:bldP spid="7198" grpId="0"/>
      <p:bldP spid="7202" grpId="0"/>
      <p:bldP spid="7207" grpId="0"/>
      <p:bldP spid="7209" grpId="0"/>
      <p:bldP spid="72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33">
            <a:extLst>
              <a:ext uri="{FF2B5EF4-FFF2-40B4-BE49-F238E27FC236}">
                <a16:creationId xmlns:a16="http://schemas.microsoft.com/office/drawing/2014/main" id="{EB583716-7F66-4903-8C39-4A878A1F46B5}"/>
              </a:ext>
            </a:extLst>
          </p:cNvPr>
          <p:cNvGrpSpPr>
            <a:grpSpLocks/>
          </p:cNvGrpSpPr>
          <p:nvPr/>
        </p:nvGrpSpPr>
        <p:grpSpPr bwMode="auto">
          <a:xfrm>
            <a:off x="1019175" y="2409825"/>
            <a:ext cx="1195388" cy="1333500"/>
            <a:chOff x="336" y="1584"/>
            <a:chExt cx="753" cy="840"/>
          </a:xfrm>
        </p:grpSpPr>
        <p:sp>
          <p:nvSpPr>
            <p:cNvPr id="11311" name="Arc 234">
              <a:extLst>
                <a:ext uri="{FF2B5EF4-FFF2-40B4-BE49-F238E27FC236}">
                  <a16:creationId xmlns:a16="http://schemas.microsoft.com/office/drawing/2014/main" id="{CB668982-3DB6-4155-9A60-59C3770FF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1698"/>
              <a:ext cx="82" cy="102"/>
            </a:xfrm>
            <a:custGeom>
              <a:avLst/>
              <a:gdLst>
                <a:gd name="T0" fmla="*/ 0 w 17275"/>
                <a:gd name="T1" fmla="*/ 0 h 21600"/>
                <a:gd name="T2" fmla="*/ 0 w 17275"/>
                <a:gd name="T3" fmla="*/ 0 h 21600"/>
                <a:gd name="T4" fmla="*/ 0 w 17275"/>
                <a:gd name="T5" fmla="*/ 0 h 21600"/>
                <a:gd name="T6" fmla="*/ 0 60000 65536"/>
                <a:gd name="T7" fmla="*/ 0 60000 65536"/>
                <a:gd name="T8" fmla="*/ 0 60000 65536"/>
                <a:gd name="T9" fmla="*/ 0 w 17275"/>
                <a:gd name="T10" fmla="*/ 0 h 21600"/>
                <a:gd name="T11" fmla="*/ 17275 w 1727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75" h="21600" fill="none" extrusionOk="0">
                  <a:moveTo>
                    <a:pt x="17274" y="15922"/>
                  </a:moveTo>
                  <a:cubicBezTo>
                    <a:pt x="13290" y="19574"/>
                    <a:pt x="8083" y="21599"/>
                    <a:pt x="2679" y="21600"/>
                  </a:cubicBezTo>
                  <a:cubicBezTo>
                    <a:pt x="1783" y="21600"/>
                    <a:pt x="888" y="21544"/>
                    <a:pt x="-1" y="21433"/>
                  </a:cubicBezTo>
                </a:path>
                <a:path w="17275" h="21600" stroke="0" extrusionOk="0">
                  <a:moveTo>
                    <a:pt x="17274" y="15922"/>
                  </a:moveTo>
                  <a:cubicBezTo>
                    <a:pt x="13290" y="19574"/>
                    <a:pt x="8083" y="21599"/>
                    <a:pt x="2679" y="21600"/>
                  </a:cubicBezTo>
                  <a:cubicBezTo>
                    <a:pt x="1783" y="21600"/>
                    <a:pt x="888" y="21544"/>
                    <a:pt x="-1" y="21433"/>
                  </a:cubicBezTo>
                  <a:lnTo>
                    <a:pt x="2679" y="0"/>
                  </a:lnTo>
                  <a:lnTo>
                    <a:pt x="17274" y="15922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Oval 235">
              <a:extLst>
                <a:ext uri="{FF2B5EF4-FFF2-40B4-BE49-F238E27FC236}">
                  <a16:creationId xmlns:a16="http://schemas.microsoft.com/office/drawing/2014/main" id="{8060857D-D15C-4756-A249-6D866CC42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668"/>
              <a:ext cx="690" cy="69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1313" name="Line 236">
              <a:extLst>
                <a:ext uri="{FF2B5EF4-FFF2-40B4-BE49-F238E27FC236}">
                  <a16:creationId xmlns:a16="http://schemas.microsoft.com/office/drawing/2014/main" id="{E22D1138-86BD-40D9-A4CE-47FA9FAAA2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1698"/>
              <a:ext cx="66" cy="72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Line 237">
              <a:extLst>
                <a:ext uri="{FF2B5EF4-FFF2-40B4-BE49-F238E27FC236}">
                  <a16:creationId xmlns:a16="http://schemas.microsoft.com/office/drawing/2014/main" id="{79A3E1ED-C144-4C8C-A37A-FDC8ED72F6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" y="1698"/>
              <a:ext cx="528" cy="58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Oval 238">
              <a:extLst>
                <a:ext uri="{FF2B5EF4-FFF2-40B4-BE49-F238E27FC236}">
                  <a16:creationId xmlns:a16="http://schemas.microsoft.com/office/drawing/2014/main" id="{69BB4371-CBD1-47FE-A476-F7AC6FC79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16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1316" name="Rectangle 239">
              <a:extLst>
                <a:ext uri="{FF2B5EF4-FFF2-40B4-BE49-F238E27FC236}">
                  <a16:creationId xmlns:a16="http://schemas.microsoft.com/office/drawing/2014/main" id="{97ED26AB-52F9-4A15-A1F2-6A85DF691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2118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C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317" name="Oval 240">
              <a:extLst>
                <a:ext uri="{FF2B5EF4-FFF2-40B4-BE49-F238E27FC236}">
                  <a16:creationId xmlns:a16="http://schemas.microsoft.com/office/drawing/2014/main" id="{22A524FE-93D1-4B0B-A235-BEF83DB55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" y="168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1318" name="Oval 241">
              <a:extLst>
                <a:ext uri="{FF2B5EF4-FFF2-40B4-BE49-F238E27FC236}">
                  <a16:creationId xmlns:a16="http://schemas.microsoft.com/office/drawing/2014/main" id="{261F1386-EA2D-4EB4-8094-D277C8E9D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280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1319" name="Rectangle 242">
              <a:extLst>
                <a:ext uri="{FF2B5EF4-FFF2-40B4-BE49-F238E27FC236}">
                  <a16:creationId xmlns:a16="http://schemas.microsoft.com/office/drawing/2014/main" id="{E57BBEF3-6588-4A2A-8F5A-F37F97B39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" y="2280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B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320" name="Oval 243">
              <a:extLst>
                <a:ext uri="{FF2B5EF4-FFF2-40B4-BE49-F238E27FC236}">
                  <a16:creationId xmlns:a16="http://schemas.microsoft.com/office/drawing/2014/main" id="{F1928E06-3284-483B-8574-1D3670C91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" y="168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1321" name="Oval 244">
              <a:extLst>
                <a:ext uri="{FF2B5EF4-FFF2-40B4-BE49-F238E27FC236}">
                  <a16:creationId xmlns:a16="http://schemas.microsoft.com/office/drawing/2014/main" id="{230AC3DC-CD12-42DE-868C-0348DACC3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" y="1998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1322" name="Rectangle 245">
              <a:extLst>
                <a:ext uri="{FF2B5EF4-FFF2-40B4-BE49-F238E27FC236}">
                  <a16:creationId xmlns:a16="http://schemas.microsoft.com/office/drawing/2014/main" id="{CB308BD0-47AE-43AD-A26E-1A310D2AD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" y="2040"/>
              <a:ext cx="7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O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323" name="Oval 246">
              <a:extLst>
                <a:ext uri="{FF2B5EF4-FFF2-40B4-BE49-F238E27FC236}">
                  <a16:creationId xmlns:a16="http://schemas.microsoft.com/office/drawing/2014/main" id="{9755A405-5A70-47AB-B734-D0E560C0B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" y="168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1324" name="Rectangle 247">
              <a:extLst>
                <a:ext uri="{FF2B5EF4-FFF2-40B4-BE49-F238E27FC236}">
                  <a16:creationId xmlns:a16="http://schemas.microsoft.com/office/drawing/2014/main" id="{C8B985C4-8A3B-4375-8B8F-1757FA232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" y="1584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A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1267" name="Line 249">
            <a:extLst>
              <a:ext uri="{FF2B5EF4-FFF2-40B4-BE49-F238E27FC236}">
                <a16:creationId xmlns:a16="http://schemas.microsoft.com/office/drawing/2014/main" id="{3C70B8A3-4816-41E6-AE0A-36A5FDFF68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677863"/>
            <a:ext cx="0" cy="6248400"/>
          </a:xfrm>
          <a:prstGeom prst="line">
            <a:avLst/>
          </a:prstGeom>
          <a:noFill/>
          <a:ln w="9525">
            <a:solidFill>
              <a:srgbClr val="66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Text Box 253">
            <a:extLst>
              <a:ext uri="{FF2B5EF4-FFF2-40B4-BE49-F238E27FC236}">
                <a16:creationId xmlns:a16="http://schemas.microsoft.com/office/drawing/2014/main" id="{DA891681-DE7E-4C2B-BDC4-CB2CD4C0E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722313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>
                <a:solidFill>
                  <a:schemeClr val="accent2"/>
                </a:solidFill>
                <a:latin typeface="Times New Roman" panose="02020603050405020304" pitchFamily="18" charset="0"/>
              </a:rPr>
              <a:t>1.Định nghĩa:</a:t>
            </a:r>
          </a:p>
        </p:txBody>
      </p:sp>
      <p:sp>
        <p:nvSpPr>
          <p:cNvPr id="9224" name="Text Box 254">
            <a:extLst>
              <a:ext uri="{FF2B5EF4-FFF2-40B4-BE49-F238E27FC236}">
                <a16:creationId xmlns:a16="http://schemas.microsoft.com/office/drawing/2014/main" id="{31D59FE9-3400-4816-86CB-94BAE259A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700088"/>
            <a:ext cx="4114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Góc nội tiếp là góc có </a:t>
            </a:r>
            <a:r>
              <a:rPr lang="en-US" altLang="en-US" b="1" u="sng">
                <a:solidFill>
                  <a:srgbClr val="000099"/>
                </a:solidFill>
                <a:latin typeface="Times New Roman" panose="02020603050405020304" pitchFamily="18" charset="0"/>
              </a:rPr>
              <a:t>đỉnh nằm trên đường tròn</a:t>
            </a: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 và </a:t>
            </a:r>
            <a:r>
              <a:rPr lang="en-US" altLang="en-US" b="1" u="sng">
                <a:solidFill>
                  <a:srgbClr val="000099"/>
                </a:solidFill>
                <a:latin typeface="Times New Roman" panose="02020603050405020304" pitchFamily="18" charset="0"/>
              </a:rPr>
              <a:t>hai cạnh chứa hai dây cung của đường tròn</a:t>
            </a: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 đó</a:t>
            </a: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447" name="Text Box 255">
            <a:extLst>
              <a:ext uri="{FF2B5EF4-FFF2-40B4-BE49-F238E27FC236}">
                <a16:creationId xmlns:a16="http://schemas.microsoft.com/office/drawing/2014/main" id="{0168EE6C-6A18-402E-81A4-5A3FEA250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963" y="1727200"/>
            <a:ext cx="3886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Cung nằm bên trong góc được gọi là cung bị chắn.</a:t>
            </a:r>
          </a:p>
        </p:txBody>
      </p:sp>
      <p:grpSp>
        <p:nvGrpSpPr>
          <p:cNvPr id="8" name="Group 272">
            <a:extLst>
              <a:ext uri="{FF2B5EF4-FFF2-40B4-BE49-F238E27FC236}">
                <a16:creationId xmlns:a16="http://schemas.microsoft.com/office/drawing/2014/main" id="{977E9DAE-930C-4E74-80EF-D45A354051F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47763" y="3079750"/>
            <a:ext cx="990600" cy="666750"/>
            <a:chOff x="3264" y="1902"/>
            <a:chExt cx="624" cy="420"/>
          </a:xfrm>
        </p:grpSpPr>
        <p:sp>
          <p:nvSpPr>
            <p:cNvPr id="11309" name="AutoShape 273">
              <a:extLst>
                <a:ext uri="{FF2B5EF4-FFF2-40B4-BE49-F238E27FC236}">
                  <a16:creationId xmlns:a16="http://schemas.microsoft.com/office/drawing/2014/main" id="{9C5C078A-5165-4D6D-891A-D210B3D9C64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264" y="1998"/>
              <a:ext cx="624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Arc 274">
              <a:extLst>
                <a:ext uri="{FF2B5EF4-FFF2-40B4-BE49-F238E27FC236}">
                  <a16:creationId xmlns:a16="http://schemas.microsoft.com/office/drawing/2014/main" id="{BF8B930E-8D32-4C40-B9EC-28183DAE7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4" y="1902"/>
              <a:ext cx="485" cy="342"/>
            </a:xfrm>
            <a:custGeom>
              <a:avLst/>
              <a:gdLst>
                <a:gd name="T0" fmla="*/ 0 w 30647"/>
                <a:gd name="T1" fmla="*/ 0 h 21600"/>
                <a:gd name="T2" fmla="*/ 0 w 30647"/>
                <a:gd name="T3" fmla="*/ 0 h 21600"/>
                <a:gd name="T4" fmla="*/ 0 w 30647"/>
                <a:gd name="T5" fmla="*/ 0 h 21600"/>
                <a:gd name="T6" fmla="*/ 0 60000 65536"/>
                <a:gd name="T7" fmla="*/ 0 60000 65536"/>
                <a:gd name="T8" fmla="*/ 0 60000 65536"/>
                <a:gd name="T9" fmla="*/ 0 w 30647"/>
                <a:gd name="T10" fmla="*/ 0 h 21600"/>
                <a:gd name="T11" fmla="*/ 30647 w 3064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647" h="21600" fill="none" extrusionOk="0">
                  <a:moveTo>
                    <a:pt x="30646" y="10716"/>
                  </a:moveTo>
                  <a:cubicBezTo>
                    <a:pt x="26801" y="17446"/>
                    <a:pt x="19644" y="21599"/>
                    <a:pt x="11893" y="21600"/>
                  </a:cubicBezTo>
                  <a:cubicBezTo>
                    <a:pt x="7664" y="21600"/>
                    <a:pt x="3529" y="20359"/>
                    <a:pt x="0" y="18030"/>
                  </a:cubicBezTo>
                </a:path>
                <a:path w="30647" h="21600" stroke="0" extrusionOk="0">
                  <a:moveTo>
                    <a:pt x="30646" y="10716"/>
                  </a:moveTo>
                  <a:cubicBezTo>
                    <a:pt x="26801" y="17446"/>
                    <a:pt x="19644" y="21599"/>
                    <a:pt x="11893" y="21600"/>
                  </a:cubicBezTo>
                  <a:cubicBezTo>
                    <a:pt x="7664" y="21600"/>
                    <a:pt x="3529" y="20359"/>
                    <a:pt x="0" y="18030"/>
                  </a:cubicBezTo>
                  <a:lnTo>
                    <a:pt x="11893" y="0"/>
                  </a:lnTo>
                  <a:lnTo>
                    <a:pt x="30646" y="10716"/>
                  </a:lnTo>
                  <a:close/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292">
            <a:extLst>
              <a:ext uri="{FF2B5EF4-FFF2-40B4-BE49-F238E27FC236}">
                <a16:creationId xmlns:a16="http://schemas.microsoft.com/office/drawing/2014/main" id="{D6C993BB-7BAE-4CD2-8847-5ED43E06E178}"/>
              </a:ext>
            </a:extLst>
          </p:cNvPr>
          <p:cNvGrpSpPr>
            <a:grpSpLocks/>
          </p:cNvGrpSpPr>
          <p:nvPr/>
        </p:nvGrpSpPr>
        <p:grpSpPr bwMode="auto">
          <a:xfrm>
            <a:off x="3692525" y="2395538"/>
            <a:ext cx="1781175" cy="1362075"/>
            <a:chOff x="1278" y="1590"/>
            <a:chExt cx="1122" cy="858"/>
          </a:xfrm>
        </p:grpSpPr>
        <p:sp>
          <p:nvSpPr>
            <p:cNvPr id="11293" name="AutoShape 293">
              <a:extLst>
                <a:ext uri="{FF2B5EF4-FFF2-40B4-BE49-F238E27FC236}">
                  <a16:creationId xmlns:a16="http://schemas.microsoft.com/office/drawing/2014/main" id="{50692D91-461F-4029-96AF-CF833D6D1C4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78" y="1590"/>
              <a:ext cx="1122" cy="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Arc 294">
              <a:extLst>
                <a:ext uri="{FF2B5EF4-FFF2-40B4-BE49-F238E27FC236}">
                  <a16:creationId xmlns:a16="http://schemas.microsoft.com/office/drawing/2014/main" id="{DF2BBCD0-A88C-4322-A11B-9F20AD835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" y="1761"/>
              <a:ext cx="113" cy="87"/>
            </a:xfrm>
            <a:custGeom>
              <a:avLst/>
              <a:gdLst>
                <a:gd name="T0" fmla="*/ 0 w 28117"/>
                <a:gd name="T1" fmla="*/ 0 h 21600"/>
                <a:gd name="T2" fmla="*/ 0 w 28117"/>
                <a:gd name="T3" fmla="*/ 0 h 21600"/>
                <a:gd name="T4" fmla="*/ 0 w 28117"/>
                <a:gd name="T5" fmla="*/ 0 h 21600"/>
                <a:gd name="T6" fmla="*/ 0 60000 65536"/>
                <a:gd name="T7" fmla="*/ 0 60000 65536"/>
                <a:gd name="T8" fmla="*/ 0 60000 65536"/>
                <a:gd name="T9" fmla="*/ 0 w 28117"/>
                <a:gd name="T10" fmla="*/ 0 h 21600"/>
                <a:gd name="T11" fmla="*/ 28117 w 2811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117" h="21600" fill="none" extrusionOk="0">
                  <a:moveTo>
                    <a:pt x="28116" y="3669"/>
                  </a:moveTo>
                  <a:cubicBezTo>
                    <a:pt x="26330" y="14030"/>
                    <a:pt x="17344" y="21599"/>
                    <a:pt x="6831" y="21600"/>
                  </a:cubicBezTo>
                  <a:cubicBezTo>
                    <a:pt x="4509" y="21600"/>
                    <a:pt x="2202" y="21225"/>
                    <a:pt x="0" y="20491"/>
                  </a:cubicBezTo>
                </a:path>
                <a:path w="28117" h="21600" stroke="0" extrusionOk="0">
                  <a:moveTo>
                    <a:pt x="28116" y="3669"/>
                  </a:moveTo>
                  <a:cubicBezTo>
                    <a:pt x="26330" y="14030"/>
                    <a:pt x="17344" y="21599"/>
                    <a:pt x="6831" y="21600"/>
                  </a:cubicBezTo>
                  <a:cubicBezTo>
                    <a:pt x="4509" y="21600"/>
                    <a:pt x="2202" y="21225"/>
                    <a:pt x="0" y="20491"/>
                  </a:cubicBezTo>
                  <a:lnTo>
                    <a:pt x="6831" y="0"/>
                  </a:lnTo>
                  <a:lnTo>
                    <a:pt x="28116" y="3669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Oval 295">
              <a:extLst>
                <a:ext uri="{FF2B5EF4-FFF2-40B4-BE49-F238E27FC236}">
                  <a16:creationId xmlns:a16="http://schemas.microsoft.com/office/drawing/2014/main" id="{5A1CFF7C-3302-4EC6-B77C-101AB1F05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" y="1686"/>
              <a:ext cx="690" cy="69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1296" name="Line 296">
              <a:extLst>
                <a:ext uri="{FF2B5EF4-FFF2-40B4-BE49-F238E27FC236}">
                  <a16:creationId xmlns:a16="http://schemas.microsoft.com/office/drawing/2014/main" id="{DC0D2FB8-C21A-4FC5-9865-55013DFC35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86" y="1758"/>
              <a:ext cx="180" cy="61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Line 297">
              <a:extLst>
                <a:ext uri="{FF2B5EF4-FFF2-40B4-BE49-F238E27FC236}">
                  <a16:creationId xmlns:a16="http://schemas.microsoft.com/office/drawing/2014/main" id="{5173B8C8-B8F4-485A-94C6-01C492F80B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6" y="1758"/>
              <a:ext cx="762" cy="16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Line 298">
              <a:extLst>
                <a:ext uri="{FF2B5EF4-FFF2-40B4-BE49-F238E27FC236}">
                  <a16:creationId xmlns:a16="http://schemas.microsoft.com/office/drawing/2014/main" id="{AB2596F7-FCA8-43DF-85CA-3C135F1227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2" y="1800"/>
              <a:ext cx="30" cy="48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Oval 299">
              <a:extLst>
                <a:ext uri="{FF2B5EF4-FFF2-40B4-BE49-F238E27FC236}">
                  <a16:creationId xmlns:a16="http://schemas.microsoft.com/office/drawing/2014/main" id="{FB8A5516-2A0D-408F-B4DA-1E76AFA4F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6" y="2130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1300" name="Rectangle 300">
              <a:extLst>
                <a:ext uri="{FF2B5EF4-FFF2-40B4-BE49-F238E27FC236}">
                  <a16:creationId xmlns:a16="http://schemas.microsoft.com/office/drawing/2014/main" id="{DFFD3402-263A-4A78-98E4-080E64BD1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088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B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301" name="Oval 301">
              <a:extLst>
                <a:ext uri="{FF2B5EF4-FFF2-40B4-BE49-F238E27FC236}">
                  <a16:creationId xmlns:a16="http://schemas.microsoft.com/office/drawing/2014/main" id="{1E4EDF15-FB69-4976-A332-0D913C04E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4" y="174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1302" name="Oval 302">
              <a:extLst>
                <a:ext uri="{FF2B5EF4-FFF2-40B4-BE49-F238E27FC236}">
                  <a16:creationId xmlns:a16="http://schemas.microsoft.com/office/drawing/2014/main" id="{1581290D-7C1A-4990-8C87-1A30A6D7A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860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1303" name="Rectangle 303">
              <a:extLst>
                <a:ext uri="{FF2B5EF4-FFF2-40B4-BE49-F238E27FC236}">
                  <a16:creationId xmlns:a16="http://schemas.microsoft.com/office/drawing/2014/main" id="{E7F6F96A-4C97-40B5-8778-D661E7FC6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4" y="1734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C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304" name="Oval 304">
              <a:extLst>
                <a:ext uri="{FF2B5EF4-FFF2-40B4-BE49-F238E27FC236}">
                  <a16:creationId xmlns:a16="http://schemas.microsoft.com/office/drawing/2014/main" id="{A5C08368-6194-4A6A-ACA5-CD5577B53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4" y="174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1305" name="Oval 305">
              <a:extLst>
                <a:ext uri="{FF2B5EF4-FFF2-40B4-BE49-F238E27FC236}">
                  <a16:creationId xmlns:a16="http://schemas.microsoft.com/office/drawing/2014/main" id="{CA4AA5A0-CAE7-47FF-B4C1-68C80C4C1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4" y="201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1306" name="Rectangle 306">
              <a:extLst>
                <a:ext uri="{FF2B5EF4-FFF2-40B4-BE49-F238E27FC236}">
                  <a16:creationId xmlns:a16="http://schemas.microsoft.com/office/drawing/2014/main" id="{7ECFE3D6-8E37-4DC0-901C-A3EAB0C93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4" y="2046"/>
              <a:ext cx="7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O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307" name="Oval 307">
              <a:extLst>
                <a:ext uri="{FF2B5EF4-FFF2-40B4-BE49-F238E27FC236}">
                  <a16:creationId xmlns:a16="http://schemas.microsoft.com/office/drawing/2014/main" id="{38D1888B-DBF0-42DD-B817-213120FD6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4" y="174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1308" name="Rectangle 308">
              <a:extLst>
                <a:ext uri="{FF2B5EF4-FFF2-40B4-BE49-F238E27FC236}">
                  <a16:creationId xmlns:a16="http://schemas.microsoft.com/office/drawing/2014/main" id="{9F7F8D6A-24D0-4B5A-A79D-121D62F8A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" y="1650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A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" name="Group 309">
            <a:extLst>
              <a:ext uri="{FF2B5EF4-FFF2-40B4-BE49-F238E27FC236}">
                <a16:creationId xmlns:a16="http://schemas.microsoft.com/office/drawing/2014/main" id="{97DCA300-772E-4CE0-8428-D3F6AB23BAC7}"/>
              </a:ext>
            </a:extLst>
          </p:cNvPr>
          <p:cNvGrpSpPr>
            <a:grpSpLocks/>
          </p:cNvGrpSpPr>
          <p:nvPr/>
        </p:nvGrpSpPr>
        <p:grpSpPr bwMode="auto">
          <a:xfrm>
            <a:off x="1462088" y="5384800"/>
            <a:ext cx="3579812" cy="646113"/>
            <a:chOff x="1780" y="3104"/>
            <a:chExt cx="1254" cy="407"/>
          </a:xfrm>
        </p:grpSpPr>
        <p:sp>
          <p:nvSpPr>
            <p:cNvPr id="11291" name="Text Box 310">
              <a:extLst>
                <a:ext uri="{FF2B5EF4-FFF2-40B4-BE49-F238E27FC236}">
                  <a16:creationId xmlns:a16="http://schemas.microsoft.com/office/drawing/2014/main" id="{FD3B26BC-D0D8-4521-8F3C-30C6A07750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4" y="3104"/>
              <a:ext cx="120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000099"/>
                  </a:solidFill>
                  <a:latin typeface="Times New Roman" panose="02020603050405020304" pitchFamily="18" charset="0"/>
                </a:rPr>
                <a:t>     (cung màu đỏ) là cung bị chắn.</a:t>
              </a:r>
            </a:p>
          </p:txBody>
        </p:sp>
        <p:graphicFrame>
          <p:nvGraphicFramePr>
            <p:cNvPr id="11292" name="Object 311">
              <a:extLst>
                <a:ext uri="{FF2B5EF4-FFF2-40B4-BE49-F238E27FC236}">
                  <a16:creationId xmlns:a16="http://schemas.microsoft.com/office/drawing/2014/main" id="{90FA713A-E21B-4C18-992B-70CAC788CF2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80" y="3111"/>
            <a:ext cx="165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5" name="Equation" r:id="rId3" imgW="253890" imgH="228501" progId="Equation.DSMT4">
                    <p:embed/>
                  </p:oleObj>
                </mc:Choice>
                <mc:Fallback>
                  <p:oleObj name="Equation" r:id="rId3" imgW="253890" imgH="228501" progId="Equation.DSMT4">
                    <p:embed/>
                    <p:pic>
                      <p:nvPicPr>
                        <p:cNvPr id="0" name="Object 3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0" y="3111"/>
                          <a:ext cx="165" cy="2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312">
            <a:extLst>
              <a:ext uri="{FF2B5EF4-FFF2-40B4-BE49-F238E27FC236}">
                <a16:creationId xmlns:a16="http://schemas.microsoft.com/office/drawing/2014/main" id="{25711401-3DDA-4878-8C82-3B69CF3F5B46}"/>
              </a:ext>
            </a:extLst>
          </p:cNvPr>
          <p:cNvGrpSpPr>
            <a:grpSpLocks/>
          </p:cNvGrpSpPr>
          <p:nvPr/>
        </p:nvGrpSpPr>
        <p:grpSpPr bwMode="auto">
          <a:xfrm>
            <a:off x="1557338" y="5018088"/>
            <a:ext cx="2122487" cy="366712"/>
            <a:chOff x="411" y="3138"/>
            <a:chExt cx="1337" cy="231"/>
          </a:xfrm>
        </p:grpSpPr>
        <p:sp>
          <p:nvSpPr>
            <p:cNvPr id="11289" name="Text Box 313">
              <a:extLst>
                <a:ext uri="{FF2B5EF4-FFF2-40B4-BE49-F238E27FC236}">
                  <a16:creationId xmlns:a16="http://schemas.microsoft.com/office/drawing/2014/main" id="{74B662EF-FEEC-47CF-B636-073BFBF39D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" y="3138"/>
              <a:ext cx="12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000099"/>
                  </a:solidFill>
                  <a:latin typeface="Times New Roman" panose="02020603050405020304" pitchFamily="18" charset="0"/>
                </a:rPr>
                <a:t>      là góc nội tiếp.</a:t>
              </a:r>
            </a:p>
          </p:txBody>
        </p:sp>
        <p:graphicFrame>
          <p:nvGraphicFramePr>
            <p:cNvPr id="11290" name="Object 314">
              <a:extLst>
                <a:ext uri="{FF2B5EF4-FFF2-40B4-BE49-F238E27FC236}">
                  <a16:creationId xmlns:a16="http://schemas.microsoft.com/office/drawing/2014/main" id="{0EB298D0-4235-46E4-8428-46860E8BE27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1" y="3146"/>
            <a:ext cx="336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6" name="Equation" r:id="rId5" imgW="342751" imgH="228501" progId="Equation.DSMT4">
                    <p:embed/>
                  </p:oleObj>
                </mc:Choice>
                <mc:Fallback>
                  <p:oleObj name="Equation" r:id="rId5" imgW="342751" imgH="228501" progId="Equation.DSMT4">
                    <p:embed/>
                    <p:pic>
                      <p:nvPicPr>
                        <p:cNvPr id="0" name="Object 3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" y="3146"/>
                          <a:ext cx="336" cy="2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315">
            <a:extLst>
              <a:ext uri="{FF2B5EF4-FFF2-40B4-BE49-F238E27FC236}">
                <a16:creationId xmlns:a16="http://schemas.microsoft.com/office/drawing/2014/main" id="{D16A4D48-8998-4B97-9EF9-5D821124EAA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59213" y="2749550"/>
            <a:ext cx="1285875" cy="1028700"/>
            <a:chOff x="2323" y="1836"/>
            <a:chExt cx="810" cy="648"/>
          </a:xfrm>
        </p:grpSpPr>
        <p:sp>
          <p:nvSpPr>
            <p:cNvPr id="11287" name="AutoShape 316">
              <a:extLst>
                <a:ext uri="{FF2B5EF4-FFF2-40B4-BE49-F238E27FC236}">
                  <a16:creationId xmlns:a16="http://schemas.microsoft.com/office/drawing/2014/main" id="{98E905C6-862F-4673-B254-6057F5DDB09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323" y="1836"/>
              <a:ext cx="810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Arc 317">
              <a:extLst>
                <a:ext uri="{FF2B5EF4-FFF2-40B4-BE49-F238E27FC236}">
                  <a16:creationId xmlns:a16="http://schemas.microsoft.com/office/drawing/2014/main" id="{D5AF36AD-E1F9-49E8-AAAE-EC85FA17F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1" y="1906"/>
              <a:ext cx="664" cy="500"/>
            </a:xfrm>
            <a:custGeom>
              <a:avLst/>
              <a:gdLst>
                <a:gd name="T0" fmla="*/ 0 w 41933"/>
                <a:gd name="T1" fmla="*/ 0 h 31565"/>
                <a:gd name="T2" fmla="*/ 0 w 41933"/>
                <a:gd name="T3" fmla="*/ 0 h 31565"/>
                <a:gd name="T4" fmla="*/ 0 w 41933"/>
                <a:gd name="T5" fmla="*/ 0 h 31565"/>
                <a:gd name="T6" fmla="*/ 0 60000 65536"/>
                <a:gd name="T7" fmla="*/ 0 60000 65536"/>
                <a:gd name="T8" fmla="*/ 0 60000 65536"/>
                <a:gd name="T9" fmla="*/ 0 w 41933"/>
                <a:gd name="T10" fmla="*/ 0 h 31565"/>
                <a:gd name="T11" fmla="*/ 41933 w 41933"/>
                <a:gd name="T12" fmla="*/ 31565 h 315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933" h="31565" fill="none" extrusionOk="0">
                  <a:moveTo>
                    <a:pt x="39496" y="0"/>
                  </a:moveTo>
                  <a:cubicBezTo>
                    <a:pt x="41097" y="3077"/>
                    <a:pt x="41933" y="6495"/>
                    <a:pt x="41933" y="9965"/>
                  </a:cubicBezTo>
                  <a:cubicBezTo>
                    <a:pt x="41933" y="21894"/>
                    <a:pt x="32262" y="31565"/>
                    <a:pt x="20333" y="31565"/>
                  </a:cubicBezTo>
                  <a:cubicBezTo>
                    <a:pt x="11213" y="31565"/>
                    <a:pt x="3077" y="25838"/>
                    <a:pt x="0" y="17253"/>
                  </a:cubicBezTo>
                </a:path>
                <a:path w="41933" h="31565" stroke="0" extrusionOk="0">
                  <a:moveTo>
                    <a:pt x="39496" y="0"/>
                  </a:moveTo>
                  <a:cubicBezTo>
                    <a:pt x="41097" y="3077"/>
                    <a:pt x="41933" y="6495"/>
                    <a:pt x="41933" y="9965"/>
                  </a:cubicBezTo>
                  <a:cubicBezTo>
                    <a:pt x="41933" y="21894"/>
                    <a:pt x="32262" y="31565"/>
                    <a:pt x="20333" y="31565"/>
                  </a:cubicBezTo>
                  <a:cubicBezTo>
                    <a:pt x="11213" y="31565"/>
                    <a:pt x="3077" y="25838"/>
                    <a:pt x="0" y="17253"/>
                  </a:cubicBezTo>
                  <a:lnTo>
                    <a:pt x="20333" y="9965"/>
                  </a:lnTo>
                  <a:lnTo>
                    <a:pt x="39496" y="0"/>
                  </a:lnTo>
                  <a:close/>
                </a:path>
              </a:pathLst>
            </a:cu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38" name="Text Box 346">
            <a:extLst>
              <a:ext uri="{FF2B5EF4-FFF2-40B4-BE49-F238E27FC236}">
                <a16:creationId xmlns:a16="http://schemas.microsoft.com/office/drawing/2014/main" id="{7E61B0A6-409F-4972-BDAB-69075B1D7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3881438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</a:rPr>
              <a:t>Hình 13a</a:t>
            </a:r>
          </a:p>
        </p:txBody>
      </p:sp>
      <p:sp>
        <p:nvSpPr>
          <p:cNvPr id="8539" name="Text Box 347">
            <a:extLst>
              <a:ext uri="{FF2B5EF4-FFF2-40B4-BE49-F238E27FC236}">
                <a16:creationId xmlns:a16="http://schemas.microsoft.com/office/drawing/2014/main" id="{0B19D7CB-66D2-433B-8DAA-89173B24D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8263" y="38354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</a:rPr>
              <a:t>Hình 13b</a:t>
            </a:r>
          </a:p>
        </p:txBody>
      </p:sp>
      <p:sp>
        <p:nvSpPr>
          <p:cNvPr id="9259" name="Rectangle 349">
            <a:extLst>
              <a:ext uri="{FF2B5EF4-FFF2-40B4-BE49-F238E27FC236}">
                <a16:creationId xmlns:a16="http://schemas.microsoft.com/office/drawing/2014/main" id="{E011CF77-1314-48C3-8B9E-FCB72537A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-38100"/>
            <a:ext cx="2667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GÓC NỘI TIẾP</a:t>
            </a:r>
          </a:p>
        </p:txBody>
      </p:sp>
      <p:pic>
        <p:nvPicPr>
          <p:cNvPr id="351" name="Picture 55" descr="Goc voi duong tron">
            <a:extLst>
              <a:ext uri="{FF2B5EF4-FFF2-40B4-BE49-F238E27FC236}">
                <a16:creationId xmlns:a16="http://schemas.microsoft.com/office/drawing/2014/main" id="{CD355EFF-D29B-46A1-8859-0DE8D7BB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68338"/>
            <a:ext cx="3221037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2" name="Line 56">
            <a:extLst>
              <a:ext uri="{FF2B5EF4-FFF2-40B4-BE49-F238E27FC236}">
                <a16:creationId xmlns:a16="http://schemas.microsoft.com/office/drawing/2014/main" id="{AC6BFB69-2D24-40DD-8744-96654385F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5300" y="800100"/>
            <a:ext cx="373063" cy="1284288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" name="Line 57">
            <a:extLst>
              <a:ext uri="{FF2B5EF4-FFF2-40B4-BE49-F238E27FC236}">
                <a16:creationId xmlns:a16="http://schemas.microsoft.com/office/drawing/2014/main" id="{1694CAB8-ECFB-4EA4-9CE1-198B52ACD7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0" y="846138"/>
            <a:ext cx="474663" cy="1203325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" name="Line 58">
            <a:extLst>
              <a:ext uri="{FF2B5EF4-FFF2-40B4-BE49-F238E27FC236}">
                <a16:creationId xmlns:a16="http://schemas.microsoft.com/office/drawing/2014/main" id="{805ECB70-3DBB-4A26-B6B3-B381F2204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0200" y="1203325"/>
            <a:ext cx="1193800" cy="244475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5" name="Line 59">
            <a:extLst>
              <a:ext uri="{FF2B5EF4-FFF2-40B4-BE49-F238E27FC236}">
                <a16:creationId xmlns:a16="http://schemas.microsoft.com/office/drawing/2014/main" id="{2E91AD30-A512-4D6F-943C-C95714E9B7C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91463" y="1189038"/>
            <a:ext cx="962025" cy="1096962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6" name="Picture 60" descr="TrungThu001">
            <a:extLst>
              <a:ext uri="{FF2B5EF4-FFF2-40B4-BE49-F238E27FC236}">
                <a16:creationId xmlns:a16="http://schemas.microsoft.com/office/drawing/2014/main" id="{52442714-279D-4BC1-BA8C-1B372EA18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4162425"/>
            <a:ext cx="2400300" cy="2209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7" name="Line 61">
            <a:extLst>
              <a:ext uri="{FF2B5EF4-FFF2-40B4-BE49-F238E27FC236}">
                <a16:creationId xmlns:a16="http://schemas.microsoft.com/office/drawing/2014/main" id="{57A7F4B9-CAE4-4CBF-A30D-690422AEBD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48500" y="4641850"/>
            <a:ext cx="573088" cy="1389063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" name="Line 62">
            <a:extLst>
              <a:ext uri="{FF2B5EF4-FFF2-40B4-BE49-F238E27FC236}">
                <a16:creationId xmlns:a16="http://schemas.microsoft.com/office/drawing/2014/main" id="{B40CCB42-6D50-4E7B-8736-AFB9F7B063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48500" y="5083175"/>
            <a:ext cx="1355725" cy="94773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1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1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1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8" presetClass="entr" presetSubtype="1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4" grpId="0"/>
      <p:bldP spid="8447" grpId="0"/>
      <p:bldP spid="8538" grpId="0"/>
      <p:bldP spid="8539" grpId="0"/>
      <p:bldP spid="92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88B40EB5-B4BB-41FE-9910-7B3F045C62D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66800" y="1066800"/>
            <a:ext cx="1590675" cy="1590675"/>
            <a:chOff x="2880" y="528"/>
            <a:chExt cx="666" cy="666"/>
          </a:xfrm>
        </p:grpSpPr>
        <p:sp>
          <p:nvSpPr>
            <p:cNvPr id="12391" name="AutoShape 8">
              <a:extLst>
                <a:ext uri="{FF2B5EF4-FFF2-40B4-BE49-F238E27FC236}">
                  <a16:creationId xmlns:a16="http://schemas.microsoft.com/office/drawing/2014/main" id="{B2E70B2D-F9B0-45DC-9CEE-D2F1CC67B82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0" y="528"/>
              <a:ext cx="666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2" name="Arc 9">
              <a:extLst>
                <a:ext uri="{FF2B5EF4-FFF2-40B4-BE49-F238E27FC236}">
                  <a16:creationId xmlns:a16="http://schemas.microsoft.com/office/drawing/2014/main" id="{4CBB57D5-B769-40E0-B137-BE022D8C6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858"/>
              <a:ext cx="89" cy="72"/>
            </a:xfrm>
            <a:custGeom>
              <a:avLst/>
              <a:gdLst>
                <a:gd name="T0" fmla="*/ 0 w 26737"/>
                <a:gd name="T1" fmla="*/ 0 h 21600"/>
                <a:gd name="T2" fmla="*/ 0 w 26737"/>
                <a:gd name="T3" fmla="*/ 0 h 21600"/>
                <a:gd name="T4" fmla="*/ 0 w 26737"/>
                <a:gd name="T5" fmla="*/ 0 h 21600"/>
                <a:gd name="T6" fmla="*/ 0 60000 65536"/>
                <a:gd name="T7" fmla="*/ 0 60000 65536"/>
                <a:gd name="T8" fmla="*/ 0 60000 65536"/>
                <a:gd name="T9" fmla="*/ 0 w 26737"/>
                <a:gd name="T10" fmla="*/ 0 h 21600"/>
                <a:gd name="T11" fmla="*/ 26737 w 2673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737" h="21600" fill="none" extrusionOk="0">
                  <a:moveTo>
                    <a:pt x="26737" y="17695"/>
                  </a:moveTo>
                  <a:cubicBezTo>
                    <a:pt x="23106" y="20236"/>
                    <a:pt x="18781" y="21599"/>
                    <a:pt x="14350" y="21600"/>
                  </a:cubicBezTo>
                  <a:cubicBezTo>
                    <a:pt x="9059" y="21600"/>
                    <a:pt x="3953" y="19658"/>
                    <a:pt x="-1" y="16144"/>
                  </a:cubicBezTo>
                </a:path>
                <a:path w="26737" h="21600" stroke="0" extrusionOk="0">
                  <a:moveTo>
                    <a:pt x="26737" y="17695"/>
                  </a:moveTo>
                  <a:cubicBezTo>
                    <a:pt x="23106" y="20236"/>
                    <a:pt x="18781" y="21599"/>
                    <a:pt x="14350" y="21600"/>
                  </a:cubicBezTo>
                  <a:cubicBezTo>
                    <a:pt x="9059" y="21600"/>
                    <a:pt x="3953" y="19658"/>
                    <a:pt x="-1" y="16144"/>
                  </a:cubicBezTo>
                  <a:lnTo>
                    <a:pt x="14350" y="0"/>
                  </a:lnTo>
                  <a:lnTo>
                    <a:pt x="26737" y="17695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3" name="Oval 10">
              <a:extLst>
                <a:ext uri="{FF2B5EF4-FFF2-40B4-BE49-F238E27FC236}">
                  <a16:creationId xmlns:a16="http://schemas.microsoft.com/office/drawing/2014/main" id="{B4292F38-DBB0-47AB-B57C-4F5AC2AD7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0" y="588"/>
              <a:ext cx="546" cy="546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2394" name="Line 11">
              <a:extLst>
                <a:ext uri="{FF2B5EF4-FFF2-40B4-BE49-F238E27FC236}">
                  <a16:creationId xmlns:a16="http://schemas.microsoft.com/office/drawing/2014/main" id="{FBB01CDD-D22D-4410-B589-7BDB7EA17D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6" y="858"/>
              <a:ext cx="174" cy="21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5" name="Line 12">
              <a:extLst>
                <a:ext uri="{FF2B5EF4-FFF2-40B4-BE49-F238E27FC236}">
                  <a16:creationId xmlns:a16="http://schemas.microsoft.com/office/drawing/2014/main" id="{8014EC54-0869-441A-823C-38FD79D569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0" y="858"/>
              <a:ext cx="168" cy="21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6" name="Oval 13">
              <a:extLst>
                <a:ext uri="{FF2B5EF4-FFF2-40B4-BE49-F238E27FC236}">
                  <a16:creationId xmlns:a16="http://schemas.microsoft.com/office/drawing/2014/main" id="{0D3AE1BC-A674-4CFA-BF2E-E0FE0C3F6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84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2397" name="Rectangle 14">
              <a:extLst>
                <a:ext uri="{FF2B5EF4-FFF2-40B4-BE49-F238E27FC236}">
                  <a16:creationId xmlns:a16="http://schemas.microsoft.com/office/drawing/2014/main" id="{096C4E3E-419E-45E3-856A-715B5A477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750"/>
              <a:ext cx="45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FF"/>
                  </a:solidFill>
                </a:rPr>
                <a:t>O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15">
            <a:extLst>
              <a:ext uri="{FF2B5EF4-FFF2-40B4-BE49-F238E27FC236}">
                <a16:creationId xmlns:a16="http://schemas.microsoft.com/office/drawing/2014/main" id="{529F5C01-8FF8-475E-A2DA-29A3859E62F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81400" y="1066800"/>
            <a:ext cx="1676400" cy="1660525"/>
            <a:chOff x="3648" y="528"/>
            <a:chExt cx="672" cy="666"/>
          </a:xfrm>
        </p:grpSpPr>
        <p:sp>
          <p:nvSpPr>
            <p:cNvPr id="12382" name="AutoShape 16">
              <a:extLst>
                <a:ext uri="{FF2B5EF4-FFF2-40B4-BE49-F238E27FC236}">
                  <a16:creationId xmlns:a16="http://schemas.microsoft.com/office/drawing/2014/main" id="{5CE70AF3-D670-47A2-AD66-AF1E964139D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648" y="528"/>
              <a:ext cx="672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3" name="Arc 17">
              <a:extLst>
                <a:ext uri="{FF2B5EF4-FFF2-40B4-BE49-F238E27FC236}">
                  <a16:creationId xmlns:a16="http://schemas.microsoft.com/office/drawing/2014/main" id="{46B6945C-5D70-46E4-9C45-14CE341A4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708"/>
              <a:ext cx="97" cy="84"/>
            </a:xfrm>
            <a:custGeom>
              <a:avLst/>
              <a:gdLst>
                <a:gd name="T0" fmla="*/ 0 w 25010"/>
                <a:gd name="T1" fmla="*/ 0 h 21600"/>
                <a:gd name="T2" fmla="*/ 0 w 25010"/>
                <a:gd name="T3" fmla="*/ 0 h 21600"/>
                <a:gd name="T4" fmla="*/ 0 w 25010"/>
                <a:gd name="T5" fmla="*/ 0 h 21600"/>
                <a:gd name="T6" fmla="*/ 0 60000 65536"/>
                <a:gd name="T7" fmla="*/ 0 60000 65536"/>
                <a:gd name="T8" fmla="*/ 0 60000 65536"/>
                <a:gd name="T9" fmla="*/ 0 w 25010"/>
                <a:gd name="T10" fmla="*/ 0 h 21600"/>
                <a:gd name="T11" fmla="*/ 25010 w 2501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010" h="21600" fill="none" extrusionOk="0">
                  <a:moveTo>
                    <a:pt x="25009" y="10883"/>
                  </a:moveTo>
                  <a:cubicBezTo>
                    <a:pt x="21138" y="17519"/>
                    <a:pt x="14034" y="21599"/>
                    <a:pt x="6352" y="21600"/>
                  </a:cubicBezTo>
                  <a:cubicBezTo>
                    <a:pt x="4198" y="21600"/>
                    <a:pt x="2057" y="21278"/>
                    <a:pt x="0" y="20644"/>
                  </a:cubicBezTo>
                </a:path>
                <a:path w="25010" h="21600" stroke="0" extrusionOk="0">
                  <a:moveTo>
                    <a:pt x="25009" y="10883"/>
                  </a:moveTo>
                  <a:cubicBezTo>
                    <a:pt x="21138" y="17519"/>
                    <a:pt x="14034" y="21599"/>
                    <a:pt x="6352" y="21600"/>
                  </a:cubicBezTo>
                  <a:cubicBezTo>
                    <a:pt x="4198" y="21600"/>
                    <a:pt x="2057" y="21278"/>
                    <a:pt x="0" y="20644"/>
                  </a:cubicBezTo>
                  <a:lnTo>
                    <a:pt x="6352" y="0"/>
                  </a:lnTo>
                  <a:lnTo>
                    <a:pt x="25009" y="10883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4" name="Oval 18">
              <a:extLst>
                <a:ext uri="{FF2B5EF4-FFF2-40B4-BE49-F238E27FC236}">
                  <a16:creationId xmlns:a16="http://schemas.microsoft.com/office/drawing/2014/main" id="{FAA62F01-DB93-4781-A5A7-5D6BB8DBD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" y="588"/>
              <a:ext cx="546" cy="546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2385" name="Line 19">
              <a:extLst>
                <a:ext uri="{FF2B5EF4-FFF2-40B4-BE49-F238E27FC236}">
                  <a16:creationId xmlns:a16="http://schemas.microsoft.com/office/drawing/2014/main" id="{B1B03EC9-21CA-47D1-AF65-0A45C83362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4" y="708"/>
              <a:ext cx="294" cy="174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6" name="Line 20">
              <a:extLst>
                <a:ext uri="{FF2B5EF4-FFF2-40B4-BE49-F238E27FC236}">
                  <a16:creationId xmlns:a16="http://schemas.microsoft.com/office/drawing/2014/main" id="{48CA5660-70AE-457E-8528-0EE23656C7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28" y="708"/>
              <a:ext cx="126" cy="378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7" name="Line 21">
              <a:extLst>
                <a:ext uri="{FF2B5EF4-FFF2-40B4-BE49-F238E27FC236}">
                  <a16:creationId xmlns:a16="http://schemas.microsoft.com/office/drawing/2014/main" id="{05EA24D4-49DA-4322-8B4B-4DE172856C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6" y="750"/>
              <a:ext cx="36" cy="6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8" name="Oval 22">
              <a:extLst>
                <a:ext uri="{FF2B5EF4-FFF2-40B4-BE49-F238E27FC236}">
                  <a16:creationId xmlns:a16="http://schemas.microsoft.com/office/drawing/2014/main" id="{C9788673-9D8F-423B-96E7-83A6DF967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6" y="84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2389" name="Rectangle 23">
              <a:extLst>
                <a:ext uri="{FF2B5EF4-FFF2-40B4-BE49-F238E27FC236}">
                  <a16:creationId xmlns:a16="http://schemas.microsoft.com/office/drawing/2014/main" id="{B470AC85-0A19-4382-9682-838B263E0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870"/>
              <a:ext cx="43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FF"/>
                  </a:solidFill>
                </a:rPr>
                <a:t>O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90" name="Oval 24">
              <a:extLst>
                <a:ext uri="{FF2B5EF4-FFF2-40B4-BE49-F238E27FC236}">
                  <a16:creationId xmlns:a16="http://schemas.microsoft.com/office/drawing/2014/main" id="{2CF6D343-A5F1-4D52-B53A-F33F98E7D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2" y="69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4" name="Group 25">
            <a:extLst>
              <a:ext uri="{FF2B5EF4-FFF2-40B4-BE49-F238E27FC236}">
                <a16:creationId xmlns:a16="http://schemas.microsoft.com/office/drawing/2014/main" id="{40EB793D-D593-48EB-B7D9-258091C0196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53200" y="4648200"/>
            <a:ext cx="1652588" cy="1828800"/>
            <a:chOff x="4734" y="336"/>
            <a:chExt cx="738" cy="816"/>
          </a:xfrm>
        </p:grpSpPr>
        <p:sp>
          <p:nvSpPr>
            <p:cNvPr id="12373" name="AutoShape 26">
              <a:extLst>
                <a:ext uri="{FF2B5EF4-FFF2-40B4-BE49-F238E27FC236}">
                  <a16:creationId xmlns:a16="http://schemas.microsoft.com/office/drawing/2014/main" id="{AEE50151-BAC9-4E25-A2A4-907B74D03BE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734" y="336"/>
              <a:ext cx="738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4" name="Arc 27">
              <a:extLst>
                <a:ext uri="{FF2B5EF4-FFF2-40B4-BE49-F238E27FC236}">
                  <a16:creationId xmlns:a16="http://schemas.microsoft.com/office/drawing/2014/main" id="{6A5E1E52-E34F-4E77-942E-D2148BDE5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" y="408"/>
              <a:ext cx="118" cy="139"/>
            </a:xfrm>
            <a:custGeom>
              <a:avLst/>
              <a:gdLst>
                <a:gd name="T0" fmla="*/ 0 w 17695"/>
                <a:gd name="T1" fmla="*/ 0 h 20901"/>
                <a:gd name="T2" fmla="*/ 0 w 17695"/>
                <a:gd name="T3" fmla="*/ 0 h 20901"/>
                <a:gd name="T4" fmla="*/ 0 w 17695"/>
                <a:gd name="T5" fmla="*/ 0 h 20901"/>
                <a:gd name="T6" fmla="*/ 0 60000 65536"/>
                <a:gd name="T7" fmla="*/ 0 60000 65536"/>
                <a:gd name="T8" fmla="*/ 0 60000 65536"/>
                <a:gd name="T9" fmla="*/ 0 w 17695"/>
                <a:gd name="T10" fmla="*/ 0 h 20901"/>
                <a:gd name="T11" fmla="*/ 17695 w 17695"/>
                <a:gd name="T12" fmla="*/ 20901 h 209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95" h="20901" fill="none" extrusionOk="0">
                  <a:moveTo>
                    <a:pt x="12243" y="20900"/>
                  </a:moveTo>
                  <a:cubicBezTo>
                    <a:pt x="7280" y="19606"/>
                    <a:pt x="2940" y="16588"/>
                    <a:pt x="-1" y="12387"/>
                  </a:cubicBezTo>
                </a:path>
                <a:path w="17695" h="20901" stroke="0" extrusionOk="0">
                  <a:moveTo>
                    <a:pt x="12243" y="20900"/>
                  </a:moveTo>
                  <a:cubicBezTo>
                    <a:pt x="7280" y="19606"/>
                    <a:pt x="2940" y="16588"/>
                    <a:pt x="-1" y="12387"/>
                  </a:cubicBezTo>
                  <a:lnTo>
                    <a:pt x="17695" y="0"/>
                  </a:lnTo>
                  <a:lnTo>
                    <a:pt x="12243" y="209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5" name="Arc 28">
              <a:extLst>
                <a:ext uri="{FF2B5EF4-FFF2-40B4-BE49-F238E27FC236}">
                  <a16:creationId xmlns:a16="http://schemas.microsoft.com/office/drawing/2014/main" id="{4CFB7F26-DFDE-4345-8263-919436F1B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1" y="408"/>
              <a:ext cx="87" cy="104"/>
            </a:xfrm>
            <a:custGeom>
              <a:avLst/>
              <a:gdLst>
                <a:gd name="T0" fmla="*/ 0 w 17418"/>
                <a:gd name="T1" fmla="*/ 0 h 20812"/>
                <a:gd name="T2" fmla="*/ 0 w 17418"/>
                <a:gd name="T3" fmla="*/ 0 h 20812"/>
                <a:gd name="T4" fmla="*/ 0 w 17418"/>
                <a:gd name="T5" fmla="*/ 0 h 20812"/>
                <a:gd name="T6" fmla="*/ 0 60000 65536"/>
                <a:gd name="T7" fmla="*/ 0 60000 65536"/>
                <a:gd name="T8" fmla="*/ 0 60000 65536"/>
                <a:gd name="T9" fmla="*/ 0 w 17418"/>
                <a:gd name="T10" fmla="*/ 0 h 20812"/>
                <a:gd name="T11" fmla="*/ 17418 w 17418"/>
                <a:gd name="T12" fmla="*/ 20812 h 208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418" h="20812" fill="none" extrusionOk="0">
                  <a:moveTo>
                    <a:pt x="11636" y="20812"/>
                  </a:moveTo>
                  <a:cubicBezTo>
                    <a:pt x="6965" y="19514"/>
                    <a:pt x="2866" y="16682"/>
                    <a:pt x="-1" y="12773"/>
                  </a:cubicBezTo>
                </a:path>
                <a:path w="17418" h="20812" stroke="0" extrusionOk="0">
                  <a:moveTo>
                    <a:pt x="11636" y="20812"/>
                  </a:moveTo>
                  <a:cubicBezTo>
                    <a:pt x="6965" y="19514"/>
                    <a:pt x="2866" y="16682"/>
                    <a:pt x="-1" y="12773"/>
                  </a:cubicBezTo>
                  <a:lnTo>
                    <a:pt x="17418" y="0"/>
                  </a:lnTo>
                  <a:lnTo>
                    <a:pt x="11636" y="20812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6" name="Oval 29">
              <a:extLst>
                <a:ext uri="{FF2B5EF4-FFF2-40B4-BE49-F238E27FC236}">
                  <a16:creationId xmlns:a16="http://schemas.microsoft.com/office/drawing/2014/main" id="{C13CCAE3-46C5-410F-8967-C9F3E6174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" y="546"/>
              <a:ext cx="546" cy="546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2377" name="Line 30">
              <a:extLst>
                <a:ext uri="{FF2B5EF4-FFF2-40B4-BE49-F238E27FC236}">
                  <a16:creationId xmlns:a16="http://schemas.microsoft.com/office/drawing/2014/main" id="{9A181DF1-E150-4858-B006-ECFC915089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6" y="408"/>
              <a:ext cx="582" cy="42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8" name="Line 31">
              <a:extLst>
                <a:ext uri="{FF2B5EF4-FFF2-40B4-BE49-F238E27FC236}">
                  <a16:creationId xmlns:a16="http://schemas.microsoft.com/office/drawing/2014/main" id="{BB59F0A2-17E6-4BA4-B22C-5EC6B65A20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26" y="408"/>
              <a:ext cx="162" cy="63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9" name="Oval 32">
              <a:extLst>
                <a:ext uri="{FF2B5EF4-FFF2-40B4-BE49-F238E27FC236}">
                  <a16:creationId xmlns:a16="http://schemas.microsoft.com/office/drawing/2014/main" id="{1BD68960-0F28-4B38-B75C-8BC338D14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804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2380" name="Rectangle 33">
              <a:extLst>
                <a:ext uri="{FF2B5EF4-FFF2-40B4-BE49-F238E27FC236}">
                  <a16:creationId xmlns:a16="http://schemas.microsoft.com/office/drawing/2014/main" id="{EAE51A30-09AB-4D24-AB33-4210E2698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8" y="846"/>
              <a:ext cx="48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FF"/>
                  </a:solidFill>
                </a:rPr>
                <a:t>O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81" name="Oval 34">
              <a:extLst>
                <a:ext uri="{FF2B5EF4-FFF2-40B4-BE49-F238E27FC236}">
                  <a16:creationId xmlns:a16="http://schemas.microsoft.com/office/drawing/2014/main" id="{D6D1941E-946B-4394-B08C-71D541ECE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6" y="39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5" name="Group 35">
            <a:extLst>
              <a:ext uri="{FF2B5EF4-FFF2-40B4-BE49-F238E27FC236}">
                <a16:creationId xmlns:a16="http://schemas.microsoft.com/office/drawing/2014/main" id="{2766870D-0279-4C40-AE5C-0B997647C52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8200" y="2819400"/>
            <a:ext cx="2159000" cy="1843088"/>
            <a:chOff x="3648" y="1296"/>
            <a:chExt cx="942" cy="804"/>
          </a:xfrm>
        </p:grpSpPr>
        <p:sp>
          <p:nvSpPr>
            <p:cNvPr id="12363" name="AutoShape 36">
              <a:extLst>
                <a:ext uri="{FF2B5EF4-FFF2-40B4-BE49-F238E27FC236}">
                  <a16:creationId xmlns:a16="http://schemas.microsoft.com/office/drawing/2014/main" id="{17E66EC6-4B67-49E9-A77D-C6370AEA78D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648" y="1296"/>
              <a:ext cx="942" cy="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4" name="Arc 37">
              <a:extLst>
                <a:ext uri="{FF2B5EF4-FFF2-40B4-BE49-F238E27FC236}">
                  <a16:creationId xmlns:a16="http://schemas.microsoft.com/office/drawing/2014/main" id="{7EFC5735-EC43-4E8D-A0BE-CACCC4783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1374"/>
              <a:ext cx="148" cy="110"/>
            </a:xfrm>
            <a:custGeom>
              <a:avLst/>
              <a:gdLst>
                <a:gd name="T0" fmla="*/ 0 w 20492"/>
                <a:gd name="T1" fmla="*/ 0 h 15274"/>
                <a:gd name="T2" fmla="*/ 0 w 20492"/>
                <a:gd name="T3" fmla="*/ 0 h 15274"/>
                <a:gd name="T4" fmla="*/ 0 w 20492"/>
                <a:gd name="T5" fmla="*/ 0 h 15274"/>
                <a:gd name="T6" fmla="*/ 0 60000 65536"/>
                <a:gd name="T7" fmla="*/ 0 60000 65536"/>
                <a:gd name="T8" fmla="*/ 0 60000 65536"/>
                <a:gd name="T9" fmla="*/ 0 w 20492"/>
                <a:gd name="T10" fmla="*/ 0 h 15274"/>
                <a:gd name="T11" fmla="*/ 20492 w 20492"/>
                <a:gd name="T12" fmla="*/ 15274 h 152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92" h="15274" fill="none" extrusionOk="0">
                  <a:moveTo>
                    <a:pt x="20491" y="6830"/>
                  </a:moveTo>
                  <a:cubicBezTo>
                    <a:pt x="19431" y="10011"/>
                    <a:pt x="17644" y="12902"/>
                    <a:pt x="15273" y="15273"/>
                  </a:cubicBezTo>
                </a:path>
                <a:path w="20492" h="15274" stroke="0" extrusionOk="0">
                  <a:moveTo>
                    <a:pt x="20491" y="6830"/>
                  </a:moveTo>
                  <a:cubicBezTo>
                    <a:pt x="19431" y="10011"/>
                    <a:pt x="17644" y="12902"/>
                    <a:pt x="15273" y="15273"/>
                  </a:cubicBezTo>
                  <a:lnTo>
                    <a:pt x="0" y="0"/>
                  </a:lnTo>
                  <a:lnTo>
                    <a:pt x="20491" y="683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5" name="Oval 38">
              <a:extLst>
                <a:ext uri="{FF2B5EF4-FFF2-40B4-BE49-F238E27FC236}">
                  <a16:creationId xmlns:a16="http://schemas.microsoft.com/office/drawing/2014/main" id="{4D815C83-F474-473B-AD75-45724B8E1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4" y="1494"/>
              <a:ext cx="546" cy="546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2366" name="Line 39">
              <a:extLst>
                <a:ext uri="{FF2B5EF4-FFF2-40B4-BE49-F238E27FC236}">
                  <a16:creationId xmlns:a16="http://schemas.microsoft.com/office/drawing/2014/main" id="{0E3971F8-BDF6-4996-80F0-12FD0FD121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6" y="1374"/>
              <a:ext cx="540" cy="54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7" name="Line 40">
              <a:extLst>
                <a:ext uri="{FF2B5EF4-FFF2-40B4-BE49-F238E27FC236}">
                  <a16:creationId xmlns:a16="http://schemas.microsoft.com/office/drawing/2014/main" id="{08949AEC-CEC3-4FBF-96D9-39FDD1D7D9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6" y="1374"/>
              <a:ext cx="792" cy="258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8" name="Line 41">
              <a:extLst>
                <a:ext uri="{FF2B5EF4-FFF2-40B4-BE49-F238E27FC236}">
                  <a16:creationId xmlns:a16="http://schemas.microsoft.com/office/drawing/2014/main" id="{FCD893C1-3AF8-4FE3-BE67-A8C76125C6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8" y="1446"/>
              <a:ext cx="48" cy="3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9" name="Line 42">
              <a:extLst>
                <a:ext uri="{FF2B5EF4-FFF2-40B4-BE49-F238E27FC236}">
                  <a16:creationId xmlns:a16="http://schemas.microsoft.com/office/drawing/2014/main" id="{469A27DB-D908-4E50-8210-F5D3B52F73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1428"/>
              <a:ext cx="48" cy="3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0" name="Oval 43">
              <a:extLst>
                <a:ext uri="{FF2B5EF4-FFF2-40B4-BE49-F238E27FC236}">
                  <a16:creationId xmlns:a16="http://schemas.microsoft.com/office/drawing/2014/main" id="{3CDDC5BD-BEFA-41B0-BCD0-B107D7B23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752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2371" name="Rectangle 44">
              <a:extLst>
                <a:ext uri="{FF2B5EF4-FFF2-40B4-BE49-F238E27FC236}">
                  <a16:creationId xmlns:a16="http://schemas.microsoft.com/office/drawing/2014/main" id="{BD24FEBC-0D7B-49CE-895C-8EE1C15F5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0" y="1728"/>
              <a:ext cx="47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FF"/>
                  </a:solidFill>
                </a:rPr>
                <a:t>O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72" name="Oval 45">
              <a:extLst>
                <a:ext uri="{FF2B5EF4-FFF2-40B4-BE49-F238E27FC236}">
                  <a16:creationId xmlns:a16="http://schemas.microsoft.com/office/drawing/2014/main" id="{2B376285-4844-4147-B2AD-D01C7222B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4" y="1362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6" name="Group 46">
            <a:extLst>
              <a:ext uri="{FF2B5EF4-FFF2-40B4-BE49-F238E27FC236}">
                <a16:creationId xmlns:a16="http://schemas.microsoft.com/office/drawing/2014/main" id="{73350411-BB8B-4246-8561-E9266CE3BCB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62713" y="2505075"/>
            <a:ext cx="2476500" cy="2293938"/>
            <a:chOff x="3102" y="2352"/>
            <a:chExt cx="978" cy="906"/>
          </a:xfrm>
        </p:grpSpPr>
        <p:sp>
          <p:nvSpPr>
            <p:cNvPr id="12355" name="AutoShape 47">
              <a:extLst>
                <a:ext uri="{FF2B5EF4-FFF2-40B4-BE49-F238E27FC236}">
                  <a16:creationId xmlns:a16="http://schemas.microsoft.com/office/drawing/2014/main" id="{B523521A-6D81-4388-88B0-11BBCF35B48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102" y="2352"/>
              <a:ext cx="978" cy="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6" name="Arc 48">
              <a:extLst>
                <a:ext uri="{FF2B5EF4-FFF2-40B4-BE49-F238E27FC236}">
                  <a16:creationId xmlns:a16="http://schemas.microsoft.com/office/drawing/2014/main" id="{E1860B3D-2E99-4E14-B9DA-57CC6DB9B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" y="2668"/>
              <a:ext cx="93" cy="80"/>
            </a:xfrm>
            <a:custGeom>
              <a:avLst/>
              <a:gdLst>
                <a:gd name="T0" fmla="*/ 0 w 21558"/>
                <a:gd name="T1" fmla="*/ 0 h 17904"/>
                <a:gd name="T2" fmla="*/ 0 w 21558"/>
                <a:gd name="T3" fmla="*/ 0 h 17904"/>
                <a:gd name="T4" fmla="*/ 0 w 21558"/>
                <a:gd name="T5" fmla="*/ 0 h 17904"/>
                <a:gd name="T6" fmla="*/ 0 60000 65536"/>
                <a:gd name="T7" fmla="*/ 0 60000 65536"/>
                <a:gd name="T8" fmla="*/ 0 60000 65536"/>
                <a:gd name="T9" fmla="*/ 0 w 21558"/>
                <a:gd name="T10" fmla="*/ 0 h 17904"/>
                <a:gd name="T11" fmla="*/ 21558 w 21558"/>
                <a:gd name="T12" fmla="*/ 17904 h 179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58" h="17904" fill="none" extrusionOk="0">
                  <a:moveTo>
                    <a:pt x="12083" y="0"/>
                  </a:moveTo>
                  <a:cubicBezTo>
                    <a:pt x="17639" y="3750"/>
                    <a:pt x="21139" y="9867"/>
                    <a:pt x="21557" y="16557"/>
                  </a:cubicBezTo>
                </a:path>
                <a:path w="21558" h="17904" stroke="0" extrusionOk="0">
                  <a:moveTo>
                    <a:pt x="12083" y="0"/>
                  </a:moveTo>
                  <a:cubicBezTo>
                    <a:pt x="17639" y="3750"/>
                    <a:pt x="21139" y="9867"/>
                    <a:pt x="21557" y="16557"/>
                  </a:cubicBezTo>
                  <a:lnTo>
                    <a:pt x="0" y="17904"/>
                  </a:lnTo>
                  <a:lnTo>
                    <a:pt x="12083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7" name="Oval 49">
              <a:extLst>
                <a:ext uri="{FF2B5EF4-FFF2-40B4-BE49-F238E27FC236}">
                  <a16:creationId xmlns:a16="http://schemas.microsoft.com/office/drawing/2014/main" id="{E1D9663C-C660-442B-91F2-A8D9B2BDB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2" y="2652"/>
              <a:ext cx="546" cy="546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2358" name="Line 50">
              <a:extLst>
                <a:ext uri="{FF2B5EF4-FFF2-40B4-BE49-F238E27FC236}">
                  <a16:creationId xmlns:a16="http://schemas.microsoft.com/office/drawing/2014/main" id="{0C647DD2-1F33-4EFF-B9C4-24129D1DFA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2" y="2718"/>
              <a:ext cx="366" cy="3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9" name="Line 51">
              <a:extLst>
                <a:ext uri="{FF2B5EF4-FFF2-40B4-BE49-F238E27FC236}">
                  <a16:creationId xmlns:a16="http://schemas.microsoft.com/office/drawing/2014/main" id="{5DB0DC1B-4870-42E5-807F-7CC32DEEB8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2" y="2424"/>
              <a:ext cx="198" cy="324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0" name="Oval 52">
              <a:extLst>
                <a:ext uri="{FF2B5EF4-FFF2-40B4-BE49-F238E27FC236}">
                  <a16:creationId xmlns:a16="http://schemas.microsoft.com/office/drawing/2014/main" id="{1FB21B0E-3C4F-4002-A201-22F0B79A3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0" y="2910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2361" name="Rectangle 53">
              <a:extLst>
                <a:ext uri="{FF2B5EF4-FFF2-40B4-BE49-F238E27FC236}">
                  <a16:creationId xmlns:a16="http://schemas.microsoft.com/office/drawing/2014/main" id="{5FC5DF02-A6C1-4370-9887-7D1CF1A09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8" y="2874"/>
              <a:ext cx="43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FF"/>
                  </a:solidFill>
                </a:rPr>
                <a:t>O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62" name="Oval 54">
              <a:extLst>
                <a:ext uri="{FF2B5EF4-FFF2-40B4-BE49-F238E27FC236}">
                  <a16:creationId xmlns:a16="http://schemas.microsoft.com/office/drawing/2014/main" id="{EA0657B6-207D-4B38-9217-57C9BB101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0" y="273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7" name="Group 55">
            <a:extLst>
              <a:ext uri="{FF2B5EF4-FFF2-40B4-BE49-F238E27FC236}">
                <a16:creationId xmlns:a16="http://schemas.microsoft.com/office/drawing/2014/main" id="{F2A39052-AF74-4952-AD3E-8BE9E23C4DE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57600" y="4648200"/>
            <a:ext cx="2362200" cy="1858963"/>
            <a:chOff x="4320" y="2496"/>
            <a:chExt cx="960" cy="756"/>
          </a:xfrm>
        </p:grpSpPr>
        <p:sp>
          <p:nvSpPr>
            <p:cNvPr id="12346" name="AutoShape 56">
              <a:extLst>
                <a:ext uri="{FF2B5EF4-FFF2-40B4-BE49-F238E27FC236}">
                  <a16:creationId xmlns:a16="http://schemas.microsoft.com/office/drawing/2014/main" id="{B2D6005F-BF52-4D9E-9162-52168EA7434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320" y="2496"/>
              <a:ext cx="960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7" name="Arc 57">
              <a:extLst>
                <a:ext uri="{FF2B5EF4-FFF2-40B4-BE49-F238E27FC236}">
                  <a16:creationId xmlns:a16="http://schemas.microsoft.com/office/drawing/2014/main" id="{E93F81BC-5FED-426C-9530-6BE4C72F3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8" y="2808"/>
              <a:ext cx="172" cy="108"/>
            </a:xfrm>
            <a:custGeom>
              <a:avLst/>
              <a:gdLst>
                <a:gd name="T0" fmla="*/ 0 w 34426"/>
                <a:gd name="T1" fmla="*/ 0 h 21600"/>
                <a:gd name="T2" fmla="*/ 0 w 34426"/>
                <a:gd name="T3" fmla="*/ 0 h 21600"/>
                <a:gd name="T4" fmla="*/ 0 w 34426"/>
                <a:gd name="T5" fmla="*/ 0 h 21600"/>
                <a:gd name="T6" fmla="*/ 0 60000 65536"/>
                <a:gd name="T7" fmla="*/ 0 60000 65536"/>
                <a:gd name="T8" fmla="*/ 0 60000 65536"/>
                <a:gd name="T9" fmla="*/ 0 w 34426"/>
                <a:gd name="T10" fmla="*/ 0 h 21600"/>
                <a:gd name="T11" fmla="*/ 34426 w 3442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26" h="21600" fill="none" extrusionOk="0">
                  <a:moveTo>
                    <a:pt x="0" y="14411"/>
                  </a:moveTo>
                  <a:cubicBezTo>
                    <a:pt x="3048" y="5775"/>
                    <a:pt x="11210" y="-1"/>
                    <a:pt x="20369" y="0"/>
                  </a:cubicBezTo>
                  <a:cubicBezTo>
                    <a:pt x="25525" y="0"/>
                    <a:pt x="30511" y="1844"/>
                    <a:pt x="34426" y="5199"/>
                  </a:cubicBezTo>
                </a:path>
                <a:path w="34426" h="21600" stroke="0" extrusionOk="0">
                  <a:moveTo>
                    <a:pt x="0" y="14411"/>
                  </a:moveTo>
                  <a:cubicBezTo>
                    <a:pt x="3048" y="5775"/>
                    <a:pt x="11210" y="-1"/>
                    <a:pt x="20369" y="0"/>
                  </a:cubicBezTo>
                  <a:cubicBezTo>
                    <a:pt x="25525" y="0"/>
                    <a:pt x="30511" y="1844"/>
                    <a:pt x="34426" y="5199"/>
                  </a:cubicBezTo>
                  <a:lnTo>
                    <a:pt x="20369" y="21600"/>
                  </a:lnTo>
                  <a:lnTo>
                    <a:pt x="0" y="14411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8" name="Arc 58">
              <a:extLst>
                <a:ext uri="{FF2B5EF4-FFF2-40B4-BE49-F238E27FC236}">
                  <a16:creationId xmlns:a16="http://schemas.microsoft.com/office/drawing/2014/main" id="{C3F3534B-9C72-4BA8-B494-A48A7BA1D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" y="2838"/>
              <a:ext cx="118" cy="78"/>
            </a:xfrm>
            <a:custGeom>
              <a:avLst/>
              <a:gdLst>
                <a:gd name="T0" fmla="*/ 0 w 33930"/>
                <a:gd name="T1" fmla="*/ 0 h 21600"/>
                <a:gd name="T2" fmla="*/ 0 w 33930"/>
                <a:gd name="T3" fmla="*/ 0 h 21600"/>
                <a:gd name="T4" fmla="*/ 0 w 33930"/>
                <a:gd name="T5" fmla="*/ 0 h 21600"/>
                <a:gd name="T6" fmla="*/ 0 60000 65536"/>
                <a:gd name="T7" fmla="*/ 0 60000 65536"/>
                <a:gd name="T8" fmla="*/ 0 60000 65536"/>
                <a:gd name="T9" fmla="*/ 0 w 33930"/>
                <a:gd name="T10" fmla="*/ 0 h 21600"/>
                <a:gd name="T11" fmla="*/ 33930 w 3393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930" h="21600" fill="none" extrusionOk="0">
                  <a:moveTo>
                    <a:pt x="0" y="15248"/>
                  </a:moveTo>
                  <a:cubicBezTo>
                    <a:pt x="2788" y="6184"/>
                    <a:pt x="11162" y="-1"/>
                    <a:pt x="20645" y="0"/>
                  </a:cubicBezTo>
                  <a:cubicBezTo>
                    <a:pt x="25458" y="0"/>
                    <a:pt x="30134" y="1607"/>
                    <a:pt x="33929" y="4568"/>
                  </a:cubicBezTo>
                </a:path>
                <a:path w="33930" h="21600" stroke="0" extrusionOk="0">
                  <a:moveTo>
                    <a:pt x="0" y="15248"/>
                  </a:moveTo>
                  <a:cubicBezTo>
                    <a:pt x="2788" y="6184"/>
                    <a:pt x="11162" y="-1"/>
                    <a:pt x="20645" y="0"/>
                  </a:cubicBezTo>
                  <a:cubicBezTo>
                    <a:pt x="25458" y="0"/>
                    <a:pt x="30134" y="1607"/>
                    <a:pt x="33929" y="4568"/>
                  </a:cubicBezTo>
                  <a:lnTo>
                    <a:pt x="20645" y="21600"/>
                  </a:lnTo>
                  <a:lnTo>
                    <a:pt x="0" y="15248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9" name="Oval 59">
              <a:extLst>
                <a:ext uri="{FF2B5EF4-FFF2-40B4-BE49-F238E27FC236}">
                  <a16:creationId xmlns:a16="http://schemas.microsoft.com/office/drawing/2014/main" id="{92BE1AFE-687D-447E-8BEA-347F0DF57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0" y="2646"/>
              <a:ext cx="546" cy="546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2350" name="Line 60">
              <a:extLst>
                <a:ext uri="{FF2B5EF4-FFF2-40B4-BE49-F238E27FC236}">
                  <a16:creationId xmlns:a16="http://schemas.microsoft.com/office/drawing/2014/main" id="{365A5EAF-EA7B-458B-A3CA-B57564A005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20" y="2568"/>
              <a:ext cx="288" cy="348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1" name="Line 61">
              <a:extLst>
                <a:ext uri="{FF2B5EF4-FFF2-40B4-BE49-F238E27FC236}">
                  <a16:creationId xmlns:a16="http://schemas.microsoft.com/office/drawing/2014/main" id="{08A8223C-3E0D-40F3-8DF4-07E8A1AF7E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0" y="2748"/>
              <a:ext cx="480" cy="168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2" name="Oval 62">
              <a:extLst>
                <a:ext uri="{FF2B5EF4-FFF2-40B4-BE49-F238E27FC236}">
                  <a16:creationId xmlns:a16="http://schemas.microsoft.com/office/drawing/2014/main" id="{61E9CAAE-4DF5-4E10-8EED-07A3D7B95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8" y="2904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2353" name="Rectangle 63">
              <a:extLst>
                <a:ext uri="{FF2B5EF4-FFF2-40B4-BE49-F238E27FC236}">
                  <a16:creationId xmlns:a16="http://schemas.microsoft.com/office/drawing/2014/main" id="{C1EB01B4-687C-4D36-ABFE-2229B0DCD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6" y="2898"/>
              <a:ext cx="44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FF"/>
                  </a:solidFill>
                </a:rPr>
                <a:t>O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54" name="Oval 64">
              <a:extLst>
                <a:ext uri="{FF2B5EF4-FFF2-40B4-BE49-F238E27FC236}">
                  <a16:creationId xmlns:a16="http://schemas.microsoft.com/office/drawing/2014/main" id="{6EA9BFC9-9688-42F3-891E-013B19E50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8" y="2904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8" name="Group 122">
            <a:extLst>
              <a:ext uri="{FF2B5EF4-FFF2-40B4-BE49-F238E27FC236}">
                <a16:creationId xmlns:a16="http://schemas.microsoft.com/office/drawing/2014/main" id="{ACB8EE3B-02A2-4D90-A25D-9966318AEA1B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5029200"/>
            <a:ext cx="1285875" cy="1471613"/>
            <a:chOff x="1014" y="3186"/>
            <a:chExt cx="930" cy="1096"/>
          </a:xfrm>
        </p:grpSpPr>
        <p:sp>
          <p:nvSpPr>
            <p:cNvPr id="12334" name="Arc 67">
              <a:extLst>
                <a:ext uri="{FF2B5EF4-FFF2-40B4-BE49-F238E27FC236}">
                  <a16:creationId xmlns:a16="http://schemas.microsoft.com/office/drawing/2014/main" id="{C6F0741C-DEFF-4E54-81B6-962C4645C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8" y="3318"/>
              <a:ext cx="79" cy="168"/>
            </a:xfrm>
            <a:custGeom>
              <a:avLst/>
              <a:gdLst>
                <a:gd name="T0" fmla="*/ 0 w 10118"/>
                <a:gd name="T1" fmla="*/ 0 h 21600"/>
                <a:gd name="T2" fmla="*/ 0 w 10118"/>
                <a:gd name="T3" fmla="*/ 0 h 21600"/>
                <a:gd name="T4" fmla="*/ 0 w 10118"/>
                <a:gd name="T5" fmla="*/ 0 h 21600"/>
                <a:gd name="T6" fmla="*/ 0 60000 65536"/>
                <a:gd name="T7" fmla="*/ 0 60000 65536"/>
                <a:gd name="T8" fmla="*/ 0 60000 65536"/>
                <a:gd name="T9" fmla="*/ 0 w 10118"/>
                <a:gd name="T10" fmla="*/ 0 h 21600"/>
                <a:gd name="T11" fmla="*/ 10118 w 1011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18" h="21600" fill="none" extrusionOk="0">
                  <a:moveTo>
                    <a:pt x="10117" y="19472"/>
                  </a:moveTo>
                  <a:cubicBezTo>
                    <a:pt x="7200" y="20873"/>
                    <a:pt x="4006" y="21599"/>
                    <a:pt x="771" y="21600"/>
                  </a:cubicBezTo>
                  <a:cubicBezTo>
                    <a:pt x="513" y="21600"/>
                    <a:pt x="256" y="21595"/>
                    <a:pt x="-1" y="21586"/>
                  </a:cubicBezTo>
                </a:path>
                <a:path w="10118" h="21600" stroke="0" extrusionOk="0">
                  <a:moveTo>
                    <a:pt x="10117" y="19472"/>
                  </a:moveTo>
                  <a:cubicBezTo>
                    <a:pt x="7200" y="20873"/>
                    <a:pt x="4006" y="21599"/>
                    <a:pt x="771" y="21600"/>
                  </a:cubicBezTo>
                  <a:cubicBezTo>
                    <a:pt x="513" y="21600"/>
                    <a:pt x="256" y="21595"/>
                    <a:pt x="-1" y="21586"/>
                  </a:cubicBezTo>
                  <a:lnTo>
                    <a:pt x="771" y="0"/>
                  </a:lnTo>
                  <a:lnTo>
                    <a:pt x="10117" y="19472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Oval 68">
              <a:extLst>
                <a:ext uri="{FF2B5EF4-FFF2-40B4-BE49-F238E27FC236}">
                  <a16:creationId xmlns:a16="http://schemas.microsoft.com/office/drawing/2014/main" id="{CE944259-FB3C-4102-9AE5-DCBF38A57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" y="3216"/>
              <a:ext cx="930" cy="93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2336" name="Line 69">
              <a:extLst>
                <a:ext uri="{FF2B5EF4-FFF2-40B4-BE49-F238E27FC236}">
                  <a16:creationId xmlns:a16="http://schemas.microsoft.com/office/drawing/2014/main" id="{CDCCFE93-B9F4-4F1B-8DE8-604527C9DC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4" y="3318"/>
              <a:ext cx="30" cy="69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Line 70">
              <a:extLst>
                <a:ext uri="{FF2B5EF4-FFF2-40B4-BE49-F238E27FC236}">
                  <a16:creationId xmlns:a16="http://schemas.microsoft.com/office/drawing/2014/main" id="{AD3F4D01-DE83-436D-9D9A-12FFD4A4F1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94" y="3318"/>
              <a:ext cx="402" cy="804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8" name="Oval 73">
              <a:extLst>
                <a:ext uri="{FF2B5EF4-FFF2-40B4-BE49-F238E27FC236}">
                  <a16:creationId xmlns:a16="http://schemas.microsoft.com/office/drawing/2014/main" id="{3852B29F-489F-4A9B-A2B4-2D7E3D6E2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4" y="366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2339" name="Rectangle 74">
              <a:extLst>
                <a:ext uri="{FF2B5EF4-FFF2-40B4-BE49-F238E27FC236}">
                  <a16:creationId xmlns:a16="http://schemas.microsoft.com/office/drawing/2014/main" id="{FFBB32A3-18FE-464A-AAAF-4F253A803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" y="3564"/>
              <a:ext cx="7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FF"/>
                  </a:solidFill>
                </a:rPr>
                <a:t>O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40" name="Oval 75">
              <a:extLst>
                <a:ext uri="{FF2B5EF4-FFF2-40B4-BE49-F238E27FC236}">
                  <a16:creationId xmlns:a16="http://schemas.microsoft.com/office/drawing/2014/main" id="{525A3174-EF33-4FCB-85B3-0DC3FA729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" y="330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2341" name="Rectangle 76">
              <a:extLst>
                <a:ext uri="{FF2B5EF4-FFF2-40B4-BE49-F238E27FC236}">
                  <a16:creationId xmlns:a16="http://schemas.microsoft.com/office/drawing/2014/main" id="{CBFF2E80-5131-489C-A436-3768ED799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3186"/>
              <a:ext cx="7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A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42" name="Oval 77">
              <a:extLst>
                <a:ext uri="{FF2B5EF4-FFF2-40B4-BE49-F238E27FC236}">
                  <a16:creationId xmlns:a16="http://schemas.microsoft.com/office/drawing/2014/main" id="{D94C6ECA-E2A0-4E14-8E25-B5E5D918C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4002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2343" name="Rectangle 78">
              <a:extLst>
                <a:ext uri="{FF2B5EF4-FFF2-40B4-BE49-F238E27FC236}">
                  <a16:creationId xmlns:a16="http://schemas.microsoft.com/office/drawing/2014/main" id="{7B0DC0BD-D6E8-4589-B8E0-0B44EFF13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" y="4020"/>
              <a:ext cx="79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B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44" name="Oval 79">
              <a:extLst>
                <a:ext uri="{FF2B5EF4-FFF2-40B4-BE49-F238E27FC236}">
                  <a16:creationId xmlns:a16="http://schemas.microsoft.com/office/drawing/2014/main" id="{6665E621-325D-4FF6-8693-98D12D34D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4110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2345" name="Rectangle 80">
              <a:extLst>
                <a:ext uri="{FF2B5EF4-FFF2-40B4-BE49-F238E27FC236}">
                  <a16:creationId xmlns:a16="http://schemas.microsoft.com/office/drawing/2014/main" id="{59CE3BBF-20C0-433A-A8D3-10365013D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" y="4146"/>
              <a:ext cx="8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C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2297" name="AutoShape 82">
            <a:extLst>
              <a:ext uri="{FF2B5EF4-FFF2-40B4-BE49-F238E27FC236}">
                <a16:creationId xmlns:a16="http://schemas.microsoft.com/office/drawing/2014/main" id="{0E1D2FA8-EC75-4469-AD08-E526F445C62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800600" y="3429000"/>
            <a:ext cx="18478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121">
            <a:extLst>
              <a:ext uri="{FF2B5EF4-FFF2-40B4-BE49-F238E27FC236}">
                <a16:creationId xmlns:a16="http://schemas.microsoft.com/office/drawing/2014/main" id="{EBEB241A-AE34-46BF-A93F-D6B8D3575340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3124200"/>
            <a:ext cx="1531938" cy="1425575"/>
            <a:chOff x="929" y="1890"/>
            <a:chExt cx="1021" cy="1002"/>
          </a:xfrm>
        </p:grpSpPr>
        <p:sp>
          <p:nvSpPr>
            <p:cNvPr id="12323" name="Arc 83">
              <a:extLst>
                <a:ext uri="{FF2B5EF4-FFF2-40B4-BE49-F238E27FC236}">
                  <a16:creationId xmlns:a16="http://schemas.microsoft.com/office/drawing/2014/main" id="{B2BFD679-B917-46CB-82B0-16027DD7C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2094"/>
              <a:ext cx="162" cy="138"/>
            </a:xfrm>
            <a:custGeom>
              <a:avLst/>
              <a:gdLst>
                <a:gd name="T0" fmla="*/ 0 w 27807"/>
                <a:gd name="T1" fmla="*/ 0 h 23648"/>
                <a:gd name="T2" fmla="*/ 0 w 27807"/>
                <a:gd name="T3" fmla="*/ 0 h 23648"/>
                <a:gd name="T4" fmla="*/ 0 w 27807"/>
                <a:gd name="T5" fmla="*/ 0 h 23648"/>
                <a:gd name="T6" fmla="*/ 0 60000 65536"/>
                <a:gd name="T7" fmla="*/ 0 60000 65536"/>
                <a:gd name="T8" fmla="*/ 0 60000 65536"/>
                <a:gd name="T9" fmla="*/ 0 w 27807"/>
                <a:gd name="T10" fmla="*/ 0 h 23648"/>
                <a:gd name="T11" fmla="*/ 27807 w 27807"/>
                <a:gd name="T12" fmla="*/ 23648 h 236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807" h="23648" fill="none" extrusionOk="0">
                  <a:moveTo>
                    <a:pt x="27709" y="0"/>
                  </a:moveTo>
                  <a:cubicBezTo>
                    <a:pt x="27774" y="680"/>
                    <a:pt x="27807" y="1364"/>
                    <a:pt x="27807" y="2048"/>
                  </a:cubicBezTo>
                  <a:cubicBezTo>
                    <a:pt x="27807" y="13977"/>
                    <a:pt x="18136" y="23648"/>
                    <a:pt x="6207" y="23648"/>
                  </a:cubicBezTo>
                  <a:cubicBezTo>
                    <a:pt x="4104" y="23648"/>
                    <a:pt x="2013" y="23341"/>
                    <a:pt x="0" y="22736"/>
                  </a:cubicBezTo>
                </a:path>
                <a:path w="27807" h="23648" stroke="0" extrusionOk="0">
                  <a:moveTo>
                    <a:pt x="27709" y="0"/>
                  </a:moveTo>
                  <a:cubicBezTo>
                    <a:pt x="27774" y="680"/>
                    <a:pt x="27807" y="1364"/>
                    <a:pt x="27807" y="2048"/>
                  </a:cubicBezTo>
                  <a:cubicBezTo>
                    <a:pt x="27807" y="13977"/>
                    <a:pt x="18136" y="23648"/>
                    <a:pt x="6207" y="23648"/>
                  </a:cubicBezTo>
                  <a:cubicBezTo>
                    <a:pt x="4104" y="23648"/>
                    <a:pt x="2013" y="23341"/>
                    <a:pt x="0" y="22736"/>
                  </a:cubicBezTo>
                  <a:lnTo>
                    <a:pt x="6207" y="2048"/>
                  </a:lnTo>
                  <a:lnTo>
                    <a:pt x="27709" y="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Oval 84">
              <a:extLst>
                <a:ext uri="{FF2B5EF4-FFF2-40B4-BE49-F238E27FC236}">
                  <a16:creationId xmlns:a16="http://schemas.microsoft.com/office/drawing/2014/main" id="{8FCD8CF9-8020-4AF9-A8C7-8D87E52E1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1962"/>
              <a:ext cx="930" cy="93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2325" name="Line 85">
              <a:extLst>
                <a:ext uri="{FF2B5EF4-FFF2-40B4-BE49-F238E27FC236}">
                  <a16:creationId xmlns:a16="http://schemas.microsoft.com/office/drawing/2014/main" id="{2321E1AA-9E76-4F5A-AF0D-94EB0F3171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6" y="2106"/>
              <a:ext cx="114" cy="39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Line 86">
              <a:extLst>
                <a:ext uri="{FF2B5EF4-FFF2-40B4-BE49-F238E27FC236}">
                  <a16:creationId xmlns:a16="http://schemas.microsoft.com/office/drawing/2014/main" id="{3FFCB31F-0849-4BDE-A547-B26D017225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40" y="2034"/>
              <a:ext cx="588" cy="7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Oval 90">
              <a:extLst>
                <a:ext uri="{FF2B5EF4-FFF2-40B4-BE49-F238E27FC236}">
                  <a16:creationId xmlns:a16="http://schemas.microsoft.com/office/drawing/2014/main" id="{3A0C494D-D710-4EE7-82ED-2DC219A44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0" y="2412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2328" name="Oval 91">
              <a:extLst>
                <a:ext uri="{FF2B5EF4-FFF2-40B4-BE49-F238E27FC236}">
                  <a16:creationId xmlns:a16="http://schemas.microsoft.com/office/drawing/2014/main" id="{4844A199-D3BD-417D-A880-C4F7116D1C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" y="2094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2329" name="Rectangle 92">
              <a:extLst>
                <a:ext uri="{FF2B5EF4-FFF2-40B4-BE49-F238E27FC236}">
                  <a16:creationId xmlns:a16="http://schemas.microsoft.com/office/drawing/2014/main" id="{2D5A3B72-E0E8-4A9A-9D0D-9011E87FE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" y="2004"/>
              <a:ext cx="6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solidFill>
                    <a:srgbClr val="0000FF"/>
                  </a:solidFill>
                </a:rPr>
                <a:t>A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30" name="Oval 93">
              <a:extLst>
                <a:ext uri="{FF2B5EF4-FFF2-40B4-BE49-F238E27FC236}">
                  <a16:creationId xmlns:a16="http://schemas.microsoft.com/office/drawing/2014/main" id="{5CD5A544-90F7-48C8-93E6-A19807F6C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" y="2490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2331" name="Rectangle 94">
              <a:extLst>
                <a:ext uri="{FF2B5EF4-FFF2-40B4-BE49-F238E27FC236}">
                  <a16:creationId xmlns:a16="http://schemas.microsoft.com/office/drawing/2014/main" id="{C40256AC-459A-42BA-B9B3-EAD5A8BBD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" y="2448"/>
              <a:ext cx="7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solidFill>
                    <a:srgbClr val="0000FF"/>
                  </a:solidFill>
                </a:rPr>
                <a:t>B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32" name="Oval 95">
              <a:extLst>
                <a:ext uri="{FF2B5EF4-FFF2-40B4-BE49-F238E27FC236}">
                  <a16:creationId xmlns:a16="http://schemas.microsoft.com/office/drawing/2014/main" id="{37C4B67C-20DD-4128-B247-E454A7680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" y="2022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2333" name="Rectangle 96">
              <a:extLst>
                <a:ext uri="{FF2B5EF4-FFF2-40B4-BE49-F238E27FC236}">
                  <a16:creationId xmlns:a16="http://schemas.microsoft.com/office/drawing/2014/main" id="{3FFA182B-6DBE-4B49-90EF-7E75AF76A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7" y="1890"/>
              <a:ext cx="7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solidFill>
                    <a:srgbClr val="0000FF"/>
                  </a:solidFill>
                </a:rPr>
                <a:t>C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" name="Group 120">
            <a:extLst>
              <a:ext uri="{FF2B5EF4-FFF2-40B4-BE49-F238E27FC236}">
                <a16:creationId xmlns:a16="http://schemas.microsoft.com/office/drawing/2014/main" id="{7AB8F25B-85A3-464C-9FFF-08DEBBAA5279}"/>
              </a:ext>
            </a:extLst>
          </p:cNvPr>
          <p:cNvGrpSpPr>
            <a:grpSpLocks/>
          </p:cNvGrpSpPr>
          <p:nvPr/>
        </p:nvGrpSpPr>
        <p:grpSpPr bwMode="auto">
          <a:xfrm>
            <a:off x="6670675" y="1298575"/>
            <a:ext cx="1485900" cy="1409700"/>
            <a:chOff x="912" y="486"/>
            <a:chExt cx="1050" cy="1056"/>
          </a:xfrm>
        </p:grpSpPr>
        <p:sp>
          <p:nvSpPr>
            <p:cNvPr id="12310" name="AutoShape 101">
              <a:extLst>
                <a:ext uri="{FF2B5EF4-FFF2-40B4-BE49-F238E27FC236}">
                  <a16:creationId xmlns:a16="http://schemas.microsoft.com/office/drawing/2014/main" id="{FB5DA9D9-7D8B-45C9-8A4D-82F3BC17D15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12" y="486"/>
              <a:ext cx="1050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Arc 104">
              <a:extLst>
                <a:ext uri="{FF2B5EF4-FFF2-40B4-BE49-F238E27FC236}">
                  <a16:creationId xmlns:a16="http://schemas.microsoft.com/office/drawing/2014/main" id="{96B207A5-BA9C-4C33-AE19-98EB5E399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678"/>
              <a:ext cx="120" cy="85"/>
            </a:xfrm>
            <a:custGeom>
              <a:avLst/>
              <a:gdLst>
                <a:gd name="T0" fmla="*/ 0 w 21573"/>
                <a:gd name="T1" fmla="*/ 0 h 15274"/>
                <a:gd name="T2" fmla="*/ 0 w 21573"/>
                <a:gd name="T3" fmla="*/ 0 h 15274"/>
                <a:gd name="T4" fmla="*/ 0 w 21573"/>
                <a:gd name="T5" fmla="*/ 0 h 15274"/>
                <a:gd name="T6" fmla="*/ 0 60000 65536"/>
                <a:gd name="T7" fmla="*/ 0 60000 65536"/>
                <a:gd name="T8" fmla="*/ 0 60000 65536"/>
                <a:gd name="T9" fmla="*/ 0 w 21573"/>
                <a:gd name="T10" fmla="*/ 0 h 15274"/>
                <a:gd name="T11" fmla="*/ 21573 w 21573"/>
                <a:gd name="T12" fmla="*/ 15274 h 152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73" h="15274" fill="none" extrusionOk="0">
                  <a:moveTo>
                    <a:pt x="21573" y="1079"/>
                  </a:moveTo>
                  <a:cubicBezTo>
                    <a:pt x="21305" y="6427"/>
                    <a:pt x="19060" y="11486"/>
                    <a:pt x="15273" y="15273"/>
                  </a:cubicBezTo>
                </a:path>
                <a:path w="21573" h="15274" stroke="0" extrusionOk="0">
                  <a:moveTo>
                    <a:pt x="21573" y="1079"/>
                  </a:moveTo>
                  <a:cubicBezTo>
                    <a:pt x="21305" y="6427"/>
                    <a:pt x="19060" y="11486"/>
                    <a:pt x="15273" y="15273"/>
                  </a:cubicBezTo>
                  <a:lnTo>
                    <a:pt x="0" y="0"/>
                  </a:lnTo>
                  <a:lnTo>
                    <a:pt x="21573" y="1079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Oval 105">
              <a:extLst>
                <a:ext uri="{FF2B5EF4-FFF2-40B4-BE49-F238E27FC236}">
                  <a16:creationId xmlns:a16="http://schemas.microsoft.com/office/drawing/2014/main" id="{8049473B-AE59-4ACB-91A4-8E51E95CB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" y="546"/>
              <a:ext cx="930" cy="93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2313" name="Line 106">
              <a:extLst>
                <a:ext uri="{FF2B5EF4-FFF2-40B4-BE49-F238E27FC236}">
                  <a16:creationId xmlns:a16="http://schemas.microsoft.com/office/drawing/2014/main" id="{FC69CA47-5C98-447F-A4C4-DF89F9808F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6" y="678"/>
              <a:ext cx="642" cy="66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Line 107">
              <a:extLst>
                <a:ext uri="{FF2B5EF4-FFF2-40B4-BE49-F238E27FC236}">
                  <a16:creationId xmlns:a16="http://schemas.microsoft.com/office/drawing/2014/main" id="{FF9991DD-417D-488B-B782-8C6DFCA5DA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6" y="678"/>
              <a:ext cx="666" cy="3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Oval 109">
              <a:extLst>
                <a:ext uri="{FF2B5EF4-FFF2-40B4-BE49-F238E27FC236}">
                  <a16:creationId xmlns:a16="http://schemas.microsoft.com/office/drawing/2014/main" id="{C1047307-9B8F-4F3C-8BB2-285A47445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2" y="99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2316" name="Rectangle 110">
              <a:extLst>
                <a:ext uri="{FF2B5EF4-FFF2-40B4-BE49-F238E27FC236}">
                  <a16:creationId xmlns:a16="http://schemas.microsoft.com/office/drawing/2014/main" id="{08F39510-F990-45DC-A470-12728BD5B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996"/>
              <a:ext cx="7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80"/>
                  </a:solidFill>
                </a:rPr>
                <a:t>O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17" name="Oval 111">
              <a:extLst>
                <a:ext uri="{FF2B5EF4-FFF2-40B4-BE49-F238E27FC236}">
                  <a16:creationId xmlns:a16="http://schemas.microsoft.com/office/drawing/2014/main" id="{AAD5941F-C79B-49D3-9B1B-02B1E6DA4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66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2318" name="Rectangle 112">
              <a:extLst>
                <a:ext uri="{FF2B5EF4-FFF2-40B4-BE49-F238E27FC236}">
                  <a16:creationId xmlns:a16="http://schemas.microsoft.com/office/drawing/2014/main" id="{879FEBC6-9F7E-49A5-BF1A-18B14B45F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" y="564"/>
              <a:ext cx="77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A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19" name="Oval 113">
              <a:extLst>
                <a:ext uri="{FF2B5EF4-FFF2-40B4-BE49-F238E27FC236}">
                  <a16:creationId xmlns:a16="http://schemas.microsoft.com/office/drawing/2014/main" id="{EF0BF189-6C78-4E35-BBA2-4CE959A32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132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2320" name="Rectangle 114">
              <a:extLst>
                <a:ext uri="{FF2B5EF4-FFF2-40B4-BE49-F238E27FC236}">
                  <a16:creationId xmlns:a16="http://schemas.microsoft.com/office/drawing/2014/main" id="{8B773206-801A-49A3-AEF6-9871E0159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" y="1368"/>
              <a:ext cx="77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B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21" name="Oval 115">
              <a:extLst>
                <a:ext uri="{FF2B5EF4-FFF2-40B4-BE49-F238E27FC236}">
                  <a16:creationId xmlns:a16="http://schemas.microsoft.com/office/drawing/2014/main" id="{F6446685-28B9-4E23-88B0-9FE86417C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0" y="69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2322" name="Rectangle 116">
              <a:extLst>
                <a:ext uri="{FF2B5EF4-FFF2-40B4-BE49-F238E27FC236}">
                  <a16:creationId xmlns:a16="http://schemas.microsoft.com/office/drawing/2014/main" id="{8E826A79-99B5-4F0D-8CF1-E93B02269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8" y="612"/>
              <a:ext cx="78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C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9339" name="Rectangle 123">
            <a:extLst>
              <a:ext uri="{FF2B5EF4-FFF2-40B4-BE49-F238E27FC236}">
                <a16:creationId xmlns:a16="http://schemas.microsoft.com/office/drawing/2014/main" id="{5FCB6C98-BC3C-48FC-B128-2B1F9569F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7526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H1</a:t>
            </a:r>
          </a:p>
        </p:txBody>
      </p:sp>
      <p:sp>
        <p:nvSpPr>
          <p:cNvPr id="9340" name="Rectangle 124">
            <a:extLst>
              <a:ext uri="{FF2B5EF4-FFF2-40B4-BE49-F238E27FC236}">
                <a16:creationId xmlns:a16="http://schemas.microsoft.com/office/drawing/2014/main" id="{2951A907-0221-4967-A95F-45ADCF210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0225" y="1762125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H2</a:t>
            </a:r>
          </a:p>
        </p:txBody>
      </p:sp>
      <p:sp>
        <p:nvSpPr>
          <p:cNvPr id="9341" name="Rectangle 125">
            <a:extLst>
              <a:ext uri="{FF2B5EF4-FFF2-40B4-BE49-F238E27FC236}">
                <a16:creationId xmlns:a16="http://schemas.microsoft.com/office/drawing/2014/main" id="{8A02508F-9539-4F7B-A260-0E44B3AED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2350" y="17907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H3</a:t>
            </a:r>
          </a:p>
        </p:txBody>
      </p:sp>
      <p:sp>
        <p:nvSpPr>
          <p:cNvPr id="9343" name="Rectangle 127">
            <a:extLst>
              <a:ext uri="{FF2B5EF4-FFF2-40B4-BE49-F238E27FC236}">
                <a16:creationId xmlns:a16="http://schemas.microsoft.com/office/drawing/2014/main" id="{8D47B737-0C98-4672-87CC-17E96231E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3743325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H5</a:t>
            </a:r>
          </a:p>
        </p:txBody>
      </p:sp>
      <p:sp>
        <p:nvSpPr>
          <p:cNvPr id="9346" name="Rectangle 130">
            <a:extLst>
              <a:ext uri="{FF2B5EF4-FFF2-40B4-BE49-F238E27FC236}">
                <a16:creationId xmlns:a16="http://schemas.microsoft.com/office/drawing/2014/main" id="{36838A41-9311-4BD2-9F37-0C7CD2F90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3725" y="56007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H8</a:t>
            </a:r>
          </a:p>
        </p:txBody>
      </p:sp>
      <p:sp>
        <p:nvSpPr>
          <p:cNvPr id="9347" name="Rectangle 131">
            <a:extLst>
              <a:ext uri="{FF2B5EF4-FFF2-40B4-BE49-F238E27FC236}">
                <a16:creationId xmlns:a16="http://schemas.microsoft.com/office/drawing/2014/main" id="{8050795B-A356-4008-BB3F-F767E6D06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4575" y="5540375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H9</a:t>
            </a:r>
          </a:p>
        </p:txBody>
      </p:sp>
      <p:sp>
        <p:nvSpPr>
          <p:cNvPr id="9348" name="Rectangle 132">
            <a:extLst>
              <a:ext uri="{FF2B5EF4-FFF2-40B4-BE49-F238E27FC236}">
                <a16:creationId xmlns:a16="http://schemas.microsoft.com/office/drawing/2014/main" id="{8C40D463-3101-4D73-831C-79B13751A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" y="180975"/>
            <a:ext cx="7239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Bài tập:Các góc trong các hình vẽ sau, góc nào là góc </a:t>
            </a:r>
          </a:p>
          <a:p>
            <a:pPr eaLnBrk="1" hangingPunct="1"/>
            <a:r>
              <a:rPr lang="en-US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nội tiếp, góc nào không phải góc nội tiếp? Vì sao?</a:t>
            </a:r>
          </a:p>
        </p:txBody>
      </p:sp>
      <p:sp>
        <p:nvSpPr>
          <p:cNvPr id="9356" name="Rectangle 140">
            <a:extLst>
              <a:ext uri="{FF2B5EF4-FFF2-40B4-BE49-F238E27FC236}">
                <a16:creationId xmlns:a16="http://schemas.microsoft.com/office/drawing/2014/main" id="{1F8FF637-08C4-4054-8863-01F3D15A4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380365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H4</a:t>
            </a:r>
          </a:p>
        </p:txBody>
      </p:sp>
      <p:sp>
        <p:nvSpPr>
          <p:cNvPr id="9357" name="Rectangle 141">
            <a:extLst>
              <a:ext uri="{FF2B5EF4-FFF2-40B4-BE49-F238E27FC236}">
                <a16:creationId xmlns:a16="http://schemas.microsoft.com/office/drawing/2014/main" id="{6266660F-021E-4E79-B092-2BC5E5F0D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900" y="3735388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H6</a:t>
            </a:r>
          </a:p>
        </p:txBody>
      </p:sp>
      <p:sp>
        <p:nvSpPr>
          <p:cNvPr id="9358" name="Rectangle 142">
            <a:extLst>
              <a:ext uri="{FF2B5EF4-FFF2-40B4-BE49-F238E27FC236}">
                <a16:creationId xmlns:a16="http://schemas.microsoft.com/office/drawing/2014/main" id="{BA941706-7535-413F-A923-73F18E458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5618163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Times New Roman" panose="02020603050405020304" pitchFamily="18" charset="0"/>
              </a:rPr>
              <a:t>H7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9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9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2000"/>
                                        <p:tgtEl>
                                          <p:spTgt spid="9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93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93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3" dur="2000"/>
                                        <p:tgtEl>
                                          <p:spTgt spid="9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9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7" dur="2000"/>
                                        <p:tgtEl>
                                          <p:spTgt spid="9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2000" fill="hold"/>
                                        <p:tgtEl>
                                          <p:spTgt spid="9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1" dur="2000"/>
                                        <p:tgtEl>
                                          <p:spTgt spid="9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9" dur="2000"/>
                                        <p:tgtEl>
                                          <p:spTgt spid="9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7" dur="500"/>
                                        <p:tgtEl>
                                          <p:spTgt spid="9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0" dur="500"/>
                                        <p:tgtEl>
                                          <p:spTgt spid="9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3" dur="500"/>
                                        <p:tgtEl>
                                          <p:spTgt spid="9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40741E-7 L 0.33264 0.00787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32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61302 -0.01458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42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39" grpId="0" animBg="1"/>
      <p:bldP spid="9339" grpId="1" animBg="1"/>
      <p:bldP spid="9340" grpId="0" animBg="1"/>
      <p:bldP spid="9340" grpId="1" animBg="1"/>
      <p:bldP spid="9341" grpId="0" animBg="1"/>
      <p:bldP spid="9341" grpId="1" animBg="1"/>
      <p:bldP spid="9341" grpId="2" animBg="1"/>
      <p:bldP spid="9343" grpId="0" animBg="1"/>
      <p:bldP spid="9343" grpId="1" animBg="1"/>
      <p:bldP spid="9343" grpId="2" animBg="1"/>
      <p:bldP spid="9346" grpId="0" animBg="1"/>
      <p:bldP spid="9346" grpId="1" animBg="1"/>
      <p:bldP spid="9347" grpId="0" animBg="1"/>
      <p:bldP spid="9347" grpId="1" animBg="1"/>
      <p:bldP spid="9348" grpId="0"/>
      <p:bldP spid="9356" grpId="0" animBg="1"/>
      <p:bldP spid="9356" grpId="1" animBg="1"/>
      <p:bldP spid="9357" grpId="0" animBg="1"/>
      <p:bldP spid="9357" grpId="1" animBg="1"/>
      <p:bldP spid="9358" grpId="0" animBg="1"/>
      <p:bldP spid="9358" grpId="1" animBg="1"/>
      <p:bldP spid="9358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A3562C12-4DEB-4C7A-8910-4CCD3F780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5" y="-1470025"/>
            <a:ext cx="4041775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>
            <a:extLst>
              <a:ext uri="{FF2B5EF4-FFF2-40B4-BE49-F238E27FC236}">
                <a16:creationId xmlns:a16="http://schemas.microsoft.com/office/drawing/2014/main" id="{887F8384-DC8C-44B0-B57C-C009AD028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75538" y="6035675"/>
            <a:ext cx="8382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">
            <a:extLst>
              <a:ext uri="{FF2B5EF4-FFF2-40B4-BE49-F238E27FC236}">
                <a16:creationId xmlns:a16="http://schemas.microsoft.com/office/drawing/2014/main" id="{6143DBD4-7BAF-4D84-8539-F35A2F9222F0}"/>
              </a:ext>
            </a:extLst>
          </p:cNvPr>
          <p:cNvGrpSpPr>
            <a:grpSpLocks/>
          </p:cNvGrpSpPr>
          <p:nvPr/>
        </p:nvGrpSpPr>
        <p:grpSpPr bwMode="auto">
          <a:xfrm rot="7822552">
            <a:off x="5755482" y="2442369"/>
            <a:ext cx="3429000" cy="2274887"/>
            <a:chOff x="1873" y="3529"/>
            <a:chExt cx="2160" cy="1433"/>
          </a:xfrm>
        </p:grpSpPr>
        <p:pic>
          <p:nvPicPr>
            <p:cNvPr id="13451" name="Picture 6" descr="thuoc moidodo[1]">
              <a:extLst>
                <a:ext uri="{FF2B5EF4-FFF2-40B4-BE49-F238E27FC236}">
                  <a16:creationId xmlns:a16="http://schemas.microsoft.com/office/drawing/2014/main" id="{2D883FD8-3A60-4037-A4E4-A2EF1E01E6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6328">
              <a:off x="1873" y="3529"/>
              <a:ext cx="2160" cy="1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52" name="Picture 7">
              <a:extLst>
                <a:ext uri="{FF2B5EF4-FFF2-40B4-BE49-F238E27FC236}">
                  <a16:creationId xmlns:a16="http://schemas.microsoft.com/office/drawing/2014/main" id="{502EA064-8C78-44FC-8747-27E76B3CAB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9" y="4308"/>
              <a:ext cx="399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8">
            <a:extLst>
              <a:ext uri="{FF2B5EF4-FFF2-40B4-BE49-F238E27FC236}">
                <a16:creationId xmlns:a16="http://schemas.microsoft.com/office/drawing/2014/main" id="{B27AAA29-A158-4F6E-90C1-4475D3C1DCCC}"/>
              </a:ext>
            </a:extLst>
          </p:cNvPr>
          <p:cNvGrpSpPr>
            <a:grpSpLocks/>
          </p:cNvGrpSpPr>
          <p:nvPr/>
        </p:nvGrpSpPr>
        <p:grpSpPr bwMode="auto">
          <a:xfrm rot="-2919958">
            <a:off x="6131719" y="1799431"/>
            <a:ext cx="3429000" cy="2274888"/>
            <a:chOff x="-416" y="2317"/>
            <a:chExt cx="2160" cy="1433"/>
          </a:xfrm>
        </p:grpSpPr>
        <p:pic>
          <p:nvPicPr>
            <p:cNvPr id="13449" name="Picture 9" descr="thuoc moidodo[1]">
              <a:extLst>
                <a:ext uri="{FF2B5EF4-FFF2-40B4-BE49-F238E27FC236}">
                  <a16:creationId xmlns:a16="http://schemas.microsoft.com/office/drawing/2014/main" id="{D53D797E-7A5C-4934-BABD-A0FCAF5E29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37280">
              <a:off x="-416" y="2317"/>
              <a:ext cx="2160" cy="1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50" name="Picture 10">
              <a:extLst>
                <a:ext uri="{FF2B5EF4-FFF2-40B4-BE49-F238E27FC236}">
                  <a16:creationId xmlns:a16="http://schemas.microsoft.com/office/drawing/2014/main" id="{35A5FF15-FED2-4B9C-B8EF-5A36961029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" y="3137"/>
              <a:ext cx="411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20">
            <a:extLst>
              <a:ext uri="{FF2B5EF4-FFF2-40B4-BE49-F238E27FC236}">
                <a16:creationId xmlns:a16="http://schemas.microsoft.com/office/drawing/2014/main" id="{B7661807-8D17-46EE-80AC-1A3C451ADA18}"/>
              </a:ext>
            </a:extLst>
          </p:cNvPr>
          <p:cNvGrpSpPr>
            <a:grpSpLocks/>
          </p:cNvGrpSpPr>
          <p:nvPr/>
        </p:nvGrpSpPr>
        <p:grpSpPr bwMode="auto">
          <a:xfrm>
            <a:off x="6518275" y="-20638"/>
            <a:ext cx="3429000" cy="2274888"/>
            <a:chOff x="288" y="2407"/>
            <a:chExt cx="2160" cy="1433"/>
          </a:xfrm>
        </p:grpSpPr>
        <p:pic>
          <p:nvPicPr>
            <p:cNvPr id="13447" name="Picture 21" descr="thuoc moidodo[1]">
              <a:extLst>
                <a:ext uri="{FF2B5EF4-FFF2-40B4-BE49-F238E27FC236}">
                  <a16:creationId xmlns:a16="http://schemas.microsoft.com/office/drawing/2014/main" id="{66747BDD-5F0B-46AF-8D42-8B3A2166AD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86328">
              <a:off x="288" y="2407"/>
              <a:ext cx="2160" cy="1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48" name="Picture 22">
              <a:extLst>
                <a:ext uri="{FF2B5EF4-FFF2-40B4-BE49-F238E27FC236}">
                  <a16:creationId xmlns:a16="http://schemas.microsoft.com/office/drawing/2014/main" id="{0E0DA506-0169-4C7C-885E-A8875C1040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197"/>
              <a:ext cx="528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9" name="Line 24">
            <a:extLst>
              <a:ext uri="{FF2B5EF4-FFF2-40B4-BE49-F238E27FC236}">
                <a16:creationId xmlns:a16="http://schemas.microsoft.com/office/drawing/2014/main" id="{D371F124-02FE-4677-BB3F-16A8ED63EFC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609600"/>
            <a:ext cx="0" cy="6248400"/>
          </a:xfrm>
          <a:prstGeom prst="line">
            <a:avLst/>
          </a:prstGeom>
          <a:noFill/>
          <a:ln w="9525">
            <a:solidFill>
              <a:srgbClr val="66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Text Box 28">
            <a:extLst>
              <a:ext uri="{FF2B5EF4-FFF2-40B4-BE49-F238E27FC236}">
                <a16:creationId xmlns:a16="http://schemas.microsoft.com/office/drawing/2014/main" id="{1B424EDF-CBBB-473A-BDE6-1AF717AE9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2000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>
                <a:solidFill>
                  <a:schemeClr val="accent2"/>
                </a:solidFill>
                <a:latin typeface="Times New Roman" panose="02020603050405020304" pitchFamily="18" charset="0"/>
              </a:rPr>
              <a:t>1. Định nghĩa:</a:t>
            </a:r>
          </a:p>
        </p:txBody>
      </p:sp>
      <p:sp>
        <p:nvSpPr>
          <p:cNvPr id="13323" name="Text Box 29">
            <a:extLst>
              <a:ext uri="{FF2B5EF4-FFF2-40B4-BE49-F238E27FC236}">
                <a16:creationId xmlns:a16="http://schemas.microsoft.com/office/drawing/2014/main" id="{161A8C89-DC24-48B1-9DDB-3EE60F015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7620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</a:rPr>
              <a:t>(Sgk - Trang 72)</a:t>
            </a:r>
          </a:p>
        </p:txBody>
      </p:sp>
      <p:sp>
        <p:nvSpPr>
          <p:cNvPr id="13324" name="Oval 30">
            <a:extLst>
              <a:ext uri="{FF2B5EF4-FFF2-40B4-BE49-F238E27FC236}">
                <a16:creationId xmlns:a16="http://schemas.microsoft.com/office/drawing/2014/main" id="{D2ABC657-A381-4B89-9051-DC90AB769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143000"/>
            <a:ext cx="304800" cy="304800"/>
          </a:xfrm>
          <a:prstGeom prst="ellipse">
            <a:avLst/>
          </a:prstGeom>
          <a:solidFill>
            <a:schemeClr val="accent1">
              <a:alpha val="32156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</a:rPr>
              <a:t>?1</a:t>
            </a:r>
          </a:p>
        </p:txBody>
      </p:sp>
      <p:sp>
        <p:nvSpPr>
          <p:cNvPr id="13325" name="Text Box 31">
            <a:extLst>
              <a:ext uri="{FF2B5EF4-FFF2-40B4-BE49-F238E27FC236}">
                <a16:creationId xmlns:a16="http://schemas.microsoft.com/office/drawing/2014/main" id="{DD611B5B-1157-4CFB-B177-FAC1E14E9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430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</a:rPr>
              <a:t>(Sgk - Trang 73)</a:t>
            </a:r>
          </a:p>
        </p:txBody>
      </p:sp>
      <p:grpSp>
        <p:nvGrpSpPr>
          <p:cNvPr id="9" name="Group 35">
            <a:extLst>
              <a:ext uri="{FF2B5EF4-FFF2-40B4-BE49-F238E27FC236}">
                <a16:creationId xmlns:a16="http://schemas.microsoft.com/office/drawing/2014/main" id="{B7043C24-E5AB-498A-A0AB-C224C2A5D319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1143000"/>
            <a:ext cx="2209800" cy="447675"/>
            <a:chOff x="2928" y="1200"/>
            <a:chExt cx="1392" cy="282"/>
          </a:xfrm>
        </p:grpSpPr>
        <p:graphicFrame>
          <p:nvGraphicFramePr>
            <p:cNvPr id="13445" name="Object 36">
              <a:extLst>
                <a:ext uri="{FF2B5EF4-FFF2-40B4-BE49-F238E27FC236}">
                  <a16:creationId xmlns:a16="http://schemas.microsoft.com/office/drawing/2014/main" id="{C4FEC0D2-9210-4B92-8E69-54DD8460D31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72" y="1200"/>
            <a:ext cx="624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53" name="Equation" r:id="rId6" imgW="469900" imgH="228600" progId="Equation.DSMT4">
                    <p:embed/>
                  </p:oleObj>
                </mc:Choice>
                <mc:Fallback>
                  <p:oleObj name="Equation" r:id="rId6" imgW="469900" imgH="228600" progId="Equation.DSMT4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1200"/>
                          <a:ext cx="624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446" name="Text Box 37">
              <a:extLst>
                <a:ext uri="{FF2B5EF4-FFF2-40B4-BE49-F238E27FC236}">
                  <a16:creationId xmlns:a16="http://schemas.microsoft.com/office/drawing/2014/main" id="{EE236530-563C-4C02-8EBD-0C4719C002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1248"/>
              <a:ext cx="13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000099"/>
                  </a:solidFill>
                  <a:latin typeface="Times New Roman" panose="02020603050405020304" pitchFamily="18" charset="0"/>
                </a:rPr>
                <a:t>                   …………</a:t>
              </a:r>
            </a:p>
          </p:txBody>
        </p:sp>
      </p:grpSp>
      <p:sp>
        <p:nvSpPr>
          <p:cNvPr id="13350" name="Text Box 38">
            <a:extLst>
              <a:ext uri="{FF2B5EF4-FFF2-40B4-BE49-F238E27FC236}">
                <a16:creationId xmlns:a16="http://schemas.microsoft.com/office/drawing/2014/main" id="{00D5BED1-9991-41F0-AA1A-8C83F65BF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1572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  <a:latin typeface="Times New Roman" panose="02020603050405020304" pitchFamily="18" charset="0"/>
              </a:rPr>
              <a:t>43</a:t>
            </a:r>
            <a:r>
              <a:rPr lang="en-US" altLang="en-US" b="1" baseline="30000">
                <a:solidFill>
                  <a:schemeClr val="accent2"/>
                </a:solidFill>
                <a:latin typeface="Times New Roman" panose="02020603050405020304" pitchFamily="18" charset="0"/>
              </a:rPr>
              <a:t>0</a:t>
            </a:r>
            <a:endParaRPr lang="en-US" altLang="en-US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3328" name="Group 39">
            <a:extLst>
              <a:ext uri="{FF2B5EF4-FFF2-40B4-BE49-F238E27FC236}">
                <a16:creationId xmlns:a16="http://schemas.microsoft.com/office/drawing/2014/main" id="{69E4A6EE-C633-4F07-86CC-685A32387FE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972300" y="654050"/>
            <a:ext cx="1666875" cy="1676400"/>
            <a:chOff x="4374" y="384"/>
            <a:chExt cx="1050" cy="1056"/>
          </a:xfrm>
        </p:grpSpPr>
        <p:sp>
          <p:nvSpPr>
            <p:cNvPr id="13429" name="AutoShape 40">
              <a:extLst>
                <a:ext uri="{FF2B5EF4-FFF2-40B4-BE49-F238E27FC236}">
                  <a16:creationId xmlns:a16="http://schemas.microsoft.com/office/drawing/2014/main" id="{0A2BED2B-623D-4ED3-91A3-D166A5FDAB3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374" y="384"/>
              <a:ext cx="1050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0" name="Arc 41">
              <a:extLst>
                <a:ext uri="{FF2B5EF4-FFF2-40B4-BE49-F238E27FC236}">
                  <a16:creationId xmlns:a16="http://schemas.microsoft.com/office/drawing/2014/main" id="{EB925F9F-18B3-448C-8B01-687E5115D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858"/>
              <a:ext cx="72" cy="96"/>
            </a:xfrm>
            <a:custGeom>
              <a:avLst/>
              <a:gdLst>
                <a:gd name="T0" fmla="*/ 0 w 21600"/>
                <a:gd name="T1" fmla="*/ 0 h 28700"/>
                <a:gd name="T2" fmla="*/ 0 w 21600"/>
                <a:gd name="T3" fmla="*/ 0 h 28700"/>
                <a:gd name="T4" fmla="*/ 0 w 21600"/>
                <a:gd name="T5" fmla="*/ 0 h 287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8700"/>
                <a:gd name="T11" fmla="*/ 21600 w 21600"/>
                <a:gd name="T12" fmla="*/ 28700 h 287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8700" fill="none" extrusionOk="0">
                  <a:moveTo>
                    <a:pt x="16144" y="-1"/>
                  </a:moveTo>
                  <a:cubicBezTo>
                    <a:pt x="19658" y="3953"/>
                    <a:pt x="21600" y="9059"/>
                    <a:pt x="21600" y="14350"/>
                  </a:cubicBezTo>
                  <a:cubicBezTo>
                    <a:pt x="21600" y="19640"/>
                    <a:pt x="19658" y="24746"/>
                    <a:pt x="16144" y="28700"/>
                  </a:cubicBezTo>
                </a:path>
                <a:path w="21600" h="28700" stroke="0" extrusionOk="0">
                  <a:moveTo>
                    <a:pt x="16144" y="-1"/>
                  </a:moveTo>
                  <a:cubicBezTo>
                    <a:pt x="19658" y="3953"/>
                    <a:pt x="21600" y="9059"/>
                    <a:pt x="21600" y="14350"/>
                  </a:cubicBezTo>
                  <a:cubicBezTo>
                    <a:pt x="21600" y="19640"/>
                    <a:pt x="19658" y="24746"/>
                    <a:pt x="16144" y="28700"/>
                  </a:cubicBezTo>
                  <a:lnTo>
                    <a:pt x="0" y="14350"/>
                  </a:lnTo>
                  <a:lnTo>
                    <a:pt x="16144" y="-1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1" name="Arc 42">
              <a:extLst>
                <a:ext uri="{FF2B5EF4-FFF2-40B4-BE49-F238E27FC236}">
                  <a16:creationId xmlns:a16="http://schemas.microsoft.com/office/drawing/2014/main" id="{10942C98-7C16-4A28-A0E7-D4616E65B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841"/>
              <a:ext cx="96" cy="130"/>
            </a:xfrm>
            <a:custGeom>
              <a:avLst/>
              <a:gdLst>
                <a:gd name="T0" fmla="*/ 0 w 21600"/>
                <a:gd name="T1" fmla="*/ 0 h 29192"/>
                <a:gd name="T2" fmla="*/ 0 w 21600"/>
                <a:gd name="T3" fmla="*/ 0 h 29192"/>
                <a:gd name="T4" fmla="*/ 0 w 21600"/>
                <a:gd name="T5" fmla="*/ 0 h 2919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192"/>
                <a:gd name="T11" fmla="*/ 21600 w 21600"/>
                <a:gd name="T12" fmla="*/ 29192 h 29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192" fill="none" extrusionOk="0">
                  <a:moveTo>
                    <a:pt x="15922" y="0"/>
                  </a:moveTo>
                  <a:cubicBezTo>
                    <a:pt x="19574" y="3984"/>
                    <a:pt x="21600" y="9191"/>
                    <a:pt x="21600" y="14596"/>
                  </a:cubicBezTo>
                  <a:cubicBezTo>
                    <a:pt x="21600" y="20000"/>
                    <a:pt x="19574" y="25207"/>
                    <a:pt x="15922" y="29191"/>
                  </a:cubicBezTo>
                </a:path>
                <a:path w="21600" h="29192" stroke="0" extrusionOk="0">
                  <a:moveTo>
                    <a:pt x="15922" y="0"/>
                  </a:moveTo>
                  <a:cubicBezTo>
                    <a:pt x="19574" y="3984"/>
                    <a:pt x="21600" y="9191"/>
                    <a:pt x="21600" y="14596"/>
                  </a:cubicBezTo>
                  <a:cubicBezTo>
                    <a:pt x="21600" y="20000"/>
                    <a:pt x="19574" y="25207"/>
                    <a:pt x="15922" y="29191"/>
                  </a:cubicBezTo>
                  <a:lnTo>
                    <a:pt x="0" y="14596"/>
                  </a:lnTo>
                  <a:lnTo>
                    <a:pt x="15922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2" name="Arc 43">
              <a:extLst>
                <a:ext uri="{FF2B5EF4-FFF2-40B4-BE49-F238E27FC236}">
                  <a16:creationId xmlns:a16="http://schemas.microsoft.com/office/drawing/2014/main" id="{B54FFFA6-8E28-4818-AE17-878E95486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" y="576"/>
              <a:ext cx="120" cy="85"/>
            </a:xfrm>
            <a:custGeom>
              <a:avLst/>
              <a:gdLst>
                <a:gd name="T0" fmla="*/ 0 w 21573"/>
                <a:gd name="T1" fmla="*/ 0 h 15274"/>
                <a:gd name="T2" fmla="*/ 0 w 21573"/>
                <a:gd name="T3" fmla="*/ 0 h 15274"/>
                <a:gd name="T4" fmla="*/ 0 w 21573"/>
                <a:gd name="T5" fmla="*/ 0 h 15274"/>
                <a:gd name="T6" fmla="*/ 0 60000 65536"/>
                <a:gd name="T7" fmla="*/ 0 60000 65536"/>
                <a:gd name="T8" fmla="*/ 0 60000 65536"/>
                <a:gd name="T9" fmla="*/ 0 w 21573"/>
                <a:gd name="T10" fmla="*/ 0 h 15274"/>
                <a:gd name="T11" fmla="*/ 21573 w 21573"/>
                <a:gd name="T12" fmla="*/ 15274 h 152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73" h="15274" fill="none" extrusionOk="0">
                  <a:moveTo>
                    <a:pt x="21573" y="1079"/>
                  </a:moveTo>
                  <a:cubicBezTo>
                    <a:pt x="21305" y="6427"/>
                    <a:pt x="19060" y="11486"/>
                    <a:pt x="15273" y="15273"/>
                  </a:cubicBezTo>
                </a:path>
                <a:path w="21573" h="15274" stroke="0" extrusionOk="0">
                  <a:moveTo>
                    <a:pt x="21573" y="1079"/>
                  </a:moveTo>
                  <a:cubicBezTo>
                    <a:pt x="21305" y="6427"/>
                    <a:pt x="19060" y="11486"/>
                    <a:pt x="15273" y="15273"/>
                  </a:cubicBezTo>
                  <a:lnTo>
                    <a:pt x="0" y="0"/>
                  </a:lnTo>
                  <a:lnTo>
                    <a:pt x="21573" y="1079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Oval 44">
              <a:extLst>
                <a:ext uri="{FF2B5EF4-FFF2-40B4-BE49-F238E27FC236}">
                  <a16:creationId xmlns:a16="http://schemas.microsoft.com/office/drawing/2014/main" id="{304B528F-047A-457C-8D9D-9BCF6C906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4" y="444"/>
              <a:ext cx="930" cy="93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5" name="Line 45">
              <a:extLst>
                <a:ext uri="{FF2B5EF4-FFF2-40B4-BE49-F238E27FC236}">
                  <a16:creationId xmlns:a16="http://schemas.microsoft.com/office/drawing/2014/main" id="{2888D879-4CE5-47C4-B7CF-CE08591427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8" y="576"/>
              <a:ext cx="642" cy="66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35" name="Line 46">
              <a:extLst>
                <a:ext uri="{FF2B5EF4-FFF2-40B4-BE49-F238E27FC236}">
                  <a16:creationId xmlns:a16="http://schemas.microsoft.com/office/drawing/2014/main" id="{5F164603-7D0F-4E0F-92C4-4F79D52CB0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8" y="576"/>
              <a:ext cx="666" cy="30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47">
              <a:extLst>
                <a:ext uri="{FF2B5EF4-FFF2-40B4-BE49-F238E27FC236}">
                  <a16:creationId xmlns:a16="http://schemas.microsoft.com/office/drawing/2014/main" id="{B96B37AE-3BEC-4E8D-8E37-3A8E4F4278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96" y="606"/>
              <a:ext cx="348" cy="30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Oval 48">
              <a:extLst>
                <a:ext uri="{FF2B5EF4-FFF2-40B4-BE49-F238E27FC236}">
                  <a16:creationId xmlns:a16="http://schemas.microsoft.com/office/drawing/2014/main" id="{3D715632-E998-439F-AACB-9AC4B9C8A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4" y="894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438" name="Rectangle 49">
              <a:extLst>
                <a:ext uri="{FF2B5EF4-FFF2-40B4-BE49-F238E27FC236}">
                  <a16:creationId xmlns:a16="http://schemas.microsoft.com/office/drawing/2014/main" id="{239D9A23-B5B2-48B8-8BDD-F5EDE3E6A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" y="894"/>
              <a:ext cx="11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80"/>
                  </a:solidFill>
                </a:rPr>
                <a:t>O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439" name="Oval 50">
              <a:extLst>
                <a:ext uri="{FF2B5EF4-FFF2-40B4-BE49-F238E27FC236}">
                  <a16:creationId xmlns:a16="http://schemas.microsoft.com/office/drawing/2014/main" id="{D79C7321-1C23-4D10-9CC8-D65C545AD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6" y="564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440" name="Rectangle 51">
              <a:extLst>
                <a:ext uri="{FF2B5EF4-FFF2-40B4-BE49-F238E27FC236}">
                  <a16:creationId xmlns:a16="http://schemas.microsoft.com/office/drawing/2014/main" id="{932B5579-8610-4725-B51A-92C2653F6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4" y="462"/>
              <a:ext cx="11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A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441" name="Oval 52">
              <a:extLst>
                <a:ext uri="{FF2B5EF4-FFF2-40B4-BE49-F238E27FC236}">
                  <a16:creationId xmlns:a16="http://schemas.microsoft.com/office/drawing/2014/main" id="{7B204BCB-E671-4F4B-9D83-B2D86B3DE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8" y="1224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442" name="Rectangle 53">
              <a:extLst>
                <a:ext uri="{FF2B5EF4-FFF2-40B4-BE49-F238E27FC236}">
                  <a16:creationId xmlns:a16="http://schemas.microsoft.com/office/drawing/2014/main" id="{BB53C342-7C67-4245-A9E4-3EF5A046C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8" y="1266"/>
              <a:ext cx="12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B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443" name="Oval 54">
              <a:extLst>
                <a:ext uri="{FF2B5EF4-FFF2-40B4-BE49-F238E27FC236}">
                  <a16:creationId xmlns:a16="http://schemas.microsoft.com/office/drawing/2014/main" id="{D5F25770-4F57-417B-BB85-C39C0F22C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2" y="594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444" name="Rectangle 55">
              <a:extLst>
                <a:ext uri="{FF2B5EF4-FFF2-40B4-BE49-F238E27FC236}">
                  <a16:creationId xmlns:a16="http://schemas.microsoft.com/office/drawing/2014/main" id="{414CA274-A14E-49EB-A8DF-BF3B8EFAD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" y="510"/>
              <a:ext cx="12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C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3329" name="Group 56">
            <a:extLst>
              <a:ext uri="{FF2B5EF4-FFF2-40B4-BE49-F238E27FC236}">
                <a16:creationId xmlns:a16="http://schemas.microsoft.com/office/drawing/2014/main" id="{B451E535-DABD-46AA-A88A-CF6E2EB5615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54863" y="4883150"/>
            <a:ext cx="1666875" cy="1895475"/>
            <a:chOff x="4464" y="2928"/>
            <a:chExt cx="1050" cy="1194"/>
          </a:xfrm>
        </p:grpSpPr>
        <p:sp>
          <p:nvSpPr>
            <p:cNvPr id="13414" name="AutoShape 57">
              <a:extLst>
                <a:ext uri="{FF2B5EF4-FFF2-40B4-BE49-F238E27FC236}">
                  <a16:creationId xmlns:a16="http://schemas.microsoft.com/office/drawing/2014/main" id="{294E94DC-E752-4370-A17D-619573ED86F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464" y="2928"/>
              <a:ext cx="1050" cy="1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5" name="Arc 58">
              <a:extLst>
                <a:ext uri="{FF2B5EF4-FFF2-40B4-BE49-F238E27FC236}">
                  <a16:creationId xmlns:a16="http://schemas.microsoft.com/office/drawing/2014/main" id="{B09FBBEF-42DE-4BCD-B923-933163B95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8" y="3120"/>
              <a:ext cx="79" cy="168"/>
            </a:xfrm>
            <a:custGeom>
              <a:avLst/>
              <a:gdLst>
                <a:gd name="T0" fmla="*/ 0 w 10118"/>
                <a:gd name="T1" fmla="*/ 0 h 21600"/>
                <a:gd name="T2" fmla="*/ 0 w 10118"/>
                <a:gd name="T3" fmla="*/ 0 h 21600"/>
                <a:gd name="T4" fmla="*/ 0 w 10118"/>
                <a:gd name="T5" fmla="*/ 0 h 21600"/>
                <a:gd name="T6" fmla="*/ 0 60000 65536"/>
                <a:gd name="T7" fmla="*/ 0 60000 65536"/>
                <a:gd name="T8" fmla="*/ 0 60000 65536"/>
                <a:gd name="T9" fmla="*/ 0 w 10118"/>
                <a:gd name="T10" fmla="*/ 0 h 21600"/>
                <a:gd name="T11" fmla="*/ 10118 w 1011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18" h="21600" fill="none" extrusionOk="0">
                  <a:moveTo>
                    <a:pt x="10117" y="19472"/>
                  </a:moveTo>
                  <a:cubicBezTo>
                    <a:pt x="7200" y="20873"/>
                    <a:pt x="4006" y="21599"/>
                    <a:pt x="771" y="21600"/>
                  </a:cubicBezTo>
                  <a:cubicBezTo>
                    <a:pt x="513" y="21600"/>
                    <a:pt x="256" y="21595"/>
                    <a:pt x="-1" y="21586"/>
                  </a:cubicBezTo>
                </a:path>
                <a:path w="10118" h="21600" stroke="0" extrusionOk="0">
                  <a:moveTo>
                    <a:pt x="10117" y="19472"/>
                  </a:moveTo>
                  <a:cubicBezTo>
                    <a:pt x="7200" y="20873"/>
                    <a:pt x="4006" y="21599"/>
                    <a:pt x="771" y="21600"/>
                  </a:cubicBezTo>
                  <a:cubicBezTo>
                    <a:pt x="513" y="21600"/>
                    <a:pt x="256" y="21595"/>
                    <a:pt x="-1" y="21586"/>
                  </a:cubicBezTo>
                  <a:lnTo>
                    <a:pt x="771" y="0"/>
                  </a:lnTo>
                  <a:lnTo>
                    <a:pt x="10117" y="19472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6" name="Oval 59">
              <a:extLst>
                <a:ext uri="{FF2B5EF4-FFF2-40B4-BE49-F238E27FC236}">
                  <a16:creationId xmlns:a16="http://schemas.microsoft.com/office/drawing/2014/main" id="{72EF24FA-BACC-4E59-B6CE-B6108EBCC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4" y="3018"/>
              <a:ext cx="930" cy="93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417" name="Line 60">
              <a:extLst>
                <a:ext uri="{FF2B5EF4-FFF2-40B4-BE49-F238E27FC236}">
                  <a16:creationId xmlns:a16="http://schemas.microsoft.com/office/drawing/2014/main" id="{076CACF2-0A1F-49B5-8DFB-F2D3A4D7D4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74" y="3120"/>
              <a:ext cx="30" cy="69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8" name="Line 61">
              <a:extLst>
                <a:ext uri="{FF2B5EF4-FFF2-40B4-BE49-F238E27FC236}">
                  <a16:creationId xmlns:a16="http://schemas.microsoft.com/office/drawing/2014/main" id="{77756320-BE19-4BCA-A96D-A0D453554A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3120"/>
              <a:ext cx="402" cy="804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9" name="Line 62">
              <a:extLst>
                <a:ext uri="{FF2B5EF4-FFF2-40B4-BE49-F238E27FC236}">
                  <a16:creationId xmlns:a16="http://schemas.microsoft.com/office/drawing/2014/main" id="{AEC002FF-D0FA-4EBB-843B-816D19B113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74" y="3480"/>
              <a:ext cx="312" cy="33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0" name="Line 63">
              <a:extLst>
                <a:ext uri="{FF2B5EF4-FFF2-40B4-BE49-F238E27FC236}">
                  <a16:creationId xmlns:a16="http://schemas.microsoft.com/office/drawing/2014/main" id="{1D26C2B8-E679-46BB-8218-D02FE92052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6" y="3480"/>
              <a:ext cx="120" cy="444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1" name="Oval 64">
              <a:extLst>
                <a:ext uri="{FF2B5EF4-FFF2-40B4-BE49-F238E27FC236}">
                  <a16:creationId xmlns:a16="http://schemas.microsoft.com/office/drawing/2014/main" id="{E9638616-7847-4C40-9710-4F53B7EFF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4" y="3468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422" name="Rectangle 65">
              <a:extLst>
                <a:ext uri="{FF2B5EF4-FFF2-40B4-BE49-F238E27FC236}">
                  <a16:creationId xmlns:a16="http://schemas.microsoft.com/office/drawing/2014/main" id="{6E37953C-CBB5-4A17-A362-DDAA85E38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4" y="3366"/>
              <a:ext cx="11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 b="1">
                  <a:solidFill>
                    <a:srgbClr val="0000FF"/>
                  </a:solidFill>
                </a:rPr>
                <a:t>O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423" name="Oval 66">
              <a:extLst>
                <a:ext uri="{FF2B5EF4-FFF2-40B4-BE49-F238E27FC236}">
                  <a16:creationId xmlns:a16="http://schemas.microsoft.com/office/drawing/2014/main" id="{76A3FB8C-97C4-4CCC-86D6-835BC9238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" y="3108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424" name="Rectangle 67">
              <a:extLst>
                <a:ext uri="{FF2B5EF4-FFF2-40B4-BE49-F238E27FC236}">
                  <a16:creationId xmlns:a16="http://schemas.microsoft.com/office/drawing/2014/main" id="{64AAF7D9-3BCD-4733-86DF-FCAB4B02B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4" y="2988"/>
              <a:ext cx="11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A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425" name="Oval 68">
              <a:extLst>
                <a:ext uri="{FF2B5EF4-FFF2-40B4-BE49-F238E27FC236}">
                  <a16:creationId xmlns:a16="http://schemas.microsoft.com/office/drawing/2014/main" id="{DAD264FF-6B94-4951-B446-5341333C1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2" y="3804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426" name="Rectangle 69">
              <a:extLst>
                <a:ext uri="{FF2B5EF4-FFF2-40B4-BE49-F238E27FC236}">
                  <a16:creationId xmlns:a16="http://schemas.microsoft.com/office/drawing/2014/main" id="{BF3F7760-D7E8-454F-AF67-366B6E445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8" y="3822"/>
              <a:ext cx="12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B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427" name="Oval 70">
              <a:extLst>
                <a:ext uri="{FF2B5EF4-FFF2-40B4-BE49-F238E27FC236}">
                  <a16:creationId xmlns:a16="http://schemas.microsoft.com/office/drawing/2014/main" id="{AA27BF1F-90EB-4FB2-9BF8-5F710AA00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4" y="3912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428" name="Rectangle 71">
              <a:extLst>
                <a:ext uri="{FF2B5EF4-FFF2-40B4-BE49-F238E27FC236}">
                  <a16:creationId xmlns:a16="http://schemas.microsoft.com/office/drawing/2014/main" id="{22F1488E-DC3A-449C-ABC3-C8113B3C2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0" y="3948"/>
              <a:ext cx="12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rgbClr val="0000FF"/>
                  </a:solidFill>
                </a:rPr>
                <a:t>C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" name="Group 156">
            <a:extLst>
              <a:ext uri="{FF2B5EF4-FFF2-40B4-BE49-F238E27FC236}">
                <a16:creationId xmlns:a16="http://schemas.microsoft.com/office/drawing/2014/main" id="{531F01C9-A510-4EFF-A7F4-8F86A9439321}"/>
              </a:ext>
            </a:extLst>
          </p:cNvPr>
          <p:cNvGrpSpPr>
            <a:grpSpLocks/>
          </p:cNvGrpSpPr>
          <p:nvPr/>
        </p:nvGrpSpPr>
        <p:grpSpPr bwMode="auto">
          <a:xfrm>
            <a:off x="317500" y="1587500"/>
            <a:ext cx="4038600" cy="1266825"/>
            <a:chOff x="0" y="1200"/>
            <a:chExt cx="2544" cy="798"/>
          </a:xfrm>
        </p:grpSpPr>
        <p:sp>
          <p:nvSpPr>
            <p:cNvPr id="10" name="Oval 73">
              <a:extLst>
                <a:ext uri="{FF2B5EF4-FFF2-40B4-BE49-F238E27FC236}">
                  <a16:creationId xmlns:a16="http://schemas.microsoft.com/office/drawing/2014/main" id="{235FE5BD-9E16-4DFB-AFA4-51A713B08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00"/>
              <a:ext cx="192" cy="192"/>
            </a:xfrm>
            <a:prstGeom prst="ellipse">
              <a:avLst/>
            </a:prstGeom>
            <a:solidFill>
              <a:schemeClr val="accent1">
                <a:alpha val="32156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?2</a:t>
              </a:r>
            </a:p>
          </p:txBody>
        </p:sp>
        <p:sp>
          <p:nvSpPr>
            <p:cNvPr id="13412" name="Text Box 74">
              <a:extLst>
                <a:ext uri="{FF2B5EF4-FFF2-40B4-BE49-F238E27FC236}">
                  <a16:creationId xmlns:a16="http://schemas.microsoft.com/office/drawing/2014/main" id="{0FB786F7-D141-426A-98DD-573C074173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248"/>
              <a:ext cx="2304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Bằng dụng cụ, hãy so sánh số đo của góc nội tiếp                với số đo của cung bị chắn BC trong mỗi hình.</a:t>
              </a:r>
            </a:p>
          </p:txBody>
        </p:sp>
        <p:graphicFrame>
          <p:nvGraphicFramePr>
            <p:cNvPr id="13413" name="Object 75">
              <a:extLst>
                <a:ext uri="{FF2B5EF4-FFF2-40B4-BE49-F238E27FC236}">
                  <a16:creationId xmlns:a16="http://schemas.microsoft.com/office/drawing/2014/main" id="{6EEA6ECF-0A0C-40E1-B6AE-21756EE42A0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28" y="1416"/>
            <a:ext cx="336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54" name="Equation" r:id="rId8" imgW="393529" imgH="253890" progId="Equation.DSMT4">
                    <p:embed/>
                  </p:oleObj>
                </mc:Choice>
                <mc:Fallback>
                  <p:oleObj name="Equation" r:id="rId8" imgW="393529" imgH="253890" progId="Equation.DSMT4">
                    <p:embed/>
                    <p:pic>
                      <p:nvPicPr>
                        <p:cNvPr id="0" name="Object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8" y="1416"/>
                          <a:ext cx="336" cy="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76">
            <a:extLst>
              <a:ext uri="{FF2B5EF4-FFF2-40B4-BE49-F238E27FC236}">
                <a16:creationId xmlns:a16="http://schemas.microsoft.com/office/drawing/2014/main" id="{67BABF8B-6173-4C2B-B7D9-32FE67DE1112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3367088"/>
            <a:ext cx="2057400" cy="442912"/>
            <a:chOff x="1104" y="1968"/>
            <a:chExt cx="1296" cy="279"/>
          </a:xfrm>
        </p:grpSpPr>
        <p:graphicFrame>
          <p:nvGraphicFramePr>
            <p:cNvPr id="11" name="Object 77">
              <a:extLst>
                <a:ext uri="{FF2B5EF4-FFF2-40B4-BE49-F238E27FC236}">
                  <a16:creationId xmlns:a16="http://schemas.microsoft.com/office/drawing/2014/main" id="{04D59DB1-2BF9-4FE5-8E67-04C58D6F4E4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96" y="1968"/>
            <a:ext cx="480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55" name="Equation" r:id="rId10" imgW="381000" imgH="228600" progId="Equation.DSMT4">
                    <p:embed/>
                  </p:oleObj>
                </mc:Choice>
                <mc:Fallback>
                  <p:oleObj name="Equation" r:id="rId10" imgW="381000" imgH="228600" progId="Equation.DSMT4">
                    <p:embed/>
                    <p:pic>
                      <p:nvPicPr>
                        <p:cNvPr id="0" name="Object 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1968"/>
                          <a:ext cx="480" cy="2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 Box 78">
              <a:extLst>
                <a:ext uri="{FF2B5EF4-FFF2-40B4-BE49-F238E27FC236}">
                  <a16:creationId xmlns:a16="http://schemas.microsoft.com/office/drawing/2014/main" id="{D7E8676A-F275-4A66-A545-0AF77ECC3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016"/>
              <a:ext cx="12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000099"/>
                  </a:solidFill>
                  <a:latin typeface="Times New Roman" panose="02020603050405020304" pitchFamily="18" charset="0"/>
                </a:rPr>
                <a:t>Sđ            ………..</a:t>
              </a:r>
            </a:p>
          </p:txBody>
        </p:sp>
      </p:grpSp>
      <p:grpSp>
        <p:nvGrpSpPr>
          <p:cNvPr id="14" name="Group 79">
            <a:extLst>
              <a:ext uri="{FF2B5EF4-FFF2-40B4-BE49-F238E27FC236}">
                <a16:creationId xmlns:a16="http://schemas.microsoft.com/office/drawing/2014/main" id="{7A9409ED-BC00-4DC6-A75C-F66A4A388BBC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5500688"/>
            <a:ext cx="2057400" cy="442912"/>
            <a:chOff x="1104" y="1968"/>
            <a:chExt cx="1296" cy="279"/>
          </a:xfrm>
        </p:grpSpPr>
        <p:graphicFrame>
          <p:nvGraphicFramePr>
            <p:cNvPr id="22" name="Object 80">
              <a:extLst>
                <a:ext uri="{FF2B5EF4-FFF2-40B4-BE49-F238E27FC236}">
                  <a16:creationId xmlns:a16="http://schemas.microsoft.com/office/drawing/2014/main" id="{FD305AC5-A0BE-42D2-845D-10811678F6D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96" y="1968"/>
            <a:ext cx="480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56" name="Equation" r:id="rId12" imgW="381000" imgH="228600" progId="Equation.DSMT4">
                    <p:embed/>
                  </p:oleObj>
                </mc:Choice>
                <mc:Fallback>
                  <p:oleObj name="Equation" r:id="rId12" imgW="381000" imgH="228600" progId="Equation.DSMT4">
                    <p:embed/>
                    <p:pic>
                      <p:nvPicPr>
                        <p:cNvPr id="0" name="Object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1968"/>
                          <a:ext cx="480" cy="2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 Box 81">
              <a:extLst>
                <a:ext uri="{FF2B5EF4-FFF2-40B4-BE49-F238E27FC236}">
                  <a16:creationId xmlns:a16="http://schemas.microsoft.com/office/drawing/2014/main" id="{032A307A-751E-4A89-8973-B895FC3E9F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016"/>
              <a:ext cx="12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000099"/>
                  </a:solidFill>
                  <a:latin typeface="Times New Roman" panose="02020603050405020304" pitchFamily="18" charset="0"/>
                </a:rPr>
                <a:t>Sđ            ………..</a:t>
              </a:r>
            </a:p>
          </p:txBody>
        </p:sp>
      </p:grpSp>
      <p:grpSp>
        <p:nvGrpSpPr>
          <p:cNvPr id="15" name="Group 82">
            <a:extLst>
              <a:ext uri="{FF2B5EF4-FFF2-40B4-BE49-F238E27FC236}">
                <a16:creationId xmlns:a16="http://schemas.microsoft.com/office/drawing/2014/main" id="{54B019E1-C922-41AE-9D46-D9181545C1B5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1600200"/>
            <a:ext cx="2057400" cy="442913"/>
            <a:chOff x="1104" y="1968"/>
            <a:chExt cx="1296" cy="279"/>
          </a:xfrm>
        </p:grpSpPr>
        <p:graphicFrame>
          <p:nvGraphicFramePr>
            <p:cNvPr id="27" name="Object 83">
              <a:extLst>
                <a:ext uri="{FF2B5EF4-FFF2-40B4-BE49-F238E27FC236}">
                  <a16:creationId xmlns:a16="http://schemas.microsoft.com/office/drawing/2014/main" id="{20B6D164-5730-47A1-8CC4-7D4F0DAD9A5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96" y="1968"/>
            <a:ext cx="480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57" name="Equation" r:id="rId13" imgW="381000" imgH="228600" progId="Equation.DSMT4">
                    <p:embed/>
                  </p:oleObj>
                </mc:Choice>
                <mc:Fallback>
                  <p:oleObj name="Equation" r:id="rId13" imgW="381000" imgH="228600" progId="Equation.DSMT4">
                    <p:embed/>
                    <p:pic>
                      <p:nvPicPr>
                        <p:cNvPr id="0" name="Object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1968"/>
                          <a:ext cx="480" cy="2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 Box 84">
              <a:extLst>
                <a:ext uri="{FF2B5EF4-FFF2-40B4-BE49-F238E27FC236}">
                  <a16:creationId xmlns:a16="http://schemas.microsoft.com/office/drawing/2014/main" id="{F54032C4-4001-4C5C-8B2A-ED60E861A2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016"/>
              <a:ext cx="12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000099"/>
                  </a:solidFill>
                  <a:latin typeface="Times New Roman" panose="02020603050405020304" pitchFamily="18" charset="0"/>
                </a:rPr>
                <a:t>Sđ            ………..</a:t>
              </a:r>
            </a:p>
          </p:txBody>
        </p:sp>
      </p:grpSp>
      <p:grpSp>
        <p:nvGrpSpPr>
          <p:cNvPr id="16" name="Group 85">
            <a:extLst>
              <a:ext uri="{FF2B5EF4-FFF2-40B4-BE49-F238E27FC236}">
                <a16:creationId xmlns:a16="http://schemas.microsoft.com/office/drawing/2014/main" id="{2D32B0E0-3D60-4134-BFE0-C88DDF2C4C5A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2905125"/>
            <a:ext cx="2209800" cy="447675"/>
            <a:chOff x="2928" y="1200"/>
            <a:chExt cx="1392" cy="282"/>
          </a:xfrm>
        </p:grpSpPr>
        <p:graphicFrame>
          <p:nvGraphicFramePr>
            <p:cNvPr id="29" name="Object 86">
              <a:extLst>
                <a:ext uri="{FF2B5EF4-FFF2-40B4-BE49-F238E27FC236}">
                  <a16:creationId xmlns:a16="http://schemas.microsoft.com/office/drawing/2014/main" id="{F293D7AC-52D7-4053-96BF-2AC74E687D0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72" y="1200"/>
            <a:ext cx="624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58" name="Equation" r:id="rId14" imgW="469900" imgH="228600" progId="Equation.DSMT4">
                    <p:embed/>
                  </p:oleObj>
                </mc:Choice>
                <mc:Fallback>
                  <p:oleObj name="Equation" r:id="rId14" imgW="469900" imgH="228600" progId="Equation.DSMT4">
                    <p:embed/>
                    <p:pic>
                      <p:nvPicPr>
                        <p:cNvPr id="0" name="Object 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1200"/>
                          <a:ext cx="624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Text Box 87">
              <a:extLst>
                <a:ext uri="{FF2B5EF4-FFF2-40B4-BE49-F238E27FC236}">
                  <a16:creationId xmlns:a16="http://schemas.microsoft.com/office/drawing/2014/main" id="{9685C870-8C86-47F9-8460-A485894660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1248"/>
              <a:ext cx="13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000099"/>
                  </a:solidFill>
                  <a:latin typeface="Times New Roman" panose="02020603050405020304" pitchFamily="18" charset="0"/>
                </a:rPr>
                <a:t>                   …………</a:t>
              </a:r>
            </a:p>
          </p:txBody>
        </p:sp>
      </p:grpSp>
      <p:grpSp>
        <p:nvGrpSpPr>
          <p:cNvPr id="17" name="Group 88">
            <a:extLst>
              <a:ext uri="{FF2B5EF4-FFF2-40B4-BE49-F238E27FC236}">
                <a16:creationId xmlns:a16="http://schemas.microsoft.com/office/drawing/2014/main" id="{B1FE6737-C829-4883-AC90-12307C0803E5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5038725"/>
            <a:ext cx="2209800" cy="447675"/>
            <a:chOff x="2928" y="1200"/>
            <a:chExt cx="1392" cy="282"/>
          </a:xfrm>
        </p:grpSpPr>
        <p:graphicFrame>
          <p:nvGraphicFramePr>
            <p:cNvPr id="13401" name="Object 89">
              <a:extLst>
                <a:ext uri="{FF2B5EF4-FFF2-40B4-BE49-F238E27FC236}">
                  <a16:creationId xmlns:a16="http://schemas.microsoft.com/office/drawing/2014/main" id="{57433CAD-C268-4538-85D6-57F3A48575E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72" y="1200"/>
            <a:ext cx="624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59" name="Equation" r:id="rId15" imgW="469900" imgH="228600" progId="Equation.DSMT4">
                    <p:embed/>
                  </p:oleObj>
                </mc:Choice>
                <mc:Fallback>
                  <p:oleObj name="Equation" r:id="rId15" imgW="469900" imgH="228600" progId="Equation.DSMT4">
                    <p:embed/>
                    <p:pic>
                      <p:nvPicPr>
                        <p:cNvPr id="0" name="Object 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1200"/>
                          <a:ext cx="624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402" name="Text Box 90">
              <a:extLst>
                <a:ext uri="{FF2B5EF4-FFF2-40B4-BE49-F238E27FC236}">
                  <a16:creationId xmlns:a16="http://schemas.microsoft.com/office/drawing/2014/main" id="{5ECF68E9-CECD-456F-8BC0-F1334AB1CA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1248"/>
              <a:ext cx="13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000099"/>
                  </a:solidFill>
                  <a:latin typeface="Times New Roman" panose="02020603050405020304" pitchFamily="18" charset="0"/>
                </a:rPr>
                <a:t>                   …………</a:t>
              </a:r>
            </a:p>
          </p:txBody>
        </p:sp>
      </p:grpSp>
      <p:sp>
        <p:nvSpPr>
          <p:cNvPr id="13403" name="Text Box 91">
            <a:extLst>
              <a:ext uri="{FF2B5EF4-FFF2-40B4-BE49-F238E27FC236}">
                <a16:creationId xmlns:a16="http://schemas.microsoft.com/office/drawing/2014/main" id="{236326A5-AD53-4459-B3D3-504B40F8A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9098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  <a:latin typeface="Times New Roman" panose="02020603050405020304" pitchFamily="18" charset="0"/>
              </a:rPr>
              <a:t>114</a:t>
            </a:r>
            <a:r>
              <a:rPr lang="en-US" altLang="en-US" b="1" baseline="30000">
                <a:solidFill>
                  <a:schemeClr val="accent2"/>
                </a:solidFill>
                <a:latin typeface="Times New Roman" panose="02020603050405020304" pitchFamily="18" charset="0"/>
              </a:rPr>
              <a:t>0</a:t>
            </a:r>
            <a:endParaRPr lang="en-US" altLang="en-US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404" name="Text Box 92">
            <a:extLst>
              <a:ext uri="{FF2B5EF4-FFF2-40B4-BE49-F238E27FC236}">
                <a16:creationId xmlns:a16="http://schemas.microsoft.com/office/drawing/2014/main" id="{47988E46-1E4D-4E9E-B6B8-423F47109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0434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  <a:latin typeface="Times New Roman" panose="02020603050405020304" pitchFamily="18" charset="0"/>
              </a:rPr>
              <a:t>29</a:t>
            </a:r>
            <a:r>
              <a:rPr lang="en-US" altLang="en-US" b="1" baseline="30000">
                <a:solidFill>
                  <a:schemeClr val="accent2"/>
                </a:solidFill>
                <a:latin typeface="Times New Roman" panose="02020603050405020304" pitchFamily="18" charset="0"/>
              </a:rPr>
              <a:t>0</a:t>
            </a:r>
            <a:endParaRPr lang="en-US" altLang="en-US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405" name="Text Box 93">
            <a:extLst>
              <a:ext uri="{FF2B5EF4-FFF2-40B4-BE49-F238E27FC236}">
                <a16:creationId xmlns:a16="http://schemas.microsoft.com/office/drawing/2014/main" id="{26C0DCE3-BA81-4BF7-86E2-603AAAAA2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6144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  <a:latin typeface="Times New Roman" panose="02020603050405020304" pitchFamily="18" charset="0"/>
              </a:rPr>
              <a:t>86</a:t>
            </a:r>
            <a:r>
              <a:rPr lang="en-US" altLang="en-US" b="1" baseline="30000">
                <a:solidFill>
                  <a:schemeClr val="accent2"/>
                </a:solidFill>
                <a:latin typeface="Times New Roman" panose="02020603050405020304" pitchFamily="18" charset="0"/>
              </a:rPr>
              <a:t>0</a:t>
            </a:r>
            <a:endParaRPr lang="en-US" altLang="en-US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406" name="Text Box 94">
            <a:extLst>
              <a:ext uri="{FF2B5EF4-FFF2-40B4-BE49-F238E27FC236}">
                <a16:creationId xmlns:a16="http://schemas.microsoft.com/office/drawing/2014/main" id="{82843EA4-48F1-481D-A32B-41BC70B13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3670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  <a:latin typeface="Times New Roman" panose="02020603050405020304" pitchFamily="18" charset="0"/>
              </a:rPr>
              <a:t>228</a:t>
            </a:r>
            <a:r>
              <a:rPr lang="en-US" altLang="en-US" b="1" baseline="30000">
                <a:solidFill>
                  <a:schemeClr val="accent2"/>
                </a:solidFill>
                <a:latin typeface="Times New Roman" panose="02020603050405020304" pitchFamily="18" charset="0"/>
              </a:rPr>
              <a:t>0</a:t>
            </a:r>
            <a:endParaRPr lang="en-US" altLang="en-US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407" name="Text Box 95">
            <a:extLst>
              <a:ext uri="{FF2B5EF4-FFF2-40B4-BE49-F238E27FC236}">
                <a16:creationId xmlns:a16="http://schemas.microsoft.com/office/drawing/2014/main" id="{AC399683-406E-43F9-ABF2-A284D2647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5006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  <a:latin typeface="Times New Roman" panose="02020603050405020304" pitchFamily="18" charset="0"/>
              </a:rPr>
              <a:t>58</a:t>
            </a:r>
            <a:r>
              <a:rPr lang="en-US" altLang="en-US" b="1" baseline="30000">
                <a:solidFill>
                  <a:schemeClr val="accent2"/>
                </a:solidFill>
                <a:latin typeface="Times New Roman" panose="02020603050405020304" pitchFamily="18" charset="0"/>
              </a:rPr>
              <a:t>0</a:t>
            </a:r>
            <a:endParaRPr lang="en-US" altLang="en-US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408" name="Text Box 96">
            <a:extLst>
              <a:ext uri="{FF2B5EF4-FFF2-40B4-BE49-F238E27FC236}">
                <a16:creationId xmlns:a16="http://schemas.microsoft.com/office/drawing/2014/main" id="{7461B673-7028-4DC3-9FF2-535D18455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75" y="9255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43</a:t>
            </a:r>
            <a:r>
              <a:rPr lang="en-US" altLang="en-US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endParaRPr lang="en-US" altLang="en-US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409" name="Text Box 97">
            <a:extLst>
              <a:ext uri="{FF2B5EF4-FFF2-40B4-BE49-F238E27FC236}">
                <a16:creationId xmlns:a16="http://schemas.microsoft.com/office/drawing/2014/main" id="{4186A4E4-10DE-4FA7-9F2D-8F5F2A97D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2425" y="12684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86</a:t>
            </a:r>
            <a:r>
              <a:rPr lang="en-US" altLang="en-US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endParaRPr lang="en-US" altLang="en-US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410" name="Text Box 98">
            <a:extLst>
              <a:ext uri="{FF2B5EF4-FFF2-40B4-BE49-F238E27FC236}">
                <a16:creationId xmlns:a16="http://schemas.microsoft.com/office/drawing/2014/main" id="{7AEF294D-CF68-49B2-8058-60B899876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8075" y="5562600"/>
            <a:ext cx="436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>
                <a:solidFill>
                  <a:srgbClr val="0000FF"/>
                </a:solidFill>
                <a:latin typeface="Times New Roman" panose="02020603050405020304" pitchFamily="18" charset="0"/>
              </a:rPr>
              <a:t>29</a:t>
            </a:r>
            <a:r>
              <a:rPr lang="en-US" altLang="en-US" sz="1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endParaRPr lang="en-US" altLang="en-US" sz="1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411" name="Text Box 99">
            <a:extLst>
              <a:ext uri="{FF2B5EF4-FFF2-40B4-BE49-F238E27FC236}">
                <a16:creationId xmlns:a16="http://schemas.microsoft.com/office/drawing/2014/main" id="{D15C217B-3AC1-45BA-8AFD-162EC7C8E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7938" y="6003925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>
                <a:solidFill>
                  <a:srgbClr val="0000FF"/>
                </a:solidFill>
                <a:latin typeface="Times New Roman" panose="02020603050405020304" pitchFamily="18" charset="0"/>
              </a:rPr>
              <a:t>58</a:t>
            </a:r>
            <a:r>
              <a:rPr lang="en-US" altLang="en-US" sz="1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endParaRPr lang="en-US" altLang="en-US" sz="1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8" name="Group 100">
            <a:extLst>
              <a:ext uri="{FF2B5EF4-FFF2-40B4-BE49-F238E27FC236}">
                <a16:creationId xmlns:a16="http://schemas.microsoft.com/office/drawing/2014/main" id="{A07674A8-A18B-4C40-9903-973BB3D2DA0B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133600"/>
            <a:ext cx="2819400" cy="457200"/>
            <a:chOff x="864" y="3696"/>
            <a:chExt cx="1776" cy="288"/>
          </a:xfrm>
        </p:grpSpPr>
        <p:sp>
          <p:nvSpPr>
            <p:cNvPr id="13398" name="Text Box 101">
              <a:extLst>
                <a:ext uri="{FF2B5EF4-FFF2-40B4-BE49-F238E27FC236}">
                  <a16:creationId xmlns:a16="http://schemas.microsoft.com/office/drawing/2014/main" id="{964CB7C5-DC6A-4398-9887-B6B1271F0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3744"/>
              <a:ext cx="17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000099"/>
                  </a:solidFill>
                  <a:latin typeface="Times New Roman" panose="02020603050405020304" pitchFamily="18" charset="0"/>
                </a:rPr>
                <a:t>Vậy            .……….sđ    </a:t>
              </a:r>
            </a:p>
          </p:txBody>
        </p:sp>
        <p:graphicFrame>
          <p:nvGraphicFramePr>
            <p:cNvPr id="13399" name="Object 102">
              <a:extLst>
                <a:ext uri="{FF2B5EF4-FFF2-40B4-BE49-F238E27FC236}">
                  <a16:creationId xmlns:a16="http://schemas.microsoft.com/office/drawing/2014/main" id="{DF77CF2B-6DA8-4F24-9068-E5734FC2C4E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00" y="3696"/>
            <a:ext cx="432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60" name="Equation" r:id="rId16" imgW="393529" imgH="228501" progId="Equation.DSMT4">
                    <p:embed/>
                  </p:oleObj>
                </mc:Choice>
                <mc:Fallback>
                  <p:oleObj name="Equation" r:id="rId16" imgW="393529" imgH="228501" progId="Equation.DSMT4">
                    <p:embed/>
                    <p:pic>
                      <p:nvPicPr>
                        <p:cNvPr id="0" name="Object 1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3696"/>
                          <a:ext cx="432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400" name="Object 103">
              <a:extLst>
                <a:ext uri="{FF2B5EF4-FFF2-40B4-BE49-F238E27FC236}">
                  <a16:creationId xmlns:a16="http://schemas.microsoft.com/office/drawing/2014/main" id="{2DED15AB-3A1D-4DF5-AE85-96A3FE10658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08" y="3696"/>
            <a:ext cx="432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61" name="Equation" r:id="rId18" imgW="253890" imgH="228501" progId="Equation.DSMT4">
                    <p:embed/>
                  </p:oleObj>
                </mc:Choice>
                <mc:Fallback>
                  <p:oleObj name="Equation" r:id="rId18" imgW="253890" imgH="228501" progId="Equation.DSMT4">
                    <p:embed/>
                    <p:pic>
                      <p:nvPicPr>
                        <p:cNvPr id="0" name="Object 1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3696"/>
                          <a:ext cx="432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oup 104">
            <a:extLst>
              <a:ext uri="{FF2B5EF4-FFF2-40B4-BE49-F238E27FC236}">
                <a16:creationId xmlns:a16="http://schemas.microsoft.com/office/drawing/2014/main" id="{C1620417-6E97-41C0-AE41-00AD78EC6475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3759200"/>
            <a:ext cx="2819400" cy="457200"/>
            <a:chOff x="864" y="3696"/>
            <a:chExt cx="1776" cy="288"/>
          </a:xfrm>
        </p:grpSpPr>
        <p:sp>
          <p:nvSpPr>
            <p:cNvPr id="13395" name="Text Box 105">
              <a:extLst>
                <a:ext uri="{FF2B5EF4-FFF2-40B4-BE49-F238E27FC236}">
                  <a16:creationId xmlns:a16="http://schemas.microsoft.com/office/drawing/2014/main" id="{A5D350F1-259F-4C03-8316-55163D644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3744"/>
              <a:ext cx="17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000099"/>
                  </a:solidFill>
                  <a:latin typeface="Times New Roman" panose="02020603050405020304" pitchFamily="18" charset="0"/>
                </a:rPr>
                <a:t>Vậy            .……….sđ    </a:t>
              </a:r>
            </a:p>
          </p:txBody>
        </p:sp>
        <p:graphicFrame>
          <p:nvGraphicFramePr>
            <p:cNvPr id="13396" name="Object 106">
              <a:extLst>
                <a:ext uri="{FF2B5EF4-FFF2-40B4-BE49-F238E27FC236}">
                  <a16:creationId xmlns:a16="http://schemas.microsoft.com/office/drawing/2014/main" id="{CF2F9D46-3AB7-467C-845C-50041C74F35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00" y="3696"/>
            <a:ext cx="432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62" name="Equation" r:id="rId20" imgW="393529" imgH="228501" progId="Equation.DSMT4">
                    <p:embed/>
                  </p:oleObj>
                </mc:Choice>
                <mc:Fallback>
                  <p:oleObj name="Equation" r:id="rId20" imgW="393529" imgH="228501" progId="Equation.DSMT4">
                    <p:embed/>
                    <p:pic>
                      <p:nvPicPr>
                        <p:cNvPr id="0" name="Object 1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3696"/>
                          <a:ext cx="432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97" name="Object 107">
              <a:extLst>
                <a:ext uri="{FF2B5EF4-FFF2-40B4-BE49-F238E27FC236}">
                  <a16:creationId xmlns:a16="http://schemas.microsoft.com/office/drawing/2014/main" id="{244B693F-4B4D-4EE6-9255-5B60EB92385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08" y="3696"/>
            <a:ext cx="432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63" name="Equation" r:id="rId21" imgW="253890" imgH="228501" progId="Equation.DSMT4">
                    <p:embed/>
                  </p:oleObj>
                </mc:Choice>
                <mc:Fallback>
                  <p:oleObj name="Equation" r:id="rId21" imgW="253890" imgH="228501" progId="Equation.DSMT4">
                    <p:embed/>
                    <p:pic>
                      <p:nvPicPr>
                        <p:cNvPr id="0" name="Object 1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3696"/>
                          <a:ext cx="432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oup 108">
            <a:extLst>
              <a:ext uri="{FF2B5EF4-FFF2-40B4-BE49-F238E27FC236}">
                <a16:creationId xmlns:a16="http://schemas.microsoft.com/office/drawing/2014/main" id="{87F7DBF7-5C15-4B37-B17C-FECEE01BC3CF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5867400"/>
            <a:ext cx="2819400" cy="457200"/>
            <a:chOff x="864" y="3696"/>
            <a:chExt cx="1776" cy="288"/>
          </a:xfrm>
        </p:grpSpPr>
        <p:sp>
          <p:nvSpPr>
            <p:cNvPr id="13392" name="Text Box 109">
              <a:extLst>
                <a:ext uri="{FF2B5EF4-FFF2-40B4-BE49-F238E27FC236}">
                  <a16:creationId xmlns:a16="http://schemas.microsoft.com/office/drawing/2014/main" id="{F3641882-3C41-4319-A2D4-625397DC8E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3744"/>
              <a:ext cx="17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000099"/>
                  </a:solidFill>
                  <a:latin typeface="Times New Roman" panose="02020603050405020304" pitchFamily="18" charset="0"/>
                </a:rPr>
                <a:t>Vậy            .……….sđ    </a:t>
              </a:r>
            </a:p>
          </p:txBody>
        </p:sp>
        <p:graphicFrame>
          <p:nvGraphicFramePr>
            <p:cNvPr id="13393" name="Object 110">
              <a:extLst>
                <a:ext uri="{FF2B5EF4-FFF2-40B4-BE49-F238E27FC236}">
                  <a16:creationId xmlns:a16="http://schemas.microsoft.com/office/drawing/2014/main" id="{96FB603F-F1F8-42A5-801A-4842F90CE81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00" y="3696"/>
            <a:ext cx="432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64" name="Equation" r:id="rId22" imgW="393529" imgH="228501" progId="Equation.DSMT4">
                    <p:embed/>
                  </p:oleObj>
                </mc:Choice>
                <mc:Fallback>
                  <p:oleObj name="Equation" r:id="rId22" imgW="393529" imgH="228501" progId="Equation.DSMT4">
                    <p:embed/>
                    <p:pic>
                      <p:nvPicPr>
                        <p:cNvPr id="0" name="Object 1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3696"/>
                          <a:ext cx="432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94" name="Object 111">
              <a:extLst>
                <a:ext uri="{FF2B5EF4-FFF2-40B4-BE49-F238E27FC236}">
                  <a16:creationId xmlns:a16="http://schemas.microsoft.com/office/drawing/2014/main" id="{738AE427-BFE0-44AF-BCDF-E8E3E796724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08" y="3696"/>
            <a:ext cx="432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65" name="Equation" r:id="rId23" imgW="253890" imgH="228501" progId="Equation.DSMT4">
                    <p:embed/>
                  </p:oleObj>
                </mc:Choice>
                <mc:Fallback>
                  <p:oleObj name="Equation" r:id="rId23" imgW="253890" imgH="228501" progId="Equation.DSMT4">
                    <p:embed/>
                    <p:pic>
                      <p:nvPicPr>
                        <p:cNvPr id="0" name="Object 1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3696"/>
                          <a:ext cx="432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433" name="Text Box 121">
            <a:extLst>
              <a:ext uri="{FF2B5EF4-FFF2-40B4-BE49-F238E27FC236}">
                <a16:creationId xmlns:a16="http://schemas.microsoft.com/office/drawing/2014/main" id="{D5229AA1-AEFB-4870-B178-D6D6E3310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7425" y="3073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114</a:t>
            </a:r>
            <a:r>
              <a:rPr lang="en-US" altLang="en-US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0</a:t>
            </a:r>
            <a:endParaRPr lang="en-US" altLang="en-US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434" name="Text Box 122">
            <a:extLst>
              <a:ext uri="{FF2B5EF4-FFF2-40B4-BE49-F238E27FC236}">
                <a16:creationId xmlns:a16="http://schemas.microsoft.com/office/drawing/2014/main" id="{6681A719-9913-455B-AF67-9BD76C24D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5213" y="3263900"/>
            <a:ext cx="619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132</a:t>
            </a:r>
            <a:r>
              <a:rPr lang="en-US" altLang="en-US" b="1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436" name="Line 124">
            <a:extLst>
              <a:ext uri="{FF2B5EF4-FFF2-40B4-BE49-F238E27FC236}">
                <a16:creationId xmlns:a16="http://schemas.microsoft.com/office/drawing/2014/main" id="{B6D7AA67-59EF-4E7E-AAC7-A5CE7FE5FA6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37425" y="954088"/>
            <a:ext cx="2413000" cy="825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37" name="Line 125">
            <a:extLst>
              <a:ext uri="{FF2B5EF4-FFF2-40B4-BE49-F238E27FC236}">
                <a16:creationId xmlns:a16="http://schemas.microsoft.com/office/drawing/2014/main" id="{D265A485-BE79-48E2-946C-2F234484148F}"/>
              </a:ext>
            </a:extLst>
          </p:cNvPr>
          <p:cNvSpPr>
            <a:spLocks noChangeShapeType="1"/>
          </p:cNvSpPr>
          <p:nvPr/>
        </p:nvSpPr>
        <p:spPr bwMode="auto">
          <a:xfrm>
            <a:off x="7296150" y="966788"/>
            <a:ext cx="1714500" cy="18049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53" name="Group 126">
            <a:extLst>
              <a:ext uri="{FF2B5EF4-FFF2-40B4-BE49-F238E27FC236}">
                <a16:creationId xmlns:a16="http://schemas.microsoft.com/office/drawing/2014/main" id="{90AC3998-AB73-43E5-A3B4-DDC26788AAE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915150" y="2590800"/>
            <a:ext cx="1847850" cy="1781175"/>
            <a:chOff x="1248" y="1824"/>
            <a:chExt cx="1164" cy="1122"/>
          </a:xfrm>
        </p:grpSpPr>
        <p:sp>
          <p:nvSpPr>
            <p:cNvPr id="13375" name="AutoShape 127">
              <a:extLst>
                <a:ext uri="{FF2B5EF4-FFF2-40B4-BE49-F238E27FC236}">
                  <a16:creationId xmlns:a16="http://schemas.microsoft.com/office/drawing/2014/main" id="{4A15D414-25AB-4FDB-AAE5-199E8DA92D4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48" y="1824"/>
              <a:ext cx="1164" cy="1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6" name="Arc 128">
              <a:extLst>
                <a:ext uri="{FF2B5EF4-FFF2-40B4-BE49-F238E27FC236}">
                  <a16:creationId xmlns:a16="http://schemas.microsoft.com/office/drawing/2014/main" id="{7D1D48B9-26A3-4E37-B6B2-AEF9B4C24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" y="2088"/>
              <a:ext cx="162" cy="138"/>
            </a:xfrm>
            <a:custGeom>
              <a:avLst/>
              <a:gdLst>
                <a:gd name="T0" fmla="*/ 0 w 27807"/>
                <a:gd name="T1" fmla="*/ 0 h 23648"/>
                <a:gd name="T2" fmla="*/ 0 w 27807"/>
                <a:gd name="T3" fmla="*/ 0 h 23648"/>
                <a:gd name="T4" fmla="*/ 0 w 27807"/>
                <a:gd name="T5" fmla="*/ 0 h 23648"/>
                <a:gd name="T6" fmla="*/ 0 60000 65536"/>
                <a:gd name="T7" fmla="*/ 0 60000 65536"/>
                <a:gd name="T8" fmla="*/ 0 60000 65536"/>
                <a:gd name="T9" fmla="*/ 0 w 27807"/>
                <a:gd name="T10" fmla="*/ 0 h 23648"/>
                <a:gd name="T11" fmla="*/ 27807 w 27807"/>
                <a:gd name="T12" fmla="*/ 23648 h 236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807" h="23648" fill="none" extrusionOk="0">
                  <a:moveTo>
                    <a:pt x="27709" y="0"/>
                  </a:moveTo>
                  <a:cubicBezTo>
                    <a:pt x="27774" y="680"/>
                    <a:pt x="27807" y="1364"/>
                    <a:pt x="27807" y="2048"/>
                  </a:cubicBezTo>
                  <a:cubicBezTo>
                    <a:pt x="27807" y="13977"/>
                    <a:pt x="18136" y="23648"/>
                    <a:pt x="6207" y="23648"/>
                  </a:cubicBezTo>
                  <a:cubicBezTo>
                    <a:pt x="4104" y="23648"/>
                    <a:pt x="2013" y="23341"/>
                    <a:pt x="0" y="22736"/>
                  </a:cubicBezTo>
                </a:path>
                <a:path w="27807" h="23648" stroke="0" extrusionOk="0">
                  <a:moveTo>
                    <a:pt x="27709" y="0"/>
                  </a:moveTo>
                  <a:cubicBezTo>
                    <a:pt x="27774" y="680"/>
                    <a:pt x="27807" y="1364"/>
                    <a:pt x="27807" y="2048"/>
                  </a:cubicBezTo>
                  <a:cubicBezTo>
                    <a:pt x="27807" y="13977"/>
                    <a:pt x="18136" y="23648"/>
                    <a:pt x="6207" y="23648"/>
                  </a:cubicBezTo>
                  <a:cubicBezTo>
                    <a:pt x="4104" y="23648"/>
                    <a:pt x="2013" y="23341"/>
                    <a:pt x="0" y="22736"/>
                  </a:cubicBezTo>
                  <a:lnTo>
                    <a:pt x="6207" y="2048"/>
                  </a:lnTo>
                  <a:lnTo>
                    <a:pt x="27709" y="0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7" name="Oval 129">
              <a:extLst>
                <a:ext uri="{FF2B5EF4-FFF2-40B4-BE49-F238E27FC236}">
                  <a16:creationId xmlns:a16="http://schemas.microsoft.com/office/drawing/2014/main" id="{051D4D64-EF89-4481-AB6F-45ECC70A5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2" y="1956"/>
              <a:ext cx="930" cy="93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78" name="Line 130">
              <a:extLst>
                <a:ext uri="{FF2B5EF4-FFF2-40B4-BE49-F238E27FC236}">
                  <a16:creationId xmlns:a16="http://schemas.microsoft.com/office/drawing/2014/main" id="{14E7AF3B-3D54-4172-B889-F1149805BA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28" y="2100"/>
              <a:ext cx="114" cy="396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9" name="Line 131">
              <a:extLst>
                <a:ext uri="{FF2B5EF4-FFF2-40B4-BE49-F238E27FC236}">
                  <a16:creationId xmlns:a16="http://schemas.microsoft.com/office/drawing/2014/main" id="{92432D83-BBB7-494F-9C83-52279BF975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42" y="2028"/>
              <a:ext cx="588" cy="72"/>
            </a:xfrm>
            <a:prstGeom prst="line">
              <a:avLst/>
            </a:prstGeom>
            <a:noFill/>
            <a:ln w="2857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0" name="Line 132">
              <a:extLst>
                <a:ext uri="{FF2B5EF4-FFF2-40B4-BE49-F238E27FC236}">
                  <a16:creationId xmlns:a16="http://schemas.microsoft.com/office/drawing/2014/main" id="{3011F366-F2B0-427B-8EDB-CD87C6CE0B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28" y="2418"/>
              <a:ext cx="456" cy="78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1" name="Line 133">
              <a:extLst>
                <a:ext uri="{FF2B5EF4-FFF2-40B4-BE49-F238E27FC236}">
                  <a16:creationId xmlns:a16="http://schemas.microsoft.com/office/drawing/2014/main" id="{4D7C78C7-FB26-47FC-96B3-DAC558DA40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2" y="2100"/>
              <a:ext cx="684" cy="63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2" name="Line 134">
              <a:extLst>
                <a:ext uri="{FF2B5EF4-FFF2-40B4-BE49-F238E27FC236}">
                  <a16:creationId xmlns:a16="http://schemas.microsoft.com/office/drawing/2014/main" id="{3944B2F1-78B6-4D8F-9340-E392D14C1F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84" y="2028"/>
              <a:ext cx="246" cy="39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3" name="Oval 135">
              <a:extLst>
                <a:ext uri="{FF2B5EF4-FFF2-40B4-BE49-F238E27FC236}">
                  <a16:creationId xmlns:a16="http://schemas.microsoft.com/office/drawing/2014/main" id="{2F8D8E07-35C6-4A9C-92ED-9D7E9F966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40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84" name="Oval 136">
              <a:extLst>
                <a:ext uri="{FF2B5EF4-FFF2-40B4-BE49-F238E27FC236}">
                  <a16:creationId xmlns:a16="http://schemas.microsoft.com/office/drawing/2014/main" id="{EC95DDF4-E1A9-40F8-90F3-69EAD6177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" y="2088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85" name="Rectangle 137">
              <a:extLst>
                <a:ext uri="{FF2B5EF4-FFF2-40B4-BE49-F238E27FC236}">
                  <a16:creationId xmlns:a16="http://schemas.microsoft.com/office/drawing/2014/main" id="{8FC4B77F-2FF7-4D26-B8B5-81D50EE6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" y="1998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solidFill>
                    <a:srgbClr val="0000FF"/>
                  </a:solidFill>
                </a:rPr>
                <a:t>A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86" name="Oval 138">
              <a:extLst>
                <a:ext uri="{FF2B5EF4-FFF2-40B4-BE49-F238E27FC236}">
                  <a16:creationId xmlns:a16="http://schemas.microsoft.com/office/drawing/2014/main" id="{1E4D0099-DB3D-4EEE-A242-255D40C5F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" y="2484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87" name="Rectangle 139">
              <a:extLst>
                <a:ext uri="{FF2B5EF4-FFF2-40B4-BE49-F238E27FC236}">
                  <a16:creationId xmlns:a16="http://schemas.microsoft.com/office/drawing/2014/main" id="{80A68AF4-232F-4B0E-9991-7711FA46B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" y="2442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solidFill>
                    <a:srgbClr val="0000FF"/>
                  </a:solidFill>
                </a:rPr>
                <a:t>B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88" name="Oval 140">
              <a:extLst>
                <a:ext uri="{FF2B5EF4-FFF2-40B4-BE49-F238E27FC236}">
                  <a16:creationId xmlns:a16="http://schemas.microsoft.com/office/drawing/2014/main" id="{BF75DD57-18BC-423E-8769-40E1F9CD3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8" y="201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89" name="Rectangle 141">
              <a:extLst>
                <a:ext uri="{FF2B5EF4-FFF2-40B4-BE49-F238E27FC236}">
                  <a16:creationId xmlns:a16="http://schemas.microsoft.com/office/drawing/2014/main" id="{C1573C2E-71E7-49C1-BCE6-24D1B3CEE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1" y="1884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solidFill>
                    <a:srgbClr val="0000FF"/>
                  </a:solidFill>
                </a:rPr>
                <a:t>C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390" name="Oval 142">
              <a:extLst>
                <a:ext uri="{FF2B5EF4-FFF2-40B4-BE49-F238E27FC236}">
                  <a16:creationId xmlns:a16="http://schemas.microsoft.com/office/drawing/2014/main" id="{87144C2A-ADC3-477E-8205-3C329EEF3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4" y="2718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3391" name="Rectangle 143">
              <a:extLst>
                <a:ext uri="{FF2B5EF4-FFF2-40B4-BE49-F238E27FC236}">
                  <a16:creationId xmlns:a16="http://schemas.microsoft.com/office/drawing/2014/main" id="{E83E02FA-FEC9-4AA0-A346-73EB9F54B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9" y="2760"/>
              <a:ext cx="6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>
                  <a:solidFill>
                    <a:srgbClr val="0000FF"/>
                  </a:solidFill>
                </a:rPr>
                <a:t>D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3456" name="Freeform 144">
            <a:extLst>
              <a:ext uri="{FF2B5EF4-FFF2-40B4-BE49-F238E27FC236}">
                <a16:creationId xmlns:a16="http://schemas.microsoft.com/office/drawing/2014/main" id="{3C7B1750-E9F7-47B8-8E85-0D9FF70EF8F1}"/>
              </a:ext>
            </a:extLst>
          </p:cNvPr>
          <p:cNvSpPr>
            <a:spLocks/>
          </p:cNvSpPr>
          <p:nvPr/>
        </p:nvSpPr>
        <p:spPr bwMode="auto">
          <a:xfrm>
            <a:off x="6778625" y="3030538"/>
            <a:ext cx="615950" cy="2035175"/>
          </a:xfrm>
          <a:custGeom>
            <a:avLst/>
            <a:gdLst>
              <a:gd name="T0" fmla="*/ 2147483646 w 264"/>
              <a:gd name="T1" fmla="*/ 0 h 760"/>
              <a:gd name="T2" fmla="*/ 0 w 264"/>
              <a:gd name="T3" fmla="*/ 2147483646 h 760"/>
              <a:gd name="T4" fmla="*/ 0 60000 65536"/>
              <a:gd name="T5" fmla="*/ 0 60000 65536"/>
              <a:gd name="T6" fmla="*/ 0 w 264"/>
              <a:gd name="T7" fmla="*/ 0 h 760"/>
              <a:gd name="T8" fmla="*/ 264 w 264"/>
              <a:gd name="T9" fmla="*/ 760 h 7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4" h="760">
                <a:moveTo>
                  <a:pt x="264" y="0"/>
                </a:moveTo>
                <a:lnTo>
                  <a:pt x="0" y="76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57" name="Freeform 145">
            <a:extLst>
              <a:ext uri="{FF2B5EF4-FFF2-40B4-BE49-F238E27FC236}">
                <a16:creationId xmlns:a16="http://schemas.microsoft.com/office/drawing/2014/main" id="{77818D2C-271D-48FB-BA96-3C729FFA9325}"/>
              </a:ext>
            </a:extLst>
          </p:cNvPr>
          <p:cNvSpPr>
            <a:spLocks/>
          </p:cNvSpPr>
          <p:nvPr/>
        </p:nvSpPr>
        <p:spPr bwMode="auto">
          <a:xfrm>
            <a:off x="7383463" y="2771775"/>
            <a:ext cx="2073275" cy="252413"/>
          </a:xfrm>
          <a:custGeom>
            <a:avLst/>
            <a:gdLst>
              <a:gd name="T0" fmla="*/ 2147483646 w 810"/>
              <a:gd name="T1" fmla="*/ 0 h 162"/>
              <a:gd name="T2" fmla="*/ 0 w 810"/>
              <a:gd name="T3" fmla="*/ 2147483646 h 162"/>
              <a:gd name="T4" fmla="*/ 0 60000 65536"/>
              <a:gd name="T5" fmla="*/ 0 60000 65536"/>
              <a:gd name="T6" fmla="*/ 0 w 810"/>
              <a:gd name="T7" fmla="*/ 0 h 162"/>
              <a:gd name="T8" fmla="*/ 810 w 810"/>
              <a:gd name="T9" fmla="*/ 162 h 1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0" h="162">
                <a:moveTo>
                  <a:pt x="810" y="0"/>
                </a:moveTo>
                <a:lnTo>
                  <a:pt x="0" y="16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59" name="Line 147">
            <a:extLst>
              <a:ext uri="{FF2B5EF4-FFF2-40B4-BE49-F238E27FC236}">
                <a16:creationId xmlns:a16="http://schemas.microsoft.com/office/drawing/2014/main" id="{3B7F81D9-DFC1-4C60-81A6-E2799F572A7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0150" y="5207000"/>
            <a:ext cx="1019175" cy="20367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60" name="Freeform 148">
            <a:extLst>
              <a:ext uri="{FF2B5EF4-FFF2-40B4-BE49-F238E27FC236}">
                <a16:creationId xmlns:a16="http://schemas.microsoft.com/office/drawing/2014/main" id="{DAD96056-2943-4E89-849F-6E98072E7FDD}"/>
              </a:ext>
            </a:extLst>
          </p:cNvPr>
          <p:cNvSpPr>
            <a:spLocks/>
          </p:cNvSpPr>
          <p:nvPr/>
        </p:nvSpPr>
        <p:spPr bwMode="auto">
          <a:xfrm rot="-2155818">
            <a:off x="6934200" y="5408613"/>
            <a:ext cx="1119188" cy="1363662"/>
          </a:xfrm>
          <a:custGeom>
            <a:avLst/>
            <a:gdLst>
              <a:gd name="T0" fmla="*/ 2147483646 w 348"/>
              <a:gd name="T1" fmla="*/ 0 h 420"/>
              <a:gd name="T2" fmla="*/ 0 w 348"/>
              <a:gd name="T3" fmla="*/ 2147483646 h 420"/>
              <a:gd name="T4" fmla="*/ 0 60000 65536"/>
              <a:gd name="T5" fmla="*/ 0 60000 65536"/>
              <a:gd name="T6" fmla="*/ 0 w 348"/>
              <a:gd name="T7" fmla="*/ 0 h 420"/>
              <a:gd name="T8" fmla="*/ 348 w 348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8" h="420">
                <a:moveTo>
                  <a:pt x="348" y="0"/>
                </a:moveTo>
                <a:lnTo>
                  <a:pt x="0" y="42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59" name="Group 149">
            <a:extLst>
              <a:ext uri="{FF2B5EF4-FFF2-40B4-BE49-F238E27FC236}">
                <a16:creationId xmlns:a16="http://schemas.microsoft.com/office/drawing/2014/main" id="{34B77266-EAAD-43C9-B8B3-EF0CD9325A5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37513" y="895350"/>
            <a:ext cx="314325" cy="352425"/>
            <a:chOff x="1728" y="2049"/>
            <a:chExt cx="198" cy="222"/>
          </a:xfrm>
        </p:grpSpPr>
        <p:sp>
          <p:nvSpPr>
            <p:cNvPr id="13373" name="AutoShape 150">
              <a:extLst>
                <a:ext uri="{FF2B5EF4-FFF2-40B4-BE49-F238E27FC236}">
                  <a16:creationId xmlns:a16="http://schemas.microsoft.com/office/drawing/2014/main" id="{C8BEE37E-5C88-4FCD-92E7-0155D16B12C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28" y="2049"/>
              <a:ext cx="180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4" name="Arc 151">
              <a:extLst>
                <a:ext uri="{FF2B5EF4-FFF2-40B4-BE49-F238E27FC236}">
                  <a16:creationId xmlns:a16="http://schemas.microsoft.com/office/drawing/2014/main" id="{3576A0AB-1472-42D3-B926-483DE757E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" y="2115"/>
              <a:ext cx="126" cy="86"/>
            </a:xfrm>
            <a:custGeom>
              <a:avLst/>
              <a:gdLst>
                <a:gd name="T0" fmla="*/ 0 w 21576"/>
                <a:gd name="T1" fmla="*/ 0 h 14738"/>
                <a:gd name="T2" fmla="*/ 0 w 21576"/>
                <a:gd name="T3" fmla="*/ 0 h 14738"/>
                <a:gd name="T4" fmla="*/ 0 w 21576"/>
                <a:gd name="T5" fmla="*/ 0 h 14738"/>
                <a:gd name="T6" fmla="*/ 0 60000 65536"/>
                <a:gd name="T7" fmla="*/ 0 60000 65536"/>
                <a:gd name="T8" fmla="*/ 0 60000 65536"/>
                <a:gd name="T9" fmla="*/ 0 w 21576"/>
                <a:gd name="T10" fmla="*/ 0 h 14738"/>
                <a:gd name="T11" fmla="*/ 21576 w 21576"/>
                <a:gd name="T12" fmla="*/ 14738 h 147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76" h="14738" fill="none" extrusionOk="0">
                  <a:moveTo>
                    <a:pt x="5785" y="14737"/>
                  </a:moveTo>
                  <a:cubicBezTo>
                    <a:pt x="2293" y="10997"/>
                    <a:pt x="243" y="6138"/>
                    <a:pt x="0" y="1026"/>
                  </a:cubicBezTo>
                </a:path>
                <a:path w="21576" h="14738" stroke="0" extrusionOk="0">
                  <a:moveTo>
                    <a:pt x="5785" y="14737"/>
                  </a:moveTo>
                  <a:cubicBezTo>
                    <a:pt x="2293" y="10997"/>
                    <a:pt x="243" y="6138"/>
                    <a:pt x="0" y="1026"/>
                  </a:cubicBezTo>
                  <a:lnTo>
                    <a:pt x="21576" y="0"/>
                  </a:lnTo>
                  <a:lnTo>
                    <a:pt x="5785" y="14737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56" name="Rectangle 152">
            <a:extLst>
              <a:ext uri="{FF2B5EF4-FFF2-40B4-BE49-F238E27FC236}">
                <a16:creationId xmlns:a16="http://schemas.microsoft.com/office/drawing/2014/main" id="{654E7B6B-4E75-43FC-9AC2-023E027CA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1938" y="3276600"/>
            <a:ext cx="1190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rgbClr val="0000FF"/>
                </a:solidFill>
              </a:rPr>
              <a:t>O</a:t>
            </a:r>
            <a:endParaRPr lang="en-US" altLang="en-US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72" name="Rectangle 155">
            <a:extLst>
              <a:ext uri="{FF2B5EF4-FFF2-40B4-BE49-F238E27FC236}">
                <a16:creationId xmlns:a16="http://schemas.microsoft.com/office/drawing/2014/main" id="{63189B8A-2EC2-408F-A259-5D9899B39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09538"/>
            <a:ext cx="18637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GÓC NỘI TIẾP</a:t>
            </a:r>
          </a:p>
        </p:txBody>
      </p:sp>
      <p:grpSp>
        <p:nvGrpSpPr>
          <p:cNvPr id="24" name="Group 118">
            <a:extLst>
              <a:ext uri="{FF2B5EF4-FFF2-40B4-BE49-F238E27FC236}">
                <a16:creationId xmlns:a16="http://schemas.microsoft.com/office/drawing/2014/main" id="{003FD94E-5038-4DD3-AFA9-FFFC2AB844C4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3657600"/>
            <a:ext cx="990600" cy="736600"/>
            <a:chOff x="1488" y="2208"/>
            <a:chExt cx="624" cy="464"/>
          </a:xfrm>
        </p:grpSpPr>
        <p:sp>
          <p:nvSpPr>
            <p:cNvPr id="13371" name="Text Box 119">
              <a:extLst>
                <a:ext uri="{FF2B5EF4-FFF2-40B4-BE49-F238E27FC236}">
                  <a16:creationId xmlns:a16="http://schemas.microsoft.com/office/drawing/2014/main" id="{A89925EB-2627-4625-8C74-1C53A99003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2304"/>
              <a:ext cx="6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=         </a:t>
              </a:r>
            </a:p>
          </p:txBody>
        </p:sp>
        <p:graphicFrame>
          <p:nvGraphicFramePr>
            <p:cNvPr id="31" name="Object 120">
              <a:extLst>
                <a:ext uri="{FF2B5EF4-FFF2-40B4-BE49-F238E27FC236}">
                  <a16:creationId xmlns:a16="http://schemas.microsoft.com/office/drawing/2014/main" id="{8539D0D0-462A-4975-A63D-157A411A965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80" y="2208"/>
            <a:ext cx="261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66" name="Equation" r:id="rId24" imgW="152334" imgH="393529" progId="Equation.DSMT4">
                    <p:embed/>
                  </p:oleObj>
                </mc:Choice>
                <mc:Fallback>
                  <p:oleObj name="Equation" r:id="rId24" imgW="152334" imgH="393529" progId="Equation.DSMT4">
                    <p:embed/>
                    <p:pic>
                      <p:nvPicPr>
                        <p:cNvPr id="0" name="Object 1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2208"/>
                          <a:ext cx="261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oup 118">
            <a:extLst>
              <a:ext uri="{FF2B5EF4-FFF2-40B4-BE49-F238E27FC236}">
                <a16:creationId xmlns:a16="http://schemas.microsoft.com/office/drawing/2014/main" id="{852F1ED5-E79F-4736-8103-986D10B94887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5791200"/>
            <a:ext cx="990600" cy="736600"/>
            <a:chOff x="1488" y="2208"/>
            <a:chExt cx="624" cy="464"/>
          </a:xfrm>
        </p:grpSpPr>
        <p:sp>
          <p:nvSpPr>
            <p:cNvPr id="13369" name="Text Box 119">
              <a:extLst>
                <a:ext uri="{FF2B5EF4-FFF2-40B4-BE49-F238E27FC236}">
                  <a16:creationId xmlns:a16="http://schemas.microsoft.com/office/drawing/2014/main" id="{49D04D92-6EA3-43B6-BE10-6DA7BCE7C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2304"/>
              <a:ext cx="6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=         </a:t>
              </a:r>
            </a:p>
          </p:txBody>
        </p:sp>
        <p:graphicFrame>
          <p:nvGraphicFramePr>
            <p:cNvPr id="13370" name="Object 151">
              <a:extLst>
                <a:ext uri="{FF2B5EF4-FFF2-40B4-BE49-F238E27FC236}">
                  <a16:creationId xmlns:a16="http://schemas.microsoft.com/office/drawing/2014/main" id="{1E4C181E-6A5E-425B-8BE0-85E19E62DC1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80" y="2208"/>
            <a:ext cx="261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67" name="Equation" r:id="rId26" imgW="152334" imgH="393529" progId="Equation.DSMT4">
                    <p:embed/>
                  </p:oleObj>
                </mc:Choice>
                <mc:Fallback>
                  <p:oleObj name="Equation" r:id="rId26" imgW="152334" imgH="393529" progId="Equation.DSMT4">
                    <p:embed/>
                    <p:pic>
                      <p:nvPicPr>
                        <p:cNvPr id="0" name="Object 1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2208"/>
                          <a:ext cx="261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Group 118">
            <a:extLst>
              <a:ext uri="{FF2B5EF4-FFF2-40B4-BE49-F238E27FC236}">
                <a16:creationId xmlns:a16="http://schemas.microsoft.com/office/drawing/2014/main" id="{E99D4291-0AE1-420E-9691-1163E354733E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2057400"/>
            <a:ext cx="990600" cy="736600"/>
            <a:chOff x="1488" y="2256"/>
            <a:chExt cx="624" cy="464"/>
          </a:xfrm>
        </p:grpSpPr>
        <p:sp>
          <p:nvSpPr>
            <p:cNvPr id="13367" name="Text Box 119">
              <a:extLst>
                <a:ext uri="{FF2B5EF4-FFF2-40B4-BE49-F238E27FC236}">
                  <a16:creationId xmlns:a16="http://schemas.microsoft.com/office/drawing/2014/main" id="{BEBE6C4F-7232-419F-8C71-839DCA2239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2304"/>
              <a:ext cx="6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=         </a:t>
              </a:r>
            </a:p>
          </p:txBody>
        </p:sp>
        <p:graphicFrame>
          <p:nvGraphicFramePr>
            <p:cNvPr id="13368" name="Object 152">
              <a:extLst>
                <a:ext uri="{FF2B5EF4-FFF2-40B4-BE49-F238E27FC236}">
                  <a16:creationId xmlns:a16="http://schemas.microsoft.com/office/drawing/2014/main" id="{A6E45080-FB47-4F90-B9DB-AA47981589C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28" y="2256"/>
            <a:ext cx="261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68" name="Equation" r:id="rId27" imgW="152334" imgH="393529" progId="Equation.DSMT4">
                    <p:embed/>
                  </p:oleObj>
                </mc:Choice>
                <mc:Fallback>
                  <p:oleObj name="Equation" r:id="rId27" imgW="152334" imgH="393529" progId="Equation.DSMT4">
                    <p:embed/>
                    <p:pic>
                      <p:nvPicPr>
                        <p:cNvPr id="0" name="Object 1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2256"/>
                          <a:ext cx="261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9" name="Line 124">
            <a:extLst>
              <a:ext uri="{FF2B5EF4-FFF2-40B4-BE49-F238E27FC236}">
                <a16:creationId xmlns:a16="http://schemas.microsoft.com/office/drawing/2014/main" id="{442CAB91-AE72-4037-8D19-30A390B46F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8913" y="265113"/>
            <a:ext cx="1420812" cy="12588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5E9C4F6-F280-4461-ABD3-8979040DA71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1466850"/>
            <a:ext cx="1751013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B33CFBD-8C9F-45F4-A508-69FC3F0543F8}"/>
              </a:ext>
            </a:extLst>
          </p:cNvPr>
          <p:cNvCxnSpPr/>
          <p:nvPr/>
        </p:nvCxnSpPr>
        <p:spPr>
          <a:xfrm flipV="1">
            <a:off x="5988050" y="3535363"/>
            <a:ext cx="1920875" cy="355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E0E93AE1-ED07-4413-8C21-C02EAF27062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09436">
            <a:off x="7487444" y="2513806"/>
            <a:ext cx="193833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" name="Freeform 148">
            <a:extLst>
              <a:ext uri="{FF2B5EF4-FFF2-40B4-BE49-F238E27FC236}">
                <a16:creationId xmlns:a16="http://schemas.microsoft.com/office/drawing/2014/main" id="{FA2D1AA9-8757-42C0-9178-87D6B21124D8}"/>
              </a:ext>
            </a:extLst>
          </p:cNvPr>
          <p:cNvSpPr>
            <a:spLocks/>
          </p:cNvSpPr>
          <p:nvPr/>
        </p:nvSpPr>
        <p:spPr bwMode="auto">
          <a:xfrm rot="219331">
            <a:off x="6834188" y="5721350"/>
            <a:ext cx="1119187" cy="1365250"/>
          </a:xfrm>
          <a:custGeom>
            <a:avLst/>
            <a:gdLst>
              <a:gd name="T0" fmla="*/ 2147483646 w 348"/>
              <a:gd name="T1" fmla="*/ 0 h 420"/>
              <a:gd name="T2" fmla="*/ 0 w 348"/>
              <a:gd name="T3" fmla="*/ 2147483646 h 420"/>
              <a:gd name="T4" fmla="*/ 0 60000 65536"/>
              <a:gd name="T5" fmla="*/ 0 60000 65536"/>
              <a:gd name="T6" fmla="*/ 0 w 348"/>
              <a:gd name="T7" fmla="*/ 0 h 420"/>
              <a:gd name="T8" fmla="*/ 348 w 348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8" h="420">
                <a:moveTo>
                  <a:pt x="348" y="0"/>
                </a:moveTo>
                <a:lnTo>
                  <a:pt x="0" y="42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" name="Freeform 148">
            <a:extLst>
              <a:ext uri="{FF2B5EF4-FFF2-40B4-BE49-F238E27FC236}">
                <a16:creationId xmlns:a16="http://schemas.microsoft.com/office/drawing/2014/main" id="{61DC2F8F-0047-4512-BB62-3C1B8DF33D52}"/>
              </a:ext>
            </a:extLst>
          </p:cNvPr>
          <p:cNvSpPr>
            <a:spLocks/>
          </p:cNvSpPr>
          <p:nvPr/>
        </p:nvSpPr>
        <p:spPr bwMode="auto">
          <a:xfrm rot="-3277639">
            <a:off x="7654131" y="5957095"/>
            <a:ext cx="1120775" cy="1363662"/>
          </a:xfrm>
          <a:custGeom>
            <a:avLst/>
            <a:gdLst>
              <a:gd name="T0" fmla="*/ 2147483646 w 348"/>
              <a:gd name="T1" fmla="*/ 0 h 420"/>
              <a:gd name="T2" fmla="*/ 0 w 348"/>
              <a:gd name="T3" fmla="*/ 2147483646 h 420"/>
              <a:gd name="T4" fmla="*/ 0 60000 65536"/>
              <a:gd name="T5" fmla="*/ 0 60000 65536"/>
              <a:gd name="T6" fmla="*/ 0 w 348"/>
              <a:gd name="T7" fmla="*/ 0 h 420"/>
              <a:gd name="T8" fmla="*/ 348 w 348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8" h="420">
                <a:moveTo>
                  <a:pt x="348" y="0"/>
                </a:moveTo>
                <a:lnTo>
                  <a:pt x="0" y="42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2000"/>
                                        <p:tgtEl>
                                          <p:spTgt spid="1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2000"/>
                                        <p:tgtEl>
                                          <p:spTgt spid="1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2000"/>
                                        <p:tgtEl>
                                          <p:spTgt spid="13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2000"/>
                                        <p:tgtEl>
                                          <p:spTgt spid="13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1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3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6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3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8" presetClass="entr" presetSubtype="1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5" dur="1000"/>
                                        <p:tgtEl>
                                          <p:spTgt spid="1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8" presetClass="entr" presetSubtype="1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8" dur="1000"/>
                                        <p:tgtEl>
                                          <p:spTgt spid="13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2000"/>
                                        <p:tgtEl>
                                          <p:spTgt spid="1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0" dur="500"/>
                                        <p:tgtEl>
                                          <p:spTgt spid="13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3" dur="500"/>
                                        <p:tgtEl>
                                          <p:spTgt spid="13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8" presetClass="entr" presetSubtype="1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8" presetClass="entr" presetSubtype="1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4" dur="2000"/>
                                        <p:tgtEl>
                                          <p:spTgt spid="1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4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4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4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4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4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4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4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4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4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4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4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4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4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 nodeType="clickPar">
                      <p:stCondLst>
                        <p:cond delay="indefinite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2" dur="2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18" presetClass="entr" presetSubtype="1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7" dur="2000"/>
                                        <p:tgtEl>
                                          <p:spTgt spid="1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8" presetClass="entr" presetSubtype="1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0" dur="2000"/>
                                        <p:tgtEl>
                                          <p:spTgt spid="1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8" presetClass="entr" presetSubtype="1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3" dur="2000"/>
                                        <p:tgtEl>
                                          <p:spTgt spid="1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 nodeType="clickPar">
                      <p:stCondLst>
                        <p:cond delay="indefinite"/>
                      </p:stCondLst>
                      <p:childTnLst>
                        <p:par>
                          <p:cTn id="2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7" dur="500"/>
                                        <p:tgtEl>
                                          <p:spTgt spid="13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0" dur="500"/>
                                        <p:tgtEl>
                                          <p:spTgt spid="13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 nodeType="clickPar">
                      <p:stCondLst>
                        <p:cond delay="indefinite"/>
                      </p:stCondLst>
                      <p:childTnLst>
                        <p:par>
                          <p:cTn id="3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4" presetID="18" presetClass="entr" presetSubtype="1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6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8" presetClass="entr" presetSubtype="1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9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8" presetClass="entr" presetSubtype="1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2" dur="2000"/>
                                        <p:tgtEl>
                                          <p:spTgt spid="1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 nodeType="clickPar">
                      <p:stCondLst>
                        <p:cond delay="indefinite"/>
                      </p:stCondLst>
                      <p:childTnLst>
                        <p:par>
                          <p:cTn id="3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 nodeType="clickPar">
                      <p:stCondLst>
                        <p:cond delay="indefinite"/>
                      </p:stCondLst>
                      <p:childTnLst>
                        <p:par>
                          <p:cTn id="3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13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13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13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 nodeType="clickPar">
                      <p:stCondLst>
                        <p:cond delay="indefinite"/>
                      </p:stCondLst>
                      <p:childTnLst>
                        <p:par>
                          <p:cTn id="3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13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13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13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 nodeType="clickPar">
                      <p:stCondLst>
                        <p:cond delay="indefinite"/>
                      </p:stCondLst>
                      <p:childTnLst>
                        <p:par>
                          <p:cTn id="3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3323" grpId="0"/>
      <p:bldP spid="13324" grpId="0" animBg="1"/>
      <p:bldP spid="13325" grpId="0"/>
      <p:bldP spid="13350" grpId="0"/>
      <p:bldP spid="13403" grpId="0"/>
      <p:bldP spid="13404" grpId="0"/>
      <p:bldP spid="13405" grpId="0"/>
      <p:bldP spid="13406" grpId="0"/>
      <p:bldP spid="13407" grpId="0"/>
      <p:bldP spid="13408" grpId="0"/>
      <p:bldP spid="13409" grpId="0"/>
      <p:bldP spid="13410" grpId="0"/>
      <p:bldP spid="13411" grpId="0"/>
      <p:bldP spid="13433" grpId="0"/>
      <p:bldP spid="13434" grpId="0"/>
      <p:bldP spid="133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3">
            <a:extLst>
              <a:ext uri="{FF2B5EF4-FFF2-40B4-BE49-F238E27FC236}">
                <a16:creationId xmlns:a16="http://schemas.microsoft.com/office/drawing/2014/main" id="{F41D0F96-CCFA-4802-B9A2-F436197EB22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4438" y="609600"/>
            <a:ext cx="0" cy="6248400"/>
          </a:xfrm>
          <a:prstGeom prst="line">
            <a:avLst/>
          </a:prstGeom>
          <a:noFill/>
          <a:ln w="28575">
            <a:solidFill>
              <a:srgbClr val="66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53" name="Text Box 121">
            <a:extLst>
              <a:ext uri="{FF2B5EF4-FFF2-40B4-BE49-F238E27FC236}">
                <a16:creationId xmlns:a16="http://schemas.microsoft.com/office/drawing/2014/main" id="{9720C5FA-DAFB-4351-803D-7A0681EBB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3. Hệ quả:</a:t>
            </a:r>
          </a:p>
        </p:txBody>
      </p:sp>
      <p:sp>
        <p:nvSpPr>
          <p:cNvPr id="69754" name="Text Box 122">
            <a:extLst>
              <a:ext uri="{FF2B5EF4-FFF2-40B4-BE49-F238E27FC236}">
                <a16:creationId xmlns:a16="http://schemas.microsoft.com/office/drawing/2014/main" id="{B0242CED-5B7E-4C1E-B89A-7CD8E9D38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04800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Trong một đường tròn:</a:t>
            </a:r>
          </a:p>
        </p:txBody>
      </p:sp>
      <p:sp>
        <p:nvSpPr>
          <p:cNvPr id="69755" name="Text Box 123">
            <a:extLst>
              <a:ext uri="{FF2B5EF4-FFF2-40B4-BE49-F238E27FC236}">
                <a16:creationId xmlns:a16="http://schemas.microsoft.com/office/drawing/2014/main" id="{ACF035D8-9AA9-4281-A313-B6E147AC2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14400"/>
            <a:ext cx="464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Các góc nội tiếp bằng nhau chắn các cung bằng nhau .</a:t>
            </a:r>
          </a:p>
        </p:txBody>
      </p:sp>
      <p:sp>
        <p:nvSpPr>
          <p:cNvPr id="69756" name="Text Box 124">
            <a:extLst>
              <a:ext uri="{FF2B5EF4-FFF2-40B4-BE49-F238E27FC236}">
                <a16:creationId xmlns:a16="http://schemas.microsoft.com/office/drawing/2014/main" id="{C6E145EC-9098-47F9-9F80-A9D7E8A58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2366963"/>
            <a:ext cx="4876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8000"/>
                </a:solidFill>
                <a:latin typeface="Times New Roman" panose="02020603050405020304" pitchFamily="18" charset="0"/>
              </a:rPr>
              <a:t>b) Các góc nội tiếp cùng chắn một cung hoặc chắn các cung bằng nhau thì bằng nhau.</a:t>
            </a:r>
          </a:p>
        </p:txBody>
      </p:sp>
      <p:sp>
        <p:nvSpPr>
          <p:cNvPr id="69757" name="Text Box 125">
            <a:extLst>
              <a:ext uri="{FF2B5EF4-FFF2-40B4-BE49-F238E27FC236}">
                <a16:creationId xmlns:a16="http://schemas.microsoft.com/office/drawing/2014/main" id="{990DD678-9624-4FFE-A532-0AF0D4D17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4025900"/>
            <a:ext cx="4876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9900CC"/>
                </a:solidFill>
                <a:latin typeface="Times New Roman" panose="02020603050405020304" pitchFamily="18" charset="0"/>
              </a:rPr>
              <a:t>c) Góc nội tiếp (nhỏ hơn hoặc bằng 90</a:t>
            </a:r>
            <a:r>
              <a:rPr lang="en-US" altLang="en-US" sz="2000" b="1" baseline="30000">
                <a:solidFill>
                  <a:srgbClr val="9900CC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2000" b="1">
                <a:solidFill>
                  <a:srgbClr val="9900CC"/>
                </a:solidFill>
                <a:latin typeface="Times New Roman" panose="02020603050405020304" pitchFamily="18" charset="0"/>
              </a:rPr>
              <a:t>) có số đo bằng nửa số đo của góc ở tâm cùng chắn một cung.</a:t>
            </a:r>
          </a:p>
        </p:txBody>
      </p:sp>
      <p:sp>
        <p:nvSpPr>
          <p:cNvPr id="69758" name="Text Box 126">
            <a:extLst>
              <a:ext uri="{FF2B5EF4-FFF2-40B4-BE49-F238E27FC236}">
                <a16:creationId xmlns:a16="http://schemas.microsoft.com/office/drawing/2014/main" id="{6DF31694-0500-46AE-BE2B-66ED43471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8" y="5491163"/>
            <a:ext cx="510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</a:rPr>
              <a:t>d) Góc nội tiếp chắn nửa đường tròn là góc vuông.</a:t>
            </a:r>
          </a:p>
        </p:txBody>
      </p:sp>
      <p:sp>
        <p:nvSpPr>
          <p:cNvPr id="69762" name="Text Box 130">
            <a:extLst>
              <a:ext uri="{FF2B5EF4-FFF2-40B4-BE49-F238E27FC236}">
                <a16:creationId xmlns:a16="http://schemas.microsoft.com/office/drawing/2014/main" id="{0D121B0C-D722-4B85-8C2D-FF145563E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04800"/>
            <a:ext cx="396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HÌNH VẼ MINH HỌA HỆ QUẢ</a:t>
            </a:r>
          </a:p>
        </p:txBody>
      </p:sp>
      <p:grpSp>
        <p:nvGrpSpPr>
          <p:cNvPr id="2" name="Group 135">
            <a:extLst>
              <a:ext uri="{FF2B5EF4-FFF2-40B4-BE49-F238E27FC236}">
                <a16:creationId xmlns:a16="http://schemas.microsoft.com/office/drawing/2014/main" id="{151097FE-13E0-4AAB-9E06-7A16E430259A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2362200"/>
            <a:ext cx="1657350" cy="1800225"/>
            <a:chOff x="2358" y="1593"/>
            <a:chExt cx="1044" cy="1134"/>
          </a:xfrm>
        </p:grpSpPr>
        <p:grpSp>
          <p:nvGrpSpPr>
            <p:cNvPr id="14418" name="Group 136">
              <a:extLst>
                <a:ext uri="{FF2B5EF4-FFF2-40B4-BE49-F238E27FC236}">
                  <a16:creationId xmlns:a16="http://schemas.microsoft.com/office/drawing/2014/main" id="{B898D033-0489-44E5-90D5-4A982DED1E9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358" y="1593"/>
              <a:ext cx="1044" cy="1134"/>
              <a:chOff x="2358" y="1593"/>
              <a:chExt cx="1044" cy="1134"/>
            </a:xfrm>
          </p:grpSpPr>
          <p:sp>
            <p:nvSpPr>
              <p:cNvPr id="14420" name="AutoShape 137">
                <a:extLst>
                  <a:ext uri="{FF2B5EF4-FFF2-40B4-BE49-F238E27FC236}">
                    <a16:creationId xmlns:a16="http://schemas.microsoft.com/office/drawing/2014/main" id="{3B3BBF5C-4ED8-4825-8747-1131CCEB8ACD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358" y="1593"/>
                <a:ext cx="1044" cy="1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1" name="Arc 138">
                <a:extLst>
                  <a:ext uri="{FF2B5EF4-FFF2-40B4-BE49-F238E27FC236}">
                    <a16:creationId xmlns:a16="http://schemas.microsoft.com/office/drawing/2014/main" id="{F5CEAA24-49E4-4D29-B761-6F0E4FD16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1776"/>
                <a:ext cx="133" cy="159"/>
              </a:xfrm>
              <a:custGeom>
                <a:avLst/>
                <a:gdLst>
                  <a:gd name="T0" fmla="*/ 0 w 18003"/>
                  <a:gd name="T1" fmla="*/ 0 h 21600"/>
                  <a:gd name="T2" fmla="*/ 0 w 18003"/>
                  <a:gd name="T3" fmla="*/ 0 h 21600"/>
                  <a:gd name="T4" fmla="*/ 0 w 1800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8003"/>
                  <a:gd name="T10" fmla="*/ 0 h 21600"/>
                  <a:gd name="T11" fmla="*/ 18003 w 1800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003" h="21600" fill="none" extrusionOk="0">
                    <a:moveTo>
                      <a:pt x="18003" y="19401"/>
                    </a:moveTo>
                    <a:cubicBezTo>
                      <a:pt x="15047" y="20848"/>
                      <a:pt x="11799" y="21599"/>
                      <a:pt x="8509" y="21600"/>
                    </a:cubicBezTo>
                    <a:cubicBezTo>
                      <a:pt x="5583" y="21600"/>
                      <a:pt x="2688" y="21005"/>
                      <a:pt x="0" y="19853"/>
                    </a:cubicBezTo>
                  </a:path>
                  <a:path w="18003" h="21600" stroke="0" extrusionOk="0">
                    <a:moveTo>
                      <a:pt x="18003" y="19401"/>
                    </a:moveTo>
                    <a:cubicBezTo>
                      <a:pt x="15047" y="20848"/>
                      <a:pt x="11799" y="21599"/>
                      <a:pt x="8509" y="21600"/>
                    </a:cubicBezTo>
                    <a:cubicBezTo>
                      <a:pt x="5583" y="21600"/>
                      <a:pt x="2688" y="21005"/>
                      <a:pt x="0" y="19853"/>
                    </a:cubicBezTo>
                    <a:lnTo>
                      <a:pt x="8509" y="0"/>
                    </a:lnTo>
                    <a:lnTo>
                      <a:pt x="18003" y="19401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2" name="Arc 139">
                <a:extLst>
                  <a:ext uri="{FF2B5EF4-FFF2-40B4-BE49-F238E27FC236}">
                    <a16:creationId xmlns:a16="http://schemas.microsoft.com/office/drawing/2014/main" id="{43254B74-B207-4C26-8701-8A3B53462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0" y="1887"/>
                <a:ext cx="118" cy="144"/>
              </a:xfrm>
              <a:custGeom>
                <a:avLst/>
                <a:gdLst>
                  <a:gd name="T0" fmla="*/ 0 w 17695"/>
                  <a:gd name="T1" fmla="*/ 0 h 21525"/>
                  <a:gd name="T2" fmla="*/ 0 w 17695"/>
                  <a:gd name="T3" fmla="*/ 0 h 21525"/>
                  <a:gd name="T4" fmla="*/ 0 w 17695"/>
                  <a:gd name="T5" fmla="*/ 0 h 21525"/>
                  <a:gd name="T6" fmla="*/ 0 60000 65536"/>
                  <a:gd name="T7" fmla="*/ 0 60000 65536"/>
                  <a:gd name="T8" fmla="*/ 0 60000 65536"/>
                  <a:gd name="T9" fmla="*/ 0 w 17695"/>
                  <a:gd name="T10" fmla="*/ 0 h 21525"/>
                  <a:gd name="T11" fmla="*/ 17695 w 17695"/>
                  <a:gd name="T12" fmla="*/ 21525 h 215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695" h="21525" fill="none" extrusionOk="0">
                    <a:moveTo>
                      <a:pt x="17695" y="12387"/>
                    </a:moveTo>
                    <a:cubicBezTo>
                      <a:pt x="14015" y="17643"/>
                      <a:pt x="8188" y="20992"/>
                      <a:pt x="1794" y="21525"/>
                    </a:cubicBezTo>
                  </a:path>
                  <a:path w="17695" h="21525" stroke="0" extrusionOk="0">
                    <a:moveTo>
                      <a:pt x="17695" y="12387"/>
                    </a:moveTo>
                    <a:cubicBezTo>
                      <a:pt x="14015" y="17643"/>
                      <a:pt x="8188" y="20992"/>
                      <a:pt x="1794" y="21525"/>
                    </a:cubicBezTo>
                    <a:lnTo>
                      <a:pt x="0" y="0"/>
                    </a:lnTo>
                    <a:lnTo>
                      <a:pt x="17695" y="12387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3" name="Oval 140">
                <a:extLst>
                  <a:ext uri="{FF2B5EF4-FFF2-40B4-BE49-F238E27FC236}">
                    <a16:creationId xmlns:a16="http://schemas.microsoft.com/office/drawing/2014/main" id="{4B9C4C0F-2C58-40AE-BE0D-F9B3F8780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8" y="1767"/>
                <a:ext cx="870" cy="870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14424" name="Line 141">
                <a:extLst>
                  <a:ext uri="{FF2B5EF4-FFF2-40B4-BE49-F238E27FC236}">
                    <a16:creationId xmlns:a16="http://schemas.microsoft.com/office/drawing/2014/main" id="{90447A96-BC85-4BE7-8194-E6DD622606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0" y="1887"/>
                <a:ext cx="72" cy="68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5" name="Line 142">
                <a:extLst>
                  <a:ext uri="{FF2B5EF4-FFF2-40B4-BE49-F238E27FC236}">
                    <a16:creationId xmlns:a16="http://schemas.microsoft.com/office/drawing/2014/main" id="{55BE91BC-DBAA-4238-B854-9F0AD3E1B0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0" y="1887"/>
                <a:ext cx="696" cy="48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6" name="Line 143">
                <a:extLst>
                  <a:ext uri="{FF2B5EF4-FFF2-40B4-BE49-F238E27FC236}">
                    <a16:creationId xmlns:a16="http://schemas.microsoft.com/office/drawing/2014/main" id="{88FC389C-53E9-4784-99B8-E8DDDF09BD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22" y="1773"/>
                <a:ext cx="318" cy="798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7" name="Line 144">
                <a:extLst>
                  <a:ext uri="{FF2B5EF4-FFF2-40B4-BE49-F238E27FC236}">
                    <a16:creationId xmlns:a16="http://schemas.microsoft.com/office/drawing/2014/main" id="{8B70DA5D-326B-408E-B5E8-92FBF20ED1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0" y="1773"/>
                <a:ext cx="306" cy="600"/>
              </a:xfrm>
              <a:prstGeom prst="line">
                <a:avLst/>
              </a:pr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8" name="Oval 145">
                <a:extLst>
                  <a:ext uri="{FF2B5EF4-FFF2-40B4-BE49-F238E27FC236}">
                    <a16:creationId xmlns:a16="http://schemas.microsoft.com/office/drawing/2014/main" id="{B5DD8961-4F09-41EB-8B20-3022277DE7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8" y="2187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14429" name="Oval 146">
                <a:extLst>
                  <a:ext uri="{FF2B5EF4-FFF2-40B4-BE49-F238E27FC236}">
                    <a16:creationId xmlns:a16="http://schemas.microsoft.com/office/drawing/2014/main" id="{65D376B3-25C4-47B8-9893-391EC21F7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8" y="1875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14430" name="Rectangle 147">
                <a:extLst>
                  <a:ext uri="{FF2B5EF4-FFF2-40B4-BE49-F238E27FC236}">
                    <a16:creationId xmlns:a16="http://schemas.microsoft.com/office/drawing/2014/main" id="{D461E6AF-44AB-4001-9DC4-965AFD68CF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0" y="1821"/>
                <a:ext cx="6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100" b="1">
                    <a:solidFill>
                      <a:srgbClr val="FF0000"/>
                    </a:solidFill>
                  </a:rPr>
                  <a:t>A</a:t>
                </a:r>
                <a:endParaRPr lang="en-US" altLang="en-US">
                  <a:solidFill>
                    <a:srgbClr val="0000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431" name="Oval 148">
                <a:extLst>
                  <a:ext uri="{FF2B5EF4-FFF2-40B4-BE49-F238E27FC236}">
                    <a16:creationId xmlns:a16="http://schemas.microsoft.com/office/drawing/2014/main" id="{763F43A9-A049-4937-96E1-76C2EB2967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0" y="2559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14432" name="Rectangle 149">
                <a:extLst>
                  <a:ext uri="{FF2B5EF4-FFF2-40B4-BE49-F238E27FC236}">
                    <a16:creationId xmlns:a16="http://schemas.microsoft.com/office/drawing/2014/main" id="{03C2401A-B1D6-42BF-A655-A39874974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6" y="2571"/>
                <a:ext cx="6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100" b="1">
                    <a:solidFill>
                      <a:srgbClr val="0000FF"/>
                    </a:solidFill>
                  </a:rPr>
                  <a:t>B</a:t>
                </a:r>
                <a:endParaRPr lang="en-US" altLang="en-US">
                  <a:solidFill>
                    <a:srgbClr val="0000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433" name="Oval 150">
                <a:extLst>
                  <a:ext uri="{FF2B5EF4-FFF2-40B4-BE49-F238E27FC236}">
                    <a16:creationId xmlns:a16="http://schemas.microsoft.com/office/drawing/2014/main" id="{F4FE8024-D0CF-426B-9311-215FA3F3A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4" y="2361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14434" name="Rectangle 151">
                <a:extLst>
                  <a:ext uri="{FF2B5EF4-FFF2-40B4-BE49-F238E27FC236}">
                    <a16:creationId xmlns:a16="http://schemas.microsoft.com/office/drawing/2014/main" id="{11BA1155-60C4-43A7-B615-24D714D66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4" y="2379"/>
                <a:ext cx="6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100" b="1">
                    <a:solidFill>
                      <a:srgbClr val="0000FF"/>
                    </a:solidFill>
                  </a:rPr>
                  <a:t>C</a:t>
                </a:r>
                <a:endParaRPr lang="en-US" altLang="en-US">
                  <a:solidFill>
                    <a:srgbClr val="0000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435" name="Oval 152">
                <a:extLst>
                  <a:ext uri="{FF2B5EF4-FFF2-40B4-BE49-F238E27FC236}">
                    <a16:creationId xmlns:a16="http://schemas.microsoft.com/office/drawing/2014/main" id="{1873A4B1-3CDC-4AB7-90A6-7C877F501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1761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14436" name="Rectangle 153">
                <a:extLst>
                  <a:ext uri="{FF2B5EF4-FFF2-40B4-BE49-F238E27FC236}">
                    <a16:creationId xmlns:a16="http://schemas.microsoft.com/office/drawing/2014/main" id="{B26F3364-8147-40F8-9FB0-44C75FA48C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7" y="1653"/>
                <a:ext cx="8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100" b="1">
                    <a:solidFill>
                      <a:srgbClr val="0000FF"/>
                    </a:solidFill>
                  </a:rPr>
                  <a:t>A'</a:t>
                </a:r>
                <a:endParaRPr lang="en-US" altLang="en-US">
                  <a:solidFill>
                    <a:srgbClr val="000099"/>
                  </a:solidFill>
                  <a:latin typeface="Times New Roman" panose="02020603050405020304" pitchFamily="18" charset="0"/>
                </a:endParaRPr>
              </a:p>
            </p:txBody>
          </p:sp>
        </p:grpSp>
        <p:pic>
          <p:nvPicPr>
            <p:cNvPr id="14419" name="Picture 154">
              <a:extLst>
                <a:ext uri="{FF2B5EF4-FFF2-40B4-BE49-F238E27FC236}">
                  <a16:creationId xmlns:a16="http://schemas.microsoft.com/office/drawing/2014/main" id="{44C1023D-0060-4C1B-A18F-0118B48F71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2304"/>
              <a:ext cx="76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55">
            <a:extLst>
              <a:ext uri="{FF2B5EF4-FFF2-40B4-BE49-F238E27FC236}">
                <a16:creationId xmlns:a16="http://schemas.microsoft.com/office/drawing/2014/main" id="{017EDC3C-421D-4D03-B6F9-48AAAE210922}"/>
              </a:ext>
            </a:extLst>
          </p:cNvPr>
          <p:cNvGrpSpPr>
            <a:grpSpLocks/>
          </p:cNvGrpSpPr>
          <p:nvPr/>
        </p:nvGrpSpPr>
        <p:grpSpPr bwMode="auto">
          <a:xfrm>
            <a:off x="7329488" y="606425"/>
            <a:ext cx="1857375" cy="1866900"/>
            <a:chOff x="2295" y="1572"/>
            <a:chExt cx="1170" cy="1176"/>
          </a:xfrm>
        </p:grpSpPr>
        <p:grpSp>
          <p:nvGrpSpPr>
            <p:cNvPr id="14388" name="Group 156">
              <a:extLst>
                <a:ext uri="{FF2B5EF4-FFF2-40B4-BE49-F238E27FC236}">
                  <a16:creationId xmlns:a16="http://schemas.microsoft.com/office/drawing/2014/main" id="{382908D0-8DE5-4745-9DAA-7C52D2FA5FE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295" y="1572"/>
              <a:ext cx="1170" cy="1176"/>
              <a:chOff x="2295" y="1572"/>
              <a:chExt cx="1170" cy="1176"/>
            </a:xfrm>
          </p:grpSpPr>
          <p:sp>
            <p:nvSpPr>
              <p:cNvPr id="14397" name="AutoShape 157">
                <a:extLst>
                  <a:ext uri="{FF2B5EF4-FFF2-40B4-BE49-F238E27FC236}">
                    <a16:creationId xmlns:a16="http://schemas.microsoft.com/office/drawing/2014/main" id="{2F51B798-EB86-4825-9429-F1D611C0291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295" y="1572"/>
                <a:ext cx="1170" cy="1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8" name="Arc 158">
                <a:extLst>
                  <a:ext uri="{FF2B5EF4-FFF2-40B4-BE49-F238E27FC236}">
                    <a16:creationId xmlns:a16="http://schemas.microsoft.com/office/drawing/2014/main" id="{BA0EEB93-D96F-413F-B8B5-E9917DCE6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8" y="1764"/>
                <a:ext cx="122" cy="137"/>
              </a:xfrm>
              <a:custGeom>
                <a:avLst/>
                <a:gdLst>
                  <a:gd name="T0" fmla="*/ 0 w 17951"/>
                  <a:gd name="T1" fmla="*/ 0 h 19766"/>
                  <a:gd name="T2" fmla="*/ 0 w 17951"/>
                  <a:gd name="T3" fmla="*/ 0 h 19766"/>
                  <a:gd name="T4" fmla="*/ 0 w 17951"/>
                  <a:gd name="T5" fmla="*/ 0 h 19766"/>
                  <a:gd name="T6" fmla="*/ 0 60000 65536"/>
                  <a:gd name="T7" fmla="*/ 0 60000 65536"/>
                  <a:gd name="T8" fmla="*/ 0 60000 65536"/>
                  <a:gd name="T9" fmla="*/ 0 w 17951"/>
                  <a:gd name="T10" fmla="*/ 0 h 19766"/>
                  <a:gd name="T11" fmla="*/ 17951 w 17951"/>
                  <a:gd name="T12" fmla="*/ 19766 h 197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951" h="19766" fill="none" extrusionOk="0">
                    <a:moveTo>
                      <a:pt x="17950" y="12013"/>
                    </a:moveTo>
                    <a:cubicBezTo>
                      <a:pt x="15669" y="15422"/>
                      <a:pt x="12463" y="18111"/>
                      <a:pt x="8710" y="19766"/>
                    </a:cubicBezTo>
                  </a:path>
                  <a:path w="17951" h="19766" stroke="0" extrusionOk="0">
                    <a:moveTo>
                      <a:pt x="17950" y="12013"/>
                    </a:moveTo>
                    <a:cubicBezTo>
                      <a:pt x="15669" y="15422"/>
                      <a:pt x="12463" y="18111"/>
                      <a:pt x="8710" y="19766"/>
                    </a:cubicBezTo>
                    <a:lnTo>
                      <a:pt x="0" y="0"/>
                    </a:lnTo>
                    <a:lnTo>
                      <a:pt x="17950" y="12013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9" name="Arc 159">
                <a:extLst>
                  <a:ext uri="{FF2B5EF4-FFF2-40B4-BE49-F238E27FC236}">
                    <a16:creationId xmlns:a16="http://schemas.microsoft.com/office/drawing/2014/main" id="{3B1E94D6-1E1D-4B67-8D5B-F5F12E8C7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7" y="1752"/>
                <a:ext cx="126" cy="155"/>
              </a:xfrm>
              <a:custGeom>
                <a:avLst/>
                <a:gdLst>
                  <a:gd name="T0" fmla="*/ 0 w 16788"/>
                  <a:gd name="T1" fmla="*/ 0 h 20645"/>
                  <a:gd name="T2" fmla="*/ 0 w 16788"/>
                  <a:gd name="T3" fmla="*/ 0 h 20645"/>
                  <a:gd name="T4" fmla="*/ 0 w 16788"/>
                  <a:gd name="T5" fmla="*/ 0 h 20645"/>
                  <a:gd name="T6" fmla="*/ 0 60000 65536"/>
                  <a:gd name="T7" fmla="*/ 0 60000 65536"/>
                  <a:gd name="T8" fmla="*/ 0 60000 65536"/>
                  <a:gd name="T9" fmla="*/ 0 w 16788"/>
                  <a:gd name="T10" fmla="*/ 0 h 20645"/>
                  <a:gd name="T11" fmla="*/ 16788 w 16788"/>
                  <a:gd name="T12" fmla="*/ 20645 h 206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788" h="20645" fill="none" extrusionOk="0">
                    <a:moveTo>
                      <a:pt x="10436" y="20644"/>
                    </a:moveTo>
                    <a:cubicBezTo>
                      <a:pt x="6333" y="19382"/>
                      <a:pt x="2700" y="16927"/>
                      <a:pt x="-1" y="13591"/>
                    </a:cubicBezTo>
                  </a:path>
                  <a:path w="16788" h="20645" stroke="0" extrusionOk="0">
                    <a:moveTo>
                      <a:pt x="10436" y="20644"/>
                    </a:moveTo>
                    <a:cubicBezTo>
                      <a:pt x="6333" y="19382"/>
                      <a:pt x="2700" y="16927"/>
                      <a:pt x="-1" y="13591"/>
                    </a:cubicBezTo>
                    <a:lnTo>
                      <a:pt x="16788" y="0"/>
                    </a:lnTo>
                    <a:lnTo>
                      <a:pt x="10436" y="20644"/>
                    </a:lnTo>
                    <a:close/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0" name="Oval 160">
                <a:extLst>
                  <a:ext uri="{FF2B5EF4-FFF2-40B4-BE49-F238E27FC236}">
                    <a16:creationId xmlns:a16="http://schemas.microsoft.com/office/drawing/2014/main" id="{5C9721D1-83BC-43D6-8013-4717BC1337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9" y="1710"/>
                <a:ext cx="870" cy="870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14401" name="Line 161">
                <a:extLst>
                  <a:ext uri="{FF2B5EF4-FFF2-40B4-BE49-F238E27FC236}">
                    <a16:creationId xmlns:a16="http://schemas.microsoft.com/office/drawing/2014/main" id="{249E5A64-5B57-43DE-A7C1-FB3A0ADA80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51" y="1752"/>
                <a:ext cx="612" cy="49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2" name="Line 162">
                <a:extLst>
                  <a:ext uri="{FF2B5EF4-FFF2-40B4-BE49-F238E27FC236}">
                    <a16:creationId xmlns:a16="http://schemas.microsoft.com/office/drawing/2014/main" id="{385A6F85-5C76-4282-A6A3-901118015D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87" y="1752"/>
                <a:ext cx="276" cy="81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3" name="Line 163">
                <a:extLst>
                  <a:ext uri="{FF2B5EF4-FFF2-40B4-BE49-F238E27FC236}">
                    <a16:creationId xmlns:a16="http://schemas.microsoft.com/office/drawing/2014/main" id="{BDD9BB93-CB07-4329-9E4B-6F6EB658CA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5" y="1764"/>
                <a:ext cx="348" cy="79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4" name="Line 164">
                <a:extLst>
                  <a:ext uri="{FF2B5EF4-FFF2-40B4-BE49-F238E27FC236}">
                    <a16:creationId xmlns:a16="http://schemas.microsoft.com/office/drawing/2014/main" id="{ED82A50A-A10F-4B6E-BA66-88A95B3E08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5" y="1764"/>
                <a:ext cx="648" cy="44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5" name="Oval 165">
                <a:extLst>
                  <a:ext uri="{FF2B5EF4-FFF2-40B4-BE49-F238E27FC236}">
                    <a16:creationId xmlns:a16="http://schemas.microsoft.com/office/drawing/2014/main" id="{4F1A6420-5723-4671-B84C-FE2F29A677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9" y="2130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14406" name="Oval 166">
                <a:extLst>
                  <a:ext uri="{FF2B5EF4-FFF2-40B4-BE49-F238E27FC236}">
                    <a16:creationId xmlns:a16="http://schemas.microsoft.com/office/drawing/2014/main" id="{C4F7638F-1724-40B5-8FE7-F9780C6FE4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1" y="1740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14407" name="Rectangle 167">
                <a:extLst>
                  <a:ext uri="{FF2B5EF4-FFF2-40B4-BE49-F238E27FC236}">
                    <a16:creationId xmlns:a16="http://schemas.microsoft.com/office/drawing/2014/main" id="{3C1C685D-5184-4C45-BACB-7A3A43B5F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5" y="1632"/>
                <a:ext cx="6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100" b="1">
                    <a:solidFill>
                      <a:srgbClr val="0000FF"/>
                    </a:solidFill>
                  </a:rPr>
                  <a:t>A</a:t>
                </a:r>
                <a:endParaRPr lang="en-US" altLang="en-US">
                  <a:solidFill>
                    <a:srgbClr val="0000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408" name="Oval 168">
                <a:extLst>
                  <a:ext uri="{FF2B5EF4-FFF2-40B4-BE49-F238E27FC236}">
                    <a16:creationId xmlns:a16="http://schemas.microsoft.com/office/drawing/2014/main" id="{FB8EC9DC-2625-49A8-A738-65F847FCC2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9" y="2238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14409" name="Rectangle 169">
                <a:extLst>
                  <a:ext uri="{FF2B5EF4-FFF2-40B4-BE49-F238E27FC236}">
                    <a16:creationId xmlns:a16="http://schemas.microsoft.com/office/drawing/2014/main" id="{90D75E51-7F17-4926-8D4F-23E955381A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7" y="2250"/>
                <a:ext cx="6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100" b="1">
                    <a:solidFill>
                      <a:srgbClr val="0000FF"/>
                    </a:solidFill>
                  </a:rPr>
                  <a:t>B</a:t>
                </a:r>
                <a:endParaRPr lang="en-US" altLang="en-US">
                  <a:solidFill>
                    <a:srgbClr val="0000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410" name="Oval 170">
                <a:extLst>
                  <a:ext uri="{FF2B5EF4-FFF2-40B4-BE49-F238E27FC236}">
                    <a16:creationId xmlns:a16="http://schemas.microsoft.com/office/drawing/2014/main" id="{E7161F8F-6235-4001-8F37-C64C7F1BFD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2556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14411" name="Rectangle 171">
                <a:extLst>
                  <a:ext uri="{FF2B5EF4-FFF2-40B4-BE49-F238E27FC236}">
                    <a16:creationId xmlns:a16="http://schemas.microsoft.com/office/drawing/2014/main" id="{9893E25A-DA8F-4537-BD3E-2687CF7999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7" y="2592"/>
                <a:ext cx="6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100" b="1">
                    <a:solidFill>
                      <a:srgbClr val="0000FF"/>
                    </a:solidFill>
                  </a:rPr>
                  <a:t>C</a:t>
                </a:r>
                <a:endParaRPr lang="en-US" altLang="en-US">
                  <a:solidFill>
                    <a:srgbClr val="0000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412" name="Oval 172">
                <a:extLst>
                  <a:ext uri="{FF2B5EF4-FFF2-40B4-BE49-F238E27FC236}">
                    <a16:creationId xmlns:a16="http://schemas.microsoft.com/office/drawing/2014/main" id="{E7E657E5-48A0-49A7-9ACF-CA3D3D7001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" y="1752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14413" name="Rectangle 173">
                <a:extLst>
                  <a:ext uri="{FF2B5EF4-FFF2-40B4-BE49-F238E27FC236}">
                    <a16:creationId xmlns:a16="http://schemas.microsoft.com/office/drawing/2014/main" id="{4309BF95-AC80-443B-B6DA-4075D4DB3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5" y="1638"/>
                <a:ext cx="6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100" b="1">
                    <a:solidFill>
                      <a:srgbClr val="FF0000"/>
                    </a:solidFill>
                  </a:rPr>
                  <a:t>D</a:t>
                </a:r>
                <a:endParaRPr lang="en-US" altLang="en-US">
                  <a:solidFill>
                    <a:srgbClr val="0000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414" name="Oval 174">
                <a:extLst>
                  <a:ext uri="{FF2B5EF4-FFF2-40B4-BE49-F238E27FC236}">
                    <a16:creationId xmlns:a16="http://schemas.microsoft.com/office/drawing/2014/main" id="{77A4413E-3D40-47CB-99CF-8AAB0A8442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1" y="2544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14415" name="Rectangle 175">
                <a:extLst>
                  <a:ext uri="{FF2B5EF4-FFF2-40B4-BE49-F238E27FC236}">
                    <a16:creationId xmlns:a16="http://schemas.microsoft.com/office/drawing/2014/main" id="{9AEBD594-E86F-4938-8495-3A13AF2BD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2586"/>
                <a:ext cx="5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100" b="1">
                    <a:solidFill>
                      <a:srgbClr val="0000FF"/>
                    </a:solidFill>
                  </a:rPr>
                  <a:t>E</a:t>
                </a:r>
                <a:endParaRPr lang="en-US" altLang="en-US">
                  <a:solidFill>
                    <a:srgbClr val="0000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416" name="Oval 176">
                <a:extLst>
                  <a:ext uri="{FF2B5EF4-FFF2-40B4-BE49-F238E27FC236}">
                    <a16:creationId xmlns:a16="http://schemas.microsoft.com/office/drawing/2014/main" id="{A6E50A77-1292-4122-B791-D7D682F12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1" y="2196"/>
                <a:ext cx="30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en-US"/>
              </a:p>
            </p:txBody>
          </p:sp>
          <p:sp>
            <p:nvSpPr>
              <p:cNvPr id="14417" name="Rectangle 177">
                <a:extLst>
                  <a:ext uri="{FF2B5EF4-FFF2-40B4-BE49-F238E27FC236}">
                    <a16:creationId xmlns:a16="http://schemas.microsoft.com/office/drawing/2014/main" id="{76294C2E-06F2-4A4F-8C50-62CB9EC379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2" y="2238"/>
                <a:ext cx="5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100" b="1">
                    <a:solidFill>
                      <a:srgbClr val="0000FF"/>
                    </a:solidFill>
                  </a:rPr>
                  <a:t>F</a:t>
                </a:r>
                <a:endParaRPr lang="en-US" altLang="en-US">
                  <a:solidFill>
                    <a:srgbClr val="0000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4389" name="Group 178">
              <a:extLst>
                <a:ext uri="{FF2B5EF4-FFF2-40B4-BE49-F238E27FC236}">
                  <a16:creationId xmlns:a16="http://schemas.microsoft.com/office/drawing/2014/main" id="{318A651E-48DD-4FD4-B325-966810BAA16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388" y="2160"/>
              <a:ext cx="492" cy="498"/>
              <a:chOff x="1200" y="2316"/>
              <a:chExt cx="492" cy="498"/>
            </a:xfrm>
          </p:grpSpPr>
          <p:sp>
            <p:nvSpPr>
              <p:cNvPr id="14394" name="AutoShape 179">
                <a:extLst>
                  <a:ext uri="{FF2B5EF4-FFF2-40B4-BE49-F238E27FC236}">
                    <a16:creationId xmlns:a16="http://schemas.microsoft.com/office/drawing/2014/main" id="{FF9AC477-8718-42AA-880C-314C39643A3E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200" y="2352"/>
                <a:ext cx="480" cy="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5" name="Arc 180">
                <a:extLst>
                  <a:ext uri="{FF2B5EF4-FFF2-40B4-BE49-F238E27FC236}">
                    <a16:creationId xmlns:a16="http://schemas.microsoft.com/office/drawing/2014/main" id="{D49E1EBC-A1A2-4195-8BB8-3990B5299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16"/>
                <a:ext cx="418" cy="424"/>
              </a:xfrm>
              <a:custGeom>
                <a:avLst/>
                <a:gdLst>
                  <a:gd name="T0" fmla="*/ 0 w 20919"/>
                  <a:gd name="T1" fmla="*/ 0 h 21192"/>
                  <a:gd name="T2" fmla="*/ 0 w 20919"/>
                  <a:gd name="T3" fmla="*/ 0 h 21192"/>
                  <a:gd name="T4" fmla="*/ 0 w 20919"/>
                  <a:gd name="T5" fmla="*/ 0 h 21192"/>
                  <a:gd name="T6" fmla="*/ 0 60000 65536"/>
                  <a:gd name="T7" fmla="*/ 0 60000 65536"/>
                  <a:gd name="T8" fmla="*/ 0 60000 65536"/>
                  <a:gd name="T9" fmla="*/ 0 w 20919"/>
                  <a:gd name="T10" fmla="*/ 0 h 21192"/>
                  <a:gd name="T11" fmla="*/ 20919 w 20919"/>
                  <a:gd name="T12" fmla="*/ 21192 h 21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19" h="21192" fill="none" extrusionOk="0">
                    <a:moveTo>
                      <a:pt x="16740" y="21191"/>
                    </a:moveTo>
                    <a:cubicBezTo>
                      <a:pt x="8581" y="19582"/>
                      <a:pt x="2070" y="13433"/>
                      <a:pt x="-1" y="5379"/>
                    </a:cubicBezTo>
                  </a:path>
                  <a:path w="20919" h="21192" stroke="0" extrusionOk="0">
                    <a:moveTo>
                      <a:pt x="16740" y="21191"/>
                    </a:moveTo>
                    <a:cubicBezTo>
                      <a:pt x="8581" y="19582"/>
                      <a:pt x="2070" y="13433"/>
                      <a:pt x="-1" y="5379"/>
                    </a:cubicBezTo>
                    <a:lnTo>
                      <a:pt x="20919" y="0"/>
                    </a:lnTo>
                    <a:lnTo>
                      <a:pt x="16740" y="21191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6" name="Line 181">
                <a:extLst>
                  <a:ext uri="{FF2B5EF4-FFF2-40B4-BE49-F238E27FC236}">
                    <a16:creationId xmlns:a16="http://schemas.microsoft.com/office/drawing/2014/main" id="{C2970AE9-92B8-4E4F-B53E-7261D73039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44" y="2592"/>
                <a:ext cx="60" cy="4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90" name="Group 182">
              <a:extLst>
                <a:ext uri="{FF2B5EF4-FFF2-40B4-BE49-F238E27FC236}">
                  <a16:creationId xmlns:a16="http://schemas.microsoft.com/office/drawing/2014/main" id="{578938B7-B749-464E-9223-C68E19448B8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80" y="2148"/>
              <a:ext cx="504" cy="492"/>
              <a:chOff x="2598" y="2724"/>
              <a:chExt cx="504" cy="492"/>
            </a:xfrm>
          </p:grpSpPr>
          <p:sp>
            <p:nvSpPr>
              <p:cNvPr id="14391" name="AutoShape 183">
                <a:extLst>
                  <a:ext uri="{FF2B5EF4-FFF2-40B4-BE49-F238E27FC236}">
                    <a16:creationId xmlns:a16="http://schemas.microsoft.com/office/drawing/2014/main" id="{C4215484-A713-41E4-B766-8E600883115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658" y="2724"/>
                <a:ext cx="444" cy="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2" name="Arc 184">
                <a:extLst>
                  <a:ext uri="{FF2B5EF4-FFF2-40B4-BE49-F238E27FC236}">
                    <a16:creationId xmlns:a16="http://schemas.microsoft.com/office/drawing/2014/main" id="{416B0A3C-9EF2-4C07-8E48-214358F25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8" y="2730"/>
                <a:ext cx="427" cy="412"/>
              </a:xfrm>
              <a:custGeom>
                <a:avLst/>
                <a:gdLst>
                  <a:gd name="T0" fmla="*/ 0 w 21352"/>
                  <a:gd name="T1" fmla="*/ 0 h 20579"/>
                  <a:gd name="T2" fmla="*/ 0 w 21352"/>
                  <a:gd name="T3" fmla="*/ 0 h 20579"/>
                  <a:gd name="T4" fmla="*/ 0 w 21352"/>
                  <a:gd name="T5" fmla="*/ 0 h 20579"/>
                  <a:gd name="T6" fmla="*/ 0 60000 65536"/>
                  <a:gd name="T7" fmla="*/ 0 60000 65536"/>
                  <a:gd name="T8" fmla="*/ 0 60000 65536"/>
                  <a:gd name="T9" fmla="*/ 0 w 21352"/>
                  <a:gd name="T10" fmla="*/ 0 h 20579"/>
                  <a:gd name="T11" fmla="*/ 21352 w 21352"/>
                  <a:gd name="T12" fmla="*/ 20579 h 205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352" h="20579" fill="none" extrusionOk="0">
                    <a:moveTo>
                      <a:pt x="21352" y="3262"/>
                    </a:moveTo>
                    <a:cubicBezTo>
                      <a:pt x="20112" y="11375"/>
                      <a:pt x="14381" y="18085"/>
                      <a:pt x="6562" y="20579"/>
                    </a:cubicBezTo>
                  </a:path>
                  <a:path w="21352" h="20579" stroke="0" extrusionOk="0">
                    <a:moveTo>
                      <a:pt x="21352" y="3262"/>
                    </a:moveTo>
                    <a:cubicBezTo>
                      <a:pt x="20112" y="11375"/>
                      <a:pt x="14381" y="18085"/>
                      <a:pt x="6562" y="20579"/>
                    </a:cubicBezTo>
                    <a:lnTo>
                      <a:pt x="0" y="0"/>
                    </a:lnTo>
                    <a:lnTo>
                      <a:pt x="21352" y="3262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3" name="Line 185">
                <a:extLst>
                  <a:ext uri="{FF2B5EF4-FFF2-40B4-BE49-F238E27FC236}">
                    <a16:creationId xmlns:a16="http://schemas.microsoft.com/office/drawing/2014/main" id="{B13F3D93-FDF5-48EF-BA13-49BA16D78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4" y="2970"/>
                <a:ext cx="66" cy="5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186">
            <a:extLst>
              <a:ext uri="{FF2B5EF4-FFF2-40B4-BE49-F238E27FC236}">
                <a16:creationId xmlns:a16="http://schemas.microsoft.com/office/drawing/2014/main" id="{8753FAE9-B587-4E67-A18A-80CECCF1204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86600" y="3429000"/>
            <a:ext cx="1704975" cy="1771650"/>
            <a:chOff x="2343" y="1602"/>
            <a:chExt cx="1074" cy="1116"/>
          </a:xfrm>
        </p:grpSpPr>
        <p:sp>
          <p:nvSpPr>
            <p:cNvPr id="14371" name="AutoShape 187">
              <a:extLst>
                <a:ext uri="{FF2B5EF4-FFF2-40B4-BE49-F238E27FC236}">
                  <a16:creationId xmlns:a16="http://schemas.microsoft.com/office/drawing/2014/main" id="{81A063CC-8531-4AE3-9B65-1D444E9C620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343" y="1602"/>
              <a:ext cx="1074" cy="1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Arc 188">
              <a:extLst>
                <a:ext uri="{FF2B5EF4-FFF2-40B4-BE49-F238E27FC236}">
                  <a16:creationId xmlns:a16="http://schemas.microsoft.com/office/drawing/2014/main" id="{93D1702B-00DF-4E3C-97D4-7E98E33C1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2220"/>
              <a:ext cx="195" cy="114"/>
            </a:xfrm>
            <a:custGeom>
              <a:avLst/>
              <a:gdLst>
                <a:gd name="T0" fmla="*/ 0 w 36889"/>
                <a:gd name="T1" fmla="*/ 0 h 21600"/>
                <a:gd name="T2" fmla="*/ 0 w 36889"/>
                <a:gd name="T3" fmla="*/ 0 h 21600"/>
                <a:gd name="T4" fmla="*/ 0 w 36889"/>
                <a:gd name="T5" fmla="*/ 0 h 21600"/>
                <a:gd name="T6" fmla="*/ 0 60000 65536"/>
                <a:gd name="T7" fmla="*/ 0 60000 65536"/>
                <a:gd name="T8" fmla="*/ 0 60000 65536"/>
                <a:gd name="T9" fmla="*/ 0 w 36889"/>
                <a:gd name="T10" fmla="*/ 0 h 21600"/>
                <a:gd name="T11" fmla="*/ 36889 w 3688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89" h="21600" fill="none" extrusionOk="0">
                  <a:moveTo>
                    <a:pt x="36889" y="12237"/>
                  </a:moveTo>
                  <a:cubicBezTo>
                    <a:pt x="32859" y="18098"/>
                    <a:pt x="26202" y="21599"/>
                    <a:pt x="19090" y="21600"/>
                  </a:cubicBezTo>
                  <a:cubicBezTo>
                    <a:pt x="11088" y="21600"/>
                    <a:pt x="3743" y="17177"/>
                    <a:pt x="-1" y="10106"/>
                  </a:cubicBezTo>
                </a:path>
                <a:path w="36889" h="21600" stroke="0" extrusionOk="0">
                  <a:moveTo>
                    <a:pt x="36889" y="12237"/>
                  </a:moveTo>
                  <a:cubicBezTo>
                    <a:pt x="32859" y="18098"/>
                    <a:pt x="26202" y="21599"/>
                    <a:pt x="19090" y="21600"/>
                  </a:cubicBezTo>
                  <a:cubicBezTo>
                    <a:pt x="11088" y="21600"/>
                    <a:pt x="3743" y="17177"/>
                    <a:pt x="-1" y="10106"/>
                  </a:cubicBezTo>
                  <a:lnTo>
                    <a:pt x="19090" y="0"/>
                  </a:lnTo>
                  <a:lnTo>
                    <a:pt x="36889" y="12237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Arc 189">
              <a:extLst>
                <a:ext uri="{FF2B5EF4-FFF2-40B4-BE49-F238E27FC236}">
                  <a16:creationId xmlns:a16="http://schemas.microsoft.com/office/drawing/2014/main" id="{7401ABCC-AA7C-4D63-97E6-BEB4160B9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" y="2220"/>
              <a:ext cx="142" cy="84"/>
            </a:xfrm>
            <a:custGeom>
              <a:avLst/>
              <a:gdLst>
                <a:gd name="T0" fmla="*/ 0 w 36630"/>
                <a:gd name="T1" fmla="*/ 0 h 21600"/>
                <a:gd name="T2" fmla="*/ 0 w 36630"/>
                <a:gd name="T3" fmla="*/ 0 h 21600"/>
                <a:gd name="T4" fmla="*/ 0 w 36630"/>
                <a:gd name="T5" fmla="*/ 0 h 21600"/>
                <a:gd name="T6" fmla="*/ 0 60000 65536"/>
                <a:gd name="T7" fmla="*/ 0 60000 65536"/>
                <a:gd name="T8" fmla="*/ 0 60000 65536"/>
                <a:gd name="T9" fmla="*/ 0 w 36630"/>
                <a:gd name="T10" fmla="*/ 0 h 21600"/>
                <a:gd name="T11" fmla="*/ 36630 w 3663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630" h="21600" fill="none" extrusionOk="0">
                  <a:moveTo>
                    <a:pt x="36629" y="11981"/>
                  </a:moveTo>
                  <a:cubicBezTo>
                    <a:pt x="32623" y="17990"/>
                    <a:pt x="25879" y="21599"/>
                    <a:pt x="18658" y="21600"/>
                  </a:cubicBezTo>
                  <a:cubicBezTo>
                    <a:pt x="10975" y="21600"/>
                    <a:pt x="3871" y="17519"/>
                    <a:pt x="0" y="10883"/>
                  </a:cubicBezTo>
                </a:path>
                <a:path w="36630" h="21600" stroke="0" extrusionOk="0">
                  <a:moveTo>
                    <a:pt x="36629" y="11981"/>
                  </a:moveTo>
                  <a:cubicBezTo>
                    <a:pt x="32623" y="17990"/>
                    <a:pt x="25879" y="21599"/>
                    <a:pt x="18658" y="21600"/>
                  </a:cubicBezTo>
                  <a:cubicBezTo>
                    <a:pt x="10975" y="21600"/>
                    <a:pt x="3871" y="17519"/>
                    <a:pt x="0" y="10883"/>
                  </a:cubicBezTo>
                  <a:lnTo>
                    <a:pt x="18658" y="0"/>
                  </a:lnTo>
                  <a:lnTo>
                    <a:pt x="36629" y="11981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Arc 190">
              <a:extLst>
                <a:ext uri="{FF2B5EF4-FFF2-40B4-BE49-F238E27FC236}">
                  <a16:creationId xmlns:a16="http://schemas.microsoft.com/office/drawing/2014/main" id="{C715432A-5408-4D95-B8ED-D12A7A5E7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" y="1785"/>
              <a:ext cx="127" cy="129"/>
            </a:xfrm>
            <a:custGeom>
              <a:avLst/>
              <a:gdLst>
                <a:gd name="T0" fmla="*/ 0 w 21691"/>
                <a:gd name="T1" fmla="*/ 0 h 21600"/>
                <a:gd name="T2" fmla="*/ 0 w 21691"/>
                <a:gd name="T3" fmla="*/ 0 h 21600"/>
                <a:gd name="T4" fmla="*/ 0 w 2169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91"/>
                <a:gd name="T10" fmla="*/ 0 h 21600"/>
                <a:gd name="T11" fmla="*/ 21691 w 216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91" h="21600" fill="none" extrusionOk="0">
                  <a:moveTo>
                    <a:pt x="21690" y="18898"/>
                  </a:moveTo>
                  <a:cubicBezTo>
                    <a:pt x="18489" y="20670"/>
                    <a:pt x="14890" y="21599"/>
                    <a:pt x="11232" y="21600"/>
                  </a:cubicBezTo>
                  <a:cubicBezTo>
                    <a:pt x="7269" y="21600"/>
                    <a:pt x="3384" y="20510"/>
                    <a:pt x="0" y="18449"/>
                  </a:cubicBezTo>
                </a:path>
                <a:path w="21691" h="21600" stroke="0" extrusionOk="0">
                  <a:moveTo>
                    <a:pt x="21690" y="18898"/>
                  </a:moveTo>
                  <a:cubicBezTo>
                    <a:pt x="18489" y="20670"/>
                    <a:pt x="14890" y="21599"/>
                    <a:pt x="11232" y="21600"/>
                  </a:cubicBezTo>
                  <a:cubicBezTo>
                    <a:pt x="7269" y="21600"/>
                    <a:pt x="3384" y="20510"/>
                    <a:pt x="0" y="18449"/>
                  </a:cubicBezTo>
                  <a:lnTo>
                    <a:pt x="11232" y="0"/>
                  </a:lnTo>
                  <a:lnTo>
                    <a:pt x="21690" y="18898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Oval 191">
              <a:extLst>
                <a:ext uri="{FF2B5EF4-FFF2-40B4-BE49-F238E27FC236}">
                  <a16:creationId xmlns:a16="http://schemas.microsoft.com/office/drawing/2014/main" id="{9E4E6D84-A3F3-49F4-8F90-440E1F36C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7" y="1788"/>
              <a:ext cx="870" cy="87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376" name="Line 192">
              <a:extLst>
                <a:ext uri="{FF2B5EF4-FFF2-40B4-BE49-F238E27FC236}">
                  <a16:creationId xmlns:a16="http://schemas.microsoft.com/office/drawing/2014/main" id="{4B2C012A-76EC-4BA1-82CB-0E0E9FE735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11" y="1788"/>
              <a:ext cx="378" cy="64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7" name="Line 193">
              <a:extLst>
                <a:ext uri="{FF2B5EF4-FFF2-40B4-BE49-F238E27FC236}">
                  <a16:creationId xmlns:a16="http://schemas.microsoft.com/office/drawing/2014/main" id="{B5BA144A-86DE-41B4-A7D4-13B3FAE12B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9" y="1788"/>
              <a:ext cx="360" cy="67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8" name="Line 194">
              <a:extLst>
                <a:ext uri="{FF2B5EF4-FFF2-40B4-BE49-F238E27FC236}">
                  <a16:creationId xmlns:a16="http://schemas.microsoft.com/office/drawing/2014/main" id="{A0300BD1-5768-4092-B2F1-000A8EBBC8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11" y="2220"/>
              <a:ext cx="378" cy="2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9" name="Line 195">
              <a:extLst>
                <a:ext uri="{FF2B5EF4-FFF2-40B4-BE49-F238E27FC236}">
                  <a16:creationId xmlns:a16="http://schemas.microsoft.com/office/drawing/2014/main" id="{85D981C2-044A-4486-81CE-7522FBB1EC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9" y="2220"/>
              <a:ext cx="360" cy="24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0" name="Oval 196">
              <a:extLst>
                <a:ext uri="{FF2B5EF4-FFF2-40B4-BE49-F238E27FC236}">
                  <a16:creationId xmlns:a16="http://schemas.microsoft.com/office/drawing/2014/main" id="{8B6AB7F4-5C1C-4771-A16E-BBE3CBB2C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7" y="2208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381" name="Rectangle 197">
              <a:extLst>
                <a:ext uri="{FF2B5EF4-FFF2-40B4-BE49-F238E27FC236}">
                  <a16:creationId xmlns:a16="http://schemas.microsoft.com/office/drawing/2014/main" id="{EA9BF549-9A32-42C9-8195-29C132B63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8" y="2124"/>
              <a:ext cx="6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b="1">
                  <a:solidFill>
                    <a:srgbClr val="FF0000"/>
                  </a:solidFill>
                </a:rPr>
                <a:t>O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82" name="Oval 198">
              <a:extLst>
                <a:ext uri="{FF2B5EF4-FFF2-40B4-BE49-F238E27FC236}">
                  <a16:creationId xmlns:a16="http://schemas.microsoft.com/office/drawing/2014/main" id="{40333568-0257-486E-B1FF-36B49AAEE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7" y="1776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383" name="Rectangle 199">
              <a:extLst>
                <a:ext uri="{FF2B5EF4-FFF2-40B4-BE49-F238E27FC236}">
                  <a16:creationId xmlns:a16="http://schemas.microsoft.com/office/drawing/2014/main" id="{121F490D-5A9E-4459-9CD8-811EB3C55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" y="1662"/>
              <a:ext cx="6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b="1">
                  <a:solidFill>
                    <a:srgbClr val="0000FF"/>
                  </a:solidFill>
                </a:rPr>
                <a:t>A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84" name="Oval 200">
              <a:extLst>
                <a:ext uri="{FF2B5EF4-FFF2-40B4-BE49-F238E27FC236}">
                  <a16:creationId xmlns:a16="http://schemas.microsoft.com/office/drawing/2014/main" id="{04D004BA-B9DD-4B87-8315-1EE7AED41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9" y="2424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385" name="Rectangle 201">
              <a:extLst>
                <a:ext uri="{FF2B5EF4-FFF2-40B4-BE49-F238E27FC236}">
                  <a16:creationId xmlns:a16="http://schemas.microsoft.com/office/drawing/2014/main" id="{AA0B7B46-865A-40E9-9D03-0CFEAE9DF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5" y="2424"/>
              <a:ext cx="6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b="1">
                  <a:solidFill>
                    <a:srgbClr val="0000FF"/>
                  </a:solidFill>
                </a:rPr>
                <a:t>B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86" name="Oval 202">
              <a:extLst>
                <a:ext uri="{FF2B5EF4-FFF2-40B4-BE49-F238E27FC236}">
                  <a16:creationId xmlns:a16="http://schemas.microsoft.com/office/drawing/2014/main" id="{2F379D94-CBCF-4CF1-89A2-0F5FAE966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7" y="2454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387" name="Rectangle 203">
              <a:extLst>
                <a:ext uri="{FF2B5EF4-FFF2-40B4-BE49-F238E27FC236}">
                  <a16:creationId xmlns:a16="http://schemas.microsoft.com/office/drawing/2014/main" id="{6526B8F5-5384-4600-816A-ED6565113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9" y="2496"/>
              <a:ext cx="6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b="1">
                  <a:solidFill>
                    <a:srgbClr val="0000FF"/>
                  </a:solidFill>
                </a:rPr>
                <a:t>C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69873" name="Rectangle 241">
            <a:extLst>
              <a:ext uri="{FF2B5EF4-FFF2-40B4-BE49-F238E27FC236}">
                <a16:creationId xmlns:a16="http://schemas.microsoft.com/office/drawing/2014/main" id="{CEA8F7FC-FD1F-4D90-9329-CD8BC69ABF82}"/>
              </a:ext>
            </a:extLst>
          </p:cNvPr>
          <p:cNvSpPr>
            <a:spLocks noChangeArrowheads="1"/>
          </p:cNvSpPr>
          <p:nvPr/>
        </p:nvSpPr>
        <p:spPr bwMode="auto">
          <a:xfrm rot="10382360" flipH="1" flipV="1">
            <a:off x="5367338" y="5232400"/>
            <a:ext cx="16764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rgbClr val="0000FF"/>
                </a:solidFill>
              </a:rPr>
              <a:t>A</a:t>
            </a:r>
            <a:endParaRPr lang="en-US" altLang="en-US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4" name="Rectangle 246">
            <a:extLst>
              <a:ext uri="{FF2B5EF4-FFF2-40B4-BE49-F238E27FC236}">
                <a16:creationId xmlns:a16="http://schemas.microsoft.com/office/drawing/2014/main" id="{EDA8A04D-EEB4-463B-A633-8791191D13B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23175" y="1544638"/>
            <a:ext cx="784225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rgbClr val="FF0000"/>
                </a:solidFill>
              </a:rPr>
              <a:t>O</a:t>
            </a:r>
            <a:endParaRPr lang="en-US" altLang="en-US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5" name="Rectangle 247">
            <a:extLst>
              <a:ext uri="{FF2B5EF4-FFF2-40B4-BE49-F238E27FC236}">
                <a16:creationId xmlns:a16="http://schemas.microsoft.com/office/drawing/2014/main" id="{5EF47BEA-FFA0-4CC5-8DBA-6CCB77B59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429000"/>
            <a:ext cx="1079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00" b="1">
                <a:solidFill>
                  <a:srgbClr val="FF0000"/>
                </a:solidFill>
              </a:rPr>
              <a:t>O</a:t>
            </a:r>
            <a:endParaRPr lang="en-US" altLang="en-US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" name="Group 95">
            <a:extLst>
              <a:ext uri="{FF2B5EF4-FFF2-40B4-BE49-F238E27FC236}">
                <a16:creationId xmlns:a16="http://schemas.microsoft.com/office/drawing/2014/main" id="{6FC6113E-D6D5-44E0-A6B4-DF95B6E903FC}"/>
              </a:ext>
            </a:extLst>
          </p:cNvPr>
          <p:cNvGrpSpPr>
            <a:grpSpLocks/>
          </p:cNvGrpSpPr>
          <p:nvPr/>
        </p:nvGrpSpPr>
        <p:grpSpPr bwMode="auto">
          <a:xfrm>
            <a:off x="5803900" y="5370513"/>
            <a:ext cx="1778000" cy="1371600"/>
            <a:chOff x="7162800" y="5486400"/>
            <a:chExt cx="1778000" cy="1371600"/>
          </a:xfrm>
        </p:grpSpPr>
        <p:sp>
          <p:nvSpPr>
            <p:cNvPr id="14358" name="Oval 225">
              <a:extLst>
                <a:ext uri="{FF2B5EF4-FFF2-40B4-BE49-F238E27FC236}">
                  <a16:creationId xmlns:a16="http://schemas.microsoft.com/office/drawing/2014/main" id="{032D7EA3-2E1A-4942-B27D-DBD1CFFB6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0" y="5486400"/>
              <a:ext cx="1381125" cy="137160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359" name="Line 226">
              <a:extLst>
                <a:ext uri="{FF2B5EF4-FFF2-40B4-BE49-F238E27FC236}">
                  <a16:creationId xmlns:a16="http://schemas.microsoft.com/office/drawing/2014/main" id="{61E36454-837B-455E-875C-6E0D9C4395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6172200"/>
              <a:ext cx="1371600" cy="1905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Line 227">
              <a:extLst>
                <a:ext uri="{FF2B5EF4-FFF2-40B4-BE49-F238E27FC236}">
                  <a16:creationId xmlns:a16="http://schemas.microsoft.com/office/drawing/2014/main" id="{76E53A08-DD73-4D50-9F5D-4C5FAFCE00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5562600"/>
              <a:ext cx="447675" cy="65722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Line 228">
              <a:extLst>
                <a:ext uri="{FF2B5EF4-FFF2-40B4-BE49-F238E27FC236}">
                  <a16:creationId xmlns:a16="http://schemas.microsoft.com/office/drawing/2014/main" id="{87FE882A-3A21-4581-A94F-DE4D496A14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2400" y="5562600"/>
              <a:ext cx="914400" cy="6096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Line 233">
              <a:extLst>
                <a:ext uri="{FF2B5EF4-FFF2-40B4-BE49-F238E27FC236}">
                  <a16:creationId xmlns:a16="http://schemas.microsoft.com/office/drawing/2014/main" id="{BF7BA1BB-42EB-4D7B-A0B6-FD91119672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6675" y="5657850"/>
              <a:ext cx="85725" cy="571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Line 234">
              <a:extLst>
                <a:ext uri="{FF2B5EF4-FFF2-40B4-BE49-F238E27FC236}">
                  <a16:creationId xmlns:a16="http://schemas.microsoft.com/office/drawing/2014/main" id="{78E63AA7-05DA-4A61-99FD-0441DE261A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72400" y="5638800"/>
              <a:ext cx="66675" cy="952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Oval 235">
              <a:extLst>
                <a:ext uri="{FF2B5EF4-FFF2-40B4-BE49-F238E27FC236}">
                  <a16:creationId xmlns:a16="http://schemas.microsoft.com/office/drawing/2014/main" id="{50D210C4-D7C4-4226-990E-C2A54B8F2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1000" y="6172200"/>
              <a:ext cx="47625" cy="4762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365" name="Oval 236">
              <a:extLst>
                <a:ext uri="{FF2B5EF4-FFF2-40B4-BE49-F238E27FC236}">
                  <a16:creationId xmlns:a16="http://schemas.microsoft.com/office/drawing/2014/main" id="{D53EEA12-5BA4-4E45-BB21-28A74CF20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7575" y="6172200"/>
              <a:ext cx="47625" cy="4762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366" name="Rectangle 237">
              <a:extLst>
                <a:ext uri="{FF2B5EF4-FFF2-40B4-BE49-F238E27FC236}">
                  <a16:creationId xmlns:a16="http://schemas.microsoft.com/office/drawing/2014/main" id="{7BEFFE65-428D-47CF-8B69-9473E2BAE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6172200"/>
              <a:ext cx="1016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b="1">
                  <a:solidFill>
                    <a:srgbClr val="0000FF"/>
                  </a:solidFill>
                </a:rPr>
                <a:t>B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67" name="Oval 238">
              <a:extLst>
                <a:ext uri="{FF2B5EF4-FFF2-40B4-BE49-F238E27FC236}">
                  <a16:creationId xmlns:a16="http://schemas.microsoft.com/office/drawing/2014/main" id="{B4B07AA0-7B0E-412D-8208-849877DD1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6800" y="6172200"/>
              <a:ext cx="47625" cy="4762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368" name="Rectangle 239">
              <a:extLst>
                <a:ext uri="{FF2B5EF4-FFF2-40B4-BE49-F238E27FC236}">
                  <a16:creationId xmlns:a16="http://schemas.microsoft.com/office/drawing/2014/main" id="{6A3C119A-FE50-4E93-9CB2-E3C23004F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9200" y="6019800"/>
              <a:ext cx="1016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b="1">
                  <a:solidFill>
                    <a:srgbClr val="0000FF"/>
                  </a:solidFill>
                </a:rPr>
                <a:t>C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69" name="Oval 240">
              <a:extLst>
                <a:ext uri="{FF2B5EF4-FFF2-40B4-BE49-F238E27FC236}">
                  <a16:creationId xmlns:a16="http://schemas.microsoft.com/office/drawing/2014/main" id="{D5D849E8-A987-4355-9A6E-BC54C6A97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4775" y="5514975"/>
              <a:ext cx="47625" cy="4762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4370" name="Rectangle 248">
              <a:extLst>
                <a:ext uri="{FF2B5EF4-FFF2-40B4-BE49-F238E27FC236}">
                  <a16:creationId xmlns:a16="http://schemas.microsoft.com/office/drawing/2014/main" id="{2E787161-0641-43F0-ADF8-033B3E599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2400" y="6248400"/>
              <a:ext cx="1079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100" b="1">
                  <a:solidFill>
                    <a:srgbClr val="FF0000"/>
                  </a:solidFill>
                </a:rPr>
                <a:t>O</a:t>
              </a:r>
              <a:endParaRPr lang="en-US" altLang="en-US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A1D679B-7E58-4808-9001-5E752F9A383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53781" y="949325"/>
            <a:ext cx="1651843" cy="378630"/>
          </a:xfrm>
          <a:prstGeom prst="rect">
            <a:avLst/>
          </a:prstGeom>
          <a:blipFill>
            <a:blip r:embed="rId3"/>
            <a:stretch>
              <a:fillRect t="-6452" r="-33579" b="-25806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EA958D-9891-4B6C-8C50-1C338C40532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83664" y="1463401"/>
            <a:ext cx="2255336" cy="378373"/>
          </a:xfrm>
          <a:prstGeom prst="rect">
            <a:avLst/>
          </a:prstGeom>
          <a:blipFill>
            <a:blip r:embed="rId4"/>
            <a:stretch>
              <a:fillRect l="-2432" t="-4839" r="-6757" b="-25806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C17F58-D7D3-4D89-8A24-BF56191B22D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10401" y="2892425"/>
            <a:ext cx="2048042" cy="656462"/>
          </a:xfrm>
          <a:prstGeom prst="rect">
            <a:avLst/>
          </a:prstGeom>
          <a:blipFill>
            <a:blip r:embed="rId5"/>
            <a:stretch>
              <a:fillRect l="-2381" t="-2778" r="-19940" b="-13889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AAB497-7B3A-4960-9CFF-14C5AAD18B0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34885" y="4305885"/>
            <a:ext cx="1823370" cy="483466"/>
          </a:xfrm>
          <a:prstGeom prst="rect">
            <a:avLst/>
          </a:prstGeom>
          <a:blipFill>
            <a:blip r:embed="rId6"/>
            <a:stretch>
              <a:fillRect r="-38127" b="-625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09DC8A-F145-4A1E-9AFA-AE0349B893A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774155" y="5904361"/>
            <a:ext cx="1350963" cy="378630"/>
          </a:xfrm>
          <a:prstGeom prst="rect">
            <a:avLst/>
          </a:prstGeom>
          <a:blipFill>
            <a:blip r:embed="rId7"/>
            <a:stretch>
              <a:fillRect t="-6452" b="-25806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9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9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9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9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9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9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9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9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9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9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9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9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9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9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9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97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53" grpId="0"/>
      <p:bldP spid="69754" grpId="0"/>
      <p:bldP spid="69755" grpId="0"/>
      <p:bldP spid="69756" grpId="0"/>
      <p:bldP spid="69757" grpId="0"/>
      <p:bldP spid="69758" grpId="0"/>
      <p:bldP spid="69762" grpId="0"/>
      <p:bldP spid="69873" grpId="0"/>
      <p:bldP spid="15374" grpId="0"/>
      <p:bldP spid="153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47" name="Picture 143">
            <a:extLst>
              <a:ext uri="{FF2B5EF4-FFF2-40B4-BE49-F238E27FC236}">
                <a16:creationId xmlns:a16="http://schemas.microsoft.com/office/drawing/2014/main" id="{54B46344-B14D-44A3-A3CE-CF1E10E21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2057400"/>
            <a:ext cx="14287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803" name="Picture 99">
            <a:extLst>
              <a:ext uri="{FF2B5EF4-FFF2-40B4-BE49-F238E27FC236}">
                <a16:creationId xmlns:a16="http://schemas.microsoft.com/office/drawing/2014/main" id="{54F1C1C8-538B-4E29-AE82-A40B4F663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76194">
            <a:off x="1958181" y="2766219"/>
            <a:ext cx="18748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848" name="Picture 144">
            <a:extLst>
              <a:ext uri="{FF2B5EF4-FFF2-40B4-BE49-F238E27FC236}">
                <a16:creationId xmlns:a16="http://schemas.microsoft.com/office/drawing/2014/main" id="{E8C1146A-BF31-4C43-8223-3B58D9350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14287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AutoShape 102">
            <a:extLst>
              <a:ext uri="{FF2B5EF4-FFF2-40B4-BE49-F238E27FC236}">
                <a16:creationId xmlns:a16="http://schemas.microsoft.com/office/drawing/2014/main" id="{0518D8BA-ADE6-4ADE-9640-168A95F1910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66800" y="2667000"/>
            <a:ext cx="24669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08" name="Oval 104">
            <a:extLst>
              <a:ext uri="{FF2B5EF4-FFF2-40B4-BE49-F238E27FC236}">
                <a16:creationId xmlns:a16="http://schemas.microsoft.com/office/drawing/2014/main" id="{1C50B005-F643-4DC7-A1A5-7F61A33B6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475" y="2733675"/>
            <a:ext cx="2276475" cy="2276475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72730" name="Text Box 26">
            <a:extLst>
              <a:ext uri="{FF2B5EF4-FFF2-40B4-BE49-F238E27FC236}">
                <a16:creationId xmlns:a16="http://schemas.microsoft.com/office/drawing/2014/main" id="{080EDF92-ACB0-47B4-9418-6D16C389F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85800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</a:rPr>
              <a:t>Muốn xác định tâm của một đường tròn mà chỉ dùng êke thì phải làm như thế nào ?</a:t>
            </a:r>
          </a:p>
        </p:txBody>
      </p:sp>
      <p:pic>
        <p:nvPicPr>
          <p:cNvPr id="72804" name="Picture 100">
            <a:extLst>
              <a:ext uri="{FF2B5EF4-FFF2-40B4-BE49-F238E27FC236}">
                <a16:creationId xmlns:a16="http://schemas.microsoft.com/office/drawing/2014/main" id="{DA978BC7-D325-4074-85DC-0BC006F77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26380">
            <a:off x="1927225" y="2400300"/>
            <a:ext cx="1905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809" name="Line 105">
            <a:extLst>
              <a:ext uri="{FF2B5EF4-FFF2-40B4-BE49-F238E27FC236}">
                <a16:creationId xmlns:a16="http://schemas.microsoft.com/office/drawing/2014/main" id="{6E61C029-E4D3-499C-AC12-360B8177F0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00150" y="2886075"/>
            <a:ext cx="1638300" cy="600075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10" name="Line 106">
            <a:extLst>
              <a:ext uri="{FF2B5EF4-FFF2-40B4-BE49-F238E27FC236}">
                <a16:creationId xmlns:a16="http://schemas.microsoft.com/office/drawing/2014/main" id="{817EDEC8-EF5A-4A89-ADEA-9DE9DCF044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0150" y="3486150"/>
            <a:ext cx="495300" cy="135255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11" name="Line 107">
            <a:extLst>
              <a:ext uri="{FF2B5EF4-FFF2-40B4-BE49-F238E27FC236}">
                <a16:creationId xmlns:a16="http://schemas.microsoft.com/office/drawing/2014/main" id="{5FAF17E5-0BD0-4642-B07C-A63EBEBA86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9200" y="2819400"/>
            <a:ext cx="676275" cy="14573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12" name="Line 108">
            <a:extLst>
              <a:ext uri="{FF2B5EF4-FFF2-40B4-BE49-F238E27FC236}">
                <a16:creationId xmlns:a16="http://schemas.microsoft.com/office/drawing/2014/main" id="{94CB9A48-94F3-4205-B91C-44D646B505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2819400"/>
            <a:ext cx="1447800" cy="6762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13" name="Line 109">
            <a:extLst>
              <a:ext uri="{FF2B5EF4-FFF2-40B4-BE49-F238E27FC236}">
                <a16:creationId xmlns:a16="http://schemas.microsoft.com/office/drawing/2014/main" id="{0FDC3930-392A-4DEA-945A-0EF50E911B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09675" y="3476625"/>
            <a:ext cx="2124075" cy="78105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14" name="Line 110">
            <a:extLst>
              <a:ext uri="{FF2B5EF4-FFF2-40B4-BE49-F238E27FC236}">
                <a16:creationId xmlns:a16="http://schemas.microsoft.com/office/drawing/2014/main" id="{08F51E09-4DE4-4639-877E-15041636C5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95450" y="2886075"/>
            <a:ext cx="1143000" cy="195262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15" name="Oval 111">
            <a:extLst>
              <a:ext uri="{FF2B5EF4-FFF2-40B4-BE49-F238E27FC236}">
                <a16:creationId xmlns:a16="http://schemas.microsoft.com/office/drawing/2014/main" id="{51D19B29-4D63-4E38-B71A-7B9B268AF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900" y="3848100"/>
            <a:ext cx="47625" cy="476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72816" name="Rectangle 112">
            <a:extLst>
              <a:ext uri="{FF2B5EF4-FFF2-40B4-BE49-F238E27FC236}">
                <a16:creationId xmlns:a16="http://schemas.microsoft.com/office/drawing/2014/main" id="{A3389460-F1D7-4A88-ABCE-C90B1F3C2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8550" y="3914775"/>
            <a:ext cx="1381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FF0000"/>
                </a:solidFill>
              </a:rPr>
              <a:t>O</a:t>
            </a:r>
            <a:endParaRPr lang="en-US" altLang="en-US" sz="1400" b="1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817" name="Oval 113">
            <a:extLst>
              <a:ext uri="{FF2B5EF4-FFF2-40B4-BE49-F238E27FC236}">
                <a16:creationId xmlns:a16="http://schemas.microsoft.com/office/drawing/2014/main" id="{3085DF8B-03BD-4455-B829-326E4C90B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100" y="3467100"/>
            <a:ext cx="47625" cy="476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72821" name="Oval 117">
            <a:extLst>
              <a:ext uri="{FF2B5EF4-FFF2-40B4-BE49-F238E27FC236}">
                <a16:creationId xmlns:a16="http://schemas.microsoft.com/office/drawing/2014/main" id="{8B0B4263-4B67-46F1-99A8-64ADB861A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0" y="2781300"/>
            <a:ext cx="47625" cy="476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72862" name="Rectangle 158">
            <a:extLst>
              <a:ext uri="{FF2B5EF4-FFF2-40B4-BE49-F238E27FC236}">
                <a16:creationId xmlns:a16="http://schemas.microsoft.com/office/drawing/2014/main" id="{319B0E0C-A22B-43C2-BD78-A7763ADD2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2400"/>
            <a:ext cx="1301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tập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2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7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0.075 0.21111 " pathEditMode="relative" ptsTypes="AA">
                                      <p:cBhvr>
                                        <p:cTn id="29" dur="2000" fill="hold"/>
                                        <p:tgtEl>
                                          <p:spTgt spid="72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7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2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2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2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2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66667E-6 3.33333E-6 L 0.15834 0.1 " pathEditMode="relative" ptsTypes="AA">
                                      <p:cBhvr>
                                        <p:cTn id="44" dur="2100" fill="hold"/>
                                        <p:tgtEl>
                                          <p:spTgt spid="72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2200"/>
                                        <p:tgtEl>
                                          <p:spTgt spid="7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49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72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72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54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72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72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2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2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6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2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2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44444E-6 L 0.175 -0.07778 " pathEditMode="relative" ptsTypes="AA">
                                      <p:cBhvr>
                                        <p:cTn id="72" dur="2000" fill="hold"/>
                                        <p:tgtEl>
                                          <p:spTgt spid="728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8" presetClass="entr" presetSubtype="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5" dur="2000"/>
                                        <p:tgtEl>
                                          <p:spTgt spid="7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7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72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2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8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72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72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3.33333E-6 L 0.05 0.2 " pathEditMode="relative" ptsTypes="AA">
                                      <p:cBhvr>
                                        <p:cTn id="87" dur="2400" fill="hold"/>
                                        <p:tgtEl>
                                          <p:spTgt spid="728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8" presetClass="entr" presetSubtype="1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2400"/>
                                        <p:tgtEl>
                                          <p:spTgt spid="7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3800"/>
                            </p:stCondLst>
                            <p:childTnLst>
                              <p:par>
                                <p:cTn id="9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72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72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72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/>
                                        <p:tgtEl>
                                          <p:spTgt spid="72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72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72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72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72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4800"/>
                            </p:stCondLst>
                            <p:childTnLst>
                              <p:par>
                                <p:cTn id="10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7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5300"/>
                            </p:stCondLst>
                            <p:childTnLst>
                              <p:par>
                                <p:cTn id="1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7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5800"/>
                            </p:stCondLst>
                            <p:childTnLst>
                              <p:par>
                                <p:cTn id="1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" dur="1000"/>
                                        <p:tgtEl>
                                          <p:spTgt spid="7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6800"/>
                            </p:stCondLst>
                            <p:childTnLst>
                              <p:par>
                                <p:cTn id="12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72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72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72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72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72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8" presetClass="entr" presetSubtype="1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1000"/>
                                        <p:tgtEl>
                                          <p:spTgt spid="728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72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72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72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8" grpId="0" animBg="1"/>
      <p:bldP spid="72730" grpId="0"/>
      <p:bldP spid="72815" grpId="0" animBg="1"/>
      <p:bldP spid="72816" grpId="0"/>
      <p:bldP spid="72817" grpId="0" animBg="1"/>
      <p:bldP spid="72817" grpId="1" animBg="1"/>
      <p:bldP spid="72821" grpId="0" animBg="1"/>
      <p:bldP spid="728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91">
            <a:extLst>
              <a:ext uri="{FF2B5EF4-FFF2-40B4-BE49-F238E27FC236}">
                <a16:creationId xmlns:a16="http://schemas.microsoft.com/office/drawing/2014/main" id="{88CDF0C1-4908-4EC5-B9CA-4D1282AFE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57200"/>
            <a:ext cx="8686800" cy="5867400"/>
          </a:xfrm>
          <a:prstGeom prst="roundRect">
            <a:avLst>
              <a:gd name="adj" fmla="val 8394"/>
            </a:avLst>
          </a:prstGeom>
          <a:solidFill>
            <a:schemeClr val="bg1"/>
          </a:solidFill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46259" name="Picture 179" descr="image002">
            <a:extLst>
              <a:ext uri="{FF2B5EF4-FFF2-40B4-BE49-F238E27FC236}">
                <a16:creationId xmlns:a16="http://schemas.microsoft.com/office/drawing/2014/main" id="{F63A9F81-9812-4493-8749-03EEC91A5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738313"/>
            <a:ext cx="160337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260" name="Picture 180" descr="image003">
            <a:extLst>
              <a:ext uri="{FF2B5EF4-FFF2-40B4-BE49-F238E27FC236}">
                <a16:creationId xmlns:a16="http://schemas.microsoft.com/office/drawing/2014/main" id="{8E4C9E1E-F93C-4D09-9FAB-6217298F9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4446">
            <a:off x="1620838" y="1230313"/>
            <a:ext cx="2763837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261" name="Picture 181" descr="image004">
            <a:extLst>
              <a:ext uri="{FF2B5EF4-FFF2-40B4-BE49-F238E27FC236}">
                <a16:creationId xmlns:a16="http://schemas.microsoft.com/office/drawing/2014/main" id="{FB03A35D-7AA3-481D-938F-9DE99D73D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825625"/>
            <a:ext cx="30734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267" name="Picture 187" descr="image010">
            <a:extLst>
              <a:ext uri="{FF2B5EF4-FFF2-40B4-BE49-F238E27FC236}">
                <a16:creationId xmlns:a16="http://schemas.microsoft.com/office/drawing/2014/main" id="{4DAFED9E-5A2D-4488-84A1-A5A4F195B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2730500"/>
            <a:ext cx="20923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268" name="Picture 188" descr="image011">
            <a:extLst>
              <a:ext uri="{FF2B5EF4-FFF2-40B4-BE49-F238E27FC236}">
                <a16:creationId xmlns:a16="http://schemas.microsoft.com/office/drawing/2014/main" id="{E26B5A42-B20A-4491-93B1-55B4A2F68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2841625"/>
            <a:ext cx="639921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269" name="Picture 189" descr="image001">
            <a:extLst>
              <a:ext uri="{FF2B5EF4-FFF2-40B4-BE49-F238E27FC236}">
                <a16:creationId xmlns:a16="http://schemas.microsoft.com/office/drawing/2014/main" id="{5DEC741F-B9DD-4D8E-97D3-5A0A6CD69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2759075"/>
            <a:ext cx="6826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B15B35D6-00EB-4226-93C2-24DC37AB5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495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>
                <a:latin typeface=".VnTimeH" panose="020B7200000000000000" pitchFamily="34" charset="0"/>
              </a:rPr>
              <a:t>Bµi tËp </a:t>
            </a:r>
            <a:r>
              <a:rPr lang="en-US" altLang="en-US" sz="3200">
                <a:latin typeface=".VnTime" panose="020B7200000000000000" pitchFamily="34" charset="0"/>
              </a:rPr>
              <a:t>: </a:t>
            </a:r>
            <a:r>
              <a:rPr lang="en-US" altLang="en-US" sz="3200" b="1">
                <a:latin typeface=".VnTime" panose="020B7200000000000000" pitchFamily="34" charset="0"/>
              </a:rPr>
              <a:t>Cho h×nh vÏ</a:t>
            </a:r>
          </a:p>
        </p:txBody>
      </p:sp>
      <p:sp>
        <p:nvSpPr>
          <p:cNvPr id="17411" name="Oval 3">
            <a:extLst>
              <a:ext uri="{FF2B5EF4-FFF2-40B4-BE49-F238E27FC236}">
                <a16:creationId xmlns:a16="http://schemas.microsoft.com/office/drawing/2014/main" id="{2955A9D3-48E3-4100-AF44-0521F41D6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066800"/>
            <a:ext cx="2362200" cy="2286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431618C7-9D11-405B-BA19-7AA950967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873250"/>
            <a:ext cx="914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latin typeface=".VnTime" panose="020B7200000000000000" pitchFamily="34" charset="0"/>
              </a:rPr>
              <a:t>.0</a:t>
            </a:r>
          </a:p>
        </p:txBody>
      </p:sp>
      <p:sp>
        <p:nvSpPr>
          <p:cNvPr id="17413" name="Line 5">
            <a:extLst>
              <a:ext uri="{FF2B5EF4-FFF2-40B4-BE49-F238E27FC236}">
                <a16:creationId xmlns:a16="http://schemas.microsoft.com/office/drawing/2014/main" id="{294CE206-9D15-4CF8-9393-00B2A9CBAF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1143000"/>
            <a:ext cx="7620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Line 6">
            <a:extLst>
              <a:ext uri="{FF2B5EF4-FFF2-40B4-BE49-F238E27FC236}">
                <a16:creationId xmlns:a16="http://schemas.microsoft.com/office/drawing/2014/main" id="{CF394F99-5104-42DD-BE4C-349B5BB760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48400" y="1143000"/>
            <a:ext cx="6096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Line 7">
            <a:extLst>
              <a:ext uri="{FF2B5EF4-FFF2-40B4-BE49-F238E27FC236}">
                <a16:creationId xmlns:a16="http://schemas.microsoft.com/office/drawing/2014/main" id="{6BF952AC-0EA5-407A-B59D-841D7697F2F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2895600"/>
            <a:ext cx="137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Line 8">
            <a:extLst>
              <a:ext uri="{FF2B5EF4-FFF2-40B4-BE49-F238E27FC236}">
                <a16:creationId xmlns:a16="http://schemas.microsoft.com/office/drawing/2014/main" id="{21D984E7-4BD5-4902-97CF-BFC249F5E3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2438400"/>
            <a:ext cx="2133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9">
            <a:extLst>
              <a:ext uri="{FF2B5EF4-FFF2-40B4-BE49-F238E27FC236}">
                <a16:creationId xmlns:a16="http://schemas.microsoft.com/office/drawing/2014/main" id="{CF517F67-9B9C-40DB-803E-D61626D4DD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0000" y="24384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10">
            <a:extLst>
              <a:ext uri="{FF2B5EF4-FFF2-40B4-BE49-F238E27FC236}">
                <a16:creationId xmlns:a16="http://schemas.microsoft.com/office/drawing/2014/main" id="{6BDD510D-B819-44B5-A6AF-848297F881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22098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Text Box 12">
            <a:extLst>
              <a:ext uri="{FF2B5EF4-FFF2-40B4-BE49-F238E27FC236}">
                <a16:creationId xmlns:a16="http://schemas.microsoft.com/office/drawing/2014/main" id="{76A9CC4C-A82B-42B0-BCFE-D0B4BE385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85800"/>
            <a:ext cx="457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17420" name="Text Box 13">
            <a:extLst>
              <a:ext uri="{FF2B5EF4-FFF2-40B4-BE49-F238E27FC236}">
                <a16:creationId xmlns:a16="http://schemas.microsoft.com/office/drawing/2014/main" id="{80BBC2A7-715A-45C9-9AC5-1E3223619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743200"/>
            <a:ext cx="457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latin typeface=".VnTime" panose="020B7200000000000000" pitchFamily="34" charset="0"/>
              </a:rPr>
              <a:t>M</a:t>
            </a:r>
          </a:p>
        </p:txBody>
      </p:sp>
      <p:sp>
        <p:nvSpPr>
          <p:cNvPr id="17421" name="Text Box 15">
            <a:extLst>
              <a:ext uri="{FF2B5EF4-FFF2-40B4-BE49-F238E27FC236}">
                <a16:creationId xmlns:a16="http://schemas.microsoft.com/office/drawing/2014/main" id="{FF3A3021-E0C4-44C9-9D12-BD89AFC5F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244850"/>
            <a:ext cx="457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latin typeface=".VnTime" panose="020B7200000000000000" pitchFamily="34" charset="0"/>
              </a:rPr>
              <a:t>N</a:t>
            </a:r>
          </a:p>
        </p:txBody>
      </p:sp>
      <p:sp>
        <p:nvSpPr>
          <p:cNvPr id="17422" name="Text Box 16">
            <a:extLst>
              <a:ext uri="{FF2B5EF4-FFF2-40B4-BE49-F238E27FC236}">
                <a16:creationId xmlns:a16="http://schemas.microsoft.com/office/drawing/2014/main" id="{899363E2-DFB1-42E4-A71E-D5ABCCC08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2178050"/>
            <a:ext cx="457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>
                <a:latin typeface=".VnTime" panose="020B7200000000000000" pitchFamily="34" charset="0"/>
              </a:rPr>
              <a:t>B</a:t>
            </a:r>
          </a:p>
        </p:txBody>
      </p:sp>
      <p:sp>
        <p:nvSpPr>
          <p:cNvPr id="17423" name="Text Box 17">
            <a:extLst>
              <a:ext uri="{FF2B5EF4-FFF2-40B4-BE49-F238E27FC236}">
                <a16:creationId xmlns:a16="http://schemas.microsoft.com/office/drawing/2014/main" id="{10B8AA15-C1BF-490D-9F97-4CEAD0CA0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449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.VnTime" panose="020B7200000000000000" pitchFamily="34" charset="0"/>
              </a:rPr>
              <a:t>BiÕt s® MN = 100</a:t>
            </a:r>
            <a:r>
              <a:rPr lang="en-US" altLang="en-US" sz="3200" baseline="30000">
                <a:latin typeface=".VnTime" panose="020B7200000000000000" pitchFamily="34" charset="0"/>
              </a:rPr>
              <a:t>0 </a:t>
            </a:r>
            <a:r>
              <a:rPr lang="en-US" altLang="en-US" sz="3200">
                <a:latin typeface=".VnTime" panose="020B7200000000000000" pitchFamily="34" charset="0"/>
              </a:rPr>
              <a:t> ®iÒn vµo dÊu …</a:t>
            </a:r>
          </a:p>
        </p:txBody>
      </p:sp>
      <p:sp>
        <p:nvSpPr>
          <p:cNvPr id="17424" name="Arc 18">
            <a:extLst>
              <a:ext uri="{FF2B5EF4-FFF2-40B4-BE49-F238E27FC236}">
                <a16:creationId xmlns:a16="http://schemas.microsoft.com/office/drawing/2014/main" id="{07AD78B9-A381-49B1-BF10-649326064652}"/>
              </a:ext>
            </a:extLst>
          </p:cNvPr>
          <p:cNvSpPr>
            <a:spLocks/>
          </p:cNvSpPr>
          <p:nvPr/>
        </p:nvSpPr>
        <p:spPr bwMode="auto">
          <a:xfrm rot="10093902" flipH="1" flipV="1">
            <a:off x="1524000" y="990600"/>
            <a:ext cx="609600" cy="1524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Text Box 19">
            <a:extLst>
              <a:ext uri="{FF2B5EF4-FFF2-40B4-BE49-F238E27FC236}">
                <a16:creationId xmlns:a16="http://schemas.microsoft.com/office/drawing/2014/main" id="{64D43FB4-8398-4057-BC3E-7769FAA99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62200"/>
            <a:ext cx="579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.VnTime" panose="020B7200000000000000" pitchFamily="34" charset="0"/>
              </a:rPr>
              <a:t>1) MAN =…. s®          =   ……</a:t>
            </a:r>
          </a:p>
        </p:txBody>
      </p:sp>
      <p:grpSp>
        <p:nvGrpSpPr>
          <p:cNvPr id="17426" name="Group 20">
            <a:extLst>
              <a:ext uri="{FF2B5EF4-FFF2-40B4-BE49-F238E27FC236}">
                <a16:creationId xmlns:a16="http://schemas.microsoft.com/office/drawing/2014/main" id="{E706236F-A110-4227-A8E1-54BCC05DE705}"/>
              </a:ext>
            </a:extLst>
          </p:cNvPr>
          <p:cNvGrpSpPr>
            <a:grpSpLocks/>
          </p:cNvGrpSpPr>
          <p:nvPr/>
        </p:nvGrpSpPr>
        <p:grpSpPr bwMode="auto">
          <a:xfrm>
            <a:off x="1016000" y="2336800"/>
            <a:ext cx="609600" cy="152400"/>
            <a:chOff x="4128" y="1296"/>
            <a:chExt cx="384" cy="96"/>
          </a:xfrm>
        </p:grpSpPr>
        <p:sp>
          <p:nvSpPr>
            <p:cNvPr id="17460" name="Line 21">
              <a:extLst>
                <a:ext uri="{FF2B5EF4-FFF2-40B4-BE49-F238E27FC236}">
                  <a16:creationId xmlns:a16="http://schemas.microsoft.com/office/drawing/2014/main" id="{9ECACB04-190F-45AA-A5DF-DE223485A2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8" y="1296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1" name="Line 22">
              <a:extLst>
                <a:ext uri="{FF2B5EF4-FFF2-40B4-BE49-F238E27FC236}">
                  <a16:creationId xmlns:a16="http://schemas.microsoft.com/office/drawing/2014/main" id="{FAEC16DD-0872-4210-B3A2-09C2E41BAF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296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27" name="Text Box 24">
            <a:extLst>
              <a:ext uri="{FF2B5EF4-FFF2-40B4-BE49-F238E27FC236}">
                <a16:creationId xmlns:a16="http://schemas.microsoft.com/office/drawing/2014/main" id="{5C72FC41-DE30-4A0F-B297-EB63D2694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276600"/>
            <a:ext cx="502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.VnTime" panose="020B7200000000000000" pitchFamily="34" charset="0"/>
              </a:rPr>
              <a:t>2) MBN =     s</a:t>
            </a:r>
            <a:r>
              <a:rPr lang="en-US" altLang="en-US" sz="3200">
                <a:latin typeface="Times New Roman" panose="02020603050405020304" pitchFamily="18" charset="0"/>
              </a:rPr>
              <a:t>đ </a:t>
            </a:r>
            <a:r>
              <a:rPr lang="en-US" altLang="en-US" sz="3200">
                <a:latin typeface=".VnTime" panose="020B7200000000000000" pitchFamily="34" charset="0"/>
              </a:rPr>
              <a:t> ……</a:t>
            </a:r>
          </a:p>
        </p:txBody>
      </p:sp>
      <p:grpSp>
        <p:nvGrpSpPr>
          <p:cNvPr id="17428" name="Group 25">
            <a:extLst>
              <a:ext uri="{FF2B5EF4-FFF2-40B4-BE49-F238E27FC236}">
                <a16:creationId xmlns:a16="http://schemas.microsoft.com/office/drawing/2014/main" id="{8EB53384-97E9-4655-AC84-2F5FC4B35E55}"/>
              </a:ext>
            </a:extLst>
          </p:cNvPr>
          <p:cNvGrpSpPr>
            <a:grpSpLocks/>
          </p:cNvGrpSpPr>
          <p:nvPr/>
        </p:nvGrpSpPr>
        <p:grpSpPr bwMode="auto">
          <a:xfrm>
            <a:off x="1092200" y="3263900"/>
            <a:ext cx="609600" cy="152400"/>
            <a:chOff x="4128" y="1296"/>
            <a:chExt cx="384" cy="96"/>
          </a:xfrm>
        </p:grpSpPr>
        <p:sp>
          <p:nvSpPr>
            <p:cNvPr id="17458" name="Line 26">
              <a:extLst>
                <a:ext uri="{FF2B5EF4-FFF2-40B4-BE49-F238E27FC236}">
                  <a16:creationId xmlns:a16="http://schemas.microsoft.com/office/drawing/2014/main" id="{CF13799F-AAC8-45B2-BF44-BBDB445C9B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8" y="1296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9" name="Line 27">
              <a:extLst>
                <a:ext uri="{FF2B5EF4-FFF2-40B4-BE49-F238E27FC236}">
                  <a16:creationId xmlns:a16="http://schemas.microsoft.com/office/drawing/2014/main" id="{43A72DFA-5B70-473A-8D4F-872FDD2E8B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296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29" name="Group 70">
            <a:extLst>
              <a:ext uri="{FF2B5EF4-FFF2-40B4-BE49-F238E27FC236}">
                <a16:creationId xmlns:a16="http://schemas.microsoft.com/office/drawing/2014/main" id="{F29FB4D6-8D6D-4708-89E6-2253F78AFEE6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4343400"/>
            <a:ext cx="3505200" cy="579438"/>
            <a:chOff x="240" y="2736"/>
            <a:chExt cx="2208" cy="365"/>
          </a:xfrm>
        </p:grpSpPr>
        <p:sp>
          <p:nvSpPr>
            <p:cNvPr id="17454" name="Text Box 28">
              <a:extLst>
                <a:ext uri="{FF2B5EF4-FFF2-40B4-BE49-F238E27FC236}">
                  <a16:creationId xmlns:a16="http://schemas.microsoft.com/office/drawing/2014/main" id="{4E6DC2D1-FBE8-4BD9-8237-39B6B384D2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736"/>
              <a:ext cx="220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>
                  <a:latin typeface=".VnTime" panose="020B7200000000000000" pitchFamily="34" charset="0"/>
                </a:rPr>
                <a:t>3) AMN = …</a:t>
              </a:r>
            </a:p>
          </p:txBody>
        </p:sp>
        <p:grpSp>
          <p:nvGrpSpPr>
            <p:cNvPr id="17455" name="Group 29">
              <a:extLst>
                <a:ext uri="{FF2B5EF4-FFF2-40B4-BE49-F238E27FC236}">
                  <a16:creationId xmlns:a16="http://schemas.microsoft.com/office/drawing/2014/main" id="{75BC21F4-BE7A-4918-B53E-3068318401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2736"/>
              <a:ext cx="384" cy="96"/>
              <a:chOff x="4128" y="1296"/>
              <a:chExt cx="384" cy="96"/>
            </a:xfrm>
          </p:grpSpPr>
          <p:sp>
            <p:nvSpPr>
              <p:cNvPr id="17456" name="Line 30">
                <a:extLst>
                  <a:ext uri="{FF2B5EF4-FFF2-40B4-BE49-F238E27FC236}">
                    <a16:creationId xmlns:a16="http://schemas.microsoft.com/office/drawing/2014/main" id="{7D5040EB-EF22-4C16-83AA-222692CFA6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28" y="1296"/>
                <a:ext cx="24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7" name="Line 31">
                <a:extLst>
                  <a:ext uri="{FF2B5EF4-FFF2-40B4-BE49-F238E27FC236}">
                    <a16:creationId xmlns:a16="http://schemas.microsoft.com/office/drawing/2014/main" id="{4B49C67B-CB7B-459B-9B68-CDEEC7B4A0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8" y="129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7430" name="Group 68">
            <a:extLst>
              <a:ext uri="{FF2B5EF4-FFF2-40B4-BE49-F238E27FC236}">
                <a16:creationId xmlns:a16="http://schemas.microsoft.com/office/drawing/2014/main" id="{1AEB5FD6-1531-41F2-ABAE-7C576808AB13}"/>
              </a:ext>
            </a:extLst>
          </p:cNvPr>
          <p:cNvGrpSpPr>
            <a:grpSpLocks/>
          </p:cNvGrpSpPr>
          <p:nvPr/>
        </p:nvGrpSpPr>
        <p:grpSpPr bwMode="auto">
          <a:xfrm>
            <a:off x="469900" y="5410200"/>
            <a:ext cx="3810000" cy="655638"/>
            <a:chOff x="3360" y="3840"/>
            <a:chExt cx="2400" cy="413"/>
          </a:xfrm>
        </p:grpSpPr>
        <p:sp>
          <p:nvSpPr>
            <p:cNvPr id="17450" name="Text Box 32">
              <a:extLst>
                <a:ext uri="{FF2B5EF4-FFF2-40B4-BE49-F238E27FC236}">
                  <a16:creationId xmlns:a16="http://schemas.microsoft.com/office/drawing/2014/main" id="{B9240494-DF3E-4734-919F-FFA4E0B9FC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3888"/>
              <a:ext cx="240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>
                  <a:latin typeface=".VnTime" panose="020B7200000000000000" pitchFamily="34" charset="0"/>
                </a:rPr>
                <a:t>4) MON = …</a:t>
              </a:r>
            </a:p>
          </p:txBody>
        </p:sp>
        <p:grpSp>
          <p:nvGrpSpPr>
            <p:cNvPr id="17451" name="Group 33">
              <a:extLst>
                <a:ext uri="{FF2B5EF4-FFF2-40B4-BE49-F238E27FC236}">
                  <a16:creationId xmlns:a16="http://schemas.microsoft.com/office/drawing/2014/main" id="{37E5C021-FB8F-440F-99D7-580273659D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3840"/>
              <a:ext cx="384" cy="96"/>
              <a:chOff x="4128" y="1296"/>
              <a:chExt cx="384" cy="96"/>
            </a:xfrm>
          </p:grpSpPr>
          <p:sp>
            <p:nvSpPr>
              <p:cNvPr id="17452" name="Line 34">
                <a:extLst>
                  <a:ext uri="{FF2B5EF4-FFF2-40B4-BE49-F238E27FC236}">
                    <a16:creationId xmlns:a16="http://schemas.microsoft.com/office/drawing/2014/main" id="{DE911E6A-F4D1-4E4D-BAED-01D23CA789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28" y="1296"/>
                <a:ext cx="24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3" name="Line 35">
                <a:extLst>
                  <a:ext uri="{FF2B5EF4-FFF2-40B4-BE49-F238E27FC236}">
                    <a16:creationId xmlns:a16="http://schemas.microsoft.com/office/drawing/2014/main" id="{A4995C34-3B5D-432B-9BA8-A092D02F21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8" y="1296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543" name="Text Box 39">
            <a:extLst>
              <a:ext uri="{FF2B5EF4-FFF2-40B4-BE49-F238E27FC236}">
                <a16:creationId xmlns:a16="http://schemas.microsoft.com/office/drawing/2014/main" id="{0BD15708-F78D-4FF7-B771-5B3A4A2B1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100" y="2349500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00"/>
                </a:solidFill>
                <a:latin typeface=".VnTime" panose="020B7200000000000000" pitchFamily="34" charset="0"/>
              </a:rPr>
              <a:t>50</a:t>
            </a:r>
            <a:r>
              <a:rPr lang="en-US" altLang="en-US" sz="3200" baseline="30000">
                <a:solidFill>
                  <a:srgbClr val="000000"/>
                </a:solidFill>
                <a:latin typeface=".VnTime" panose="020B7200000000000000" pitchFamily="34" charset="0"/>
              </a:rPr>
              <a:t>0</a:t>
            </a:r>
            <a:endParaRPr lang="en-US" altLang="en-US" sz="32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7432" name="Text Box 43">
            <a:extLst>
              <a:ext uri="{FF2B5EF4-FFF2-40B4-BE49-F238E27FC236}">
                <a16:creationId xmlns:a16="http://schemas.microsoft.com/office/drawing/2014/main" id="{1FFE6250-A91F-4A9F-935D-9D651A647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276600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.VnTime" panose="020B7200000000000000" pitchFamily="34" charset="0"/>
              </a:rPr>
              <a:t>=</a:t>
            </a:r>
            <a:r>
              <a:rPr lang="en-US" altLang="en-US" sz="320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>
                <a:solidFill>
                  <a:srgbClr val="000000"/>
                </a:solidFill>
                <a:latin typeface=".VnTime" panose="020B7200000000000000" pitchFamily="34" charset="0"/>
              </a:rPr>
              <a:t>50</a:t>
            </a:r>
            <a:r>
              <a:rPr lang="en-US" altLang="en-US" sz="3200" baseline="30000">
                <a:solidFill>
                  <a:srgbClr val="000000"/>
                </a:solidFill>
                <a:latin typeface=".VnTime" panose="020B7200000000000000" pitchFamily="34" charset="0"/>
              </a:rPr>
              <a:t>0</a:t>
            </a:r>
            <a:endParaRPr lang="en-US" altLang="en-US" sz="32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1551" name="Text Box 47">
            <a:extLst>
              <a:ext uri="{FF2B5EF4-FFF2-40B4-BE49-F238E27FC236}">
                <a16:creationId xmlns:a16="http://schemas.microsoft.com/office/drawing/2014/main" id="{2A9ADC8D-11A7-424C-A745-212A6319F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356100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>
                <a:solidFill>
                  <a:srgbClr val="000000"/>
                </a:solidFill>
                <a:latin typeface=".VnTime" panose="020B7200000000000000" pitchFamily="34" charset="0"/>
              </a:rPr>
              <a:t>90</a:t>
            </a:r>
            <a:r>
              <a:rPr lang="en-US" altLang="en-US" sz="3200" baseline="30000">
                <a:solidFill>
                  <a:srgbClr val="000000"/>
                </a:solidFill>
                <a:latin typeface=".VnTime" panose="020B7200000000000000" pitchFamily="34" charset="0"/>
              </a:rPr>
              <a:t>0</a:t>
            </a:r>
            <a:endParaRPr lang="en-US" altLang="en-US" sz="32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7434" name="Text Box 50">
            <a:extLst>
              <a:ext uri="{FF2B5EF4-FFF2-40B4-BE49-F238E27FC236}">
                <a16:creationId xmlns:a16="http://schemas.microsoft.com/office/drawing/2014/main" id="{DB270453-3282-46E4-9863-2ADDF50E9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499100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.VnTime" panose="020B7200000000000000" pitchFamily="34" charset="0"/>
              </a:rPr>
              <a:t>=</a:t>
            </a:r>
            <a:r>
              <a:rPr lang="en-US" altLang="en-US" sz="320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3200">
                <a:solidFill>
                  <a:srgbClr val="000000"/>
                </a:solidFill>
                <a:latin typeface=".VnTime" panose="020B7200000000000000" pitchFamily="34" charset="0"/>
              </a:rPr>
              <a:t>100</a:t>
            </a:r>
            <a:r>
              <a:rPr lang="en-US" altLang="en-US" sz="3200" baseline="30000">
                <a:solidFill>
                  <a:srgbClr val="000000"/>
                </a:solidFill>
                <a:latin typeface=".VnTime" panose="020B7200000000000000" pitchFamily="34" charset="0"/>
              </a:rPr>
              <a:t>0</a:t>
            </a:r>
            <a:endParaRPr lang="en-US" altLang="en-US" sz="32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21559" name="Object 55">
            <a:extLst>
              <a:ext uri="{FF2B5EF4-FFF2-40B4-BE49-F238E27FC236}">
                <a16:creationId xmlns:a16="http://schemas.microsoft.com/office/drawing/2014/main" id="{D0AD31E9-FEF1-48CB-B7BE-FDF2C4CDEB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81225" y="2108200"/>
          <a:ext cx="59531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2" name="Equation" r:id="rId3" imgW="164957" imgH="444114" progId="Equation.DSMT4">
                  <p:embed/>
                </p:oleObj>
              </mc:Choice>
              <mc:Fallback>
                <p:oleObj name="Equation" r:id="rId3" imgW="164957" imgH="444114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225" y="2108200"/>
                        <a:ext cx="595313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36" name="Group 60">
            <a:extLst>
              <a:ext uri="{FF2B5EF4-FFF2-40B4-BE49-F238E27FC236}">
                <a16:creationId xmlns:a16="http://schemas.microsoft.com/office/drawing/2014/main" id="{5F4E1024-7826-4026-9AA1-8209BA292942}"/>
              </a:ext>
            </a:extLst>
          </p:cNvPr>
          <p:cNvGrpSpPr>
            <a:grpSpLocks/>
          </p:cNvGrpSpPr>
          <p:nvPr/>
        </p:nvGrpSpPr>
        <p:grpSpPr bwMode="auto">
          <a:xfrm>
            <a:off x="3073400" y="2336800"/>
            <a:ext cx="1752600" cy="592138"/>
            <a:chOff x="1936" y="1472"/>
            <a:chExt cx="1104" cy="373"/>
          </a:xfrm>
        </p:grpSpPr>
        <p:sp>
          <p:nvSpPr>
            <p:cNvPr id="17448" name="Text Box 57">
              <a:extLst>
                <a:ext uri="{FF2B5EF4-FFF2-40B4-BE49-F238E27FC236}">
                  <a16:creationId xmlns:a16="http://schemas.microsoft.com/office/drawing/2014/main" id="{50724E10-FE0F-42A3-819A-C3C5914D6D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6" y="1480"/>
              <a:ext cx="110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>
                  <a:solidFill>
                    <a:srgbClr val="000000"/>
                  </a:solidFill>
                  <a:latin typeface=".VnTime" panose="020B7200000000000000" pitchFamily="34" charset="0"/>
                </a:rPr>
                <a:t>MN</a:t>
              </a:r>
            </a:p>
          </p:txBody>
        </p:sp>
        <p:sp>
          <p:nvSpPr>
            <p:cNvPr id="17449" name="Freeform 59">
              <a:extLst>
                <a:ext uri="{FF2B5EF4-FFF2-40B4-BE49-F238E27FC236}">
                  <a16:creationId xmlns:a16="http://schemas.microsoft.com/office/drawing/2014/main" id="{BF28B02A-96A0-421D-931A-375EF839F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1472"/>
              <a:ext cx="384" cy="96"/>
            </a:xfrm>
            <a:custGeom>
              <a:avLst/>
              <a:gdLst>
                <a:gd name="T0" fmla="*/ 0 w 384"/>
                <a:gd name="T1" fmla="*/ 96 h 96"/>
                <a:gd name="T2" fmla="*/ 192 w 384"/>
                <a:gd name="T3" fmla="*/ 0 h 96"/>
                <a:gd name="T4" fmla="*/ 384 w 384"/>
                <a:gd name="T5" fmla="*/ 96 h 96"/>
                <a:gd name="T6" fmla="*/ 0 60000 65536"/>
                <a:gd name="T7" fmla="*/ 0 60000 65536"/>
                <a:gd name="T8" fmla="*/ 0 60000 65536"/>
                <a:gd name="T9" fmla="*/ 0 w 384"/>
                <a:gd name="T10" fmla="*/ 0 h 96"/>
                <a:gd name="T11" fmla="*/ 384 w 38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96">
                  <a:moveTo>
                    <a:pt x="0" y="96"/>
                  </a:moveTo>
                  <a:cubicBezTo>
                    <a:pt x="64" y="48"/>
                    <a:pt x="128" y="0"/>
                    <a:pt x="192" y="0"/>
                  </a:cubicBezTo>
                  <a:cubicBezTo>
                    <a:pt x="256" y="0"/>
                    <a:pt x="352" y="80"/>
                    <a:pt x="384" y="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67">
            <a:extLst>
              <a:ext uri="{FF2B5EF4-FFF2-40B4-BE49-F238E27FC236}">
                <a16:creationId xmlns:a16="http://schemas.microsoft.com/office/drawing/2014/main" id="{26224BB1-ECCE-4BA5-848F-CC504D4BF315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3238500"/>
            <a:ext cx="1981200" cy="592138"/>
            <a:chOff x="1840" y="2056"/>
            <a:chExt cx="1248" cy="373"/>
          </a:xfrm>
        </p:grpSpPr>
        <p:sp>
          <p:nvSpPr>
            <p:cNvPr id="17446" name="Text Box 40">
              <a:extLst>
                <a:ext uri="{FF2B5EF4-FFF2-40B4-BE49-F238E27FC236}">
                  <a16:creationId xmlns:a16="http://schemas.microsoft.com/office/drawing/2014/main" id="{09DFA812-415B-4F0B-B2A7-DE392CE629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0" y="2064"/>
              <a:ext cx="12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>
                  <a:latin typeface=".VnTime" panose="020B7200000000000000" pitchFamily="34" charset="0"/>
                </a:rPr>
                <a:t> </a:t>
              </a:r>
              <a:r>
                <a:rPr lang="en-US" altLang="en-US" sz="3200">
                  <a:solidFill>
                    <a:srgbClr val="000000"/>
                  </a:solidFill>
                  <a:latin typeface=".VnTime" panose="020B7200000000000000" pitchFamily="34" charset="0"/>
                </a:rPr>
                <a:t>MN</a:t>
              </a:r>
            </a:p>
          </p:txBody>
        </p:sp>
        <p:sp>
          <p:nvSpPr>
            <p:cNvPr id="17447" name="Freeform 61">
              <a:extLst>
                <a:ext uri="{FF2B5EF4-FFF2-40B4-BE49-F238E27FC236}">
                  <a16:creationId xmlns:a16="http://schemas.microsoft.com/office/drawing/2014/main" id="{3B128ADB-43B7-432A-B348-6BB2129BA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2056"/>
              <a:ext cx="384" cy="96"/>
            </a:xfrm>
            <a:custGeom>
              <a:avLst/>
              <a:gdLst>
                <a:gd name="T0" fmla="*/ 0 w 384"/>
                <a:gd name="T1" fmla="*/ 96 h 96"/>
                <a:gd name="T2" fmla="*/ 192 w 384"/>
                <a:gd name="T3" fmla="*/ 0 h 96"/>
                <a:gd name="T4" fmla="*/ 384 w 384"/>
                <a:gd name="T5" fmla="*/ 96 h 96"/>
                <a:gd name="T6" fmla="*/ 0 60000 65536"/>
                <a:gd name="T7" fmla="*/ 0 60000 65536"/>
                <a:gd name="T8" fmla="*/ 0 60000 65536"/>
                <a:gd name="T9" fmla="*/ 0 w 384"/>
                <a:gd name="T10" fmla="*/ 0 h 96"/>
                <a:gd name="T11" fmla="*/ 384 w 38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96">
                  <a:moveTo>
                    <a:pt x="0" y="96"/>
                  </a:moveTo>
                  <a:cubicBezTo>
                    <a:pt x="64" y="48"/>
                    <a:pt x="128" y="0"/>
                    <a:pt x="192" y="0"/>
                  </a:cubicBezTo>
                  <a:cubicBezTo>
                    <a:pt x="256" y="0"/>
                    <a:pt x="320" y="48"/>
                    <a:pt x="384" y="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38" name="Group 66">
            <a:extLst>
              <a:ext uri="{FF2B5EF4-FFF2-40B4-BE49-F238E27FC236}">
                <a16:creationId xmlns:a16="http://schemas.microsoft.com/office/drawing/2014/main" id="{17F2535A-C44C-4CB7-B890-767024FC1511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381500"/>
            <a:ext cx="3429000" cy="579438"/>
            <a:chOff x="3552" y="3024"/>
            <a:chExt cx="2160" cy="365"/>
          </a:xfrm>
        </p:grpSpPr>
        <p:sp>
          <p:nvSpPr>
            <p:cNvPr id="17444" name="Text Box 44">
              <a:extLst>
                <a:ext uri="{FF2B5EF4-FFF2-40B4-BE49-F238E27FC236}">
                  <a16:creationId xmlns:a16="http://schemas.microsoft.com/office/drawing/2014/main" id="{598DF83B-EC05-41A0-A381-770F5D2DB8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3024"/>
              <a:ext cx="216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>
                  <a:latin typeface=".VnTime" panose="020B7200000000000000" pitchFamily="34" charset="0"/>
                </a:rPr>
                <a:t> s® </a:t>
              </a:r>
              <a:r>
                <a:rPr lang="en-US" altLang="en-US" sz="3200">
                  <a:solidFill>
                    <a:srgbClr val="000000"/>
                  </a:solidFill>
                  <a:latin typeface=".VnTime" panose="020B7200000000000000" pitchFamily="34" charset="0"/>
                </a:rPr>
                <a:t>AN =………</a:t>
              </a:r>
            </a:p>
          </p:txBody>
        </p:sp>
        <p:sp>
          <p:nvSpPr>
            <p:cNvPr id="17445" name="Freeform 62">
              <a:extLst>
                <a:ext uri="{FF2B5EF4-FFF2-40B4-BE49-F238E27FC236}">
                  <a16:creationId xmlns:a16="http://schemas.microsoft.com/office/drawing/2014/main" id="{DC06A27B-C356-41D8-BEE2-36145A65F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" y="3024"/>
              <a:ext cx="384" cy="96"/>
            </a:xfrm>
            <a:custGeom>
              <a:avLst/>
              <a:gdLst>
                <a:gd name="T0" fmla="*/ 0 w 384"/>
                <a:gd name="T1" fmla="*/ 96 h 96"/>
                <a:gd name="T2" fmla="*/ 192 w 384"/>
                <a:gd name="T3" fmla="*/ 0 h 96"/>
                <a:gd name="T4" fmla="*/ 384 w 384"/>
                <a:gd name="T5" fmla="*/ 96 h 96"/>
                <a:gd name="T6" fmla="*/ 0 60000 65536"/>
                <a:gd name="T7" fmla="*/ 0 60000 65536"/>
                <a:gd name="T8" fmla="*/ 0 60000 65536"/>
                <a:gd name="T9" fmla="*/ 0 w 384"/>
                <a:gd name="T10" fmla="*/ 0 h 96"/>
                <a:gd name="T11" fmla="*/ 384 w 38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96">
                  <a:moveTo>
                    <a:pt x="0" y="96"/>
                  </a:moveTo>
                  <a:cubicBezTo>
                    <a:pt x="64" y="48"/>
                    <a:pt x="128" y="0"/>
                    <a:pt x="192" y="0"/>
                  </a:cubicBezTo>
                  <a:cubicBezTo>
                    <a:pt x="256" y="0"/>
                    <a:pt x="320" y="48"/>
                    <a:pt x="384" y="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69">
            <a:extLst>
              <a:ext uri="{FF2B5EF4-FFF2-40B4-BE49-F238E27FC236}">
                <a16:creationId xmlns:a16="http://schemas.microsoft.com/office/drawing/2014/main" id="{99CA93DC-9C37-4E31-BE2C-30EDEACA18C0}"/>
              </a:ext>
            </a:extLst>
          </p:cNvPr>
          <p:cNvGrpSpPr>
            <a:grpSpLocks/>
          </p:cNvGrpSpPr>
          <p:nvPr/>
        </p:nvGrpSpPr>
        <p:grpSpPr bwMode="auto">
          <a:xfrm>
            <a:off x="2247900" y="5461000"/>
            <a:ext cx="1752600" cy="579438"/>
            <a:chOff x="1920" y="3840"/>
            <a:chExt cx="1104" cy="365"/>
          </a:xfrm>
        </p:grpSpPr>
        <p:sp>
          <p:nvSpPr>
            <p:cNvPr id="17442" name="Text Box 48">
              <a:extLst>
                <a:ext uri="{FF2B5EF4-FFF2-40B4-BE49-F238E27FC236}">
                  <a16:creationId xmlns:a16="http://schemas.microsoft.com/office/drawing/2014/main" id="{ACE8C625-46FE-4FD6-A207-031945C80C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840"/>
              <a:ext cx="110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>
                  <a:latin typeface=".VnTime" panose="020B7200000000000000" pitchFamily="34" charset="0"/>
                </a:rPr>
                <a:t>s® </a:t>
              </a:r>
              <a:r>
                <a:rPr lang="en-US" altLang="en-US" sz="3200">
                  <a:solidFill>
                    <a:srgbClr val="000000"/>
                  </a:solidFill>
                  <a:latin typeface=".VnTime" panose="020B7200000000000000" pitchFamily="34" charset="0"/>
                </a:rPr>
                <a:t>MN</a:t>
              </a:r>
            </a:p>
          </p:txBody>
        </p:sp>
        <p:sp>
          <p:nvSpPr>
            <p:cNvPr id="17443" name="Freeform 63">
              <a:extLst>
                <a:ext uri="{FF2B5EF4-FFF2-40B4-BE49-F238E27FC236}">
                  <a16:creationId xmlns:a16="http://schemas.microsoft.com/office/drawing/2014/main" id="{B24A3F24-BA96-4AA0-90B4-89C600E92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3840"/>
              <a:ext cx="384" cy="96"/>
            </a:xfrm>
            <a:custGeom>
              <a:avLst/>
              <a:gdLst>
                <a:gd name="T0" fmla="*/ 0 w 384"/>
                <a:gd name="T1" fmla="*/ 96 h 96"/>
                <a:gd name="T2" fmla="*/ 192 w 384"/>
                <a:gd name="T3" fmla="*/ 0 h 96"/>
                <a:gd name="T4" fmla="*/ 384 w 384"/>
                <a:gd name="T5" fmla="*/ 96 h 96"/>
                <a:gd name="T6" fmla="*/ 0 60000 65536"/>
                <a:gd name="T7" fmla="*/ 0 60000 65536"/>
                <a:gd name="T8" fmla="*/ 0 60000 65536"/>
                <a:gd name="T9" fmla="*/ 0 w 384"/>
                <a:gd name="T10" fmla="*/ 0 h 96"/>
                <a:gd name="T11" fmla="*/ 384 w 38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96">
                  <a:moveTo>
                    <a:pt x="0" y="96"/>
                  </a:moveTo>
                  <a:cubicBezTo>
                    <a:pt x="64" y="48"/>
                    <a:pt x="128" y="0"/>
                    <a:pt x="192" y="0"/>
                  </a:cubicBezTo>
                  <a:cubicBezTo>
                    <a:pt x="256" y="0"/>
                    <a:pt x="320" y="48"/>
                    <a:pt x="384" y="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7440" name="Object 64">
            <a:extLst>
              <a:ext uri="{FF2B5EF4-FFF2-40B4-BE49-F238E27FC236}">
                <a16:creationId xmlns:a16="http://schemas.microsoft.com/office/drawing/2014/main" id="{552E5982-03CB-400E-9ACD-BC2E4CA080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3098800"/>
          <a:ext cx="59531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3" name="Equation" r:id="rId5" imgW="164957" imgH="444114" progId="Equation.DSMT4">
                  <p:embed/>
                </p:oleObj>
              </mc:Choice>
              <mc:Fallback>
                <p:oleObj name="Equation" r:id="rId5" imgW="164957" imgH="444114" progId="Equation.DSMT4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098800"/>
                        <a:ext cx="595313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69" name="Object 65">
            <a:extLst>
              <a:ext uri="{FF2B5EF4-FFF2-40B4-BE49-F238E27FC236}">
                <a16:creationId xmlns:a16="http://schemas.microsoft.com/office/drawing/2014/main" id="{D69520D3-74E3-4B35-8F18-69DF1FC25D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4191000"/>
          <a:ext cx="59531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4" name="Equation" r:id="rId6" imgW="164957" imgH="444114" progId="Equation.DSMT4">
                  <p:embed/>
                </p:oleObj>
              </mc:Choice>
              <mc:Fallback>
                <p:oleObj name="Equation" r:id="rId6" imgW="164957" imgH="444114" progId="Equation.DSMT4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191000"/>
                        <a:ext cx="595313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3" grpId="0"/>
      <p:bldP spid="2155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646</TotalTime>
  <Words>609</Words>
  <Application>Microsoft Office PowerPoint</Application>
  <PresentationFormat>On-screen Show (4:3)</PresentationFormat>
  <Paragraphs>170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.VnArial</vt:lpstr>
      <vt:lpstr>.VnTime</vt:lpstr>
      <vt:lpstr>Tw Cen MT Condensed</vt:lpstr>
      <vt:lpstr>Tahoma</vt:lpstr>
      <vt:lpstr>Times New Roman</vt:lpstr>
      <vt:lpstr>Tw Cen MT</vt:lpstr>
      <vt:lpstr>Calibri</vt:lpstr>
      <vt:lpstr>Wingdings 3</vt:lpstr>
      <vt:lpstr>.VnTimeH</vt:lpstr>
      <vt:lpstr>Arial</vt:lpstr>
      <vt:lpstr>Integral</vt:lpstr>
      <vt:lpstr>MathType 5.0 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DuyTan</dc:creator>
  <cp:lastModifiedBy>Võ Ngũ Thọ</cp:lastModifiedBy>
  <cp:revision>49</cp:revision>
  <dcterms:created xsi:type="dcterms:W3CDTF">2016-01-13T08:00:41Z</dcterms:created>
  <dcterms:modified xsi:type="dcterms:W3CDTF">2022-06-30T10:09:38Z</dcterms:modified>
</cp:coreProperties>
</file>