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9" r:id="rId3"/>
    <p:sldId id="257" r:id="rId4"/>
    <p:sldId id="261" r:id="rId5"/>
    <p:sldId id="260" r:id="rId6"/>
    <p:sldId id="262" r:id="rId7"/>
    <p:sldId id="265" r:id="rId8"/>
    <p:sldId id="271" r:id="rId9"/>
    <p:sldId id="270" r:id="rId10"/>
    <p:sldId id="275" r:id="rId11"/>
    <p:sldId id="276" r:id="rId12"/>
    <p:sldId id="278" r:id="rId13"/>
  </p:sldIdLst>
  <p:sldSz cx="9144000" cy="6858000" type="screen4x3"/>
  <p:notesSz cx="6858000" cy="9144000"/>
  <p:embeddedFontLst>
    <p:embeddedFont>
      <p:font typeface="Arial Black" panose="020B0A04020102020204" pitchFamily="34" charset="0"/>
      <p:bold r:id="rId14"/>
    </p:embeddedFont>
    <p:embeddedFont>
      <p:font typeface="Calibri" panose="020F0502020204030204" pitchFamily="34" charset="0"/>
      <p:regular r:id="rId15"/>
      <p:bold r:id="rId16"/>
      <p:italic r:id="rId17"/>
      <p:boldItalic r:id="rId18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FF00"/>
    <a:srgbClr val="00FF00"/>
    <a:srgbClr val="00FF99"/>
    <a:srgbClr val="0000FF"/>
    <a:srgbClr val="00CC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217" autoAdjust="0"/>
    <p:restoredTop sz="94718" autoAdjust="0"/>
  </p:normalViewPr>
  <p:slideViewPr>
    <p:cSldViewPr>
      <p:cViewPr varScale="1">
        <p:scale>
          <a:sx n="113" d="100"/>
          <a:sy n="113" d="100"/>
        </p:scale>
        <p:origin x="351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4.wmf"/><Relationship Id="rId7" Type="http://schemas.openxmlformats.org/officeDocument/2006/relationships/image" Target="../media/image9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Relationship Id="rId9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7.wmf"/><Relationship Id="rId4" Type="http://schemas.openxmlformats.org/officeDocument/2006/relationships/image" Target="../media/image3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D882ED7-1F89-4228-B2FB-65FA816301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FF23B95-D2C4-4344-845B-E4776EC641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B35B229-35C9-4810-8B4F-9AD5DA882C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1BD873-3C4C-415C-8046-AD67CBE1FB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0388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66D7426-060F-47F5-99A8-2DB7D27030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56B3-1738-45BA-8DA3-8DE5BEBF1A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70135B7-F00D-4718-8C9E-2E808E16FE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E30F3C-DD44-45FC-A06C-6EE6A48E75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7298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9C796FE-4529-4C74-9F9D-3046A57D04D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7C104B4-9E64-4889-9DDE-968EA22A17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82480F3-EE9F-407E-9C12-13532F29CB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65BBF2-A22F-4D74-BADF-292531E12C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34978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FCF42CDC-28A1-48D3-9C51-1293CE7575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8756954A-879B-4425-8ED8-D40BA22E54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4292E273-BAAC-47FA-A9B5-805D35D308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AA2945-6644-4F84-B5A4-84807361748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01272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B6642CD-F242-4203-AF3E-96C95D921E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6703146-DB44-4146-A975-F0FE33D427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AF2BC67-FBDD-4182-BF60-2845B7CC87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8815FD-66D3-4D3E-A157-DD826E7AA6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4396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2EBC01B-B70D-4712-838B-EF14EFA25B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51D0C35-79EB-44EF-88DE-7545115225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4D267B5-FF84-4FF4-8665-B5BE820EDA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85A235-B05E-487A-A2D8-DB3A7DBB04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6277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AB0A1FB-3730-435C-9C47-212E467FEE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071EE40-8DC2-4996-8518-9ADD340F79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30A479A-1E17-4C8F-84C8-3F2D16972E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303E6F-8067-4379-A444-67B29FFD30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3528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035F9E-EA0C-44D5-B1F5-C89D4C0FEB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EFDF2FF-8CCA-46D9-80C4-A5D2DAF525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E9499B3-BCC1-463F-A900-1402457626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93D68B-4D0E-499B-B2D9-2F8F6FAFEF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0741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EAC11FB-2083-4727-87E5-D7569188C5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125F23A-648F-4D1B-A65A-507284178A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D3E32C6-A6D0-429A-BB6B-47EE2A7EFB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FD6926-2695-487C-9A24-2BBCD7E550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0870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C199C34-54E2-4014-97FB-D21F514ED0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86FBFCD-4C23-4DE0-BFCB-C95945F0F8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E8E6A55-D69B-4F28-B6E5-0A3711CCF2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75B5B-B90B-4617-9054-4D56298C69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4302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E158DF5-0870-449A-B5FF-68F1398A36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C00828C-1C91-4946-ABF1-62D20B5AF4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69ED8D5-9679-4554-8272-CEAC7E88E8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4591D9-C786-41CD-BEAA-1E539CE796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321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C8B0D3D-A2C0-4E92-8B7F-5EE763DF64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122C92-7FD3-4C0F-A20A-372B1173BC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B7949DD-FC4F-42E2-9874-29F7A89915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62C6C2-EB27-4029-B865-76F2585E81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7360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A7DB3F3-9166-4057-B6E8-2BC47EC979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612B733-7CEF-4D31-8693-D19BA44183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AEB40A8-DDC6-42C1-BB00-9723293BC5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26890C-1E59-4483-8DA4-C3F7458B1E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4407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1F90D226-B2B7-484C-82A2-DC18A303D1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DA4860B2-1A3A-44ED-9E0A-ACC62DA195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D1A7A99-EEBB-415B-9749-D30E2CD4445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39FDADD-079E-40DD-9DC0-4719E5C0FFE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E9F1A0E-85AF-42FC-9A52-A9184A46478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anose="020B0604020202020204" pitchFamily="34" charset="0"/>
              </a:defRPr>
            </a:lvl1pPr>
          </a:lstStyle>
          <a:p>
            <a:fld id="{3D02B4A7-F47C-4A0A-9AF5-78A3576B37B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7" Type="http://schemas.openxmlformats.org/officeDocument/2006/relationships/image" Target="../media/image29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0.bin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32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5.bin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31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34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oleObject" Target="../embeddings/oleObject1.bin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11.bin"/><Relationship Id="rId3" Type="http://schemas.openxmlformats.org/officeDocument/2006/relationships/oleObject" Target="../embeddings/oleObject4.bin"/><Relationship Id="rId7" Type="http://schemas.openxmlformats.org/officeDocument/2006/relationships/image" Target="../media/image3.wmf"/><Relationship Id="rId12" Type="http://schemas.openxmlformats.org/officeDocument/2006/relationships/oleObject" Target="../embeddings/oleObject8.bin"/><Relationship Id="rId17" Type="http://schemas.openxmlformats.org/officeDocument/2006/relationships/image" Target="../media/image9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0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6.wmf"/><Relationship Id="rId5" Type="http://schemas.openxmlformats.org/officeDocument/2006/relationships/image" Target="../media/image5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7.bin"/><Relationship Id="rId19" Type="http://schemas.openxmlformats.org/officeDocument/2006/relationships/image" Target="../media/image10.wmf"/><Relationship Id="rId4" Type="http://schemas.openxmlformats.org/officeDocument/2006/relationships/image" Target="../media/image2.wmf"/><Relationship Id="rId9" Type="http://schemas.openxmlformats.org/officeDocument/2006/relationships/image" Target="../media/image4.wmf"/><Relationship Id="rId14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oleObject" Target="../embeddings/oleObject12.bin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1.wmf"/><Relationship Id="rId5" Type="http://schemas.openxmlformats.org/officeDocument/2006/relationships/image" Target="../media/image5.wmf"/><Relationship Id="rId10" Type="http://schemas.openxmlformats.org/officeDocument/2006/relationships/oleObject" Target="../embeddings/oleObject15.bin"/><Relationship Id="rId4" Type="http://schemas.openxmlformats.org/officeDocument/2006/relationships/image" Target="../media/image2.wmf"/><Relationship Id="rId9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21.bin"/><Relationship Id="rId18" Type="http://schemas.openxmlformats.org/officeDocument/2006/relationships/oleObject" Target="../embeddings/oleObject23.bin"/><Relationship Id="rId3" Type="http://schemas.openxmlformats.org/officeDocument/2006/relationships/oleObject" Target="../embeddings/oleObject16.bin"/><Relationship Id="rId21" Type="http://schemas.openxmlformats.org/officeDocument/2006/relationships/image" Target="../media/image20.wmf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16.wmf"/><Relationship Id="rId17" Type="http://schemas.openxmlformats.org/officeDocument/2006/relationships/image" Target="../media/image18.wmf"/><Relationship Id="rId2" Type="http://schemas.openxmlformats.org/officeDocument/2006/relationships/slideLayout" Target="../slideLayouts/slideLayout12.xml"/><Relationship Id="rId16" Type="http://schemas.openxmlformats.org/officeDocument/2006/relationships/oleObject" Target="../embeddings/oleObject22.bin"/><Relationship Id="rId20" Type="http://schemas.openxmlformats.org/officeDocument/2006/relationships/oleObject" Target="../embeddings/oleObject24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5" Type="http://schemas.openxmlformats.org/officeDocument/2006/relationships/image" Target="../media/image5.wmf"/><Relationship Id="rId10" Type="http://schemas.openxmlformats.org/officeDocument/2006/relationships/image" Target="../media/image15.wmf"/><Relationship Id="rId19" Type="http://schemas.openxmlformats.org/officeDocument/2006/relationships/image" Target="../media/image19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17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3" Type="http://schemas.openxmlformats.org/officeDocument/2006/relationships/image" Target="../media/image24.wmf"/><Relationship Id="rId7" Type="http://schemas.openxmlformats.org/officeDocument/2006/relationships/image" Target="../media/image22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6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25.bin"/><Relationship Id="rId9" Type="http://schemas.openxmlformats.org/officeDocument/2006/relationships/image" Target="../media/image23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25.wmf"/><Relationship Id="rId4" Type="http://schemas.openxmlformats.org/officeDocument/2006/relationships/oleObject" Target="../embeddings/oleObject2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WordArt 4">
            <a:extLst>
              <a:ext uri="{FF2B5EF4-FFF2-40B4-BE49-F238E27FC236}">
                <a16:creationId xmlns:a16="http://schemas.microsoft.com/office/drawing/2014/main" id="{CC23EAF5-F96C-46B2-9EC6-E38BB1BE2DC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438400" y="228600"/>
            <a:ext cx="4114800" cy="17526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spcFirstLastPara="1" wrap="none" fromWordArt="1">
            <a:prstTxWarp prst="textArchUp">
              <a:avLst>
                <a:gd name="adj" fmla="val 11028780"/>
              </a:avLst>
            </a:prstTxWarp>
          </a:bodyPr>
          <a:lstStyle/>
          <a:p>
            <a:pPr algn="ctr"/>
            <a:r>
              <a:rPr lang="vi-VN" sz="40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noFill/>
                <a:cs typeface="Times New Roman" panose="02020603050405020304" pitchFamily="18" charset="0"/>
              </a:rPr>
              <a:t>GIỚI THIỆU CHƯƠNG III</a:t>
            </a:r>
            <a:endParaRPr lang="en-US" sz="4000" kern="10">
              <a:ln w="9525">
                <a:solidFill>
                  <a:srgbClr val="0000FF"/>
                </a:solidFill>
                <a:round/>
                <a:headEnd/>
                <a:tailEnd/>
              </a:ln>
              <a:noFill/>
              <a:cs typeface="Times New Roman" panose="02020603050405020304" pitchFamily="18" charset="0"/>
            </a:endParaRPr>
          </a:p>
        </p:txBody>
      </p:sp>
      <p:sp>
        <p:nvSpPr>
          <p:cNvPr id="2053" name="WordArt 5">
            <a:extLst>
              <a:ext uri="{FF2B5EF4-FFF2-40B4-BE49-F238E27FC236}">
                <a16:creationId xmlns:a16="http://schemas.microsoft.com/office/drawing/2014/main" id="{DEB9778D-C503-4CD6-A8C9-5FEB9E9ADE4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447800" y="990600"/>
            <a:ext cx="6191250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4400" kern="1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cs typeface="Times New Roman" panose="02020603050405020304" pitchFamily="18" charset="0"/>
              </a:rPr>
              <a:t>GÓC VỚI ĐƯỜNG TRÒN</a:t>
            </a:r>
            <a:endParaRPr lang="en-US" sz="4400" kern="10">
              <a:ln w="12700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2055" name="Text Box 7">
            <a:extLst>
              <a:ext uri="{FF2B5EF4-FFF2-40B4-BE49-F238E27FC236}">
                <a16:creationId xmlns:a16="http://schemas.microsoft.com/office/drawing/2014/main" id="{C3CC0D14-4934-4BD6-88DC-8B9F427904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752600"/>
            <a:ext cx="1828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CC00"/>
                </a:solidFill>
              </a:rPr>
              <a:t>Gồm có:</a:t>
            </a:r>
          </a:p>
        </p:txBody>
      </p:sp>
      <p:sp>
        <p:nvSpPr>
          <p:cNvPr id="2056" name="Text Box 8">
            <a:extLst>
              <a:ext uri="{FF2B5EF4-FFF2-40B4-BE49-F238E27FC236}">
                <a16:creationId xmlns:a16="http://schemas.microsoft.com/office/drawing/2014/main" id="{A0274CC8-541B-4F89-8A04-486B7255B1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362200"/>
            <a:ext cx="9144000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000">
                <a:solidFill>
                  <a:srgbClr val="0000FF"/>
                </a:solidFill>
              </a:rPr>
              <a:t>1. Góc: góc ở tâm, góc nội tiếp, góc tạo bởi tia tiếp tuyến v</a:t>
            </a:r>
            <a:r>
              <a:rPr lang="vi-VN" altLang="en-US" sz="3000">
                <a:solidFill>
                  <a:srgbClr val="0000FF"/>
                </a:solidFill>
              </a:rPr>
              <a:t>à</a:t>
            </a:r>
            <a:r>
              <a:rPr lang="en-US" altLang="en-US" sz="3000">
                <a:solidFill>
                  <a:srgbClr val="0000FF"/>
                </a:solidFill>
              </a:rPr>
              <a:t> dây cung, góc có đỉnh bên trong </a:t>
            </a:r>
            <a:r>
              <a:rPr lang="vi-VN" altLang="en-US" sz="3000">
                <a:solidFill>
                  <a:srgbClr val="0000FF"/>
                </a:solidFill>
              </a:rPr>
              <a:t>đường tròn </a:t>
            </a:r>
            <a:r>
              <a:rPr lang="en-US" altLang="en-US" sz="3000">
                <a:solidFill>
                  <a:srgbClr val="0000FF"/>
                </a:solidFill>
              </a:rPr>
              <a:t>v</a:t>
            </a:r>
            <a:r>
              <a:rPr lang="vi-VN" altLang="en-US" sz="3000">
                <a:solidFill>
                  <a:srgbClr val="0000FF"/>
                </a:solidFill>
              </a:rPr>
              <a:t>à</a:t>
            </a:r>
            <a:r>
              <a:rPr lang="en-US" altLang="en-US" sz="3000">
                <a:solidFill>
                  <a:srgbClr val="0000FF"/>
                </a:solidFill>
              </a:rPr>
              <a:t> </a:t>
            </a:r>
            <a:r>
              <a:rPr lang="vi-VN" altLang="en-US" sz="3000">
                <a:solidFill>
                  <a:srgbClr val="0000FF"/>
                </a:solidFill>
              </a:rPr>
              <a:t>góc có đỉnh </a:t>
            </a:r>
            <a:r>
              <a:rPr lang="en-US" altLang="en-US" sz="3000">
                <a:solidFill>
                  <a:srgbClr val="0000FF"/>
                </a:solidFill>
              </a:rPr>
              <a:t>bên ngoài đường tròn.</a:t>
            </a:r>
          </a:p>
        </p:txBody>
      </p:sp>
      <p:sp>
        <p:nvSpPr>
          <p:cNvPr id="2057" name="Text Box 9">
            <a:extLst>
              <a:ext uri="{FF2B5EF4-FFF2-40B4-BE49-F238E27FC236}">
                <a16:creationId xmlns:a16="http://schemas.microsoft.com/office/drawing/2014/main" id="{8A9491C1-38A7-4904-AAAC-1AF102F672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733800"/>
            <a:ext cx="33528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000">
                <a:solidFill>
                  <a:srgbClr val="0000FF"/>
                </a:solidFill>
              </a:rPr>
              <a:t>2. Cung chứa góc</a:t>
            </a:r>
          </a:p>
        </p:txBody>
      </p:sp>
      <p:sp>
        <p:nvSpPr>
          <p:cNvPr id="2058" name="Text Box 10">
            <a:extLst>
              <a:ext uri="{FF2B5EF4-FFF2-40B4-BE49-F238E27FC236}">
                <a16:creationId xmlns:a16="http://schemas.microsoft.com/office/drawing/2014/main" id="{6278BEA8-C5E6-4244-A836-1507D21A1D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267200"/>
            <a:ext cx="54102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000">
                <a:solidFill>
                  <a:srgbClr val="0000FF"/>
                </a:solidFill>
              </a:rPr>
              <a:t>3. T</a:t>
            </a:r>
            <a:r>
              <a:rPr lang="vi-VN" altLang="en-US" sz="3000">
                <a:solidFill>
                  <a:srgbClr val="0000FF"/>
                </a:solidFill>
              </a:rPr>
              <a:t>ứ</a:t>
            </a:r>
            <a:r>
              <a:rPr lang="en-US" altLang="en-US" sz="3000">
                <a:solidFill>
                  <a:srgbClr val="0000FF"/>
                </a:solidFill>
              </a:rPr>
              <a:t> giác nội tiếp.</a:t>
            </a:r>
          </a:p>
        </p:txBody>
      </p:sp>
      <p:sp>
        <p:nvSpPr>
          <p:cNvPr id="2059" name="Text Box 11">
            <a:extLst>
              <a:ext uri="{FF2B5EF4-FFF2-40B4-BE49-F238E27FC236}">
                <a16:creationId xmlns:a16="http://schemas.microsoft.com/office/drawing/2014/main" id="{AF98D541-0B9D-4138-BD53-C861B6FBC1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800600"/>
            <a:ext cx="84582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000">
                <a:solidFill>
                  <a:srgbClr val="0000FF"/>
                </a:solidFill>
              </a:rPr>
              <a:t>4. </a:t>
            </a:r>
            <a:r>
              <a:rPr lang="vi-VN" altLang="en-US" sz="3000">
                <a:solidFill>
                  <a:srgbClr val="0000FF"/>
                </a:solidFill>
              </a:rPr>
              <a:t>Đường tròn ngoại tiếp, đường tròn nội tiếp.</a:t>
            </a:r>
            <a:endParaRPr lang="en-US" altLang="en-US" sz="3000">
              <a:solidFill>
                <a:srgbClr val="0000FF"/>
              </a:solidFill>
            </a:endParaRPr>
          </a:p>
        </p:txBody>
      </p:sp>
      <p:sp>
        <p:nvSpPr>
          <p:cNvPr id="2060" name="Text Box 12">
            <a:extLst>
              <a:ext uri="{FF2B5EF4-FFF2-40B4-BE49-F238E27FC236}">
                <a16:creationId xmlns:a16="http://schemas.microsoft.com/office/drawing/2014/main" id="{849E2165-75D8-4337-96E5-1BAD055570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334000"/>
            <a:ext cx="51816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3000">
                <a:solidFill>
                  <a:srgbClr val="0000FF"/>
                </a:solidFill>
              </a:rPr>
              <a:t>5. Độ dài đường tròn, cung tròn.</a:t>
            </a:r>
            <a:endParaRPr lang="en-US" altLang="en-US" sz="3000">
              <a:solidFill>
                <a:srgbClr val="0000FF"/>
              </a:solidFill>
            </a:endParaRPr>
          </a:p>
        </p:txBody>
      </p:sp>
      <p:sp>
        <p:nvSpPr>
          <p:cNvPr id="2061" name="Text Box 13">
            <a:extLst>
              <a:ext uri="{FF2B5EF4-FFF2-40B4-BE49-F238E27FC236}">
                <a16:creationId xmlns:a16="http://schemas.microsoft.com/office/drawing/2014/main" id="{6F17ADEF-A706-4D38-944A-BC5108CD0F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867400"/>
            <a:ext cx="78486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3000">
                <a:solidFill>
                  <a:srgbClr val="0000FF"/>
                </a:solidFill>
              </a:rPr>
              <a:t>6. Diện tích hình tròn, hình quạt tròn.</a:t>
            </a:r>
            <a:endParaRPr lang="en-US" altLang="en-US" sz="300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2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5" grpId="0"/>
      <p:bldP spid="205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2">
            <a:extLst>
              <a:ext uri="{FF2B5EF4-FFF2-40B4-BE49-F238E27FC236}">
                <a16:creationId xmlns:a16="http://schemas.microsoft.com/office/drawing/2014/main" id="{2BD7A3F0-E00B-4165-9AB0-FAA2A4FBC8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88963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vi-VN" altLang="en-US" b="1">
                <a:solidFill>
                  <a:srgbClr val="FF0000"/>
                </a:solidFill>
              </a:rPr>
              <a:t>Tiết 37. Bài 1. GÓC Ở TÂM. SỐ ĐO CUNG </a:t>
            </a:r>
            <a:endParaRPr lang="en-US" altLang="en-US" b="1">
              <a:solidFill>
                <a:srgbClr val="FF0000"/>
              </a:solidFill>
            </a:endParaRPr>
          </a:p>
        </p:txBody>
      </p:sp>
      <p:sp>
        <p:nvSpPr>
          <p:cNvPr id="7173" name="Text Box 3">
            <a:extLst>
              <a:ext uri="{FF2B5EF4-FFF2-40B4-BE49-F238E27FC236}">
                <a16:creationId xmlns:a16="http://schemas.microsoft.com/office/drawing/2014/main" id="{C8F1BC94-640F-41D6-A9CF-345BE84329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09600"/>
            <a:ext cx="2438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3000" b="1">
                <a:solidFill>
                  <a:srgbClr val="0000FF"/>
                </a:solidFill>
              </a:rPr>
              <a:t>1. Góc ở tâm</a:t>
            </a:r>
            <a:endParaRPr lang="en-US" altLang="en-US" sz="3000" b="1">
              <a:solidFill>
                <a:srgbClr val="0000FF"/>
              </a:solidFill>
            </a:endParaRPr>
          </a:p>
        </p:txBody>
      </p:sp>
      <p:sp>
        <p:nvSpPr>
          <p:cNvPr id="7174" name="Text Box 4">
            <a:extLst>
              <a:ext uri="{FF2B5EF4-FFF2-40B4-BE49-F238E27FC236}">
                <a16:creationId xmlns:a16="http://schemas.microsoft.com/office/drawing/2014/main" id="{00213CEC-CD75-4B57-B6F6-749812A453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66800"/>
            <a:ext cx="2438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3000" b="1">
                <a:solidFill>
                  <a:srgbClr val="0000FF"/>
                </a:solidFill>
              </a:rPr>
              <a:t>2. Số đo cung</a:t>
            </a:r>
            <a:endParaRPr lang="en-US" altLang="en-US" sz="3000" b="1">
              <a:solidFill>
                <a:srgbClr val="0000FF"/>
              </a:solidFill>
            </a:endParaRPr>
          </a:p>
        </p:txBody>
      </p:sp>
      <p:sp>
        <p:nvSpPr>
          <p:cNvPr id="7175" name="Text Box 5">
            <a:extLst>
              <a:ext uri="{FF2B5EF4-FFF2-40B4-BE49-F238E27FC236}">
                <a16:creationId xmlns:a16="http://schemas.microsoft.com/office/drawing/2014/main" id="{EE6F7112-0AD5-41DC-BDEE-A4DAB1BB02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24000"/>
            <a:ext cx="33528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3000" b="1">
                <a:solidFill>
                  <a:srgbClr val="0000FF"/>
                </a:solidFill>
              </a:rPr>
              <a:t>3. So sánh hai cung</a:t>
            </a:r>
            <a:endParaRPr lang="en-US" altLang="en-US" sz="3000" b="1">
              <a:solidFill>
                <a:srgbClr val="0000FF"/>
              </a:solidFill>
            </a:endParaRPr>
          </a:p>
        </p:txBody>
      </p:sp>
      <p:sp>
        <p:nvSpPr>
          <p:cNvPr id="7176" name="Text Box 14">
            <a:extLst>
              <a:ext uri="{FF2B5EF4-FFF2-40B4-BE49-F238E27FC236}">
                <a16:creationId xmlns:a16="http://schemas.microsoft.com/office/drawing/2014/main" id="{EB199D5F-E7D1-49AF-A4DF-C5DFE985EF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981200"/>
            <a:ext cx="33528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3000" b="1">
                <a:solidFill>
                  <a:srgbClr val="0000FF"/>
                </a:solidFill>
              </a:rPr>
              <a:t>4. Khi nào thì </a:t>
            </a:r>
            <a:endParaRPr lang="en-US" altLang="en-US" sz="3000" b="1">
              <a:solidFill>
                <a:srgbClr val="0000FF"/>
              </a:solidFill>
            </a:endParaRPr>
          </a:p>
        </p:txBody>
      </p:sp>
      <p:graphicFrame>
        <p:nvGraphicFramePr>
          <p:cNvPr id="7170" name="Object 15">
            <a:extLst>
              <a:ext uri="{FF2B5EF4-FFF2-40B4-BE49-F238E27FC236}">
                <a16:creationId xmlns:a16="http://schemas.microsoft.com/office/drawing/2014/main" id="{0F421F24-C8C7-42F8-9952-51FD45683CF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1981200"/>
          <a:ext cx="320040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3" imgW="1422400" imgH="228600" progId="Equation.DSMT4">
                  <p:embed/>
                </p:oleObj>
              </mc:Choice>
              <mc:Fallback>
                <p:oleObj name="Equation" r:id="rId3" imgW="1422400" imgH="2286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981200"/>
                        <a:ext cx="3200400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88" name="Text Box 16">
            <a:extLst>
              <a:ext uri="{FF2B5EF4-FFF2-40B4-BE49-F238E27FC236}">
                <a16:creationId xmlns:a16="http://schemas.microsoft.com/office/drawing/2014/main" id="{CACC3647-427A-4482-A708-26080B1707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851525"/>
            <a:ext cx="85344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000">
                <a:solidFill>
                  <a:srgbClr val="FF0000"/>
                </a:solidFill>
              </a:rPr>
              <a:t>L</a:t>
            </a:r>
            <a:r>
              <a:rPr lang="vi-VN" altLang="en-US" sz="3000">
                <a:solidFill>
                  <a:srgbClr val="FF0000"/>
                </a:solidFill>
              </a:rPr>
              <a:t>ấ</a:t>
            </a:r>
            <a:r>
              <a:rPr lang="en-US" altLang="en-US" sz="3000">
                <a:solidFill>
                  <a:srgbClr val="FF0000"/>
                </a:solidFill>
              </a:rPr>
              <a:t>y m</a:t>
            </a:r>
            <a:r>
              <a:rPr lang="vi-VN" altLang="en-US" sz="3000">
                <a:solidFill>
                  <a:srgbClr val="FF0000"/>
                </a:solidFill>
              </a:rPr>
              <a:t>ộ</a:t>
            </a:r>
            <a:r>
              <a:rPr lang="en-US" altLang="en-US" sz="3000">
                <a:solidFill>
                  <a:srgbClr val="FF0000"/>
                </a:solidFill>
              </a:rPr>
              <a:t>t đi</a:t>
            </a:r>
            <a:r>
              <a:rPr lang="vi-VN" altLang="en-US" sz="3000">
                <a:solidFill>
                  <a:srgbClr val="FF0000"/>
                </a:solidFill>
              </a:rPr>
              <a:t>ể</a:t>
            </a:r>
            <a:r>
              <a:rPr lang="en-US" altLang="en-US" sz="3000">
                <a:solidFill>
                  <a:srgbClr val="FF0000"/>
                </a:solidFill>
              </a:rPr>
              <a:t>m trên cung AB,</a:t>
            </a:r>
            <a:r>
              <a:rPr lang="vi-VN" altLang="en-US" sz="3000">
                <a:solidFill>
                  <a:srgbClr val="FF0000"/>
                </a:solidFill>
              </a:rPr>
              <a:t> </a:t>
            </a:r>
            <a:r>
              <a:rPr lang="en-US" altLang="en-US" sz="3000">
                <a:solidFill>
                  <a:srgbClr val="FF0000"/>
                </a:solidFill>
              </a:rPr>
              <a:t>em d</a:t>
            </a:r>
            <a:r>
              <a:rPr lang="vi-VN" altLang="en-US" sz="3000">
                <a:solidFill>
                  <a:srgbClr val="FF0000"/>
                </a:solidFill>
              </a:rPr>
              <a:t>ự</a:t>
            </a:r>
            <a:r>
              <a:rPr lang="en-US" altLang="en-US" sz="3000">
                <a:solidFill>
                  <a:srgbClr val="FF0000"/>
                </a:solidFill>
              </a:rPr>
              <a:t> đoán xem  ph</a:t>
            </a:r>
            <a:r>
              <a:rPr lang="vi-VN" altLang="en-US" sz="3000">
                <a:solidFill>
                  <a:srgbClr val="FF0000"/>
                </a:solidFill>
              </a:rPr>
              <a:t>ả</a:t>
            </a:r>
            <a:r>
              <a:rPr lang="en-US" altLang="en-US" sz="3000">
                <a:solidFill>
                  <a:srgbClr val="FF0000"/>
                </a:solidFill>
              </a:rPr>
              <a:t>i v</a:t>
            </a:r>
            <a:r>
              <a:rPr lang="vi-VN" altLang="en-US" sz="3000">
                <a:solidFill>
                  <a:srgbClr val="FF0000"/>
                </a:solidFill>
              </a:rPr>
              <a:t>ẽ</a:t>
            </a:r>
            <a:r>
              <a:rPr lang="en-US" altLang="en-US" sz="3000">
                <a:solidFill>
                  <a:srgbClr val="FF0000"/>
                </a:solidFill>
              </a:rPr>
              <a:t> m</a:t>
            </a:r>
            <a:r>
              <a:rPr lang="vi-VN" altLang="en-US" sz="3000">
                <a:solidFill>
                  <a:srgbClr val="FF0000"/>
                </a:solidFill>
              </a:rPr>
              <a:t>ấ</a:t>
            </a:r>
            <a:r>
              <a:rPr lang="en-US" altLang="en-US" sz="3000">
                <a:solidFill>
                  <a:srgbClr val="FF0000"/>
                </a:solidFill>
              </a:rPr>
              <a:t>y trư</a:t>
            </a:r>
            <a:r>
              <a:rPr lang="vi-VN" altLang="en-US" sz="3000">
                <a:solidFill>
                  <a:srgbClr val="FF0000"/>
                </a:solidFill>
              </a:rPr>
              <a:t>ờ</a:t>
            </a:r>
            <a:r>
              <a:rPr lang="en-US" altLang="en-US" sz="3000">
                <a:solidFill>
                  <a:srgbClr val="FF0000"/>
                </a:solidFill>
              </a:rPr>
              <a:t>ng h</a:t>
            </a:r>
            <a:r>
              <a:rPr lang="vi-VN" altLang="en-US" sz="3000">
                <a:solidFill>
                  <a:srgbClr val="FF0000"/>
                </a:solidFill>
              </a:rPr>
              <a:t>ợ</a:t>
            </a:r>
            <a:r>
              <a:rPr lang="en-US" altLang="en-US" sz="3000">
                <a:solidFill>
                  <a:srgbClr val="FF0000"/>
                </a:solidFill>
              </a:rPr>
              <a:t>p ?</a:t>
            </a:r>
          </a:p>
        </p:txBody>
      </p:sp>
      <p:pic>
        <p:nvPicPr>
          <p:cNvPr id="28689" name="Picture 17">
            <a:extLst>
              <a:ext uri="{FF2B5EF4-FFF2-40B4-BE49-F238E27FC236}">
                <a16:creationId xmlns:a16="http://schemas.microsoft.com/office/drawing/2014/main" id="{C98C5145-F713-4F3B-8CCD-44A65C644B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2895600"/>
            <a:ext cx="4760913" cy="201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90" name="Text Box 18">
            <a:extLst>
              <a:ext uri="{FF2B5EF4-FFF2-40B4-BE49-F238E27FC236}">
                <a16:creationId xmlns:a16="http://schemas.microsoft.com/office/drawing/2014/main" id="{4B9313ED-3EFD-46DA-9000-B525855FB5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876800"/>
            <a:ext cx="3429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vi-VN" altLang="en-US" sz="3000"/>
              <a:t>Hình 3. Điểm C nằm trên cung nhỏ AB</a:t>
            </a:r>
            <a:endParaRPr lang="en-US" altLang="en-US" sz="3000"/>
          </a:p>
        </p:txBody>
      </p:sp>
      <p:sp>
        <p:nvSpPr>
          <p:cNvPr id="28691" name="Text Box 19">
            <a:extLst>
              <a:ext uri="{FF2B5EF4-FFF2-40B4-BE49-F238E27FC236}">
                <a16:creationId xmlns:a16="http://schemas.microsoft.com/office/drawing/2014/main" id="{A00A10C8-0A48-4D5A-B84B-77EEFAE6AA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4800600"/>
            <a:ext cx="3581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vi-VN" altLang="en-US" sz="3000"/>
              <a:t>Hình 4. Điểm C nằm trên cung lớn AB</a:t>
            </a:r>
            <a:endParaRPr lang="en-US" altLang="en-US" sz="3000"/>
          </a:p>
        </p:txBody>
      </p:sp>
      <p:sp>
        <p:nvSpPr>
          <p:cNvPr id="7181" name="Text Box 20">
            <a:extLst>
              <a:ext uri="{FF2B5EF4-FFF2-40B4-BE49-F238E27FC236}">
                <a16:creationId xmlns:a16="http://schemas.microsoft.com/office/drawing/2014/main" id="{1E36CF0F-722A-41C5-AD69-F81BD7B911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2438400"/>
            <a:ext cx="37496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93" name="Text Box 21">
            <a:extLst>
              <a:ext uri="{FF2B5EF4-FFF2-40B4-BE49-F238E27FC236}">
                <a16:creationId xmlns:a16="http://schemas.microsoft.com/office/drawing/2014/main" id="{E323FBD1-9807-4162-A19C-57E5688156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438400"/>
            <a:ext cx="74676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/>
              <a:t>* Định lí: Nếu C nằm trên cung AB thì: </a:t>
            </a:r>
          </a:p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graphicFrame>
        <p:nvGraphicFramePr>
          <p:cNvPr id="28694" name="Object 22">
            <a:extLst>
              <a:ext uri="{FF2B5EF4-FFF2-40B4-BE49-F238E27FC236}">
                <a16:creationId xmlns:a16="http://schemas.microsoft.com/office/drawing/2014/main" id="{C63D026E-AB9A-43CE-8638-BB4ED446E0EA}"/>
              </a:ext>
            </a:extLst>
          </p:cNvPr>
          <p:cNvGraphicFramePr>
            <a:graphicFrameLocks noChangeAspect="1"/>
          </p:cNvGraphicFramePr>
          <p:nvPr>
            <p:ph/>
          </p:nvPr>
        </p:nvGraphicFramePr>
        <p:xfrm>
          <a:off x="6477000" y="2438400"/>
          <a:ext cx="2667000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6" imgW="1422400" imgH="228600" progId="Equation.DSMT4">
                  <p:embed/>
                </p:oleObj>
              </mc:Choice>
              <mc:Fallback>
                <p:oleObj name="Equation" r:id="rId6" imgW="1422400" imgH="2286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2438400"/>
                        <a:ext cx="2667000" cy="528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8697" name="Picture 25">
            <a:extLst>
              <a:ext uri="{FF2B5EF4-FFF2-40B4-BE49-F238E27FC236}">
                <a16:creationId xmlns:a16="http://schemas.microsoft.com/office/drawing/2014/main" id="{14C192BE-DECE-4DC8-877F-2BB6B8DB43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2743200"/>
            <a:ext cx="2136775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8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8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286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" dur="500"/>
                                        <p:tgtEl>
                                          <p:spTgt spid="286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8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8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8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8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8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8" grpId="0"/>
      <p:bldP spid="28688" grpId="1"/>
      <p:bldP spid="28690" grpId="0"/>
      <p:bldP spid="28691" grpId="0"/>
      <p:bldP spid="2869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9" name="Text Box 2">
            <a:extLst>
              <a:ext uri="{FF2B5EF4-FFF2-40B4-BE49-F238E27FC236}">
                <a16:creationId xmlns:a16="http://schemas.microsoft.com/office/drawing/2014/main" id="{6D3D9FA1-3806-4BFB-844C-4CBAA1AB4B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88963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vi-VN" altLang="en-US" b="1">
                <a:solidFill>
                  <a:srgbClr val="FF0000"/>
                </a:solidFill>
              </a:rPr>
              <a:t>Tiết 37. Bài 1. GÓC Ở TÂM. SỐ ĐO CUNG </a:t>
            </a:r>
            <a:endParaRPr lang="en-US" altLang="en-US" b="1">
              <a:solidFill>
                <a:srgbClr val="FF0000"/>
              </a:solidFill>
            </a:endParaRPr>
          </a:p>
        </p:txBody>
      </p:sp>
      <p:sp>
        <p:nvSpPr>
          <p:cNvPr id="8200" name="Text Box 3">
            <a:extLst>
              <a:ext uri="{FF2B5EF4-FFF2-40B4-BE49-F238E27FC236}">
                <a16:creationId xmlns:a16="http://schemas.microsoft.com/office/drawing/2014/main" id="{0FDE593E-5275-4C18-A188-D0BADB8593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09600"/>
            <a:ext cx="2438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3000" b="1">
                <a:solidFill>
                  <a:srgbClr val="0000FF"/>
                </a:solidFill>
              </a:rPr>
              <a:t>1. Góc ở tâm</a:t>
            </a:r>
            <a:endParaRPr lang="en-US" altLang="en-US" sz="3000" b="1">
              <a:solidFill>
                <a:srgbClr val="0000FF"/>
              </a:solidFill>
            </a:endParaRPr>
          </a:p>
        </p:txBody>
      </p:sp>
      <p:sp>
        <p:nvSpPr>
          <p:cNvPr id="8201" name="Text Box 4">
            <a:extLst>
              <a:ext uri="{FF2B5EF4-FFF2-40B4-BE49-F238E27FC236}">
                <a16:creationId xmlns:a16="http://schemas.microsoft.com/office/drawing/2014/main" id="{89D264F0-E8BA-486C-AAC2-B9AFAA0EDB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66800"/>
            <a:ext cx="2438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3000" b="1">
                <a:solidFill>
                  <a:srgbClr val="0000FF"/>
                </a:solidFill>
              </a:rPr>
              <a:t>2. Số đo cung</a:t>
            </a:r>
            <a:endParaRPr lang="en-US" altLang="en-US" sz="3000" b="1">
              <a:solidFill>
                <a:srgbClr val="0000FF"/>
              </a:solidFill>
            </a:endParaRPr>
          </a:p>
        </p:txBody>
      </p:sp>
      <p:sp>
        <p:nvSpPr>
          <p:cNvPr id="8202" name="Text Box 5">
            <a:extLst>
              <a:ext uri="{FF2B5EF4-FFF2-40B4-BE49-F238E27FC236}">
                <a16:creationId xmlns:a16="http://schemas.microsoft.com/office/drawing/2014/main" id="{C9285396-1841-4918-834A-E75E7D281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24000"/>
            <a:ext cx="33528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3000" b="1">
                <a:solidFill>
                  <a:srgbClr val="0000FF"/>
                </a:solidFill>
              </a:rPr>
              <a:t>3. So sánh hai cung</a:t>
            </a:r>
            <a:endParaRPr lang="en-US" altLang="en-US" sz="3000" b="1">
              <a:solidFill>
                <a:srgbClr val="0000FF"/>
              </a:solidFill>
            </a:endParaRPr>
          </a:p>
        </p:txBody>
      </p:sp>
      <p:sp>
        <p:nvSpPr>
          <p:cNvPr id="8203" name="Text Box 6">
            <a:extLst>
              <a:ext uri="{FF2B5EF4-FFF2-40B4-BE49-F238E27FC236}">
                <a16:creationId xmlns:a16="http://schemas.microsoft.com/office/drawing/2014/main" id="{0483705D-A4FE-42D5-9F8C-2C626E6340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981200"/>
            <a:ext cx="33528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3000" b="1">
                <a:solidFill>
                  <a:srgbClr val="0000FF"/>
                </a:solidFill>
              </a:rPr>
              <a:t>4. Khi nào thì </a:t>
            </a:r>
            <a:endParaRPr lang="en-US" altLang="en-US" sz="3000" b="1">
              <a:solidFill>
                <a:srgbClr val="0000FF"/>
              </a:solidFill>
            </a:endParaRPr>
          </a:p>
        </p:txBody>
      </p:sp>
      <p:graphicFrame>
        <p:nvGraphicFramePr>
          <p:cNvPr id="8194" name="Object 7">
            <a:extLst>
              <a:ext uri="{FF2B5EF4-FFF2-40B4-BE49-F238E27FC236}">
                <a16:creationId xmlns:a16="http://schemas.microsoft.com/office/drawing/2014/main" id="{B2F62A35-8FAE-43B3-8295-371C2BF4909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1981200"/>
          <a:ext cx="320040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4" name="Equation" r:id="rId3" imgW="1422400" imgH="228600" progId="Equation.DSMT4">
                  <p:embed/>
                </p:oleObj>
              </mc:Choice>
              <mc:Fallback>
                <p:oleObj name="Equation" r:id="rId3" imgW="1422400" imgH="228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981200"/>
                        <a:ext cx="3200400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4" name="Text Box 12">
            <a:extLst>
              <a:ext uri="{FF2B5EF4-FFF2-40B4-BE49-F238E27FC236}">
                <a16:creationId xmlns:a16="http://schemas.microsoft.com/office/drawing/2014/main" id="{588F83EC-B13B-4B9E-871F-DD4133B147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2438400"/>
            <a:ext cx="37496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205" name="Text Box 13">
            <a:extLst>
              <a:ext uri="{FF2B5EF4-FFF2-40B4-BE49-F238E27FC236}">
                <a16:creationId xmlns:a16="http://schemas.microsoft.com/office/drawing/2014/main" id="{AB06328A-B979-487C-82A2-E89BE39C23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438400"/>
            <a:ext cx="74676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vi-VN" altLang="en-US"/>
              <a:t>* Định lí: 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vi-VN" altLang="en-US"/>
              <a:t>Nếu C nằm trên cung AB 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vi-VN" altLang="en-US"/>
              <a:t>thì: </a:t>
            </a:r>
            <a:endParaRPr lang="en-US" altLang="en-US"/>
          </a:p>
        </p:txBody>
      </p:sp>
      <p:graphicFrame>
        <p:nvGraphicFramePr>
          <p:cNvPr id="8195" name="Object 14">
            <a:extLst>
              <a:ext uri="{FF2B5EF4-FFF2-40B4-BE49-F238E27FC236}">
                <a16:creationId xmlns:a16="http://schemas.microsoft.com/office/drawing/2014/main" id="{75BC5C9D-54F1-41A6-AD6D-EFE20FE878F3}"/>
              </a:ext>
            </a:extLst>
          </p:cNvPr>
          <p:cNvGraphicFramePr>
            <a:graphicFrameLocks noChangeAspect="1"/>
          </p:cNvGraphicFramePr>
          <p:nvPr>
            <p:ph/>
          </p:nvPr>
        </p:nvGraphicFramePr>
        <p:xfrm>
          <a:off x="762000" y="3429000"/>
          <a:ext cx="2667000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5" name="Equation" r:id="rId5" imgW="1422400" imgH="228600" progId="Equation.DSMT4">
                  <p:embed/>
                </p:oleObj>
              </mc:Choice>
              <mc:Fallback>
                <p:oleObj name="Equation" r:id="rId5" imgW="1422400" imgH="2286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429000"/>
                        <a:ext cx="2667000" cy="528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35" name="Text Box 15">
            <a:extLst>
              <a:ext uri="{FF2B5EF4-FFF2-40B4-BE49-F238E27FC236}">
                <a16:creationId xmlns:a16="http://schemas.microsoft.com/office/drawing/2014/main" id="{A44DFE1B-7BE4-4335-91D5-0EC5B7B1E1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038600"/>
            <a:ext cx="49530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vi-VN" altLang="en-US" sz="3000">
                <a:solidFill>
                  <a:srgbClr val="FF0000"/>
                </a:solidFill>
              </a:rPr>
              <a:t>?2. Hãy </a:t>
            </a:r>
            <a:r>
              <a:rPr lang="en-US" altLang="en-US" sz="3000">
                <a:solidFill>
                  <a:srgbClr val="FF0000"/>
                </a:solidFill>
              </a:rPr>
              <a:t> </a:t>
            </a:r>
            <a:r>
              <a:rPr lang="vi-VN" altLang="en-US" sz="3000">
                <a:solidFill>
                  <a:srgbClr val="FF0000"/>
                </a:solidFill>
              </a:rPr>
              <a:t>chứng minh đẳng thức trên trong trường hợp điểm C nằm trên cung nhỏ AB.</a:t>
            </a:r>
            <a:endParaRPr lang="en-US" altLang="en-US" sz="3000">
              <a:solidFill>
                <a:srgbClr val="FF0000"/>
              </a:solidFill>
            </a:endParaRPr>
          </a:p>
        </p:txBody>
      </p:sp>
      <p:pic>
        <p:nvPicPr>
          <p:cNvPr id="8207" name="Picture 16">
            <a:extLst>
              <a:ext uri="{FF2B5EF4-FFF2-40B4-BE49-F238E27FC236}">
                <a16:creationId xmlns:a16="http://schemas.microsoft.com/office/drawing/2014/main" id="{81934B58-9816-4ACC-81B5-5902D50505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7388" y="1143000"/>
            <a:ext cx="2106612" cy="203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0" name="Text Box 20">
            <a:extLst>
              <a:ext uri="{FF2B5EF4-FFF2-40B4-BE49-F238E27FC236}">
                <a16:creationId xmlns:a16="http://schemas.microsoft.com/office/drawing/2014/main" id="{0D236D7E-7354-4869-BD22-2CB7AA0D01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438400"/>
            <a:ext cx="2667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>
                <a:solidFill>
                  <a:srgbClr val="0000FF"/>
                </a:solidFill>
              </a:rPr>
              <a:t>Chứng minh:</a:t>
            </a:r>
            <a:endParaRPr lang="en-US" altLang="en-US">
              <a:solidFill>
                <a:srgbClr val="0000FF"/>
              </a:solidFill>
            </a:endParaRPr>
          </a:p>
        </p:txBody>
      </p:sp>
      <p:sp>
        <p:nvSpPr>
          <p:cNvPr id="30741" name="Text Box 21">
            <a:extLst>
              <a:ext uri="{FF2B5EF4-FFF2-40B4-BE49-F238E27FC236}">
                <a16:creationId xmlns:a16="http://schemas.microsoft.com/office/drawing/2014/main" id="{30297A51-5E2D-4D89-BFE3-747B19EEB3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971800"/>
            <a:ext cx="58674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vi-VN" altLang="en-US" sz="3000"/>
              <a:t>Với C thuộc cung nhỏ AB, 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vi-VN" altLang="en-US" sz="3000"/>
              <a:t>ta có: </a:t>
            </a:r>
            <a:endParaRPr lang="en-US" altLang="en-US" sz="3000"/>
          </a:p>
        </p:txBody>
      </p:sp>
      <p:graphicFrame>
        <p:nvGraphicFramePr>
          <p:cNvPr id="30742" name="Object 22">
            <a:extLst>
              <a:ext uri="{FF2B5EF4-FFF2-40B4-BE49-F238E27FC236}">
                <a16:creationId xmlns:a16="http://schemas.microsoft.com/office/drawing/2014/main" id="{CA951A7D-6EEF-4968-A5A2-4621BA0AF35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67400" y="3505200"/>
          <a:ext cx="2057400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6" name="Equation" r:id="rId7" imgW="901309" imgH="761669" progId="Equation.DSMT4">
                  <p:embed/>
                </p:oleObj>
              </mc:Choice>
              <mc:Fallback>
                <p:oleObj name="Equation" r:id="rId7" imgW="901309" imgH="761669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3505200"/>
                        <a:ext cx="2057400" cy="144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43" name="Text Box 23">
            <a:extLst>
              <a:ext uri="{FF2B5EF4-FFF2-40B4-BE49-F238E27FC236}">
                <a16:creationId xmlns:a16="http://schemas.microsoft.com/office/drawing/2014/main" id="{32C54FD0-0673-497A-9B63-B8F40E76DB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4876800"/>
            <a:ext cx="2438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3000"/>
              <a:t>Mà:</a:t>
            </a:r>
            <a:endParaRPr lang="en-US" altLang="en-US" sz="3000"/>
          </a:p>
        </p:txBody>
      </p:sp>
      <p:graphicFrame>
        <p:nvGraphicFramePr>
          <p:cNvPr id="30744" name="Object 24">
            <a:extLst>
              <a:ext uri="{FF2B5EF4-FFF2-40B4-BE49-F238E27FC236}">
                <a16:creationId xmlns:a16="http://schemas.microsoft.com/office/drawing/2014/main" id="{5C3A5684-6181-42A0-A0D0-DB34C25E239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67400" y="4953000"/>
          <a:ext cx="2286000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7" name="Equation" r:id="rId9" imgW="1282700" imgH="228600" progId="Equation.DSMT4">
                  <p:embed/>
                </p:oleObj>
              </mc:Choice>
              <mc:Fallback>
                <p:oleObj name="Equation" r:id="rId9" imgW="1282700" imgH="2286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4953000"/>
                        <a:ext cx="2286000" cy="407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1" name="Line 26">
            <a:extLst>
              <a:ext uri="{FF2B5EF4-FFF2-40B4-BE49-F238E27FC236}">
                <a16:creationId xmlns:a16="http://schemas.microsoft.com/office/drawing/2014/main" id="{EA4BEDCC-5821-4425-9DA2-5C3427977A0F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2743200"/>
            <a:ext cx="0" cy="297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7" name="Text Box 27">
            <a:extLst>
              <a:ext uri="{FF2B5EF4-FFF2-40B4-BE49-F238E27FC236}">
                <a16:creationId xmlns:a16="http://schemas.microsoft.com/office/drawing/2014/main" id="{224AE558-9610-47B3-BDFA-2955EAFBB1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5257800"/>
            <a:ext cx="4572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3000"/>
              <a:t>(Vì tia O</a:t>
            </a:r>
            <a:r>
              <a:rPr lang="en-US" altLang="en-US" sz="3000"/>
              <a:t>C</a:t>
            </a:r>
            <a:r>
              <a:rPr lang="vi-VN" altLang="en-US" sz="3000"/>
              <a:t> nằm giữa 2 tia O</a:t>
            </a:r>
            <a:r>
              <a:rPr lang="en-US" altLang="en-US" sz="3000"/>
              <a:t>A</a:t>
            </a:r>
            <a:r>
              <a:rPr lang="vi-VN" altLang="en-US" sz="3000"/>
              <a:t> và O</a:t>
            </a:r>
            <a:r>
              <a:rPr lang="en-US" altLang="en-US" sz="3000"/>
              <a:t>B</a:t>
            </a:r>
            <a:r>
              <a:rPr lang="vi-VN" altLang="en-US" sz="3000"/>
              <a:t>).</a:t>
            </a:r>
            <a:endParaRPr lang="en-US" altLang="en-US" sz="3000"/>
          </a:p>
        </p:txBody>
      </p:sp>
      <p:sp>
        <p:nvSpPr>
          <p:cNvPr id="30748" name="Text Box 28">
            <a:extLst>
              <a:ext uri="{FF2B5EF4-FFF2-40B4-BE49-F238E27FC236}">
                <a16:creationId xmlns:a16="http://schemas.microsoft.com/office/drawing/2014/main" id="{2955800C-5619-4526-8EAA-419ABD223E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6248400"/>
            <a:ext cx="3657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/>
              <a:t>Vậy: </a:t>
            </a:r>
            <a:endParaRPr lang="en-US" altLang="en-US"/>
          </a:p>
        </p:txBody>
      </p:sp>
      <p:graphicFrame>
        <p:nvGraphicFramePr>
          <p:cNvPr id="30752" name="Object 32">
            <a:extLst>
              <a:ext uri="{FF2B5EF4-FFF2-40B4-BE49-F238E27FC236}">
                <a16:creationId xmlns:a16="http://schemas.microsoft.com/office/drawing/2014/main" id="{54B38816-FD8A-4292-A09E-4C367B5BC1C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15000" y="6248400"/>
          <a:ext cx="3048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8" name="Equation" r:id="rId11" imgW="1422400" imgH="228600" progId="Equation.DSMT4">
                  <p:embed/>
                </p:oleObj>
              </mc:Choice>
              <mc:Fallback>
                <p:oleObj name="Equation" r:id="rId11" imgW="1422400" imgH="22860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6248400"/>
                        <a:ext cx="30480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0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0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0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0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0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0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0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5" grpId="0"/>
      <p:bldP spid="30740" grpId="0"/>
      <p:bldP spid="30741" grpId="0"/>
      <p:bldP spid="30743" grpId="0"/>
      <p:bldP spid="30747" grpId="0"/>
      <p:bldP spid="3074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1" name="WordArt 5">
            <a:extLst>
              <a:ext uri="{FF2B5EF4-FFF2-40B4-BE49-F238E27FC236}">
                <a16:creationId xmlns:a16="http://schemas.microsoft.com/office/drawing/2014/main" id="{7D1941D0-C05D-4F4D-AD75-70F645B7DA6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447800" y="1143000"/>
            <a:ext cx="6172200" cy="1609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vi-VN" sz="3600" b="1" i="1" kern="10"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HƯỚNG DẪN VỀ NHÀ</a:t>
            </a:r>
            <a:endParaRPr lang="en-US" sz="3600" b="1" i="1" kern="10">
              <a:gradFill rotWithShape="1">
                <a:gsLst>
                  <a:gs pos="0">
                    <a:srgbClr val="9999FF"/>
                  </a:gs>
                  <a:gs pos="100000">
                    <a:srgbClr val="009999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pic>
        <p:nvPicPr>
          <p:cNvPr id="14342" name="Picture 6" descr="flowlin2.gif (13943 bytes)">
            <a:extLst>
              <a:ext uri="{FF2B5EF4-FFF2-40B4-BE49-F238E27FC236}">
                <a16:creationId xmlns:a16="http://schemas.microsoft.com/office/drawing/2014/main" id="{C6AE0A30-F6FF-4BA1-BA84-97165FF339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762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3" name="Text Box 7">
            <a:extLst>
              <a:ext uri="{FF2B5EF4-FFF2-40B4-BE49-F238E27FC236}">
                <a16:creationId xmlns:a16="http://schemas.microsoft.com/office/drawing/2014/main" id="{93B992A0-F443-460E-AF3E-D15AA5D01D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657600"/>
            <a:ext cx="8686800" cy="2043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chemeClr val="accent2"/>
                </a:solidFill>
              </a:rPr>
              <a:t>+ </a:t>
            </a:r>
            <a:r>
              <a:rPr lang="vi-VN" altLang="en-US">
                <a:solidFill>
                  <a:schemeClr val="accent2"/>
                </a:solidFill>
              </a:rPr>
              <a:t>Học bài</a:t>
            </a:r>
            <a:r>
              <a:rPr lang="en-US" altLang="en-US">
                <a:solidFill>
                  <a:schemeClr val="accent2"/>
                </a:solidFill>
              </a:rPr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chemeClr val="accent2"/>
                </a:solidFill>
              </a:rPr>
              <a:t>+ Làm các bài tập </a:t>
            </a:r>
            <a:r>
              <a:rPr lang="vi-VN" altLang="en-US">
                <a:solidFill>
                  <a:schemeClr val="accent2"/>
                </a:solidFill>
              </a:rPr>
              <a:t>2; 3 </a:t>
            </a:r>
            <a:r>
              <a:rPr lang="en-US" altLang="en-US">
                <a:solidFill>
                  <a:schemeClr val="accent2"/>
                </a:solidFill>
              </a:rPr>
              <a:t>ở sgk.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chemeClr val="accent2"/>
                </a:solidFill>
              </a:rPr>
              <a:t>+ Chuẩn bị </a:t>
            </a:r>
            <a:r>
              <a:rPr lang="vi-VN" altLang="en-US">
                <a:solidFill>
                  <a:schemeClr val="accent2"/>
                </a:solidFill>
              </a:rPr>
              <a:t>kiến thức cho tiết luyện tập tiếp theo</a:t>
            </a:r>
            <a:r>
              <a:rPr lang="en-US" altLang="en-US">
                <a:solidFill>
                  <a:schemeClr val="accent2"/>
                </a:solidFill>
              </a:rPr>
              <a:t>.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48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48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48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>
            <a:extLst>
              <a:ext uri="{FF2B5EF4-FFF2-40B4-BE49-F238E27FC236}">
                <a16:creationId xmlns:a16="http://schemas.microsoft.com/office/drawing/2014/main" id="{E35B5EA1-490B-4684-982E-E36A0A38F9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2286000"/>
            <a:ext cx="7010400" cy="2743200"/>
          </a:xfrm>
          <a:prstGeom prst="wedgeRectCallout">
            <a:avLst>
              <a:gd name="adj1" fmla="val -1856"/>
              <a:gd name="adj2" fmla="val -78125"/>
            </a:avLst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vi-VN" altLang="en-US"/>
          </a:p>
          <a:p>
            <a:pPr algn="ctr" eaLnBrk="1" hangingPunct="1"/>
            <a:endParaRPr lang="vi-VN" altLang="en-US"/>
          </a:p>
          <a:p>
            <a:pPr algn="ctr" eaLnBrk="1" hangingPunct="1"/>
            <a:endParaRPr lang="vi-VN" altLang="en-US"/>
          </a:p>
          <a:p>
            <a:pPr algn="ctr" eaLnBrk="1" hangingPunct="1"/>
            <a:endParaRPr lang="vi-VN" altLang="en-US"/>
          </a:p>
          <a:p>
            <a:pPr algn="ctr" eaLnBrk="1" hangingPunct="1"/>
            <a:r>
              <a:rPr lang="vi-VN" altLang="en-US">
                <a:solidFill>
                  <a:srgbClr val="0000FF"/>
                </a:solidFill>
              </a:rPr>
              <a:t>Góc AOB có quan hệ gì với cung AB ?</a:t>
            </a:r>
            <a:endParaRPr lang="en-US" altLang="en-US">
              <a:solidFill>
                <a:srgbClr val="0000FF"/>
              </a:solidFill>
            </a:endParaRPr>
          </a:p>
        </p:txBody>
      </p:sp>
      <p:pic>
        <p:nvPicPr>
          <p:cNvPr id="5123" name="Picture 3">
            <a:extLst>
              <a:ext uri="{FF2B5EF4-FFF2-40B4-BE49-F238E27FC236}">
                <a16:creationId xmlns:a16="http://schemas.microsoft.com/office/drawing/2014/main" id="{219C016D-A4FA-4613-BDE7-9C89F413D8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2209800"/>
            <a:ext cx="2286000" cy="223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Text Box 4">
            <a:extLst>
              <a:ext uri="{FF2B5EF4-FFF2-40B4-BE49-F238E27FC236}">
                <a16:creationId xmlns:a16="http://schemas.microsoft.com/office/drawing/2014/main" id="{6BE1B3BC-4F6A-4102-945F-5C7EFA6A44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88963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vi-VN" altLang="en-US" b="1">
                <a:solidFill>
                  <a:srgbClr val="FF0000"/>
                </a:solidFill>
              </a:rPr>
              <a:t>Tiết 37. Bài 1. GÓC Ở TÂM. SỐ ĐO CUNG </a:t>
            </a:r>
            <a:endParaRPr lang="en-US" altLang="en-US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Text Box 6">
            <a:extLst>
              <a:ext uri="{FF2B5EF4-FFF2-40B4-BE49-F238E27FC236}">
                <a16:creationId xmlns:a16="http://schemas.microsoft.com/office/drawing/2014/main" id="{ED91FA22-5F74-4CD1-A8EF-44E27CF909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88963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vi-VN" altLang="en-US" b="1">
                <a:solidFill>
                  <a:srgbClr val="FF0000"/>
                </a:solidFill>
              </a:rPr>
              <a:t>Tiết 37. Bài 1. GÓC Ở TÂM. SỐ ĐO CUNG </a:t>
            </a:r>
            <a:endParaRPr lang="en-US" altLang="en-US" b="1">
              <a:solidFill>
                <a:srgbClr val="FF0000"/>
              </a:solidFill>
            </a:endParaRPr>
          </a:p>
        </p:txBody>
      </p:sp>
      <p:sp>
        <p:nvSpPr>
          <p:cNvPr id="3079" name="Text Box 7">
            <a:extLst>
              <a:ext uri="{FF2B5EF4-FFF2-40B4-BE49-F238E27FC236}">
                <a16:creationId xmlns:a16="http://schemas.microsoft.com/office/drawing/2014/main" id="{7388E752-4E0E-494C-8C2F-C756F2AD3A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09600"/>
            <a:ext cx="2438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3000" b="1">
                <a:solidFill>
                  <a:srgbClr val="0000FF"/>
                </a:solidFill>
              </a:rPr>
              <a:t>1. Góc ở tâm</a:t>
            </a:r>
            <a:endParaRPr lang="en-US" altLang="en-US" sz="3000" b="1">
              <a:solidFill>
                <a:srgbClr val="0000FF"/>
              </a:solidFill>
            </a:endParaRPr>
          </a:p>
        </p:txBody>
      </p:sp>
      <p:sp>
        <p:nvSpPr>
          <p:cNvPr id="3080" name="Text Box 8">
            <a:extLst>
              <a:ext uri="{FF2B5EF4-FFF2-40B4-BE49-F238E27FC236}">
                <a16:creationId xmlns:a16="http://schemas.microsoft.com/office/drawing/2014/main" id="{09D5A7FE-71C8-4509-B679-A448E87087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66800"/>
            <a:ext cx="22860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3000">
                <a:solidFill>
                  <a:schemeClr val="folHlink"/>
                </a:solidFill>
              </a:rPr>
              <a:t>* Định nghĩa: </a:t>
            </a:r>
            <a:endParaRPr lang="en-US" altLang="en-US" sz="3000">
              <a:solidFill>
                <a:schemeClr val="folHlink"/>
              </a:solidFill>
            </a:endParaRPr>
          </a:p>
        </p:txBody>
      </p:sp>
      <p:sp>
        <p:nvSpPr>
          <p:cNvPr id="3081" name="Text Box 9">
            <a:extLst>
              <a:ext uri="{FF2B5EF4-FFF2-40B4-BE49-F238E27FC236}">
                <a16:creationId xmlns:a16="http://schemas.microsoft.com/office/drawing/2014/main" id="{BFE84EA5-62A0-4A28-A312-BF2C6DDBBE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1066800"/>
            <a:ext cx="69342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3000"/>
              <a:t>Góc có đỉnh trùng với tâm đường tròn được gọi là góc ở tâm.</a:t>
            </a:r>
            <a:endParaRPr lang="en-US" altLang="en-US" sz="3000"/>
          </a:p>
        </p:txBody>
      </p:sp>
      <p:sp>
        <p:nvSpPr>
          <p:cNvPr id="1033" name="Text Box 12">
            <a:extLst>
              <a:ext uri="{FF2B5EF4-FFF2-40B4-BE49-F238E27FC236}">
                <a16:creationId xmlns:a16="http://schemas.microsoft.com/office/drawing/2014/main" id="{C9F4BAC2-A763-4D98-9F03-D70C25ABD2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4114800"/>
            <a:ext cx="609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graphicFrame>
        <p:nvGraphicFramePr>
          <p:cNvPr id="3086" name="Object 14">
            <a:extLst>
              <a:ext uri="{FF2B5EF4-FFF2-40B4-BE49-F238E27FC236}">
                <a16:creationId xmlns:a16="http://schemas.microsoft.com/office/drawing/2014/main" id="{0FEB07DD-D389-42D1-A738-5844EE3B9A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9400" y="4114800"/>
          <a:ext cx="304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3" imgW="152334" imgH="139639" progId="Equation.DSMT4">
                  <p:embed/>
                </p:oleObj>
              </mc:Choice>
              <mc:Fallback>
                <p:oleObj name="Equation" r:id="rId3" imgW="152334" imgH="139639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114800"/>
                        <a:ext cx="304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87" name="Picture 15">
            <a:extLst>
              <a:ext uri="{FF2B5EF4-FFF2-40B4-BE49-F238E27FC236}">
                <a16:creationId xmlns:a16="http://schemas.microsoft.com/office/drawing/2014/main" id="{A1E24778-C9B2-47FF-B8C4-6067FB499A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429000"/>
            <a:ext cx="5715000" cy="2560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089" name="Object 17">
            <a:extLst>
              <a:ext uri="{FF2B5EF4-FFF2-40B4-BE49-F238E27FC236}">
                <a16:creationId xmlns:a16="http://schemas.microsoft.com/office/drawing/2014/main" id="{7F38F2EF-FC44-49AD-877B-0A232FC334F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5791200"/>
          <a:ext cx="210185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6" imgW="1002865" imgH="228501" progId="Equation.DSMT4">
                  <p:embed/>
                </p:oleObj>
              </mc:Choice>
              <mc:Fallback>
                <p:oleObj name="Equation" r:id="rId6" imgW="1002865" imgH="228501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5791200"/>
                        <a:ext cx="210185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0" name="Object 18">
            <a:extLst>
              <a:ext uri="{FF2B5EF4-FFF2-40B4-BE49-F238E27FC236}">
                <a16:creationId xmlns:a16="http://schemas.microsoft.com/office/drawing/2014/main" id="{01B44E7F-4645-4175-AE2C-6340DFA8DD1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10200" y="5867400"/>
          <a:ext cx="1511300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8" imgW="736600" imgH="228600" progId="Equation.DSMT4">
                  <p:embed/>
                </p:oleObj>
              </mc:Choice>
              <mc:Fallback>
                <p:oleObj name="Equation" r:id="rId8" imgW="736600" imgH="2286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5867400"/>
                        <a:ext cx="1511300" cy="468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1" name="Text Box 19">
            <a:extLst>
              <a:ext uri="{FF2B5EF4-FFF2-40B4-BE49-F238E27FC236}">
                <a16:creationId xmlns:a16="http://schemas.microsoft.com/office/drawing/2014/main" id="{286F6389-825E-4F8D-A2F9-852B984A65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6278563"/>
            <a:ext cx="14478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/>
              <a:t>Hình 1</a:t>
            </a:r>
            <a:endParaRPr lang="en-US" altLang="en-US"/>
          </a:p>
        </p:txBody>
      </p:sp>
      <p:sp>
        <p:nvSpPr>
          <p:cNvPr id="3092" name="AutoShape 20">
            <a:extLst>
              <a:ext uri="{FF2B5EF4-FFF2-40B4-BE49-F238E27FC236}">
                <a16:creationId xmlns:a16="http://schemas.microsoft.com/office/drawing/2014/main" id="{5805C7DE-0AD7-40C7-B1A9-9F2FFB824B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762000"/>
            <a:ext cx="6705600" cy="2514600"/>
          </a:xfrm>
          <a:prstGeom prst="cloudCallout">
            <a:avLst>
              <a:gd name="adj1" fmla="val -6037"/>
              <a:gd name="adj2" fmla="val 105116"/>
            </a:avLst>
          </a:prstGeom>
          <a:solidFill>
            <a:schemeClr val="accent1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vi-VN" altLang="en-US" sz="3000">
                <a:solidFill>
                  <a:srgbClr val="FF0000"/>
                </a:solidFill>
              </a:rPr>
              <a:t>Góc AOB và góc COD có số đo khác nhau, hãy tìm đặc điểm chung của góc AOB và góc COD </a:t>
            </a:r>
            <a:r>
              <a:rPr lang="en-US" altLang="en-US" sz="300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3093" name="AutoShape 21">
            <a:extLst>
              <a:ext uri="{FF2B5EF4-FFF2-40B4-BE49-F238E27FC236}">
                <a16:creationId xmlns:a16="http://schemas.microsoft.com/office/drawing/2014/main" id="{9D6BC3F5-05E0-4967-98D1-1B0E98FB7E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1752600"/>
            <a:ext cx="8001000" cy="762000"/>
          </a:xfrm>
          <a:prstGeom prst="wedgeRoundRectCallout">
            <a:avLst>
              <a:gd name="adj1" fmla="val -2102"/>
              <a:gd name="adj2" fmla="val 230417"/>
              <a:gd name="adj3" fmla="val 16667"/>
            </a:avLst>
          </a:prstGeom>
          <a:solidFill>
            <a:schemeClr val="bg1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vi-VN" altLang="en-US" sz="3000">
                <a:solidFill>
                  <a:schemeClr val="accent2"/>
                </a:solidFill>
              </a:rPr>
              <a:t>Đỉnh của góc trùng với tâm đường tròn.</a:t>
            </a:r>
            <a:endParaRPr lang="en-US" altLang="en-US" sz="300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5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9" grpId="0"/>
      <p:bldP spid="3081" grpId="0"/>
      <p:bldP spid="3091" grpId="0"/>
      <p:bldP spid="3092" grpId="0" animBg="1"/>
      <p:bldP spid="3092" grpId="1" animBg="1"/>
      <p:bldP spid="3093" grpId="0" animBg="1"/>
      <p:bldP spid="3093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2">
            <a:extLst>
              <a:ext uri="{FF2B5EF4-FFF2-40B4-BE49-F238E27FC236}">
                <a16:creationId xmlns:a16="http://schemas.microsoft.com/office/drawing/2014/main" id="{9FD89310-DD4A-4AB3-B6B8-541B3B8BBD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88963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vi-VN" altLang="en-US" b="1">
                <a:solidFill>
                  <a:srgbClr val="FF0000"/>
                </a:solidFill>
              </a:rPr>
              <a:t>Tiết 37. Bài 1. GÓC Ở TÂM. SỐ ĐO CUNG </a:t>
            </a:r>
            <a:endParaRPr lang="en-US" altLang="en-US" b="1">
              <a:solidFill>
                <a:srgbClr val="FF0000"/>
              </a:solidFill>
            </a:endParaRPr>
          </a:p>
        </p:txBody>
      </p:sp>
      <p:sp>
        <p:nvSpPr>
          <p:cNvPr id="2059" name="Text Box 3">
            <a:extLst>
              <a:ext uri="{FF2B5EF4-FFF2-40B4-BE49-F238E27FC236}">
                <a16:creationId xmlns:a16="http://schemas.microsoft.com/office/drawing/2014/main" id="{FA8F3A65-07FF-47B2-ACBF-C179913830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09600"/>
            <a:ext cx="2438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3000" b="1">
                <a:solidFill>
                  <a:srgbClr val="0000FF"/>
                </a:solidFill>
              </a:rPr>
              <a:t>1. Góc ở tâm</a:t>
            </a:r>
            <a:endParaRPr lang="en-US" altLang="en-US" sz="3000" b="1">
              <a:solidFill>
                <a:srgbClr val="0000FF"/>
              </a:solidFill>
            </a:endParaRPr>
          </a:p>
        </p:txBody>
      </p:sp>
      <p:sp>
        <p:nvSpPr>
          <p:cNvPr id="2060" name="Text Box 6">
            <a:extLst>
              <a:ext uri="{FF2B5EF4-FFF2-40B4-BE49-F238E27FC236}">
                <a16:creationId xmlns:a16="http://schemas.microsoft.com/office/drawing/2014/main" id="{6540D9F8-20EA-40F8-B8A0-EF579A4203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4114800"/>
            <a:ext cx="609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graphicFrame>
        <p:nvGraphicFramePr>
          <p:cNvPr id="7175" name="Object 7">
            <a:extLst>
              <a:ext uri="{FF2B5EF4-FFF2-40B4-BE49-F238E27FC236}">
                <a16:creationId xmlns:a16="http://schemas.microsoft.com/office/drawing/2014/main" id="{3B82C933-CC2F-40F1-A9E5-5D79D74C20D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9400" y="4114800"/>
          <a:ext cx="304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3" imgW="152334" imgH="139639" progId="Equation.DSMT4">
                  <p:embed/>
                </p:oleObj>
              </mc:Choice>
              <mc:Fallback>
                <p:oleObj name="Equation" r:id="rId3" imgW="152334" imgH="139639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114800"/>
                        <a:ext cx="304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61" name="Picture 8">
            <a:extLst>
              <a:ext uri="{FF2B5EF4-FFF2-40B4-BE49-F238E27FC236}">
                <a16:creationId xmlns:a16="http://schemas.microsoft.com/office/drawing/2014/main" id="{30849C4A-5698-41E7-97E6-D5B58ADDAC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352800"/>
            <a:ext cx="5715000" cy="2560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051" name="Object 9">
            <a:extLst>
              <a:ext uri="{FF2B5EF4-FFF2-40B4-BE49-F238E27FC236}">
                <a16:creationId xmlns:a16="http://schemas.microsoft.com/office/drawing/2014/main" id="{2255A391-8A10-479A-8488-35645D02917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5791200"/>
          <a:ext cx="210185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6" imgW="1002865" imgH="228501" progId="Equation.DSMT4">
                  <p:embed/>
                </p:oleObj>
              </mc:Choice>
              <mc:Fallback>
                <p:oleObj name="Equation" r:id="rId6" imgW="1002865" imgH="228501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5791200"/>
                        <a:ext cx="210185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10">
            <a:extLst>
              <a:ext uri="{FF2B5EF4-FFF2-40B4-BE49-F238E27FC236}">
                <a16:creationId xmlns:a16="http://schemas.microsoft.com/office/drawing/2014/main" id="{38E6DF60-7F99-4E56-99FA-66F48B42895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10200" y="5867400"/>
          <a:ext cx="1511300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8" imgW="736600" imgH="228600" progId="Equation.DSMT4">
                  <p:embed/>
                </p:oleObj>
              </mc:Choice>
              <mc:Fallback>
                <p:oleObj name="Equation" r:id="rId8" imgW="736600" imgH="2286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5867400"/>
                        <a:ext cx="1511300" cy="468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2" name="Text Box 11">
            <a:extLst>
              <a:ext uri="{FF2B5EF4-FFF2-40B4-BE49-F238E27FC236}">
                <a16:creationId xmlns:a16="http://schemas.microsoft.com/office/drawing/2014/main" id="{EB6F02E0-30C3-4E87-A2A3-B81593098C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6278563"/>
            <a:ext cx="14478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/>
              <a:t>Hình 1</a:t>
            </a:r>
            <a:endParaRPr lang="en-US" altLang="en-US"/>
          </a:p>
        </p:txBody>
      </p:sp>
      <p:sp>
        <p:nvSpPr>
          <p:cNvPr id="7181" name="AutoShape 13">
            <a:extLst>
              <a:ext uri="{FF2B5EF4-FFF2-40B4-BE49-F238E27FC236}">
                <a16:creationId xmlns:a16="http://schemas.microsoft.com/office/drawing/2014/main" id="{FE2242BD-9043-470E-A80D-5D725F9BA0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600200"/>
            <a:ext cx="9144000" cy="1600200"/>
          </a:xfrm>
          <a:prstGeom prst="wedgeRoundRectCallout">
            <a:avLst>
              <a:gd name="adj1" fmla="val -727"/>
              <a:gd name="adj2" fmla="val 87102"/>
              <a:gd name="adj3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vi-VN" altLang="en-US" sz="3000">
                <a:cs typeface="Times New Roman" panose="02020603050405020304" pitchFamily="18" charset="0"/>
              </a:rPr>
              <a:t>•</a:t>
            </a:r>
            <a:r>
              <a:rPr lang="vi-VN" altLang="en-US" sz="3000"/>
              <a:t>                    : thì cung nằm bên trong góc là: “cung</a:t>
            </a:r>
          </a:p>
          <a:p>
            <a:pPr eaLnBrk="1" hangingPunct="1"/>
            <a:r>
              <a:rPr lang="vi-VN" altLang="en-US" sz="3000"/>
              <a:t>nhỏ” và cung nằm bên ngoài góc là “cung lớn”.</a:t>
            </a:r>
          </a:p>
          <a:p>
            <a:pPr eaLnBrk="1" hangingPunct="1"/>
            <a:r>
              <a:rPr lang="vi-VN" altLang="en-US" sz="3000">
                <a:cs typeface="Times New Roman" panose="02020603050405020304" pitchFamily="18" charset="0"/>
              </a:rPr>
              <a:t>•</a:t>
            </a:r>
            <a:r>
              <a:rPr lang="vi-VN" altLang="en-US" sz="3000"/>
              <a:t>                    : thì mỗi cung là một nửa đường tròn.</a:t>
            </a:r>
            <a:endParaRPr lang="en-US" altLang="en-US" sz="3000"/>
          </a:p>
        </p:txBody>
      </p:sp>
      <p:graphicFrame>
        <p:nvGraphicFramePr>
          <p:cNvPr id="7182" name="Object 14">
            <a:extLst>
              <a:ext uri="{FF2B5EF4-FFF2-40B4-BE49-F238E27FC236}">
                <a16:creationId xmlns:a16="http://schemas.microsoft.com/office/drawing/2014/main" id="{2A01B764-E817-479F-838A-F8C61EC72E9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5800" y="1676400"/>
          <a:ext cx="17303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10" imgW="825500" imgH="228600" progId="Equation.DSMT4">
                  <p:embed/>
                </p:oleObj>
              </mc:Choice>
              <mc:Fallback>
                <p:oleObj name="Equation" r:id="rId10" imgW="825500" imgH="2286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676400"/>
                        <a:ext cx="17303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3" name="Object 15">
            <a:extLst>
              <a:ext uri="{FF2B5EF4-FFF2-40B4-BE49-F238E27FC236}">
                <a16:creationId xmlns:a16="http://schemas.microsoft.com/office/drawing/2014/main" id="{67C5B9E2-3DD4-4E63-9B51-5E074D8409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2000" y="2590800"/>
          <a:ext cx="1524000" cy="58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12" imgW="596900" imgH="228600" progId="Equation.DSMT4">
                  <p:embed/>
                </p:oleObj>
              </mc:Choice>
              <mc:Fallback>
                <p:oleObj name="Equation" r:id="rId12" imgW="596900" imgH="2286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590800"/>
                        <a:ext cx="1524000" cy="582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5" name="AutoShape 17">
            <a:extLst>
              <a:ext uri="{FF2B5EF4-FFF2-40B4-BE49-F238E27FC236}">
                <a16:creationId xmlns:a16="http://schemas.microsoft.com/office/drawing/2014/main" id="{719B0CFA-CCA7-45E3-91AC-308720A1E2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1295400"/>
            <a:ext cx="5334000" cy="1752600"/>
          </a:xfrm>
          <a:prstGeom prst="wedgeEllipseCallout">
            <a:avLst>
              <a:gd name="adj1" fmla="val -38662"/>
              <a:gd name="adj2" fmla="val 121194"/>
            </a:avLst>
          </a:prstGeom>
          <a:solidFill>
            <a:schemeClr val="hlink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vi-VN" altLang="en-US" sz="3000">
                <a:solidFill>
                  <a:srgbClr val="FFFF00"/>
                </a:solidFill>
              </a:rPr>
              <a:t>Số đo (độ) của góc ở tâm có thể có những giá trị nào ?</a:t>
            </a:r>
            <a:endParaRPr lang="en-US" altLang="en-US" sz="3000">
              <a:solidFill>
                <a:srgbClr val="FFFF00"/>
              </a:solidFill>
            </a:endParaRPr>
          </a:p>
        </p:txBody>
      </p:sp>
      <p:sp>
        <p:nvSpPr>
          <p:cNvPr id="7187" name="Text Box 19">
            <a:extLst>
              <a:ext uri="{FF2B5EF4-FFF2-40B4-BE49-F238E27FC236}">
                <a16:creationId xmlns:a16="http://schemas.microsoft.com/office/drawing/2014/main" id="{24EAF286-75EE-42FA-B7A6-1879282DB8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43000"/>
            <a:ext cx="5181600" cy="233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30000"/>
              </a:spcBef>
            </a:pPr>
            <a:r>
              <a:rPr lang="vi-VN" altLang="en-US" sz="3000"/>
              <a:t>* Kí hiệu: </a:t>
            </a:r>
          </a:p>
          <a:p>
            <a:pPr eaLnBrk="1" hangingPunct="1">
              <a:spcBef>
                <a:spcPct val="30000"/>
              </a:spcBef>
            </a:pPr>
            <a:r>
              <a:rPr lang="vi-VN" altLang="en-US" sz="3000"/>
              <a:t>Cung AB:</a:t>
            </a:r>
          </a:p>
          <a:p>
            <a:pPr eaLnBrk="1" hangingPunct="1">
              <a:spcBef>
                <a:spcPct val="30000"/>
              </a:spcBef>
            </a:pPr>
            <a:r>
              <a:rPr lang="vi-VN" altLang="en-US" sz="3000"/>
              <a:t>Cung nhỏ: </a:t>
            </a:r>
          </a:p>
          <a:p>
            <a:pPr eaLnBrk="1" hangingPunct="1">
              <a:spcBef>
                <a:spcPct val="30000"/>
              </a:spcBef>
            </a:pPr>
            <a:r>
              <a:rPr lang="vi-VN" altLang="en-US" sz="3000"/>
              <a:t>Cung lớn: </a:t>
            </a:r>
            <a:endParaRPr lang="en-US" altLang="en-US" sz="3000"/>
          </a:p>
        </p:txBody>
      </p:sp>
      <p:graphicFrame>
        <p:nvGraphicFramePr>
          <p:cNvPr id="7188" name="Object 20">
            <a:extLst>
              <a:ext uri="{FF2B5EF4-FFF2-40B4-BE49-F238E27FC236}">
                <a16:creationId xmlns:a16="http://schemas.microsoft.com/office/drawing/2014/main" id="{7445AD22-7CA4-4FEE-9E8A-9E9BC182AC0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28800" y="1676400"/>
          <a:ext cx="609600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14" imgW="253780" imgH="215713" progId="Equation.DSMT4">
                  <p:embed/>
                </p:oleObj>
              </mc:Choice>
              <mc:Fallback>
                <p:oleObj name="Equation" r:id="rId14" imgW="253780" imgH="215713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676400"/>
                        <a:ext cx="609600" cy="519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1" name="Object 23">
            <a:extLst>
              <a:ext uri="{FF2B5EF4-FFF2-40B4-BE49-F238E27FC236}">
                <a16:creationId xmlns:a16="http://schemas.microsoft.com/office/drawing/2014/main" id="{9023A972-AA80-45A3-B411-635E93D9BB7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28800" y="2362200"/>
          <a:ext cx="762000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16" imgW="355446" imgH="228501" progId="Equation.DSMT4">
                  <p:embed/>
                </p:oleObj>
              </mc:Choice>
              <mc:Fallback>
                <p:oleObj name="Equation" r:id="rId16" imgW="355446" imgH="228501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362200"/>
                        <a:ext cx="762000" cy="490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2" name="Object 24">
            <a:extLst>
              <a:ext uri="{FF2B5EF4-FFF2-40B4-BE49-F238E27FC236}">
                <a16:creationId xmlns:a16="http://schemas.microsoft.com/office/drawing/2014/main" id="{C7F7F526-3288-4EAD-9CCB-54DF559E3F3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28800" y="2971800"/>
          <a:ext cx="685800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18" imgW="330200" imgH="228600" progId="Equation.DSMT4">
                  <p:embed/>
                </p:oleObj>
              </mc:Choice>
              <mc:Fallback>
                <p:oleObj name="Equation" r:id="rId18" imgW="330200" imgH="2286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971800"/>
                        <a:ext cx="685800" cy="474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94" name="AutoShape 26">
            <a:extLst>
              <a:ext uri="{FF2B5EF4-FFF2-40B4-BE49-F238E27FC236}">
                <a16:creationId xmlns:a16="http://schemas.microsoft.com/office/drawing/2014/main" id="{AF54375C-D16A-44B4-B4A7-5770FDCC82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1143000"/>
            <a:ext cx="4038600" cy="1143000"/>
          </a:xfrm>
          <a:prstGeom prst="wedgeRoundRectCallout">
            <a:avLst>
              <a:gd name="adj1" fmla="val -52713"/>
              <a:gd name="adj2" fmla="val 225417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vi-VN" altLang="en-US">
                <a:solidFill>
                  <a:srgbClr val="FF0000"/>
                </a:solidFill>
              </a:rPr>
              <a:t>Mỗi góc ở tâm ứng với mấy cung ?</a:t>
            </a:r>
            <a:endParaRPr lang="en-US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1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5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8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7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1" grpId="0"/>
      <p:bldP spid="7181" grpId="1"/>
      <p:bldP spid="7185" grpId="0" animBg="1"/>
      <p:bldP spid="7185" grpId="1" animBg="1"/>
      <p:bldP spid="7187" grpId="0"/>
      <p:bldP spid="7194" grpId="0" animBg="1"/>
      <p:bldP spid="7194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Text Box 2">
            <a:extLst>
              <a:ext uri="{FF2B5EF4-FFF2-40B4-BE49-F238E27FC236}">
                <a16:creationId xmlns:a16="http://schemas.microsoft.com/office/drawing/2014/main" id="{D3FFEA1A-8265-4EE5-8DFC-6312664392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88963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vi-VN" altLang="en-US" b="1">
                <a:solidFill>
                  <a:srgbClr val="FF0000"/>
                </a:solidFill>
              </a:rPr>
              <a:t>Tiết 37. Bài 1. GÓC Ở TÂM. SỐ ĐO CUNG </a:t>
            </a:r>
            <a:endParaRPr lang="en-US" altLang="en-US" b="1">
              <a:solidFill>
                <a:srgbClr val="FF0000"/>
              </a:solidFill>
            </a:endParaRPr>
          </a:p>
        </p:txBody>
      </p:sp>
      <p:sp>
        <p:nvSpPr>
          <p:cNvPr id="3079" name="Text Box 3">
            <a:extLst>
              <a:ext uri="{FF2B5EF4-FFF2-40B4-BE49-F238E27FC236}">
                <a16:creationId xmlns:a16="http://schemas.microsoft.com/office/drawing/2014/main" id="{A1903E03-6C1E-4115-AF5E-1D7944EA79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09600"/>
            <a:ext cx="2438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3000" b="1">
                <a:solidFill>
                  <a:srgbClr val="0000FF"/>
                </a:solidFill>
              </a:rPr>
              <a:t>1. Góc ở tâm</a:t>
            </a:r>
            <a:endParaRPr lang="en-US" altLang="en-US" sz="3000" b="1">
              <a:solidFill>
                <a:srgbClr val="0000FF"/>
              </a:solidFill>
            </a:endParaRPr>
          </a:p>
        </p:txBody>
      </p:sp>
      <p:sp>
        <p:nvSpPr>
          <p:cNvPr id="3080" name="Text Box 6">
            <a:extLst>
              <a:ext uri="{FF2B5EF4-FFF2-40B4-BE49-F238E27FC236}">
                <a16:creationId xmlns:a16="http://schemas.microsoft.com/office/drawing/2014/main" id="{EE94654D-DB6F-48C8-B203-968EC7DFA9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4114800"/>
            <a:ext cx="609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graphicFrame>
        <p:nvGraphicFramePr>
          <p:cNvPr id="3074" name="Object 7">
            <a:extLst>
              <a:ext uri="{FF2B5EF4-FFF2-40B4-BE49-F238E27FC236}">
                <a16:creationId xmlns:a16="http://schemas.microsoft.com/office/drawing/2014/main" id="{89DF2D28-39BC-4A29-A861-6351341BF19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9400" y="4114800"/>
          <a:ext cx="304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3" imgW="152334" imgH="139639" progId="Equation.DSMT4">
                  <p:embed/>
                </p:oleObj>
              </mc:Choice>
              <mc:Fallback>
                <p:oleObj name="Equation" r:id="rId3" imgW="152334" imgH="139639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114800"/>
                        <a:ext cx="304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81" name="Picture 8">
            <a:extLst>
              <a:ext uri="{FF2B5EF4-FFF2-40B4-BE49-F238E27FC236}">
                <a16:creationId xmlns:a16="http://schemas.microsoft.com/office/drawing/2014/main" id="{BF8BF2BA-D672-4C11-ACF9-57B09149DB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352800"/>
            <a:ext cx="5715000" cy="2560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075" name="Object 9">
            <a:extLst>
              <a:ext uri="{FF2B5EF4-FFF2-40B4-BE49-F238E27FC236}">
                <a16:creationId xmlns:a16="http://schemas.microsoft.com/office/drawing/2014/main" id="{DDD32E9D-BBA1-489C-90E7-A97E0C1C5EC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5791200"/>
          <a:ext cx="210185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6" imgW="1002865" imgH="228501" progId="Equation.DSMT4">
                  <p:embed/>
                </p:oleObj>
              </mc:Choice>
              <mc:Fallback>
                <p:oleObj name="Equation" r:id="rId6" imgW="1002865" imgH="228501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5791200"/>
                        <a:ext cx="210185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10">
            <a:extLst>
              <a:ext uri="{FF2B5EF4-FFF2-40B4-BE49-F238E27FC236}">
                <a16:creationId xmlns:a16="http://schemas.microsoft.com/office/drawing/2014/main" id="{5A01AF49-5404-424F-A80E-BC7D7D4CB2E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10200" y="5867400"/>
          <a:ext cx="1511300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8" imgW="736600" imgH="228600" progId="Equation.DSMT4">
                  <p:embed/>
                </p:oleObj>
              </mc:Choice>
              <mc:Fallback>
                <p:oleObj name="Equation" r:id="rId8" imgW="736600" imgH="2286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5867400"/>
                        <a:ext cx="1511300" cy="468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2" name="Text Box 11">
            <a:extLst>
              <a:ext uri="{FF2B5EF4-FFF2-40B4-BE49-F238E27FC236}">
                <a16:creationId xmlns:a16="http://schemas.microsoft.com/office/drawing/2014/main" id="{60688EBB-69DC-4937-B919-5F00766569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6278563"/>
            <a:ext cx="14478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/>
              <a:t>Hình 1</a:t>
            </a:r>
            <a:endParaRPr lang="en-US" altLang="en-US"/>
          </a:p>
        </p:txBody>
      </p:sp>
      <p:sp>
        <p:nvSpPr>
          <p:cNvPr id="6160" name="Text Box 16">
            <a:extLst>
              <a:ext uri="{FF2B5EF4-FFF2-40B4-BE49-F238E27FC236}">
                <a16:creationId xmlns:a16="http://schemas.microsoft.com/office/drawing/2014/main" id="{7C5CBEFA-A790-4A3B-B9F5-C45D32737C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8153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/>
              <a:t>* Cung nằm bên trong góc là cung bị chắn.</a:t>
            </a:r>
            <a:endParaRPr lang="en-US" altLang="en-US"/>
          </a:p>
        </p:txBody>
      </p:sp>
      <p:sp>
        <p:nvSpPr>
          <p:cNvPr id="6161" name="AutoShape 17">
            <a:extLst>
              <a:ext uri="{FF2B5EF4-FFF2-40B4-BE49-F238E27FC236}">
                <a16:creationId xmlns:a16="http://schemas.microsoft.com/office/drawing/2014/main" id="{FD09F1CB-0232-4BB8-9966-F2AE4E378D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219200"/>
            <a:ext cx="8610600" cy="1600200"/>
          </a:xfrm>
          <a:prstGeom prst="wedgeRoundRectCallout">
            <a:avLst>
              <a:gd name="adj1" fmla="val 93"/>
              <a:gd name="adj2" fmla="val 103074"/>
              <a:gd name="adj3" fmla="val 16667"/>
            </a:avLst>
          </a:prstGeom>
          <a:solidFill>
            <a:schemeClr val="hlink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vi-VN" altLang="en-US" sz="3000">
                <a:solidFill>
                  <a:srgbClr val="FFFF00"/>
                </a:solidFill>
              </a:rPr>
              <a:t>Ở hình 1a)          là cung bị chắn bởi góc AOB ( </a:t>
            </a:r>
            <a:r>
              <a:rPr lang="en-US" altLang="en-US" sz="3000">
                <a:solidFill>
                  <a:srgbClr val="FFFF00"/>
                </a:solidFill>
              </a:rPr>
              <a:t>còn </a:t>
            </a:r>
            <a:r>
              <a:rPr lang="vi-VN" altLang="en-US" sz="3000">
                <a:solidFill>
                  <a:srgbClr val="FFFF00"/>
                </a:solidFill>
              </a:rPr>
              <a:t>nói góc AOB chắn cung nhỏ AmB)</a:t>
            </a:r>
          </a:p>
          <a:p>
            <a:pPr eaLnBrk="1" hangingPunct="1"/>
            <a:r>
              <a:rPr lang="vi-VN" altLang="en-US" sz="3000">
                <a:solidFill>
                  <a:srgbClr val="FFFF00"/>
                </a:solidFill>
              </a:rPr>
              <a:t>Ở hình 1b) góc bẹt COD chắn nửa đường tròn.</a:t>
            </a:r>
            <a:endParaRPr lang="en-US" altLang="en-US" sz="3000">
              <a:solidFill>
                <a:srgbClr val="FFFF00"/>
              </a:solidFill>
            </a:endParaRPr>
          </a:p>
        </p:txBody>
      </p:sp>
      <p:graphicFrame>
        <p:nvGraphicFramePr>
          <p:cNvPr id="6162" name="Object 18">
            <a:extLst>
              <a:ext uri="{FF2B5EF4-FFF2-40B4-BE49-F238E27FC236}">
                <a16:creationId xmlns:a16="http://schemas.microsoft.com/office/drawing/2014/main" id="{A92DC119-5F0E-47F9-BCA3-53EADEFE0A7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1295400"/>
          <a:ext cx="83820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10" imgW="355446" imgH="228501" progId="Equation.DSMT4">
                  <p:embed/>
                </p:oleObj>
              </mc:Choice>
              <mc:Fallback>
                <p:oleObj name="Equation" r:id="rId10" imgW="355446" imgH="228501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295400"/>
                        <a:ext cx="838200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3" name="AutoShape 19">
            <a:extLst>
              <a:ext uri="{FF2B5EF4-FFF2-40B4-BE49-F238E27FC236}">
                <a16:creationId xmlns:a16="http://schemas.microsoft.com/office/drawing/2014/main" id="{183EF405-347D-4BF9-A9C3-9A1E7077BF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09600"/>
            <a:ext cx="6019800" cy="2438400"/>
          </a:xfrm>
          <a:prstGeom prst="cloudCallout">
            <a:avLst>
              <a:gd name="adj1" fmla="val -22097"/>
              <a:gd name="adj2" fmla="val 89648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vi-VN" altLang="en-US">
                <a:solidFill>
                  <a:srgbClr val="FF0000"/>
                </a:solidFill>
              </a:rPr>
              <a:t>Hãy chỉ ra cung bị chắn ở hình 1a, 1b ở sgk.</a:t>
            </a:r>
            <a:endParaRPr lang="en-US" altLang="en-US">
              <a:solidFill>
                <a:srgbClr val="FF0000"/>
              </a:solidFill>
            </a:endParaRPr>
          </a:p>
          <a:p>
            <a:pPr algn="ctr"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" dur="1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5" dur="5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0" grpId="0"/>
      <p:bldP spid="6160" grpId="1"/>
      <p:bldP spid="6161" grpId="0" animBg="1"/>
      <p:bldP spid="6161" grpId="1" animBg="1"/>
      <p:bldP spid="6163" grpId="0" animBg="1"/>
      <p:bldP spid="6163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2">
            <a:extLst>
              <a:ext uri="{FF2B5EF4-FFF2-40B4-BE49-F238E27FC236}">
                <a16:creationId xmlns:a16="http://schemas.microsoft.com/office/drawing/2014/main" id="{9DE8EEA7-821B-4353-A198-E491F61DCA9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11150" y="841375"/>
            <a:ext cx="8610600" cy="787400"/>
          </a:xfrm>
          <a:prstGeom prst="rect">
            <a:avLst/>
          </a:prstGeom>
        </p:spPr>
        <p:txBody>
          <a:bodyPr wrap="none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defRPr/>
            </a:pPr>
            <a:r>
              <a:rPr lang="vi-VN" altLang="en-US" sz="30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            </a:t>
            </a:r>
          </a:p>
          <a:p>
            <a:pPr algn="ctr">
              <a:defRPr/>
            </a:pPr>
            <a:r>
              <a:rPr lang="vi-VN" altLang="en-US" sz="30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             </a:t>
            </a:r>
          </a:p>
          <a:p>
            <a:pPr algn="ctr">
              <a:defRPr/>
            </a:pPr>
            <a:endParaRPr lang="en-US" altLang="en-US" sz="300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3">
            <a:extLst>
              <a:ext uri="{FF2B5EF4-FFF2-40B4-BE49-F238E27FC236}">
                <a16:creationId xmlns:a16="http://schemas.microsoft.com/office/drawing/2014/main" id="{A883DE15-0073-49BE-B226-02EA3CCE4A5D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2362200"/>
            <a:ext cx="1704975" cy="1704975"/>
            <a:chOff x="2374" y="6759"/>
            <a:chExt cx="966" cy="966"/>
          </a:xfrm>
        </p:grpSpPr>
        <p:grpSp>
          <p:nvGrpSpPr>
            <p:cNvPr id="13392" name="Group 4">
              <a:extLst>
                <a:ext uri="{FF2B5EF4-FFF2-40B4-BE49-F238E27FC236}">
                  <a16:creationId xmlns:a16="http://schemas.microsoft.com/office/drawing/2014/main" id="{205E4A6F-8C6C-4629-A251-EFD4B4E54EA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74" y="6759"/>
              <a:ext cx="966" cy="966"/>
              <a:chOff x="1255" y="13668"/>
              <a:chExt cx="1417" cy="1417"/>
            </a:xfrm>
          </p:grpSpPr>
          <p:sp>
            <p:nvSpPr>
              <p:cNvPr id="13406" name="Oval 5">
                <a:extLst>
                  <a:ext uri="{FF2B5EF4-FFF2-40B4-BE49-F238E27FC236}">
                    <a16:creationId xmlns:a16="http://schemas.microsoft.com/office/drawing/2014/main" id="{3C68E9A4-A97B-46B1-B8DB-E6F88A34CFFC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1947" y="14362"/>
                <a:ext cx="40" cy="40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13407" name="Oval 6">
                <a:extLst>
                  <a:ext uri="{FF2B5EF4-FFF2-40B4-BE49-F238E27FC236}">
                    <a16:creationId xmlns:a16="http://schemas.microsoft.com/office/drawing/2014/main" id="{6FDAB092-26E1-4AA0-84EA-B1B0D25567A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1255" y="13668"/>
                <a:ext cx="1417" cy="1417"/>
              </a:xfrm>
              <a:prstGeom prst="ellips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3393" name="Freeform 7">
              <a:extLst>
                <a:ext uri="{FF2B5EF4-FFF2-40B4-BE49-F238E27FC236}">
                  <a16:creationId xmlns:a16="http://schemas.microsoft.com/office/drawing/2014/main" id="{E003C3AC-188A-49C6-9B3C-84EFC37C605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0" y="6897"/>
              <a:ext cx="128" cy="576"/>
            </a:xfrm>
            <a:custGeom>
              <a:avLst/>
              <a:gdLst>
                <a:gd name="T0" fmla="*/ 0 w 128"/>
                <a:gd name="T1" fmla="*/ 0 h 576"/>
                <a:gd name="T2" fmla="*/ 0 w 128"/>
                <a:gd name="T3" fmla="*/ 348 h 576"/>
                <a:gd name="T4" fmla="*/ 128 w 128"/>
                <a:gd name="T5" fmla="*/ 576 h 576"/>
                <a:gd name="T6" fmla="*/ 0 60000 65536"/>
                <a:gd name="T7" fmla="*/ 0 60000 65536"/>
                <a:gd name="T8" fmla="*/ 0 60000 65536"/>
                <a:gd name="T9" fmla="*/ 0 w 128"/>
                <a:gd name="T10" fmla="*/ 0 h 576"/>
                <a:gd name="T11" fmla="*/ 128 w 128"/>
                <a:gd name="T12" fmla="*/ 576 h 57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8" h="576">
                  <a:moveTo>
                    <a:pt x="0" y="0"/>
                  </a:moveTo>
                  <a:lnTo>
                    <a:pt x="0" y="348"/>
                  </a:lnTo>
                  <a:lnTo>
                    <a:pt x="128" y="576"/>
                  </a:lnTo>
                </a:path>
              </a:pathLst>
            </a:custGeom>
            <a:noFill/>
            <a:ln w="38100">
              <a:solidFill>
                <a:srgbClr val="0000FF"/>
              </a:solidFill>
              <a:round/>
              <a:headEnd type="stealth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94" name="WordArt 8">
              <a:extLst>
                <a:ext uri="{FF2B5EF4-FFF2-40B4-BE49-F238E27FC236}">
                  <a16:creationId xmlns:a16="http://schemas.microsoft.com/office/drawing/2014/main" id="{4FA5FA31-DFE4-4ADC-94DE-48FEB2BC86C2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773" y="6775"/>
              <a:ext cx="159" cy="1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12</a:t>
              </a:r>
            </a:p>
          </p:txBody>
        </p:sp>
        <p:sp>
          <p:nvSpPr>
            <p:cNvPr id="13395" name="WordArt 9">
              <a:extLst>
                <a:ext uri="{FF2B5EF4-FFF2-40B4-BE49-F238E27FC236}">
                  <a16:creationId xmlns:a16="http://schemas.microsoft.com/office/drawing/2014/main" id="{4A053CE8-3E64-4391-B328-480CD8E2EEDD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227" y="7178"/>
              <a:ext cx="102" cy="1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13396" name="WordArt 10">
              <a:extLst>
                <a:ext uri="{FF2B5EF4-FFF2-40B4-BE49-F238E27FC236}">
                  <a16:creationId xmlns:a16="http://schemas.microsoft.com/office/drawing/2014/main" id="{0FFD13A8-5AF6-4570-B53A-C49F2F19AE83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154" y="7393"/>
              <a:ext cx="102" cy="1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13397" name="WordArt 11">
              <a:extLst>
                <a:ext uri="{FF2B5EF4-FFF2-40B4-BE49-F238E27FC236}">
                  <a16:creationId xmlns:a16="http://schemas.microsoft.com/office/drawing/2014/main" id="{ACBD8C40-3B79-47DB-A468-C380E8721935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020" y="7539"/>
              <a:ext cx="102" cy="1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5</a:t>
              </a:r>
            </a:p>
          </p:txBody>
        </p:sp>
        <p:sp>
          <p:nvSpPr>
            <p:cNvPr id="13398" name="WordArt 12">
              <a:extLst>
                <a:ext uri="{FF2B5EF4-FFF2-40B4-BE49-F238E27FC236}">
                  <a16:creationId xmlns:a16="http://schemas.microsoft.com/office/drawing/2014/main" id="{DF5C5695-F45B-47E7-A21D-C7438F21C6F5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806" y="7594"/>
              <a:ext cx="102" cy="1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6</a:t>
              </a:r>
            </a:p>
          </p:txBody>
        </p:sp>
        <p:sp>
          <p:nvSpPr>
            <p:cNvPr id="13399" name="WordArt 13">
              <a:extLst>
                <a:ext uri="{FF2B5EF4-FFF2-40B4-BE49-F238E27FC236}">
                  <a16:creationId xmlns:a16="http://schemas.microsoft.com/office/drawing/2014/main" id="{295ABE58-825C-4392-999C-51CAF3BD655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602" y="7541"/>
              <a:ext cx="102" cy="1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7</a:t>
              </a:r>
            </a:p>
          </p:txBody>
        </p:sp>
        <p:sp>
          <p:nvSpPr>
            <p:cNvPr id="13400" name="WordArt 14">
              <a:extLst>
                <a:ext uri="{FF2B5EF4-FFF2-40B4-BE49-F238E27FC236}">
                  <a16:creationId xmlns:a16="http://schemas.microsoft.com/office/drawing/2014/main" id="{589CA9DF-95EF-4ACE-8080-68DDEA8116A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448" y="7384"/>
              <a:ext cx="102" cy="1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8</a:t>
              </a:r>
            </a:p>
          </p:txBody>
        </p:sp>
        <p:sp>
          <p:nvSpPr>
            <p:cNvPr id="13401" name="WordArt 15">
              <a:extLst>
                <a:ext uri="{FF2B5EF4-FFF2-40B4-BE49-F238E27FC236}">
                  <a16:creationId xmlns:a16="http://schemas.microsoft.com/office/drawing/2014/main" id="{8E69BD57-7A4A-4365-96FA-B9A27752F788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388" y="7184"/>
              <a:ext cx="102" cy="1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9</a:t>
              </a:r>
            </a:p>
          </p:txBody>
        </p:sp>
        <p:sp>
          <p:nvSpPr>
            <p:cNvPr id="13402" name="WordArt 16">
              <a:extLst>
                <a:ext uri="{FF2B5EF4-FFF2-40B4-BE49-F238E27FC236}">
                  <a16:creationId xmlns:a16="http://schemas.microsoft.com/office/drawing/2014/main" id="{EEB10E8D-8EDA-4BB0-8656-3EC8A98B912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052" y="6843"/>
              <a:ext cx="62" cy="1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13403" name="WordArt 17">
              <a:extLst>
                <a:ext uri="{FF2B5EF4-FFF2-40B4-BE49-F238E27FC236}">
                  <a16:creationId xmlns:a16="http://schemas.microsoft.com/office/drawing/2014/main" id="{D38C5DF0-6BFD-4272-9181-30AE3BDEEDC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165" y="6978"/>
              <a:ext cx="102" cy="1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13404" name="WordArt 18">
              <a:extLst>
                <a:ext uri="{FF2B5EF4-FFF2-40B4-BE49-F238E27FC236}">
                  <a16:creationId xmlns:a16="http://schemas.microsoft.com/office/drawing/2014/main" id="{3DF71077-D625-4F47-A04A-4108B142C3DD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441" y="6982"/>
              <a:ext cx="159" cy="1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10</a:t>
              </a:r>
            </a:p>
          </p:txBody>
        </p:sp>
        <p:sp>
          <p:nvSpPr>
            <p:cNvPr id="13405" name="WordArt 19">
              <a:extLst>
                <a:ext uri="{FF2B5EF4-FFF2-40B4-BE49-F238E27FC236}">
                  <a16:creationId xmlns:a16="http://schemas.microsoft.com/office/drawing/2014/main" id="{881BC315-C132-42BD-8AA4-2114F07A6693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570" y="6843"/>
              <a:ext cx="136" cy="1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11</a:t>
              </a:r>
            </a:p>
          </p:txBody>
        </p:sp>
      </p:grpSp>
      <p:grpSp>
        <p:nvGrpSpPr>
          <p:cNvPr id="4" name="Group 20">
            <a:extLst>
              <a:ext uri="{FF2B5EF4-FFF2-40B4-BE49-F238E27FC236}">
                <a16:creationId xmlns:a16="http://schemas.microsoft.com/office/drawing/2014/main" id="{FF74B0BF-720A-49A3-B236-6A00A93B87BE}"/>
              </a:ext>
            </a:extLst>
          </p:cNvPr>
          <p:cNvGrpSpPr>
            <a:grpSpLocks/>
          </p:cNvGrpSpPr>
          <p:nvPr/>
        </p:nvGrpSpPr>
        <p:grpSpPr bwMode="auto">
          <a:xfrm>
            <a:off x="5635625" y="2362200"/>
            <a:ext cx="1628775" cy="1628775"/>
            <a:chOff x="3762" y="6686"/>
            <a:chExt cx="966" cy="966"/>
          </a:xfrm>
        </p:grpSpPr>
        <p:grpSp>
          <p:nvGrpSpPr>
            <p:cNvPr id="13376" name="Group 21">
              <a:extLst>
                <a:ext uri="{FF2B5EF4-FFF2-40B4-BE49-F238E27FC236}">
                  <a16:creationId xmlns:a16="http://schemas.microsoft.com/office/drawing/2014/main" id="{7C608489-9AAF-46D5-B9A9-C6F29527040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62" y="6686"/>
              <a:ext cx="966" cy="966"/>
              <a:chOff x="1255" y="13668"/>
              <a:chExt cx="1417" cy="1417"/>
            </a:xfrm>
          </p:grpSpPr>
          <p:sp>
            <p:nvSpPr>
              <p:cNvPr id="13390" name="Oval 22">
                <a:extLst>
                  <a:ext uri="{FF2B5EF4-FFF2-40B4-BE49-F238E27FC236}">
                    <a16:creationId xmlns:a16="http://schemas.microsoft.com/office/drawing/2014/main" id="{61325639-A9EF-43CB-8D86-7068836121D3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1947" y="14362"/>
                <a:ext cx="40" cy="40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CC99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13391" name="Oval 23">
                <a:extLst>
                  <a:ext uri="{FF2B5EF4-FFF2-40B4-BE49-F238E27FC236}">
                    <a16:creationId xmlns:a16="http://schemas.microsoft.com/office/drawing/2014/main" id="{AFDDEFCE-6FEA-4543-8972-E540EF89349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1255" y="13668"/>
                <a:ext cx="1417" cy="1417"/>
              </a:xfrm>
              <a:prstGeom prst="ellipse">
                <a:avLst/>
              </a:prstGeom>
              <a:noFill/>
              <a:ln w="38100">
                <a:solidFill>
                  <a:srgbClr val="CC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3377" name="Freeform 24">
              <a:extLst>
                <a:ext uri="{FF2B5EF4-FFF2-40B4-BE49-F238E27FC236}">
                  <a16:creationId xmlns:a16="http://schemas.microsoft.com/office/drawing/2014/main" id="{28FDE0E9-7C6A-4728-87CD-579597B6BE21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8" y="6824"/>
              <a:ext cx="1" cy="348"/>
            </a:xfrm>
            <a:custGeom>
              <a:avLst/>
              <a:gdLst>
                <a:gd name="T0" fmla="*/ 0 w 1"/>
                <a:gd name="T1" fmla="*/ 0 h 348"/>
                <a:gd name="T2" fmla="*/ 0 w 1"/>
                <a:gd name="T3" fmla="*/ 348 h 348"/>
                <a:gd name="T4" fmla="*/ 0 w 1"/>
                <a:gd name="T5" fmla="*/ 85 h 348"/>
                <a:gd name="T6" fmla="*/ 0 60000 65536"/>
                <a:gd name="T7" fmla="*/ 0 60000 65536"/>
                <a:gd name="T8" fmla="*/ 0 60000 65536"/>
                <a:gd name="T9" fmla="*/ 0 w 1"/>
                <a:gd name="T10" fmla="*/ 0 h 348"/>
                <a:gd name="T11" fmla="*/ 1 w 1"/>
                <a:gd name="T12" fmla="*/ 348 h 3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348">
                  <a:moveTo>
                    <a:pt x="0" y="0"/>
                  </a:moveTo>
                  <a:lnTo>
                    <a:pt x="0" y="348"/>
                  </a:lnTo>
                  <a:lnTo>
                    <a:pt x="0" y="85"/>
                  </a:lnTo>
                </a:path>
              </a:pathLst>
            </a:custGeom>
            <a:noFill/>
            <a:ln w="38100">
              <a:solidFill>
                <a:srgbClr val="CC9900"/>
              </a:solidFill>
              <a:round/>
              <a:headEnd type="stealth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78" name="WordArt 25">
              <a:extLst>
                <a:ext uri="{FF2B5EF4-FFF2-40B4-BE49-F238E27FC236}">
                  <a16:creationId xmlns:a16="http://schemas.microsoft.com/office/drawing/2014/main" id="{6BDE9DC2-B342-4E54-BA69-B1E6FAADDB4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4161" y="6702"/>
              <a:ext cx="159" cy="1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rgbClr val="CC99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12</a:t>
              </a:r>
            </a:p>
          </p:txBody>
        </p:sp>
        <p:sp>
          <p:nvSpPr>
            <p:cNvPr id="13379" name="WordArt 26">
              <a:extLst>
                <a:ext uri="{FF2B5EF4-FFF2-40B4-BE49-F238E27FC236}">
                  <a16:creationId xmlns:a16="http://schemas.microsoft.com/office/drawing/2014/main" id="{4CCD1747-D749-4FA2-84BD-7DFBF7EB861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4615" y="7105"/>
              <a:ext cx="102" cy="1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rgbClr val="CC99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13380" name="WordArt 27">
              <a:extLst>
                <a:ext uri="{FF2B5EF4-FFF2-40B4-BE49-F238E27FC236}">
                  <a16:creationId xmlns:a16="http://schemas.microsoft.com/office/drawing/2014/main" id="{584EB2F1-C305-40C7-91CB-9EEE3BCA9F1B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4542" y="7320"/>
              <a:ext cx="102" cy="1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rgbClr val="CC99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13381" name="WordArt 28">
              <a:extLst>
                <a:ext uri="{FF2B5EF4-FFF2-40B4-BE49-F238E27FC236}">
                  <a16:creationId xmlns:a16="http://schemas.microsoft.com/office/drawing/2014/main" id="{FDD17CA4-29B6-4651-B220-B16B5857235B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4408" y="7466"/>
              <a:ext cx="102" cy="1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rgbClr val="CC99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5</a:t>
              </a:r>
            </a:p>
          </p:txBody>
        </p:sp>
        <p:sp>
          <p:nvSpPr>
            <p:cNvPr id="13382" name="WordArt 29">
              <a:extLst>
                <a:ext uri="{FF2B5EF4-FFF2-40B4-BE49-F238E27FC236}">
                  <a16:creationId xmlns:a16="http://schemas.microsoft.com/office/drawing/2014/main" id="{ED231308-ED76-4AFC-9EFB-1C0A142E477B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4194" y="7521"/>
              <a:ext cx="102" cy="1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rgbClr val="CC99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6</a:t>
              </a:r>
            </a:p>
          </p:txBody>
        </p:sp>
        <p:sp>
          <p:nvSpPr>
            <p:cNvPr id="13383" name="WordArt 30">
              <a:extLst>
                <a:ext uri="{FF2B5EF4-FFF2-40B4-BE49-F238E27FC236}">
                  <a16:creationId xmlns:a16="http://schemas.microsoft.com/office/drawing/2014/main" id="{D8F72345-9A9E-4D4D-AC53-1D02D270AC82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990" y="7468"/>
              <a:ext cx="102" cy="1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rgbClr val="CC99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7</a:t>
              </a:r>
            </a:p>
          </p:txBody>
        </p:sp>
        <p:sp>
          <p:nvSpPr>
            <p:cNvPr id="13384" name="WordArt 31">
              <a:extLst>
                <a:ext uri="{FF2B5EF4-FFF2-40B4-BE49-F238E27FC236}">
                  <a16:creationId xmlns:a16="http://schemas.microsoft.com/office/drawing/2014/main" id="{8923DE9E-794A-4237-8DE6-D0EDD07EB013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836" y="7311"/>
              <a:ext cx="102" cy="1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rgbClr val="CC99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8</a:t>
              </a:r>
            </a:p>
          </p:txBody>
        </p:sp>
        <p:sp>
          <p:nvSpPr>
            <p:cNvPr id="13385" name="WordArt 32">
              <a:extLst>
                <a:ext uri="{FF2B5EF4-FFF2-40B4-BE49-F238E27FC236}">
                  <a16:creationId xmlns:a16="http://schemas.microsoft.com/office/drawing/2014/main" id="{53F90A31-3D04-4370-94FA-35B1494EEB0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776" y="7111"/>
              <a:ext cx="102" cy="1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rgbClr val="CC99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9</a:t>
              </a:r>
            </a:p>
          </p:txBody>
        </p:sp>
        <p:sp>
          <p:nvSpPr>
            <p:cNvPr id="13386" name="WordArt 33">
              <a:extLst>
                <a:ext uri="{FF2B5EF4-FFF2-40B4-BE49-F238E27FC236}">
                  <a16:creationId xmlns:a16="http://schemas.microsoft.com/office/drawing/2014/main" id="{5D9902F9-134B-48CD-9ED1-F79C44D1A77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4440" y="6770"/>
              <a:ext cx="62" cy="1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rgbClr val="CC99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13387" name="WordArt 34">
              <a:extLst>
                <a:ext uri="{FF2B5EF4-FFF2-40B4-BE49-F238E27FC236}">
                  <a16:creationId xmlns:a16="http://schemas.microsoft.com/office/drawing/2014/main" id="{74B2CD8F-6BE4-49CA-A51F-A186452E8D70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4553" y="6905"/>
              <a:ext cx="102" cy="1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rgbClr val="CC99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13388" name="WordArt 35">
              <a:extLst>
                <a:ext uri="{FF2B5EF4-FFF2-40B4-BE49-F238E27FC236}">
                  <a16:creationId xmlns:a16="http://schemas.microsoft.com/office/drawing/2014/main" id="{101821BC-7C9A-480D-93D0-7B98D7E31EAD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829" y="6909"/>
              <a:ext cx="159" cy="1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rgbClr val="CC99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10</a:t>
              </a:r>
            </a:p>
          </p:txBody>
        </p:sp>
        <p:sp>
          <p:nvSpPr>
            <p:cNvPr id="13389" name="WordArt 36">
              <a:extLst>
                <a:ext uri="{FF2B5EF4-FFF2-40B4-BE49-F238E27FC236}">
                  <a16:creationId xmlns:a16="http://schemas.microsoft.com/office/drawing/2014/main" id="{C748F141-59AB-459D-8E57-09D71AF10DA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958" y="6770"/>
              <a:ext cx="136" cy="1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rgbClr val="CC99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11</a:t>
              </a:r>
            </a:p>
          </p:txBody>
        </p:sp>
      </p:grpSp>
      <p:grpSp>
        <p:nvGrpSpPr>
          <p:cNvPr id="6" name="Group 37">
            <a:extLst>
              <a:ext uri="{FF2B5EF4-FFF2-40B4-BE49-F238E27FC236}">
                <a16:creationId xmlns:a16="http://schemas.microsoft.com/office/drawing/2014/main" id="{C4900D6B-C1E5-449A-B4B1-3A9BB92054C5}"/>
              </a:ext>
            </a:extLst>
          </p:cNvPr>
          <p:cNvGrpSpPr>
            <a:grpSpLocks/>
          </p:cNvGrpSpPr>
          <p:nvPr/>
        </p:nvGrpSpPr>
        <p:grpSpPr bwMode="auto">
          <a:xfrm>
            <a:off x="7400925" y="2362200"/>
            <a:ext cx="1606550" cy="1609725"/>
            <a:chOff x="5258" y="6675"/>
            <a:chExt cx="966" cy="966"/>
          </a:xfrm>
        </p:grpSpPr>
        <p:grpSp>
          <p:nvGrpSpPr>
            <p:cNvPr id="13360" name="Group 38">
              <a:extLst>
                <a:ext uri="{FF2B5EF4-FFF2-40B4-BE49-F238E27FC236}">
                  <a16:creationId xmlns:a16="http://schemas.microsoft.com/office/drawing/2014/main" id="{05741F72-6E54-4A6F-B3C4-C4806772578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58" y="6675"/>
              <a:ext cx="966" cy="966"/>
              <a:chOff x="1255" y="13668"/>
              <a:chExt cx="1417" cy="1417"/>
            </a:xfrm>
          </p:grpSpPr>
          <p:sp>
            <p:nvSpPr>
              <p:cNvPr id="13374" name="Oval 39">
                <a:extLst>
                  <a:ext uri="{FF2B5EF4-FFF2-40B4-BE49-F238E27FC236}">
                    <a16:creationId xmlns:a16="http://schemas.microsoft.com/office/drawing/2014/main" id="{BF15880B-06A8-4BD8-84B1-3EE9E6A03A3D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1947" y="14362"/>
                <a:ext cx="40" cy="40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13375" name="Oval 40">
                <a:extLst>
                  <a:ext uri="{FF2B5EF4-FFF2-40B4-BE49-F238E27FC236}">
                    <a16:creationId xmlns:a16="http://schemas.microsoft.com/office/drawing/2014/main" id="{47A02DF2-0356-444A-997F-119986E405C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1255" y="13668"/>
                <a:ext cx="1417" cy="1417"/>
              </a:xfrm>
              <a:prstGeom prst="ellipse">
                <a:avLst/>
              </a:prstGeom>
              <a:noFill/>
              <a:ln w="38100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3361" name="Freeform 41">
              <a:extLst>
                <a:ext uri="{FF2B5EF4-FFF2-40B4-BE49-F238E27FC236}">
                  <a16:creationId xmlns:a16="http://schemas.microsoft.com/office/drawing/2014/main" id="{183E912F-B46E-4802-8FD9-F31358B697C9}"/>
                </a:ext>
              </a:extLst>
            </p:cNvPr>
            <p:cNvSpPr>
              <a:spLocks/>
            </p:cNvSpPr>
            <p:nvPr/>
          </p:nvSpPr>
          <p:spPr bwMode="auto">
            <a:xfrm>
              <a:off x="5502" y="6813"/>
              <a:ext cx="242" cy="483"/>
            </a:xfrm>
            <a:custGeom>
              <a:avLst/>
              <a:gdLst>
                <a:gd name="T0" fmla="*/ 242 w 242"/>
                <a:gd name="T1" fmla="*/ 0 h 483"/>
                <a:gd name="T2" fmla="*/ 242 w 242"/>
                <a:gd name="T3" fmla="*/ 348 h 483"/>
                <a:gd name="T4" fmla="*/ 0 w 242"/>
                <a:gd name="T5" fmla="*/ 483 h 483"/>
                <a:gd name="T6" fmla="*/ 0 60000 65536"/>
                <a:gd name="T7" fmla="*/ 0 60000 65536"/>
                <a:gd name="T8" fmla="*/ 0 60000 65536"/>
                <a:gd name="T9" fmla="*/ 0 w 242"/>
                <a:gd name="T10" fmla="*/ 0 h 483"/>
                <a:gd name="T11" fmla="*/ 242 w 242"/>
                <a:gd name="T12" fmla="*/ 483 h 48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2" h="483">
                  <a:moveTo>
                    <a:pt x="242" y="0"/>
                  </a:moveTo>
                  <a:lnTo>
                    <a:pt x="242" y="348"/>
                  </a:lnTo>
                  <a:lnTo>
                    <a:pt x="0" y="483"/>
                  </a:lnTo>
                </a:path>
              </a:pathLst>
            </a:custGeom>
            <a:noFill/>
            <a:ln w="38100">
              <a:solidFill>
                <a:schemeClr val="folHlink"/>
              </a:solidFill>
              <a:round/>
              <a:headEnd type="stealth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2" name="WordArt 42">
              <a:extLst>
                <a:ext uri="{FF2B5EF4-FFF2-40B4-BE49-F238E27FC236}">
                  <a16:creationId xmlns:a16="http://schemas.microsoft.com/office/drawing/2014/main" id="{0FC35A1D-71C7-407E-8744-81F69350FBD5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5657" y="6691"/>
              <a:ext cx="159" cy="1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12</a:t>
              </a:r>
            </a:p>
          </p:txBody>
        </p:sp>
        <p:sp>
          <p:nvSpPr>
            <p:cNvPr id="13363" name="WordArt 43">
              <a:extLst>
                <a:ext uri="{FF2B5EF4-FFF2-40B4-BE49-F238E27FC236}">
                  <a16:creationId xmlns:a16="http://schemas.microsoft.com/office/drawing/2014/main" id="{4C2A5273-2CC8-433E-AFDD-56D8760DDD71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111" y="7094"/>
              <a:ext cx="102" cy="1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13364" name="WordArt 44">
              <a:extLst>
                <a:ext uri="{FF2B5EF4-FFF2-40B4-BE49-F238E27FC236}">
                  <a16:creationId xmlns:a16="http://schemas.microsoft.com/office/drawing/2014/main" id="{6245F82A-DE25-4CC1-8D04-59962734E3A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038" y="7309"/>
              <a:ext cx="102" cy="1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13365" name="WordArt 45">
              <a:extLst>
                <a:ext uri="{FF2B5EF4-FFF2-40B4-BE49-F238E27FC236}">
                  <a16:creationId xmlns:a16="http://schemas.microsoft.com/office/drawing/2014/main" id="{B1FD4592-B633-47D1-876F-798EA7E6F1E3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5904" y="7455"/>
              <a:ext cx="102" cy="1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5</a:t>
              </a:r>
            </a:p>
          </p:txBody>
        </p:sp>
        <p:sp>
          <p:nvSpPr>
            <p:cNvPr id="13366" name="WordArt 46">
              <a:extLst>
                <a:ext uri="{FF2B5EF4-FFF2-40B4-BE49-F238E27FC236}">
                  <a16:creationId xmlns:a16="http://schemas.microsoft.com/office/drawing/2014/main" id="{4415B81C-D544-4A71-B4B4-9258BE15EF4D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5690" y="7510"/>
              <a:ext cx="102" cy="1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6</a:t>
              </a:r>
            </a:p>
          </p:txBody>
        </p:sp>
        <p:sp>
          <p:nvSpPr>
            <p:cNvPr id="13367" name="WordArt 47">
              <a:extLst>
                <a:ext uri="{FF2B5EF4-FFF2-40B4-BE49-F238E27FC236}">
                  <a16:creationId xmlns:a16="http://schemas.microsoft.com/office/drawing/2014/main" id="{63A0301B-F379-4E53-87CF-9BA83CE46EAF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5486" y="7457"/>
              <a:ext cx="102" cy="1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7</a:t>
              </a:r>
            </a:p>
          </p:txBody>
        </p:sp>
        <p:sp>
          <p:nvSpPr>
            <p:cNvPr id="13368" name="WordArt 48">
              <a:extLst>
                <a:ext uri="{FF2B5EF4-FFF2-40B4-BE49-F238E27FC236}">
                  <a16:creationId xmlns:a16="http://schemas.microsoft.com/office/drawing/2014/main" id="{90485CE8-A071-434C-8DCB-F2ADE208C161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5332" y="7300"/>
              <a:ext cx="102" cy="1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8</a:t>
              </a:r>
            </a:p>
          </p:txBody>
        </p:sp>
        <p:sp>
          <p:nvSpPr>
            <p:cNvPr id="13369" name="WordArt 49">
              <a:extLst>
                <a:ext uri="{FF2B5EF4-FFF2-40B4-BE49-F238E27FC236}">
                  <a16:creationId xmlns:a16="http://schemas.microsoft.com/office/drawing/2014/main" id="{7EA7887A-CE14-4FC6-9DE6-34DFEA69B8BD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5272" y="7100"/>
              <a:ext cx="102" cy="1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9</a:t>
              </a:r>
            </a:p>
          </p:txBody>
        </p:sp>
        <p:sp>
          <p:nvSpPr>
            <p:cNvPr id="13370" name="WordArt 50">
              <a:extLst>
                <a:ext uri="{FF2B5EF4-FFF2-40B4-BE49-F238E27FC236}">
                  <a16:creationId xmlns:a16="http://schemas.microsoft.com/office/drawing/2014/main" id="{AE05A4DB-516A-42DA-A05A-AD85E966709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5936" y="6759"/>
              <a:ext cx="62" cy="1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13371" name="WordArt 51">
              <a:extLst>
                <a:ext uri="{FF2B5EF4-FFF2-40B4-BE49-F238E27FC236}">
                  <a16:creationId xmlns:a16="http://schemas.microsoft.com/office/drawing/2014/main" id="{0C806C7F-6BB1-410C-9CEE-078432204655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049" y="6894"/>
              <a:ext cx="102" cy="1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13372" name="WordArt 52">
              <a:extLst>
                <a:ext uri="{FF2B5EF4-FFF2-40B4-BE49-F238E27FC236}">
                  <a16:creationId xmlns:a16="http://schemas.microsoft.com/office/drawing/2014/main" id="{94D1B8D2-6DB2-4757-BA7E-36F761C9955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5325" y="6898"/>
              <a:ext cx="159" cy="1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10</a:t>
              </a:r>
            </a:p>
          </p:txBody>
        </p:sp>
        <p:sp>
          <p:nvSpPr>
            <p:cNvPr id="13373" name="WordArt 53">
              <a:extLst>
                <a:ext uri="{FF2B5EF4-FFF2-40B4-BE49-F238E27FC236}">
                  <a16:creationId xmlns:a16="http://schemas.microsoft.com/office/drawing/2014/main" id="{3A161E8D-735D-4DA3-9270-F820CA269D6F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5454" y="6759"/>
              <a:ext cx="136" cy="1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11</a:t>
              </a:r>
            </a:p>
          </p:txBody>
        </p:sp>
      </p:grpSp>
      <p:grpSp>
        <p:nvGrpSpPr>
          <p:cNvPr id="8" name="Group 54">
            <a:extLst>
              <a:ext uri="{FF2B5EF4-FFF2-40B4-BE49-F238E27FC236}">
                <a16:creationId xmlns:a16="http://schemas.microsoft.com/office/drawing/2014/main" id="{701D79DE-74FA-4585-8F12-13A7AECA08BA}"/>
              </a:ext>
            </a:extLst>
          </p:cNvPr>
          <p:cNvGrpSpPr>
            <a:grpSpLocks/>
          </p:cNvGrpSpPr>
          <p:nvPr/>
        </p:nvGrpSpPr>
        <p:grpSpPr bwMode="auto">
          <a:xfrm>
            <a:off x="3819525" y="2336800"/>
            <a:ext cx="1701800" cy="1704975"/>
            <a:chOff x="8107" y="14374"/>
            <a:chExt cx="966" cy="966"/>
          </a:xfrm>
        </p:grpSpPr>
        <p:grpSp>
          <p:nvGrpSpPr>
            <p:cNvPr id="13344" name="Group 55">
              <a:extLst>
                <a:ext uri="{FF2B5EF4-FFF2-40B4-BE49-F238E27FC236}">
                  <a16:creationId xmlns:a16="http://schemas.microsoft.com/office/drawing/2014/main" id="{CB764768-B0FB-46A2-AEC4-7B439A83814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107" y="14374"/>
              <a:ext cx="966" cy="966"/>
              <a:chOff x="1255" y="13668"/>
              <a:chExt cx="1417" cy="1417"/>
            </a:xfrm>
          </p:grpSpPr>
          <p:sp>
            <p:nvSpPr>
              <p:cNvPr id="13358" name="Oval 56">
                <a:extLst>
                  <a:ext uri="{FF2B5EF4-FFF2-40B4-BE49-F238E27FC236}">
                    <a16:creationId xmlns:a16="http://schemas.microsoft.com/office/drawing/2014/main" id="{F2F13B57-B397-44E9-B7F0-ADB697EBCA97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1947" y="14362"/>
                <a:ext cx="40" cy="40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FF66FF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13359" name="Oval 57">
                <a:extLst>
                  <a:ext uri="{FF2B5EF4-FFF2-40B4-BE49-F238E27FC236}">
                    <a16:creationId xmlns:a16="http://schemas.microsoft.com/office/drawing/2014/main" id="{F8D6F356-3927-4B30-8D3F-759C77C4D845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1255" y="13668"/>
                <a:ext cx="1417" cy="1417"/>
              </a:xfrm>
              <a:prstGeom prst="ellipse">
                <a:avLst/>
              </a:prstGeom>
              <a:noFill/>
              <a:ln w="38100">
                <a:solidFill>
                  <a:srgbClr val="FF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3345" name="Freeform 58">
              <a:extLst>
                <a:ext uri="{FF2B5EF4-FFF2-40B4-BE49-F238E27FC236}">
                  <a16:creationId xmlns:a16="http://schemas.microsoft.com/office/drawing/2014/main" id="{5004E89B-6071-4843-9A68-3E98E5111EA4}"/>
                </a:ext>
              </a:extLst>
            </p:cNvPr>
            <p:cNvSpPr>
              <a:spLocks/>
            </p:cNvSpPr>
            <p:nvPr/>
          </p:nvSpPr>
          <p:spPr bwMode="auto">
            <a:xfrm>
              <a:off x="8592" y="14512"/>
              <a:ext cx="1" cy="599"/>
            </a:xfrm>
            <a:custGeom>
              <a:avLst/>
              <a:gdLst>
                <a:gd name="T0" fmla="*/ 1 w 1"/>
                <a:gd name="T1" fmla="*/ 0 h 599"/>
                <a:gd name="T2" fmla="*/ 1 w 1"/>
                <a:gd name="T3" fmla="*/ 348 h 599"/>
                <a:gd name="T4" fmla="*/ 0 w 1"/>
                <a:gd name="T5" fmla="*/ 599 h 599"/>
                <a:gd name="T6" fmla="*/ 0 60000 65536"/>
                <a:gd name="T7" fmla="*/ 0 60000 65536"/>
                <a:gd name="T8" fmla="*/ 0 60000 65536"/>
                <a:gd name="T9" fmla="*/ 0 w 1"/>
                <a:gd name="T10" fmla="*/ 0 h 599"/>
                <a:gd name="T11" fmla="*/ 1 w 1"/>
                <a:gd name="T12" fmla="*/ 599 h 59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599">
                  <a:moveTo>
                    <a:pt x="1" y="0"/>
                  </a:moveTo>
                  <a:lnTo>
                    <a:pt x="1" y="348"/>
                  </a:lnTo>
                  <a:lnTo>
                    <a:pt x="0" y="599"/>
                  </a:lnTo>
                </a:path>
              </a:pathLst>
            </a:custGeom>
            <a:noFill/>
            <a:ln w="38100">
              <a:solidFill>
                <a:srgbClr val="FF66FF"/>
              </a:solidFill>
              <a:round/>
              <a:headEnd type="stealth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6" name="WordArt 59">
              <a:extLst>
                <a:ext uri="{FF2B5EF4-FFF2-40B4-BE49-F238E27FC236}">
                  <a16:creationId xmlns:a16="http://schemas.microsoft.com/office/drawing/2014/main" id="{11048DF8-2B56-4888-8991-331542E0D760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8506" y="14390"/>
              <a:ext cx="159" cy="1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rgbClr val="FF66FF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12</a:t>
              </a:r>
            </a:p>
          </p:txBody>
        </p:sp>
        <p:sp>
          <p:nvSpPr>
            <p:cNvPr id="13347" name="WordArt 60">
              <a:extLst>
                <a:ext uri="{FF2B5EF4-FFF2-40B4-BE49-F238E27FC236}">
                  <a16:creationId xmlns:a16="http://schemas.microsoft.com/office/drawing/2014/main" id="{B5325265-0F2D-4C75-9F34-0229C185AD93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8960" y="14793"/>
              <a:ext cx="102" cy="1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rgbClr val="FF66FF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13348" name="WordArt 61">
              <a:extLst>
                <a:ext uri="{FF2B5EF4-FFF2-40B4-BE49-F238E27FC236}">
                  <a16:creationId xmlns:a16="http://schemas.microsoft.com/office/drawing/2014/main" id="{0B455B10-8591-41C7-B183-EAF279BB1CD8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8887" y="15008"/>
              <a:ext cx="102" cy="1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rgbClr val="FF66FF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13349" name="WordArt 62">
              <a:extLst>
                <a:ext uri="{FF2B5EF4-FFF2-40B4-BE49-F238E27FC236}">
                  <a16:creationId xmlns:a16="http://schemas.microsoft.com/office/drawing/2014/main" id="{E2B8109F-84A8-44DB-928B-BA4C51F8F0B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8753" y="15154"/>
              <a:ext cx="102" cy="1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rgbClr val="FF66FF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5</a:t>
              </a:r>
            </a:p>
          </p:txBody>
        </p:sp>
        <p:sp>
          <p:nvSpPr>
            <p:cNvPr id="13350" name="WordArt 63">
              <a:extLst>
                <a:ext uri="{FF2B5EF4-FFF2-40B4-BE49-F238E27FC236}">
                  <a16:creationId xmlns:a16="http://schemas.microsoft.com/office/drawing/2014/main" id="{797E245E-2144-4317-A93A-BF1EE8D517FC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8539" y="15209"/>
              <a:ext cx="102" cy="1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rgbClr val="FF66FF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6</a:t>
              </a:r>
            </a:p>
          </p:txBody>
        </p:sp>
        <p:sp>
          <p:nvSpPr>
            <p:cNvPr id="13351" name="WordArt 64">
              <a:extLst>
                <a:ext uri="{FF2B5EF4-FFF2-40B4-BE49-F238E27FC236}">
                  <a16:creationId xmlns:a16="http://schemas.microsoft.com/office/drawing/2014/main" id="{5916D567-9E9F-4D63-B4D1-34271533BE9E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8335" y="15156"/>
              <a:ext cx="102" cy="1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rgbClr val="FF66FF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7</a:t>
              </a:r>
            </a:p>
          </p:txBody>
        </p:sp>
        <p:sp>
          <p:nvSpPr>
            <p:cNvPr id="13352" name="WordArt 65">
              <a:extLst>
                <a:ext uri="{FF2B5EF4-FFF2-40B4-BE49-F238E27FC236}">
                  <a16:creationId xmlns:a16="http://schemas.microsoft.com/office/drawing/2014/main" id="{62E2DC77-305C-4D23-8E1F-20A02FB7FB9D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8181" y="14999"/>
              <a:ext cx="102" cy="1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rgbClr val="FF66FF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8</a:t>
              </a:r>
            </a:p>
          </p:txBody>
        </p:sp>
        <p:sp>
          <p:nvSpPr>
            <p:cNvPr id="13353" name="WordArt 66">
              <a:extLst>
                <a:ext uri="{FF2B5EF4-FFF2-40B4-BE49-F238E27FC236}">
                  <a16:creationId xmlns:a16="http://schemas.microsoft.com/office/drawing/2014/main" id="{47C60E19-0699-4F3D-9203-59DF6342982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8121" y="14799"/>
              <a:ext cx="102" cy="1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rgbClr val="FF66FF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9</a:t>
              </a:r>
            </a:p>
          </p:txBody>
        </p:sp>
        <p:sp>
          <p:nvSpPr>
            <p:cNvPr id="13354" name="WordArt 67">
              <a:extLst>
                <a:ext uri="{FF2B5EF4-FFF2-40B4-BE49-F238E27FC236}">
                  <a16:creationId xmlns:a16="http://schemas.microsoft.com/office/drawing/2014/main" id="{CAAAB2EC-8880-41FD-BA65-5D94A4C430BF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8785" y="14458"/>
              <a:ext cx="62" cy="1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rgbClr val="FF66FF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13355" name="WordArt 68">
              <a:extLst>
                <a:ext uri="{FF2B5EF4-FFF2-40B4-BE49-F238E27FC236}">
                  <a16:creationId xmlns:a16="http://schemas.microsoft.com/office/drawing/2014/main" id="{510CB7D3-6A71-4970-BD50-053C95928DC2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8898" y="14593"/>
              <a:ext cx="102" cy="1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rgbClr val="FF66FF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13356" name="WordArt 69">
              <a:extLst>
                <a:ext uri="{FF2B5EF4-FFF2-40B4-BE49-F238E27FC236}">
                  <a16:creationId xmlns:a16="http://schemas.microsoft.com/office/drawing/2014/main" id="{B328B9FA-0CE0-431A-9D61-CA2EE5BC1C0D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8174" y="14597"/>
              <a:ext cx="159" cy="1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rgbClr val="FF66FF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10</a:t>
              </a:r>
            </a:p>
          </p:txBody>
        </p:sp>
        <p:sp>
          <p:nvSpPr>
            <p:cNvPr id="13357" name="WordArt 70">
              <a:extLst>
                <a:ext uri="{FF2B5EF4-FFF2-40B4-BE49-F238E27FC236}">
                  <a16:creationId xmlns:a16="http://schemas.microsoft.com/office/drawing/2014/main" id="{173ED125-0BA7-49CD-817D-D15066AD47AF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8303" y="14458"/>
              <a:ext cx="136" cy="1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rgbClr val="FF66FF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11</a:t>
              </a:r>
            </a:p>
          </p:txBody>
        </p:sp>
      </p:grpSp>
      <p:grpSp>
        <p:nvGrpSpPr>
          <p:cNvPr id="10" name="Group 71">
            <a:extLst>
              <a:ext uri="{FF2B5EF4-FFF2-40B4-BE49-F238E27FC236}">
                <a16:creationId xmlns:a16="http://schemas.microsoft.com/office/drawing/2014/main" id="{51622B53-B980-4E90-A3B2-80EAD03B654A}"/>
              </a:ext>
            </a:extLst>
          </p:cNvPr>
          <p:cNvGrpSpPr>
            <a:grpSpLocks/>
          </p:cNvGrpSpPr>
          <p:nvPr/>
        </p:nvGrpSpPr>
        <p:grpSpPr bwMode="auto">
          <a:xfrm>
            <a:off x="85725" y="2374900"/>
            <a:ext cx="1743075" cy="1738313"/>
            <a:chOff x="336" y="1488"/>
            <a:chExt cx="1152" cy="1149"/>
          </a:xfrm>
        </p:grpSpPr>
        <p:grpSp>
          <p:nvGrpSpPr>
            <p:cNvPr id="13327" name="Group 72">
              <a:extLst>
                <a:ext uri="{FF2B5EF4-FFF2-40B4-BE49-F238E27FC236}">
                  <a16:creationId xmlns:a16="http://schemas.microsoft.com/office/drawing/2014/main" id="{E53A9687-E704-4727-BF9A-7AD4E549E16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6" y="1488"/>
              <a:ext cx="1152" cy="1149"/>
              <a:chOff x="1255" y="13668"/>
              <a:chExt cx="1417" cy="1417"/>
            </a:xfrm>
          </p:grpSpPr>
          <p:sp>
            <p:nvSpPr>
              <p:cNvPr id="13342" name="Oval 73">
                <a:extLst>
                  <a:ext uri="{FF2B5EF4-FFF2-40B4-BE49-F238E27FC236}">
                    <a16:creationId xmlns:a16="http://schemas.microsoft.com/office/drawing/2014/main" id="{9DD6EA7F-91B2-4BD2-AE20-3E5B7AF37566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1947" y="14362"/>
                <a:ext cx="40" cy="40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13343" name="Oval 74">
                <a:extLst>
                  <a:ext uri="{FF2B5EF4-FFF2-40B4-BE49-F238E27FC236}">
                    <a16:creationId xmlns:a16="http://schemas.microsoft.com/office/drawing/2014/main" id="{FF0FBF18-AA65-4CDB-AAE0-C97495102801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1255" y="13668"/>
                <a:ext cx="1417" cy="1417"/>
              </a:xfrm>
              <a:prstGeom prst="ellipse">
                <a:avLst/>
              </a:prstGeom>
              <a:noFill/>
              <a:ln w="38100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3328" name="Freeform 75">
              <a:extLst>
                <a:ext uri="{FF2B5EF4-FFF2-40B4-BE49-F238E27FC236}">
                  <a16:creationId xmlns:a16="http://schemas.microsoft.com/office/drawing/2014/main" id="{124AA461-D8DF-45B3-87FA-E01CC9834AA6}"/>
                </a:ext>
              </a:extLst>
            </p:cNvPr>
            <p:cNvSpPr>
              <a:spLocks/>
            </p:cNvSpPr>
            <p:nvPr/>
          </p:nvSpPr>
          <p:spPr bwMode="auto">
            <a:xfrm>
              <a:off x="916" y="1652"/>
              <a:ext cx="329" cy="414"/>
            </a:xfrm>
            <a:custGeom>
              <a:avLst/>
              <a:gdLst>
                <a:gd name="T0" fmla="*/ 0 w 276"/>
                <a:gd name="T1" fmla="*/ 0 h 348"/>
                <a:gd name="T2" fmla="*/ 0 w 276"/>
                <a:gd name="T3" fmla="*/ 586 h 348"/>
                <a:gd name="T4" fmla="*/ 467 w 276"/>
                <a:gd name="T5" fmla="*/ 586 h 348"/>
                <a:gd name="T6" fmla="*/ 0 60000 65536"/>
                <a:gd name="T7" fmla="*/ 0 60000 65536"/>
                <a:gd name="T8" fmla="*/ 0 60000 65536"/>
                <a:gd name="T9" fmla="*/ 0 w 276"/>
                <a:gd name="T10" fmla="*/ 0 h 348"/>
                <a:gd name="T11" fmla="*/ 276 w 276"/>
                <a:gd name="T12" fmla="*/ 348 h 3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6" h="348">
                  <a:moveTo>
                    <a:pt x="0" y="0"/>
                  </a:moveTo>
                  <a:lnTo>
                    <a:pt x="0" y="348"/>
                  </a:lnTo>
                  <a:lnTo>
                    <a:pt x="276" y="348"/>
                  </a:lnTo>
                </a:path>
              </a:pathLst>
            </a:custGeom>
            <a:noFill/>
            <a:ln w="38100">
              <a:solidFill>
                <a:schemeClr val="hlink"/>
              </a:solidFill>
              <a:round/>
              <a:headEnd type="stealth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9" name="WordArt 76">
              <a:extLst>
                <a:ext uri="{FF2B5EF4-FFF2-40B4-BE49-F238E27FC236}">
                  <a16:creationId xmlns:a16="http://schemas.microsoft.com/office/drawing/2014/main" id="{8D1FFB70-2058-4FEB-B663-86369CA9985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812" y="1507"/>
              <a:ext cx="189" cy="13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chemeClr val="hlink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12</a:t>
              </a:r>
            </a:p>
          </p:txBody>
        </p:sp>
        <p:sp>
          <p:nvSpPr>
            <p:cNvPr id="13330" name="WordArt 77">
              <a:extLst>
                <a:ext uri="{FF2B5EF4-FFF2-40B4-BE49-F238E27FC236}">
                  <a16:creationId xmlns:a16="http://schemas.microsoft.com/office/drawing/2014/main" id="{E496B15A-9519-47CD-95BC-810AD4EE9FF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353" y="1986"/>
              <a:ext cx="122" cy="13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chemeClr val="hlink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13331" name="WordArt 78">
              <a:extLst>
                <a:ext uri="{FF2B5EF4-FFF2-40B4-BE49-F238E27FC236}">
                  <a16:creationId xmlns:a16="http://schemas.microsoft.com/office/drawing/2014/main" id="{B149058D-B678-4756-9C51-7B416BDB8DBD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266" y="2242"/>
              <a:ext cx="122" cy="13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chemeClr val="hlink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13332" name="WordArt 79">
              <a:extLst>
                <a:ext uri="{FF2B5EF4-FFF2-40B4-BE49-F238E27FC236}">
                  <a16:creationId xmlns:a16="http://schemas.microsoft.com/office/drawing/2014/main" id="{3F6D7883-B0C0-4593-9515-3BE384779A4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106" y="2416"/>
              <a:ext cx="122" cy="13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chemeClr val="hlink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5</a:t>
              </a:r>
            </a:p>
          </p:txBody>
        </p:sp>
        <p:sp>
          <p:nvSpPr>
            <p:cNvPr id="13333" name="WordArt 80">
              <a:extLst>
                <a:ext uri="{FF2B5EF4-FFF2-40B4-BE49-F238E27FC236}">
                  <a16:creationId xmlns:a16="http://schemas.microsoft.com/office/drawing/2014/main" id="{C55E7B6A-9B70-4C6B-9302-25FE0A8B721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851" y="2481"/>
              <a:ext cx="122" cy="13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chemeClr val="hlink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6</a:t>
              </a:r>
            </a:p>
          </p:txBody>
        </p:sp>
        <p:sp>
          <p:nvSpPr>
            <p:cNvPr id="13334" name="WordArt 81">
              <a:extLst>
                <a:ext uri="{FF2B5EF4-FFF2-40B4-BE49-F238E27FC236}">
                  <a16:creationId xmlns:a16="http://schemas.microsoft.com/office/drawing/2014/main" id="{794F991D-C81C-455E-A113-B604850FBD98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08" y="2418"/>
              <a:ext cx="122" cy="13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chemeClr val="hlink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7</a:t>
              </a:r>
            </a:p>
          </p:txBody>
        </p:sp>
        <p:sp>
          <p:nvSpPr>
            <p:cNvPr id="13335" name="WordArt 82">
              <a:extLst>
                <a:ext uri="{FF2B5EF4-FFF2-40B4-BE49-F238E27FC236}">
                  <a16:creationId xmlns:a16="http://schemas.microsoft.com/office/drawing/2014/main" id="{93B844E7-10AA-4AD8-B648-04AB443ACBBB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424" y="2231"/>
              <a:ext cx="122" cy="13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chemeClr val="hlink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8</a:t>
              </a:r>
            </a:p>
          </p:txBody>
        </p:sp>
        <p:sp>
          <p:nvSpPr>
            <p:cNvPr id="13336" name="WordArt 83">
              <a:extLst>
                <a:ext uri="{FF2B5EF4-FFF2-40B4-BE49-F238E27FC236}">
                  <a16:creationId xmlns:a16="http://schemas.microsoft.com/office/drawing/2014/main" id="{5B67201F-77F7-4229-BEB1-192ACB94DBC3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53" y="1994"/>
              <a:ext cx="121" cy="13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chemeClr val="hlink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9</a:t>
              </a:r>
            </a:p>
          </p:txBody>
        </p:sp>
        <p:sp>
          <p:nvSpPr>
            <p:cNvPr id="13337" name="WordArt 84">
              <a:extLst>
                <a:ext uri="{FF2B5EF4-FFF2-40B4-BE49-F238E27FC236}">
                  <a16:creationId xmlns:a16="http://schemas.microsoft.com/office/drawing/2014/main" id="{8ADADD8D-6AB9-41BF-B9E7-EC99F1CB8352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145" y="1588"/>
              <a:ext cx="73" cy="13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chemeClr val="hlink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13338" name="WordArt 85">
              <a:extLst>
                <a:ext uri="{FF2B5EF4-FFF2-40B4-BE49-F238E27FC236}">
                  <a16:creationId xmlns:a16="http://schemas.microsoft.com/office/drawing/2014/main" id="{FD3F57A3-6B21-4A8E-B8BC-BCE3BB4E75DF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279" y="1748"/>
              <a:ext cx="122" cy="13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chemeClr val="hlink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13339" name="WordArt 86">
              <a:extLst>
                <a:ext uri="{FF2B5EF4-FFF2-40B4-BE49-F238E27FC236}">
                  <a16:creationId xmlns:a16="http://schemas.microsoft.com/office/drawing/2014/main" id="{77D7C540-4524-4CAC-98E1-B82A2D033E75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416" y="1753"/>
              <a:ext cx="190" cy="13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chemeClr val="hlink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10</a:t>
              </a:r>
            </a:p>
          </p:txBody>
        </p:sp>
        <p:sp>
          <p:nvSpPr>
            <p:cNvPr id="13340" name="WordArt 87">
              <a:extLst>
                <a:ext uri="{FF2B5EF4-FFF2-40B4-BE49-F238E27FC236}">
                  <a16:creationId xmlns:a16="http://schemas.microsoft.com/office/drawing/2014/main" id="{A2EF467B-F400-4DDF-B834-48BC08D56F68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570" y="1588"/>
              <a:ext cx="162" cy="13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200" kern="10">
                  <a:ln w="9525">
                    <a:solidFill>
                      <a:schemeClr val="hlink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11</a:t>
              </a:r>
            </a:p>
          </p:txBody>
        </p:sp>
        <p:sp>
          <p:nvSpPr>
            <p:cNvPr id="13341" name="Line 88">
              <a:extLst>
                <a:ext uri="{FF2B5EF4-FFF2-40B4-BE49-F238E27FC236}">
                  <a16:creationId xmlns:a16="http://schemas.microsoft.com/office/drawing/2014/main" id="{D87D7BA3-F83C-4147-9D29-DD6E5DBA25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2064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20" name="Rectangle 89">
            <a:extLst>
              <a:ext uri="{FF2B5EF4-FFF2-40B4-BE49-F238E27FC236}">
                <a16:creationId xmlns:a16="http://schemas.microsoft.com/office/drawing/2014/main" id="{FA40EB52-9849-4A17-BCE2-1DE44A964F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4953000"/>
            <a:ext cx="609600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9306" name="Rectangle 90">
            <a:extLst>
              <a:ext uri="{FF2B5EF4-FFF2-40B4-BE49-F238E27FC236}">
                <a16:creationId xmlns:a16="http://schemas.microsoft.com/office/drawing/2014/main" id="{A9B66175-A8EC-4C05-BF81-B388825E03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800600"/>
            <a:ext cx="981075" cy="609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defRPr/>
            </a:pPr>
            <a:r>
              <a:rPr lang="vi-VN" altLang="en-US" sz="2800" b="1">
                <a:solidFill>
                  <a:srgbClr val="000066"/>
                </a:solidFill>
                <a:latin typeface="Times New Roman" pitchFamily="18" charset="0"/>
              </a:rPr>
              <a:t>90</a:t>
            </a:r>
            <a:r>
              <a:rPr lang="vi-VN" altLang="en-US" sz="2800" b="1" baseline="30000">
                <a:solidFill>
                  <a:srgbClr val="000066"/>
                </a:solidFill>
                <a:latin typeface="Times New Roman" pitchFamily="18" charset="0"/>
              </a:rPr>
              <a:t>0</a:t>
            </a:r>
            <a:endParaRPr lang="en-US" altLang="en-US" sz="2800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9307" name="Rectangle 91">
            <a:extLst>
              <a:ext uri="{FF2B5EF4-FFF2-40B4-BE49-F238E27FC236}">
                <a16:creationId xmlns:a16="http://schemas.microsoft.com/office/drawing/2014/main" id="{68C95529-1434-4777-A630-90F1994E6E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4800600"/>
            <a:ext cx="914400" cy="609600"/>
          </a:xfrm>
          <a:prstGeom prst="rect">
            <a:avLst/>
          </a:prstGeom>
          <a:solidFill>
            <a:srgbClr val="0000CC"/>
          </a:solidFill>
          <a:ln>
            <a:noFill/>
          </a:ln>
          <a:effectLst>
            <a:prstShdw prst="shdw17" dist="17961" dir="2700000">
              <a:srgbClr val="00007A"/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vi-VN" altLang="en-US" sz="2800" b="1">
                <a:solidFill>
                  <a:schemeClr val="bg1"/>
                </a:solidFill>
              </a:rPr>
              <a:t>150</a:t>
            </a:r>
            <a:r>
              <a:rPr lang="vi-VN" altLang="en-US" sz="2800" b="1" baseline="30000">
                <a:solidFill>
                  <a:schemeClr val="bg1"/>
                </a:solidFill>
              </a:rPr>
              <a:t>0</a:t>
            </a:r>
            <a:endParaRPr lang="en-US" altLang="en-US" sz="2800" b="1">
              <a:solidFill>
                <a:schemeClr val="bg1"/>
              </a:solidFill>
            </a:endParaRPr>
          </a:p>
        </p:txBody>
      </p:sp>
      <p:sp>
        <p:nvSpPr>
          <p:cNvPr id="9308" name="Rectangle 92">
            <a:extLst>
              <a:ext uri="{FF2B5EF4-FFF2-40B4-BE49-F238E27FC236}">
                <a16:creationId xmlns:a16="http://schemas.microsoft.com/office/drawing/2014/main" id="{61676ECC-7267-41B7-8227-1E35AF7FE7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4781550"/>
            <a:ext cx="914400" cy="609600"/>
          </a:xfrm>
          <a:prstGeom prst="rect">
            <a:avLst/>
          </a:prstGeom>
          <a:solidFill>
            <a:srgbClr val="FF66FF"/>
          </a:solidFill>
          <a:ln>
            <a:noFill/>
          </a:ln>
          <a:effectLst>
            <a:prstShdw prst="shdw17" dist="17961" dir="2700000">
              <a:srgbClr val="993D99"/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vi-VN" altLang="en-US" sz="2800" b="1"/>
              <a:t>180</a:t>
            </a:r>
            <a:r>
              <a:rPr lang="vi-VN" altLang="en-US" sz="2800" b="1" baseline="30000"/>
              <a:t>0</a:t>
            </a:r>
            <a:endParaRPr lang="en-US" altLang="en-US" sz="2800" b="1"/>
          </a:p>
        </p:txBody>
      </p:sp>
      <p:sp>
        <p:nvSpPr>
          <p:cNvPr id="9309" name="Rectangle 93">
            <a:extLst>
              <a:ext uri="{FF2B5EF4-FFF2-40B4-BE49-F238E27FC236}">
                <a16:creationId xmlns:a16="http://schemas.microsoft.com/office/drawing/2014/main" id="{66DA4463-DFF2-4392-80A1-4188C03626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4800600"/>
            <a:ext cx="914400" cy="609600"/>
          </a:xfrm>
          <a:prstGeom prst="rect">
            <a:avLst/>
          </a:prstGeom>
          <a:solidFill>
            <a:srgbClr val="CC9900"/>
          </a:solidFill>
          <a:ln>
            <a:noFill/>
          </a:ln>
          <a:effectLst>
            <a:prstShdw prst="shdw17" dist="17961" dir="2700000">
              <a:srgbClr val="7A5C00"/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vi-VN" altLang="en-US" sz="2800" b="1">
                <a:solidFill>
                  <a:schemeClr val="bg1"/>
                </a:solidFill>
              </a:rPr>
              <a:t>0</a:t>
            </a:r>
            <a:r>
              <a:rPr lang="vi-VN" altLang="en-US" sz="2800" b="1" baseline="30000">
                <a:solidFill>
                  <a:schemeClr val="bg1"/>
                </a:solidFill>
              </a:rPr>
              <a:t>0</a:t>
            </a:r>
            <a:endParaRPr lang="en-US" altLang="en-US" sz="2800" b="1">
              <a:solidFill>
                <a:schemeClr val="bg1"/>
              </a:solidFill>
            </a:endParaRPr>
          </a:p>
        </p:txBody>
      </p:sp>
      <p:sp>
        <p:nvSpPr>
          <p:cNvPr id="9310" name="Rectangle 94">
            <a:extLst>
              <a:ext uri="{FF2B5EF4-FFF2-40B4-BE49-F238E27FC236}">
                <a16:creationId xmlns:a16="http://schemas.microsoft.com/office/drawing/2014/main" id="{F4343CDF-796A-466B-921F-481791C974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2400" y="4800600"/>
            <a:ext cx="914400" cy="60960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folHlink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defRPr/>
            </a:pPr>
            <a:r>
              <a:rPr lang="vi-VN" altLang="en-US" sz="2800" b="1">
                <a:solidFill>
                  <a:srgbClr val="FFFFFF"/>
                </a:solidFill>
                <a:latin typeface="Times New Roman" pitchFamily="18" charset="0"/>
              </a:rPr>
              <a:t>120</a:t>
            </a:r>
            <a:r>
              <a:rPr lang="vi-VN" altLang="en-US" sz="2800" b="1" baseline="30000">
                <a:solidFill>
                  <a:srgbClr val="FFFFFF"/>
                </a:solidFill>
                <a:latin typeface="Times New Roman" pitchFamily="18" charset="0"/>
              </a:rPr>
              <a:t>0</a:t>
            </a:r>
            <a:endParaRPr lang="en-US" altLang="en-US" sz="2800" b="1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13326" name="Text Box 95">
            <a:extLst>
              <a:ext uri="{FF2B5EF4-FFF2-40B4-BE49-F238E27FC236}">
                <a16:creationId xmlns:a16="http://schemas.microsoft.com/office/drawing/2014/main" id="{960744CE-2999-4208-AD78-F959EE7962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81000"/>
            <a:ext cx="38100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000" b="1">
                <a:solidFill>
                  <a:srgbClr val="FF0000"/>
                </a:solidFill>
              </a:rPr>
              <a:t> Bài t</a:t>
            </a:r>
            <a:r>
              <a:rPr lang="vi-VN" altLang="en-US" sz="3000" b="1">
                <a:solidFill>
                  <a:srgbClr val="FF0000"/>
                </a:solidFill>
              </a:rPr>
              <a:t>ậ</a:t>
            </a:r>
            <a:r>
              <a:rPr lang="en-US" altLang="en-US" sz="3000" b="1">
                <a:solidFill>
                  <a:srgbClr val="FF0000"/>
                </a:solidFill>
              </a:rPr>
              <a:t>p 1(Sgk/</a:t>
            </a:r>
            <a:r>
              <a:rPr lang="vi-VN" altLang="en-US" sz="3000" b="1">
                <a:solidFill>
                  <a:srgbClr val="FF0000"/>
                </a:solidFill>
              </a:rPr>
              <a:t>tr</a:t>
            </a:r>
            <a:r>
              <a:rPr lang="en-US" altLang="en-US" sz="3000" b="1">
                <a:solidFill>
                  <a:srgbClr val="FF0000"/>
                </a:solidFill>
              </a:rPr>
              <a:t>68)</a:t>
            </a:r>
            <a:r>
              <a:rPr lang="vi-VN" altLang="en-US" sz="3000" b="1">
                <a:solidFill>
                  <a:srgbClr val="FF0000"/>
                </a:solidFill>
              </a:rPr>
              <a:t>.</a:t>
            </a:r>
            <a:endParaRPr lang="en-US" altLang="en-US" sz="30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93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93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93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93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93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93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93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93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93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93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93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93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93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93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93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06" grpId="0" animBg="1"/>
      <p:bldP spid="9307" grpId="0" animBg="1"/>
      <p:bldP spid="9308" grpId="0" animBg="1"/>
      <p:bldP spid="9309" grpId="0" animBg="1"/>
      <p:bldP spid="93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ext Box 3">
            <a:extLst>
              <a:ext uri="{FF2B5EF4-FFF2-40B4-BE49-F238E27FC236}">
                <a16:creationId xmlns:a16="http://schemas.microsoft.com/office/drawing/2014/main" id="{92C3A3EC-C594-4378-A313-29EC32A733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730750"/>
            <a:ext cx="34290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000" b="1">
                <a:solidFill>
                  <a:srgbClr val="0000FF"/>
                </a:solidFill>
              </a:rPr>
              <a:t>G</a:t>
            </a:r>
            <a:r>
              <a:rPr lang="vi-VN" altLang="en-US" sz="3000" b="1">
                <a:solidFill>
                  <a:srgbClr val="0000FF"/>
                </a:solidFill>
              </a:rPr>
              <a:t>óc </a:t>
            </a:r>
            <a:r>
              <a:rPr lang="en-US" altLang="en-US" sz="3000" b="1">
                <a:solidFill>
                  <a:srgbClr val="0000FF"/>
                </a:solidFill>
              </a:rPr>
              <a:t>AOB     </a:t>
            </a:r>
            <a:r>
              <a:rPr lang="vi-VN" altLang="en-US" sz="3000" b="1">
                <a:solidFill>
                  <a:srgbClr val="0000FF"/>
                </a:solidFill>
              </a:rPr>
              <a:t>         </a:t>
            </a:r>
            <a:r>
              <a:rPr lang="en-US" altLang="en-US" sz="3000" b="1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504D325F-52F9-40DF-9983-D53776F343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5257800"/>
            <a:ext cx="33099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000" b="1">
                <a:solidFill>
                  <a:srgbClr val="0000FF"/>
                </a:solidFill>
              </a:rPr>
              <a:t>S</a:t>
            </a:r>
            <a:r>
              <a:rPr lang="vi-VN" altLang="en-US" sz="3000" b="1">
                <a:solidFill>
                  <a:srgbClr val="0000FF"/>
                </a:solidFill>
              </a:rPr>
              <a:t>ố đo cung</a:t>
            </a:r>
            <a:r>
              <a:rPr lang="en-US" altLang="en-US" sz="3000" b="1">
                <a:solidFill>
                  <a:srgbClr val="0000FF"/>
                </a:solidFill>
              </a:rPr>
              <a:t> AmB </a:t>
            </a:r>
            <a:r>
              <a:rPr lang="vi-VN" altLang="en-US" sz="3000" b="1">
                <a:solidFill>
                  <a:srgbClr val="0000FF"/>
                </a:solidFill>
              </a:rPr>
              <a:t> </a:t>
            </a:r>
            <a:r>
              <a:rPr lang="en-US" altLang="en-US" sz="3000" b="1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4109" name="Text Box 5">
            <a:extLst>
              <a:ext uri="{FF2B5EF4-FFF2-40B4-BE49-F238E27FC236}">
                <a16:creationId xmlns:a16="http://schemas.microsoft.com/office/drawing/2014/main" id="{4EEA5E1F-5968-470B-8700-2C8DD4598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88963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vi-VN" altLang="en-US" b="1">
                <a:solidFill>
                  <a:srgbClr val="FF0000"/>
                </a:solidFill>
              </a:rPr>
              <a:t>Tiết 37. Bài 1. GÓC Ở TÂM. SỐ ĐO CUNG </a:t>
            </a:r>
            <a:endParaRPr lang="en-US" altLang="en-US" b="1">
              <a:solidFill>
                <a:srgbClr val="FF0000"/>
              </a:solidFill>
            </a:endParaRPr>
          </a:p>
        </p:txBody>
      </p:sp>
      <p:sp>
        <p:nvSpPr>
          <p:cNvPr id="4110" name="Text Box 6">
            <a:extLst>
              <a:ext uri="{FF2B5EF4-FFF2-40B4-BE49-F238E27FC236}">
                <a16:creationId xmlns:a16="http://schemas.microsoft.com/office/drawing/2014/main" id="{DD964DB9-528F-46E6-A5FF-E0D3A0CA9A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09600"/>
            <a:ext cx="2438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3000" b="1">
                <a:solidFill>
                  <a:srgbClr val="0000FF"/>
                </a:solidFill>
              </a:rPr>
              <a:t>1. Góc ở tâm</a:t>
            </a:r>
            <a:endParaRPr lang="en-US" altLang="en-US" sz="3000" b="1">
              <a:solidFill>
                <a:srgbClr val="0000FF"/>
              </a:solidFill>
            </a:endParaRPr>
          </a:p>
        </p:txBody>
      </p:sp>
      <p:sp>
        <p:nvSpPr>
          <p:cNvPr id="18439" name="Text Box 7">
            <a:extLst>
              <a:ext uri="{FF2B5EF4-FFF2-40B4-BE49-F238E27FC236}">
                <a16:creationId xmlns:a16="http://schemas.microsoft.com/office/drawing/2014/main" id="{8631B517-ADF1-41BA-AF7E-DAF39E991F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5867400"/>
            <a:ext cx="38100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3000" b="1">
                <a:solidFill>
                  <a:srgbClr val="0000FF"/>
                </a:solidFill>
              </a:rPr>
              <a:t>Số đo cung</a:t>
            </a:r>
            <a:r>
              <a:rPr lang="en-US" altLang="en-US" sz="3000" b="1">
                <a:solidFill>
                  <a:srgbClr val="0000FF"/>
                </a:solidFill>
              </a:rPr>
              <a:t> AnB </a:t>
            </a:r>
            <a:r>
              <a:rPr lang="vi-VN" altLang="en-US" sz="3000" b="1">
                <a:solidFill>
                  <a:srgbClr val="0000FF"/>
                </a:solidFill>
              </a:rPr>
              <a:t>  </a:t>
            </a:r>
            <a:r>
              <a:rPr lang="en-US" altLang="en-US" sz="3000" b="1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18440" name="Text Box 8">
            <a:extLst>
              <a:ext uri="{FF2B5EF4-FFF2-40B4-BE49-F238E27FC236}">
                <a16:creationId xmlns:a16="http://schemas.microsoft.com/office/drawing/2014/main" id="{74D29E2E-0145-42D7-8DCB-34A1BD3CF7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4724400"/>
            <a:ext cx="6096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3000" b="1">
                <a:solidFill>
                  <a:srgbClr val="FF0000"/>
                </a:solidFill>
              </a:rPr>
              <a:t>?</a:t>
            </a:r>
            <a:endParaRPr lang="en-US" altLang="en-US" sz="3000" b="1">
              <a:solidFill>
                <a:srgbClr val="FF0000"/>
              </a:solidFill>
            </a:endParaRPr>
          </a:p>
        </p:txBody>
      </p:sp>
      <p:sp>
        <p:nvSpPr>
          <p:cNvPr id="18441" name="Text Box 9">
            <a:extLst>
              <a:ext uri="{FF2B5EF4-FFF2-40B4-BE49-F238E27FC236}">
                <a16:creationId xmlns:a16="http://schemas.microsoft.com/office/drawing/2014/main" id="{3A7ABC2D-DA11-4CAA-9BCC-ADA5B843F4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5257800"/>
            <a:ext cx="6096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3000" b="1">
                <a:solidFill>
                  <a:srgbClr val="FF0000"/>
                </a:solidFill>
              </a:rPr>
              <a:t>?</a:t>
            </a:r>
            <a:endParaRPr lang="en-US" altLang="en-US" sz="3000" b="1">
              <a:solidFill>
                <a:srgbClr val="FF0000"/>
              </a:solidFill>
            </a:endParaRPr>
          </a:p>
        </p:txBody>
      </p:sp>
      <p:sp>
        <p:nvSpPr>
          <p:cNvPr id="18442" name="Text Box 10">
            <a:extLst>
              <a:ext uri="{FF2B5EF4-FFF2-40B4-BE49-F238E27FC236}">
                <a16:creationId xmlns:a16="http://schemas.microsoft.com/office/drawing/2014/main" id="{178E7493-FC2F-4A30-BB1A-6675D0B6FB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5867400"/>
            <a:ext cx="6096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3000" b="1">
                <a:solidFill>
                  <a:srgbClr val="FF0000"/>
                </a:solidFill>
              </a:rPr>
              <a:t>?</a:t>
            </a:r>
            <a:endParaRPr lang="en-US" altLang="en-US" sz="3000" b="1">
              <a:solidFill>
                <a:srgbClr val="FF0000"/>
              </a:solidFill>
            </a:endParaRPr>
          </a:p>
        </p:txBody>
      </p:sp>
      <p:graphicFrame>
        <p:nvGraphicFramePr>
          <p:cNvPr id="18443" name="Object 11">
            <a:extLst>
              <a:ext uri="{FF2B5EF4-FFF2-40B4-BE49-F238E27FC236}">
                <a16:creationId xmlns:a16="http://schemas.microsoft.com/office/drawing/2014/main" id="{CA0654BC-951B-4A56-9C35-A8F4BE88E15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77000" y="4648200"/>
          <a:ext cx="914400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Equation" r:id="rId3" imgW="241195" imgH="203112" progId="Equation.DSMT4">
                  <p:embed/>
                </p:oleObj>
              </mc:Choice>
              <mc:Fallback>
                <p:oleObj name="Equation" r:id="rId3" imgW="241195" imgH="203112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4648200"/>
                        <a:ext cx="914400" cy="617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4" name="Object 12">
            <a:extLst>
              <a:ext uri="{FF2B5EF4-FFF2-40B4-BE49-F238E27FC236}">
                <a16:creationId xmlns:a16="http://schemas.microsoft.com/office/drawing/2014/main" id="{FCFA0E55-8738-45A3-AB1B-D18E18C88210}"/>
              </a:ext>
            </a:extLst>
          </p:cNvPr>
          <p:cNvGraphicFramePr>
            <a:graphicFrameLocks noChangeAspect="1"/>
          </p:cNvGraphicFramePr>
          <p:nvPr>
            <p:ph sz="half" idx="1"/>
          </p:nvPr>
        </p:nvGraphicFramePr>
        <p:xfrm>
          <a:off x="6553200" y="5181600"/>
          <a:ext cx="762000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Equation" r:id="rId5" imgW="241195" imgH="203112" progId="Equation.DSMT4">
                  <p:embed/>
                </p:oleObj>
              </mc:Choice>
              <mc:Fallback>
                <p:oleObj name="Equation" r:id="rId5" imgW="241195" imgH="203112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5181600"/>
                        <a:ext cx="762000" cy="641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5" name="Object 13">
            <a:extLst>
              <a:ext uri="{FF2B5EF4-FFF2-40B4-BE49-F238E27FC236}">
                <a16:creationId xmlns:a16="http://schemas.microsoft.com/office/drawing/2014/main" id="{9830C381-0AB3-426F-B96D-5C4527480528}"/>
              </a:ext>
            </a:extLst>
          </p:cNvPr>
          <p:cNvGraphicFramePr>
            <a:graphicFrameLocks noChangeAspect="1"/>
          </p:cNvGraphicFramePr>
          <p:nvPr>
            <p:ph sz="quarter" idx="2"/>
          </p:nvPr>
        </p:nvGraphicFramePr>
        <p:xfrm>
          <a:off x="6248400" y="5867400"/>
          <a:ext cx="2895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7" imgW="1117115" imgH="203112" progId="Equation.DSMT4">
                  <p:embed/>
                </p:oleObj>
              </mc:Choice>
              <mc:Fallback>
                <p:oleObj name="Equation" r:id="rId7" imgW="1117115" imgH="203112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5867400"/>
                        <a:ext cx="2895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6" name="Text Box 14">
            <a:extLst>
              <a:ext uri="{FF2B5EF4-FFF2-40B4-BE49-F238E27FC236}">
                <a16:creationId xmlns:a16="http://schemas.microsoft.com/office/drawing/2014/main" id="{E7B323D3-973C-4EEC-8AB8-13C8977A63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4114800"/>
            <a:ext cx="4191000" cy="549275"/>
          </a:xfrm>
          <a:prstGeom prst="rect">
            <a:avLst/>
          </a:prstGeom>
          <a:solidFill>
            <a:srgbClr val="66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000" b="1">
                <a:solidFill>
                  <a:srgbClr val="990099"/>
                </a:solidFill>
              </a:rPr>
              <a:t>Tính số đo cung AnB ?</a:t>
            </a:r>
          </a:p>
        </p:txBody>
      </p:sp>
      <p:sp>
        <p:nvSpPr>
          <p:cNvPr id="18447" name="AutoShape 15">
            <a:extLst>
              <a:ext uri="{FF2B5EF4-FFF2-40B4-BE49-F238E27FC236}">
                <a16:creationId xmlns:a16="http://schemas.microsoft.com/office/drawing/2014/main" id="{129C9356-6F6F-4E12-AE45-FE06278614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419600"/>
            <a:ext cx="2286000" cy="1981200"/>
          </a:xfrm>
          <a:prstGeom prst="wedgeEllipseCallout">
            <a:avLst>
              <a:gd name="adj1" fmla="val 80833"/>
              <a:gd name="adj2" fmla="val 600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vi-VN" altLang="en-US" b="1">
                <a:solidFill>
                  <a:srgbClr val="990099"/>
                </a:solidFill>
              </a:rPr>
              <a:t>Rút ra nhận xét gì ?</a:t>
            </a:r>
            <a:endParaRPr lang="en-US" altLang="en-US" b="1">
              <a:solidFill>
                <a:srgbClr val="990099"/>
              </a:solidFill>
            </a:endParaRPr>
          </a:p>
        </p:txBody>
      </p:sp>
      <p:sp>
        <p:nvSpPr>
          <p:cNvPr id="18448" name="Text Box 16">
            <a:extLst>
              <a:ext uri="{FF2B5EF4-FFF2-40B4-BE49-F238E27FC236}">
                <a16:creationId xmlns:a16="http://schemas.microsoft.com/office/drawing/2014/main" id="{B4F8C4EE-5C2F-46CA-BFEE-8B6DC50DE7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66800"/>
            <a:ext cx="2438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3000" b="1">
                <a:solidFill>
                  <a:srgbClr val="0000FF"/>
                </a:solidFill>
              </a:rPr>
              <a:t>2. Số đo cung</a:t>
            </a:r>
            <a:endParaRPr lang="en-US" altLang="en-US" sz="3000" b="1">
              <a:solidFill>
                <a:srgbClr val="0000FF"/>
              </a:solidFill>
            </a:endParaRPr>
          </a:p>
        </p:txBody>
      </p:sp>
      <p:graphicFrame>
        <p:nvGraphicFramePr>
          <p:cNvPr id="4101" name="Object 17">
            <a:extLst>
              <a:ext uri="{FF2B5EF4-FFF2-40B4-BE49-F238E27FC236}">
                <a16:creationId xmlns:a16="http://schemas.microsoft.com/office/drawing/2014/main" id="{9115034F-372E-453B-9266-09C4BFD6D6E3}"/>
              </a:ext>
            </a:extLst>
          </p:cNvPr>
          <p:cNvGraphicFramePr>
            <a:graphicFrameLocks noChangeAspect="1"/>
          </p:cNvGraphicFramePr>
          <p:nvPr>
            <p:ph sz="quarter" idx="3"/>
          </p:nvPr>
        </p:nvGraphicFramePr>
        <p:xfrm>
          <a:off x="4495800" y="2514600"/>
          <a:ext cx="2438400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Equation" r:id="rId9" imgW="1002865" imgH="228501" progId="Equation.DSMT4">
                  <p:embed/>
                </p:oleObj>
              </mc:Choice>
              <mc:Fallback>
                <p:oleObj name="Equation" r:id="rId9" imgW="1002865" imgH="228501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514600"/>
                        <a:ext cx="2438400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50" name="Object 18">
            <a:extLst>
              <a:ext uri="{FF2B5EF4-FFF2-40B4-BE49-F238E27FC236}">
                <a16:creationId xmlns:a16="http://schemas.microsoft.com/office/drawing/2014/main" id="{41029FCC-9D33-4E95-AC67-38850B1864A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" y="1676400"/>
          <a:ext cx="2971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11" imgW="1231366" imgH="228501" progId="Equation.DSMT4">
                  <p:embed/>
                </p:oleObj>
              </mc:Choice>
              <mc:Fallback>
                <p:oleObj name="Equation" r:id="rId11" imgW="1231366" imgH="228501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676400"/>
                        <a:ext cx="2971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52" name="Object 20">
            <a:extLst>
              <a:ext uri="{FF2B5EF4-FFF2-40B4-BE49-F238E27FC236}">
                <a16:creationId xmlns:a16="http://schemas.microsoft.com/office/drawing/2014/main" id="{D0DBF9EA-9016-442E-83E4-80360C5FEB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" y="2238375"/>
          <a:ext cx="259080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Equation" r:id="rId13" imgW="838200" imgH="228600" progId="Equation.DSMT4">
                  <p:embed/>
                </p:oleObj>
              </mc:Choice>
              <mc:Fallback>
                <p:oleObj name="Equation" r:id="rId13" imgW="838200" imgH="2286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2238375"/>
                        <a:ext cx="2590800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18" name="Picture 21">
            <a:extLst>
              <a:ext uri="{FF2B5EF4-FFF2-40B4-BE49-F238E27FC236}">
                <a16:creationId xmlns:a16="http://schemas.microsoft.com/office/drawing/2014/main" id="{4E7E9245-9BE7-42A5-B085-B4B7FAF8E6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685800"/>
            <a:ext cx="4419600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104" name="Object 22">
            <a:extLst>
              <a:ext uri="{FF2B5EF4-FFF2-40B4-BE49-F238E27FC236}">
                <a16:creationId xmlns:a16="http://schemas.microsoft.com/office/drawing/2014/main" id="{4B992E31-378F-466E-A9DC-AB5D01D3C68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34200" y="2514600"/>
          <a:ext cx="220980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8" name="Equation" r:id="rId16" imgW="736600" imgH="228600" progId="Equation.DSMT4">
                  <p:embed/>
                </p:oleObj>
              </mc:Choice>
              <mc:Fallback>
                <p:oleObj name="Equation" r:id="rId16" imgW="736600" imgH="2286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2514600"/>
                        <a:ext cx="2209800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55" name="Text Box 23">
            <a:extLst>
              <a:ext uri="{FF2B5EF4-FFF2-40B4-BE49-F238E27FC236}">
                <a16:creationId xmlns:a16="http://schemas.microsoft.com/office/drawing/2014/main" id="{E255A854-B3E0-4CCA-A025-20D6EF8BCD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657600"/>
            <a:ext cx="23622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3000">
                <a:solidFill>
                  <a:srgbClr val="0000FF"/>
                </a:solidFill>
              </a:rPr>
              <a:t>* Chú ý:</a:t>
            </a:r>
            <a:r>
              <a:rPr lang="vi-VN" altLang="en-US" sz="3000"/>
              <a:t> sgk</a:t>
            </a:r>
            <a:endParaRPr lang="en-US" altLang="en-US" sz="3000"/>
          </a:p>
        </p:txBody>
      </p:sp>
      <p:graphicFrame>
        <p:nvGraphicFramePr>
          <p:cNvPr id="4105" name="Object 25">
            <a:extLst>
              <a:ext uri="{FF2B5EF4-FFF2-40B4-BE49-F238E27FC236}">
                <a16:creationId xmlns:a16="http://schemas.microsoft.com/office/drawing/2014/main" id="{2A10A63D-0E2A-48EA-9635-B5EDBB680CA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86400" y="1143000"/>
          <a:ext cx="381000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9" name="Equation" r:id="rId18" imgW="152334" imgH="139639" progId="Equation.DSMT4">
                  <p:embed/>
                </p:oleObj>
              </mc:Choice>
              <mc:Fallback>
                <p:oleObj name="Equation" r:id="rId18" imgW="152334" imgH="139639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1143000"/>
                        <a:ext cx="381000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58" name="AutoShape 26">
            <a:extLst>
              <a:ext uri="{FF2B5EF4-FFF2-40B4-BE49-F238E27FC236}">
                <a16:creationId xmlns:a16="http://schemas.microsoft.com/office/drawing/2014/main" id="{3F50E42E-83BE-4706-B830-367672CC0B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3886200"/>
            <a:ext cx="3810000" cy="2667000"/>
          </a:xfrm>
          <a:prstGeom prst="cloudCallout">
            <a:avLst>
              <a:gd name="adj1" fmla="val 22125"/>
              <a:gd name="adj2" fmla="val -12869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vi-VN" altLang="en-US" b="1">
                <a:solidFill>
                  <a:srgbClr val="990099"/>
                </a:solidFill>
              </a:rPr>
              <a:t>Đo góc AOB ở hình 1a, rồi điền vào ô trống ?</a:t>
            </a:r>
            <a:endParaRPr lang="en-US" altLang="en-US" b="1">
              <a:solidFill>
                <a:srgbClr val="990099"/>
              </a:solidFill>
            </a:endParaRPr>
          </a:p>
          <a:p>
            <a:pPr algn="ctr" eaLnBrk="1" hangingPunct="1"/>
            <a:endParaRPr lang="en-US" altLang="en-US"/>
          </a:p>
        </p:txBody>
      </p:sp>
      <p:sp>
        <p:nvSpPr>
          <p:cNvPr id="4121" name="Text Box 27">
            <a:extLst>
              <a:ext uri="{FF2B5EF4-FFF2-40B4-BE49-F238E27FC236}">
                <a16:creationId xmlns:a16="http://schemas.microsoft.com/office/drawing/2014/main" id="{C42560F2-8102-4908-95E8-F4DB904EC5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2971800"/>
            <a:ext cx="1447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/>
              <a:t>Hình 1</a:t>
            </a:r>
            <a:endParaRPr lang="en-US" altLang="en-US"/>
          </a:p>
        </p:txBody>
      </p:sp>
      <p:graphicFrame>
        <p:nvGraphicFramePr>
          <p:cNvPr id="18461" name="Object 29">
            <a:extLst>
              <a:ext uri="{FF2B5EF4-FFF2-40B4-BE49-F238E27FC236}">
                <a16:creationId xmlns:a16="http://schemas.microsoft.com/office/drawing/2014/main" id="{33033845-F53F-4E49-9223-27E24D26134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" y="2895600"/>
          <a:ext cx="4718050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" name="Equation" r:id="rId20" imgW="2159000" imgH="228600" progId="Equation.DSMT4">
                  <p:embed/>
                </p:oleObj>
              </mc:Choice>
              <mc:Fallback>
                <p:oleObj name="Equation" r:id="rId20" imgW="2159000" imgH="2286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2895600"/>
                        <a:ext cx="4718050" cy="57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8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8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8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184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6" dur="5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5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18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6" dur="5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0" dur="5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3" dur="5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6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9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2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5" dur="500"/>
                                        <p:tgtEl>
                                          <p:spTgt spid="184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8" dur="5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1" dur="5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5" dur="500"/>
                                        <p:tgtEl>
                                          <p:spTgt spid="18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/>
      <p:bldP spid="18435" grpId="1"/>
      <p:bldP spid="18436" grpId="0"/>
      <p:bldP spid="18436" grpId="1"/>
      <p:bldP spid="18439" grpId="0"/>
      <p:bldP spid="18439" grpId="1"/>
      <p:bldP spid="18440" grpId="0"/>
      <p:bldP spid="18440" grpId="1"/>
      <p:bldP spid="18441" grpId="0"/>
      <p:bldP spid="18441" grpId="1"/>
      <p:bldP spid="18442" grpId="0"/>
      <p:bldP spid="18442" grpId="1"/>
      <p:bldP spid="18446" grpId="0" animBg="1"/>
      <p:bldP spid="18446" grpId="1" animBg="1"/>
      <p:bldP spid="18447" grpId="0" animBg="1"/>
      <p:bldP spid="18447" grpId="1" animBg="1"/>
      <p:bldP spid="18448" grpId="0"/>
      <p:bldP spid="18455" grpId="0"/>
      <p:bldP spid="18458" grpId="0" animBg="1"/>
      <p:bldP spid="18458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2">
            <a:extLst>
              <a:ext uri="{FF2B5EF4-FFF2-40B4-BE49-F238E27FC236}">
                <a16:creationId xmlns:a16="http://schemas.microsoft.com/office/drawing/2014/main" id="{89CC4890-64D7-412E-A31E-2E0C9D79C3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88963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vi-VN" altLang="en-US" b="1">
                <a:solidFill>
                  <a:srgbClr val="FF0000"/>
                </a:solidFill>
              </a:rPr>
              <a:t>Tiết 37. Bài 1. GÓC Ở TÂM. SỐ ĐO CUNG </a:t>
            </a:r>
            <a:endParaRPr lang="en-US" altLang="en-US" b="1">
              <a:solidFill>
                <a:srgbClr val="FF0000"/>
              </a:solidFill>
            </a:endParaRPr>
          </a:p>
        </p:txBody>
      </p:sp>
      <p:sp>
        <p:nvSpPr>
          <p:cNvPr id="5126" name="Text Box 3">
            <a:extLst>
              <a:ext uri="{FF2B5EF4-FFF2-40B4-BE49-F238E27FC236}">
                <a16:creationId xmlns:a16="http://schemas.microsoft.com/office/drawing/2014/main" id="{B5125055-3F31-4845-B34D-1967C6B982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09600"/>
            <a:ext cx="2438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3000" b="1">
                <a:solidFill>
                  <a:srgbClr val="0000FF"/>
                </a:solidFill>
              </a:rPr>
              <a:t>1. Góc ở tâm</a:t>
            </a:r>
            <a:endParaRPr lang="en-US" altLang="en-US" sz="3000" b="1">
              <a:solidFill>
                <a:srgbClr val="0000FF"/>
              </a:solidFill>
            </a:endParaRPr>
          </a:p>
        </p:txBody>
      </p:sp>
      <p:sp>
        <p:nvSpPr>
          <p:cNvPr id="5127" name="Text Box 4">
            <a:extLst>
              <a:ext uri="{FF2B5EF4-FFF2-40B4-BE49-F238E27FC236}">
                <a16:creationId xmlns:a16="http://schemas.microsoft.com/office/drawing/2014/main" id="{60229C3D-3A9F-4DEC-A286-502AD3104E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66800"/>
            <a:ext cx="2438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3000" b="1">
                <a:solidFill>
                  <a:srgbClr val="0000FF"/>
                </a:solidFill>
              </a:rPr>
              <a:t>2. Số đo cung</a:t>
            </a:r>
            <a:endParaRPr lang="en-US" altLang="en-US" sz="3000" b="1">
              <a:solidFill>
                <a:srgbClr val="0000FF"/>
              </a:solidFill>
            </a:endParaRPr>
          </a:p>
        </p:txBody>
      </p:sp>
      <p:sp>
        <p:nvSpPr>
          <p:cNvPr id="24581" name="Text Box 5">
            <a:extLst>
              <a:ext uri="{FF2B5EF4-FFF2-40B4-BE49-F238E27FC236}">
                <a16:creationId xmlns:a16="http://schemas.microsoft.com/office/drawing/2014/main" id="{E5908AF0-D88F-466D-A0A9-923A190883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24000"/>
            <a:ext cx="33528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3000" b="1">
                <a:solidFill>
                  <a:srgbClr val="0000FF"/>
                </a:solidFill>
              </a:rPr>
              <a:t>3. So sánh hai cung</a:t>
            </a:r>
            <a:endParaRPr lang="en-US" altLang="en-US" sz="3000" b="1">
              <a:solidFill>
                <a:srgbClr val="0000FF"/>
              </a:solidFill>
            </a:endParaRPr>
          </a:p>
        </p:txBody>
      </p:sp>
      <p:sp>
        <p:nvSpPr>
          <p:cNvPr id="24582" name="Text Box 6">
            <a:extLst>
              <a:ext uri="{FF2B5EF4-FFF2-40B4-BE49-F238E27FC236}">
                <a16:creationId xmlns:a16="http://schemas.microsoft.com/office/drawing/2014/main" id="{0C68D706-498E-49E7-A13C-14FC87DDFB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057400"/>
            <a:ext cx="86868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3000"/>
              <a:t>* Trong 1 đường tròn hay 2 đường tròn bằng nhau</a:t>
            </a:r>
            <a:endParaRPr lang="en-US" altLang="en-US" sz="3000"/>
          </a:p>
        </p:txBody>
      </p:sp>
      <p:sp>
        <p:nvSpPr>
          <p:cNvPr id="24584" name="Text Box 8">
            <a:extLst>
              <a:ext uri="{FF2B5EF4-FFF2-40B4-BE49-F238E27FC236}">
                <a16:creationId xmlns:a16="http://schemas.microsoft.com/office/drawing/2014/main" id="{2ECD4306-6F1B-4D81-9BF9-5BB30D4D4D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495800"/>
            <a:ext cx="88392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3000">
                <a:solidFill>
                  <a:srgbClr val="FF0000"/>
                </a:solidFill>
              </a:rPr>
              <a:t>?1. Hãy vẽ một đường tròn rồi vẽ hai cung bằng nhau.</a:t>
            </a:r>
            <a:endParaRPr lang="en-US" altLang="en-US" sz="3000">
              <a:solidFill>
                <a:srgbClr val="FF0000"/>
              </a:solidFill>
            </a:endParaRPr>
          </a:p>
        </p:txBody>
      </p:sp>
      <p:grpSp>
        <p:nvGrpSpPr>
          <p:cNvPr id="2" name="Group 62">
            <a:extLst>
              <a:ext uri="{FF2B5EF4-FFF2-40B4-BE49-F238E27FC236}">
                <a16:creationId xmlns:a16="http://schemas.microsoft.com/office/drawing/2014/main" id="{4B8BDBAC-B2B3-44A4-8F3E-083CF2D931FB}"/>
              </a:ext>
            </a:extLst>
          </p:cNvPr>
          <p:cNvGrpSpPr>
            <a:grpSpLocks/>
          </p:cNvGrpSpPr>
          <p:nvPr/>
        </p:nvGrpSpPr>
        <p:grpSpPr bwMode="auto">
          <a:xfrm>
            <a:off x="3505200" y="4953000"/>
            <a:ext cx="1890713" cy="1905000"/>
            <a:chOff x="2928" y="2016"/>
            <a:chExt cx="1191" cy="1200"/>
          </a:xfrm>
        </p:grpSpPr>
        <p:pic>
          <p:nvPicPr>
            <p:cNvPr id="5135" name="Picture 63">
              <a:extLst>
                <a:ext uri="{FF2B5EF4-FFF2-40B4-BE49-F238E27FC236}">
                  <a16:creationId xmlns:a16="http://schemas.microsoft.com/office/drawing/2014/main" id="{0AE1FA51-AA29-4A6F-82EE-CA4588D38FE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2016"/>
              <a:ext cx="1191" cy="1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136" name="Text Box 64">
              <a:extLst>
                <a:ext uri="{FF2B5EF4-FFF2-40B4-BE49-F238E27FC236}">
                  <a16:creationId xmlns:a16="http://schemas.microsoft.com/office/drawing/2014/main" id="{5E934F37-7DF0-4494-AC65-CA50B0DEF5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6" y="2281"/>
              <a:ext cx="43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>
                  <a:latin typeface="Arial" panose="020B0604020202020204" pitchFamily="34" charset="0"/>
                </a:rPr>
                <a:t>80</a:t>
              </a:r>
              <a:r>
                <a:rPr lang="en-US" altLang="en-US" sz="1800" baseline="30000">
                  <a:latin typeface="Arial" panose="020B0604020202020204" pitchFamily="34" charset="0"/>
                </a:rPr>
                <a:t>0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137" name="Text Box 65">
              <a:extLst>
                <a:ext uri="{FF2B5EF4-FFF2-40B4-BE49-F238E27FC236}">
                  <a16:creationId xmlns:a16="http://schemas.microsoft.com/office/drawing/2014/main" id="{97CB89C8-D44F-46F1-9F8F-8304FF594B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4" y="2496"/>
              <a:ext cx="43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>
                  <a:latin typeface="Arial" panose="020B0604020202020204" pitchFamily="34" charset="0"/>
                </a:rPr>
                <a:t>80</a:t>
              </a:r>
              <a:r>
                <a:rPr lang="en-US" altLang="en-US" sz="1800" baseline="30000">
                  <a:latin typeface="Arial" panose="020B0604020202020204" pitchFamily="34" charset="0"/>
                </a:rPr>
                <a:t>0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</p:grpSp>
      <p:sp>
        <p:nvSpPr>
          <p:cNvPr id="24591" name="Text Box 15">
            <a:extLst>
              <a:ext uri="{FF2B5EF4-FFF2-40B4-BE49-F238E27FC236}">
                <a16:creationId xmlns:a16="http://schemas.microsoft.com/office/drawing/2014/main" id="{C9B6462F-1E79-48EF-B369-EB72F1680F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590800"/>
            <a:ext cx="8763000" cy="198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15000"/>
              </a:spcBef>
              <a:buFontTx/>
              <a:buChar char="•"/>
            </a:pPr>
            <a:r>
              <a:rPr lang="vi-VN" altLang="en-US" sz="3000"/>
              <a:t>Hai cung được gọi là bằng nhau nếu chúng có số đo bằng nhau</a:t>
            </a:r>
          </a:p>
          <a:p>
            <a:pPr eaLnBrk="1" hangingPunct="1">
              <a:spcBef>
                <a:spcPct val="15000"/>
              </a:spcBef>
              <a:buFontTx/>
              <a:buChar char="•"/>
            </a:pPr>
            <a:r>
              <a:rPr lang="vi-VN" altLang="en-US" sz="3000"/>
              <a:t>Trong hai cung, cung nào có số đo lớn hơn được gọi là cung lớn hơn.</a:t>
            </a:r>
            <a:endParaRPr lang="en-US" altLang="en-US" sz="3000"/>
          </a:p>
        </p:txBody>
      </p:sp>
      <p:graphicFrame>
        <p:nvGraphicFramePr>
          <p:cNvPr id="24593" name="Object 17">
            <a:extLst>
              <a:ext uri="{FF2B5EF4-FFF2-40B4-BE49-F238E27FC236}">
                <a16:creationId xmlns:a16="http://schemas.microsoft.com/office/drawing/2014/main" id="{8779C4B9-727A-4EF5-830D-13075FCE7F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000" y="2438400"/>
          <a:ext cx="137160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4" imgW="609600" imgH="228600" progId="Equation.DSMT4">
                  <p:embed/>
                </p:oleObj>
              </mc:Choice>
              <mc:Fallback>
                <p:oleObj name="Equation" r:id="rId4" imgW="609600" imgH="2286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438400"/>
                        <a:ext cx="1371600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94" name="Text Box 18">
            <a:extLst>
              <a:ext uri="{FF2B5EF4-FFF2-40B4-BE49-F238E27FC236}">
                <a16:creationId xmlns:a16="http://schemas.microsoft.com/office/drawing/2014/main" id="{C043FE8B-0DAB-4E30-A808-FF7C779E19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438400"/>
            <a:ext cx="73914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/>
              <a:t>             : hai cung AB và CD bằng nhau.</a:t>
            </a:r>
          </a:p>
          <a:p>
            <a:pPr eaLnBrk="1" hangingPunct="1">
              <a:spcBef>
                <a:spcPct val="50000"/>
              </a:spcBef>
            </a:pPr>
            <a:r>
              <a:rPr lang="vi-VN" altLang="en-US"/>
              <a:t>             : cung EF nhỏ hơn cung GH</a:t>
            </a:r>
            <a:endParaRPr lang="en-US" altLang="en-US"/>
          </a:p>
        </p:txBody>
      </p:sp>
      <p:graphicFrame>
        <p:nvGraphicFramePr>
          <p:cNvPr id="24595" name="Object 19">
            <a:extLst>
              <a:ext uri="{FF2B5EF4-FFF2-40B4-BE49-F238E27FC236}">
                <a16:creationId xmlns:a16="http://schemas.microsoft.com/office/drawing/2014/main" id="{9945EDBB-C5DF-488E-9146-7305EC168E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4800" y="3200400"/>
          <a:ext cx="1371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6" imgW="634725" imgH="228501" progId="Equation.DSMT4">
                  <p:embed/>
                </p:oleObj>
              </mc:Choice>
              <mc:Fallback>
                <p:oleObj name="Equation" r:id="rId6" imgW="634725" imgH="228501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3200400"/>
                        <a:ext cx="1371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96" name="Text Box 20">
            <a:extLst>
              <a:ext uri="{FF2B5EF4-FFF2-40B4-BE49-F238E27FC236}">
                <a16:creationId xmlns:a16="http://schemas.microsoft.com/office/drawing/2014/main" id="{B2120708-81F6-4ADC-B2AC-0CA6C7C23A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981200"/>
            <a:ext cx="2057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/>
              <a:t>* Kí hiệu:</a:t>
            </a:r>
            <a:endParaRPr lang="en-US" altLang="en-US"/>
          </a:p>
        </p:txBody>
      </p:sp>
      <p:graphicFrame>
        <p:nvGraphicFramePr>
          <p:cNvPr id="24597" name="Object 21">
            <a:extLst>
              <a:ext uri="{FF2B5EF4-FFF2-40B4-BE49-F238E27FC236}">
                <a16:creationId xmlns:a16="http://schemas.microsoft.com/office/drawing/2014/main" id="{6807E06B-E86D-4CBF-963E-6BFF467AA4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05400" y="6400800"/>
          <a:ext cx="1219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8" imgW="609600" imgH="228600" progId="Equation.DSMT4">
                  <p:embed/>
                </p:oleObj>
              </mc:Choice>
              <mc:Fallback>
                <p:oleObj name="Equation" r:id="rId8" imgW="609600" imgH="2286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6400800"/>
                        <a:ext cx="12192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" dur="5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4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24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4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24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4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1" grpId="0"/>
      <p:bldP spid="24582" grpId="0"/>
      <p:bldP spid="24582" grpId="1"/>
      <p:bldP spid="24584" grpId="0"/>
      <p:bldP spid="24591" grpId="0"/>
      <p:bldP spid="24591" grpId="1"/>
      <p:bldP spid="24594" grpId="0"/>
      <p:bldP spid="2459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2">
            <a:extLst>
              <a:ext uri="{FF2B5EF4-FFF2-40B4-BE49-F238E27FC236}">
                <a16:creationId xmlns:a16="http://schemas.microsoft.com/office/drawing/2014/main" id="{2F47B085-2EE0-43B3-B205-67D3D0464C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88963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vi-VN" altLang="en-US" b="1">
                <a:solidFill>
                  <a:srgbClr val="FF0000"/>
                </a:solidFill>
              </a:rPr>
              <a:t>Tiết 37. Bài 1. GÓC Ở TÂM. SỐ ĐO CUNG </a:t>
            </a:r>
            <a:endParaRPr lang="en-US" altLang="en-US" b="1">
              <a:solidFill>
                <a:srgbClr val="FF0000"/>
              </a:solidFill>
            </a:endParaRPr>
          </a:p>
        </p:txBody>
      </p:sp>
      <p:sp>
        <p:nvSpPr>
          <p:cNvPr id="6148" name="Text Box 3">
            <a:extLst>
              <a:ext uri="{FF2B5EF4-FFF2-40B4-BE49-F238E27FC236}">
                <a16:creationId xmlns:a16="http://schemas.microsoft.com/office/drawing/2014/main" id="{2050A6E3-3252-4F93-A820-A7E57207F0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09600"/>
            <a:ext cx="2438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3000" b="1">
                <a:solidFill>
                  <a:srgbClr val="0000FF"/>
                </a:solidFill>
              </a:rPr>
              <a:t>1. Góc ở tâm</a:t>
            </a:r>
            <a:endParaRPr lang="en-US" altLang="en-US" sz="3000" b="1">
              <a:solidFill>
                <a:srgbClr val="0000FF"/>
              </a:solidFill>
            </a:endParaRPr>
          </a:p>
        </p:txBody>
      </p:sp>
      <p:sp>
        <p:nvSpPr>
          <p:cNvPr id="6149" name="Text Box 4">
            <a:extLst>
              <a:ext uri="{FF2B5EF4-FFF2-40B4-BE49-F238E27FC236}">
                <a16:creationId xmlns:a16="http://schemas.microsoft.com/office/drawing/2014/main" id="{AB15A135-19A7-4506-A464-F61BBD7BEA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66800"/>
            <a:ext cx="2438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3000" b="1">
                <a:solidFill>
                  <a:srgbClr val="0000FF"/>
                </a:solidFill>
              </a:rPr>
              <a:t>2. Số đo cung</a:t>
            </a:r>
            <a:endParaRPr lang="en-US" altLang="en-US" sz="3000" b="1">
              <a:solidFill>
                <a:srgbClr val="0000FF"/>
              </a:solidFill>
            </a:endParaRPr>
          </a:p>
        </p:txBody>
      </p:sp>
      <p:sp>
        <p:nvSpPr>
          <p:cNvPr id="6150" name="Text Box 5">
            <a:extLst>
              <a:ext uri="{FF2B5EF4-FFF2-40B4-BE49-F238E27FC236}">
                <a16:creationId xmlns:a16="http://schemas.microsoft.com/office/drawing/2014/main" id="{20215C5D-81C4-433F-A4B8-B6242BAA01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24000"/>
            <a:ext cx="33528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3000" b="1">
                <a:solidFill>
                  <a:srgbClr val="0000FF"/>
                </a:solidFill>
              </a:rPr>
              <a:t>3. So sánh hai cung</a:t>
            </a:r>
            <a:endParaRPr lang="en-US" altLang="en-US" sz="3000" b="1">
              <a:solidFill>
                <a:srgbClr val="0000FF"/>
              </a:solidFill>
            </a:endParaRPr>
          </a:p>
        </p:txBody>
      </p:sp>
      <p:pic>
        <p:nvPicPr>
          <p:cNvPr id="23566" name="Picture 14">
            <a:extLst>
              <a:ext uri="{FF2B5EF4-FFF2-40B4-BE49-F238E27FC236}">
                <a16:creationId xmlns:a16="http://schemas.microsoft.com/office/drawing/2014/main" id="{E7D1F6A8-35AD-4363-8E2E-51934B6827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505200"/>
            <a:ext cx="2590800" cy="257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67" name="AutoShape 15">
            <a:extLst>
              <a:ext uri="{FF2B5EF4-FFF2-40B4-BE49-F238E27FC236}">
                <a16:creationId xmlns:a16="http://schemas.microsoft.com/office/drawing/2014/main" id="{46D1A3F3-6705-4495-834D-0F096B07F3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2286000"/>
            <a:ext cx="4495800" cy="1905000"/>
          </a:xfrm>
          <a:prstGeom prst="cloudCallout">
            <a:avLst>
              <a:gd name="adj1" fmla="val 70588"/>
              <a:gd name="adj2" fmla="val 39917"/>
            </a:avLst>
          </a:prstGeom>
          <a:solidFill>
            <a:schemeClr val="hlink"/>
          </a:solidFill>
          <a:ln w="9525">
            <a:solidFill>
              <a:srgbClr val="FFFF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vi-VN" altLang="en-US" sz="3000">
                <a:solidFill>
                  <a:srgbClr val="FFFF00"/>
                </a:solidFill>
              </a:rPr>
              <a:t>Nói            đúng hay sai ? Vì sao?</a:t>
            </a:r>
            <a:endParaRPr lang="en-US" altLang="en-US" sz="3000">
              <a:solidFill>
                <a:srgbClr val="FFFF00"/>
              </a:solidFill>
            </a:endParaRPr>
          </a:p>
        </p:txBody>
      </p:sp>
      <p:graphicFrame>
        <p:nvGraphicFramePr>
          <p:cNvPr id="23568" name="Object 16">
            <a:extLst>
              <a:ext uri="{FF2B5EF4-FFF2-40B4-BE49-F238E27FC236}">
                <a16:creationId xmlns:a16="http://schemas.microsoft.com/office/drawing/2014/main" id="{A0207074-3D4C-4F40-ABA5-F7E54691CB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2590800"/>
          <a:ext cx="99060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4" imgW="609600" imgH="228600" progId="Equation.DSMT4">
                  <p:embed/>
                </p:oleObj>
              </mc:Choice>
              <mc:Fallback>
                <p:oleObj name="Equation" r:id="rId4" imgW="609600" imgH="2286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590800"/>
                        <a:ext cx="990600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70" name="AutoShape 18">
            <a:extLst>
              <a:ext uri="{FF2B5EF4-FFF2-40B4-BE49-F238E27FC236}">
                <a16:creationId xmlns:a16="http://schemas.microsoft.com/office/drawing/2014/main" id="{771A8E72-FB5C-43A5-92E2-D3E58AD901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4953000"/>
            <a:ext cx="5791200" cy="1905000"/>
          </a:xfrm>
          <a:prstGeom prst="horizontalScroll">
            <a:avLst>
              <a:gd name="adj" fmla="val 12500"/>
            </a:avLst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000" b="1">
                <a:solidFill>
                  <a:srgbClr val="660033"/>
                </a:solidFill>
              </a:rPr>
              <a:t>Sai, vì ch</a:t>
            </a:r>
            <a:r>
              <a:rPr lang="vi-VN" altLang="en-US" sz="3000" b="1">
                <a:solidFill>
                  <a:srgbClr val="660033"/>
                </a:solidFill>
              </a:rPr>
              <a:t>ỉ</a:t>
            </a:r>
            <a:r>
              <a:rPr lang="en-US" altLang="en-US" sz="3000" b="1">
                <a:solidFill>
                  <a:srgbClr val="660033"/>
                </a:solidFill>
              </a:rPr>
              <a:t> so sánh 2 cung</a:t>
            </a:r>
          </a:p>
          <a:p>
            <a:pPr algn="ctr" eaLnBrk="1" hangingPunct="1"/>
            <a:r>
              <a:rPr lang="en-US" altLang="en-US" sz="3000" b="1">
                <a:solidFill>
                  <a:srgbClr val="660033"/>
                </a:solidFill>
              </a:rPr>
              <a:t> trong m</a:t>
            </a:r>
            <a:r>
              <a:rPr lang="vi-VN" altLang="en-US" sz="3000" b="1">
                <a:solidFill>
                  <a:srgbClr val="660033"/>
                </a:solidFill>
              </a:rPr>
              <a:t>ộ</a:t>
            </a:r>
            <a:r>
              <a:rPr lang="en-US" altLang="en-US" sz="3000" b="1">
                <a:solidFill>
                  <a:srgbClr val="660033"/>
                </a:solidFill>
              </a:rPr>
              <a:t>t đ</a:t>
            </a:r>
            <a:r>
              <a:rPr lang="vi-VN" altLang="en-US" sz="3000" b="1">
                <a:solidFill>
                  <a:srgbClr val="660033"/>
                </a:solidFill>
              </a:rPr>
              <a:t>ườ</a:t>
            </a:r>
            <a:r>
              <a:rPr lang="en-US" altLang="en-US" sz="3000" b="1">
                <a:solidFill>
                  <a:srgbClr val="660033"/>
                </a:solidFill>
              </a:rPr>
              <a:t>ng tròn ho</a:t>
            </a:r>
            <a:r>
              <a:rPr lang="vi-VN" altLang="en-US" sz="3000" b="1">
                <a:solidFill>
                  <a:srgbClr val="660033"/>
                </a:solidFill>
              </a:rPr>
              <a:t>ặ</a:t>
            </a:r>
            <a:r>
              <a:rPr lang="en-US" altLang="en-US" sz="3000" b="1">
                <a:solidFill>
                  <a:srgbClr val="660033"/>
                </a:solidFill>
              </a:rPr>
              <a:t>c</a:t>
            </a:r>
          </a:p>
          <a:p>
            <a:pPr algn="ctr" eaLnBrk="1" hangingPunct="1"/>
            <a:r>
              <a:rPr lang="en-US" altLang="en-US" sz="3000" b="1">
                <a:solidFill>
                  <a:srgbClr val="660033"/>
                </a:solidFill>
              </a:rPr>
              <a:t> hai đư</a:t>
            </a:r>
            <a:r>
              <a:rPr lang="vi-VN" altLang="en-US" sz="3000" b="1">
                <a:solidFill>
                  <a:srgbClr val="660033"/>
                </a:solidFill>
              </a:rPr>
              <a:t>ờ</a:t>
            </a:r>
            <a:r>
              <a:rPr lang="en-US" altLang="en-US" sz="3000" b="1">
                <a:solidFill>
                  <a:srgbClr val="660033"/>
                </a:solidFill>
              </a:rPr>
              <a:t>ng</a:t>
            </a:r>
            <a:r>
              <a:rPr lang="vi-VN" altLang="en-US" sz="3000" b="1">
                <a:solidFill>
                  <a:srgbClr val="660033"/>
                </a:solidFill>
              </a:rPr>
              <a:t> </a:t>
            </a:r>
            <a:r>
              <a:rPr lang="en-US" altLang="en-US" sz="3000" b="1">
                <a:solidFill>
                  <a:srgbClr val="660033"/>
                </a:solidFill>
              </a:rPr>
              <a:t>tròn b</a:t>
            </a:r>
            <a:r>
              <a:rPr lang="vi-VN" altLang="en-US" sz="3000" b="1">
                <a:solidFill>
                  <a:srgbClr val="660033"/>
                </a:solidFill>
              </a:rPr>
              <a:t>ằ</a:t>
            </a:r>
            <a:r>
              <a:rPr lang="en-US" altLang="en-US" sz="3000" b="1">
                <a:solidFill>
                  <a:srgbClr val="660033"/>
                </a:solidFill>
              </a:rPr>
              <a:t>ng nhau</a:t>
            </a:r>
          </a:p>
        </p:txBody>
      </p:sp>
      <p:sp>
        <p:nvSpPr>
          <p:cNvPr id="23571" name="AutoShape 19">
            <a:extLst>
              <a:ext uri="{FF2B5EF4-FFF2-40B4-BE49-F238E27FC236}">
                <a16:creationId xmlns:a16="http://schemas.microsoft.com/office/drawing/2014/main" id="{6B3F1331-1438-4C10-9610-4BE74C8AD5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2743200"/>
            <a:ext cx="4343400" cy="2819400"/>
          </a:xfrm>
          <a:prstGeom prst="cloudCallout">
            <a:avLst>
              <a:gd name="adj1" fmla="val 57347"/>
              <a:gd name="adj2" fmla="val 287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vi-VN" altLang="en-US" sz="3000">
                <a:solidFill>
                  <a:srgbClr val="FF0000"/>
                </a:solidFill>
              </a:rPr>
              <a:t>Nếu nói số đo cung AB bằng số đo cung CD đúng không ?</a:t>
            </a:r>
            <a:r>
              <a:rPr lang="en-US" altLang="en-US" sz="3000">
                <a:solidFill>
                  <a:srgbClr val="FF0000"/>
                </a:solidFill>
              </a:rPr>
              <a:t> Vì sao?</a:t>
            </a:r>
          </a:p>
        </p:txBody>
      </p:sp>
      <p:sp>
        <p:nvSpPr>
          <p:cNvPr id="23574" name="AutoShape 22">
            <a:extLst>
              <a:ext uri="{FF2B5EF4-FFF2-40B4-BE49-F238E27FC236}">
                <a16:creationId xmlns:a16="http://schemas.microsoft.com/office/drawing/2014/main" id="{881BE4F0-FBB9-421C-B13B-45A5E75AA7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5334000"/>
            <a:ext cx="5562600" cy="1524000"/>
          </a:xfrm>
          <a:prstGeom prst="horizontalScroll">
            <a:avLst>
              <a:gd name="adj" fmla="val 12500"/>
            </a:avLst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vi-VN" altLang="en-US" sz="3000" b="1">
                <a:solidFill>
                  <a:srgbClr val="660033"/>
                </a:solidFill>
              </a:rPr>
              <a:t>Đúng.</a:t>
            </a:r>
            <a:r>
              <a:rPr lang="en-US" altLang="en-US" sz="3000" b="1">
                <a:solidFill>
                  <a:srgbClr val="660033"/>
                </a:solidFill>
              </a:rPr>
              <a:t> Vì s</a:t>
            </a:r>
            <a:r>
              <a:rPr lang="vi-VN" altLang="en-US" sz="3000" b="1">
                <a:solidFill>
                  <a:srgbClr val="660033"/>
                </a:solidFill>
              </a:rPr>
              <a:t>ố</a:t>
            </a:r>
            <a:r>
              <a:rPr lang="en-US" altLang="en-US" sz="3000" b="1">
                <a:solidFill>
                  <a:srgbClr val="660033"/>
                </a:solidFill>
              </a:rPr>
              <a:t> đo hai cung này </a:t>
            </a:r>
            <a:endParaRPr lang="vi-VN" altLang="en-US" sz="3000" b="1">
              <a:solidFill>
                <a:srgbClr val="660033"/>
              </a:solidFill>
            </a:endParaRPr>
          </a:p>
          <a:p>
            <a:pPr eaLnBrk="1" hangingPunct="1"/>
            <a:r>
              <a:rPr lang="en-US" altLang="en-US" sz="3000" b="1">
                <a:solidFill>
                  <a:srgbClr val="660033"/>
                </a:solidFill>
              </a:rPr>
              <a:t>cùng b</a:t>
            </a:r>
            <a:r>
              <a:rPr lang="vi-VN" altLang="en-US" sz="3000" b="1">
                <a:solidFill>
                  <a:srgbClr val="660033"/>
                </a:solidFill>
              </a:rPr>
              <a:t>ằ</a:t>
            </a:r>
            <a:r>
              <a:rPr lang="en-US" altLang="en-US" sz="3000" b="1">
                <a:solidFill>
                  <a:srgbClr val="660033"/>
                </a:solidFill>
              </a:rPr>
              <a:t>ng s</a:t>
            </a:r>
            <a:r>
              <a:rPr lang="vi-VN" altLang="en-US" sz="3000" b="1">
                <a:solidFill>
                  <a:srgbClr val="660033"/>
                </a:solidFill>
              </a:rPr>
              <a:t>ố</a:t>
            </a:r>
            <a:r>
              <a:rPr lang="en-US" altLang="en-US" sz="3000" b="1">
                <a:solidFill>
                  <a:srgbClr val="660033"/>
                </a:solidFill>
              </a:rPr>
              <a:t> đo góc </a:t>
            </a:r>
            <a:r>
              <a:rPr lang="vi-VN" altLang="en-US" sz="3000" b="1">
                <a:solidFill>
                  <a:srgbClr val="660033"/>
                </a:solidFill>
              </a:rPr>
              <a:t>ở</a:t>
            </a:r>
            <a:r>
              <a:rPr lang="en-US" altLang="en-US" sz="3000" b="1">
                <a:solidFill>
                  <a:srgbClr val="660033"/>
                </a:solidFill>
              </a:rPr>
              <a:t> tâm</a:t>
            </a:r>
            <a:r>
              <a:rPr lang="vi-VN" altLang="en-US" sz="3000" b="1">
                <a:solidFill>
                  <a:srgbClr val="660033"/>
                </a:solidFill>
              </a:rPr>
              <a:t> </a:t>
            </a:r>
            <a:r>
              <a:rPr lang="en-US" altLang="en-US" sz="3000" b="1">
                <a:solidFill>
                  <a:srgbClr val="660033"/>
                </a:solidFill>
              </a:rPr>
              <a:t>AOB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1000"/>
                                        <p:tgtEl>
                                          <p:spTgt spid="23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3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" dur="1000"/>
                                        <p:tgtEl>
                                          <p:spTgt spid="235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" dur="500"/>
                                        <p:tgtEl>
                                          <p:spTgt spid="235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3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" dur="500"/>
                                        <p:tgtEl>
                                          <p:spTgt spid="235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3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235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3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4" dur="500"/>
                                        <p:tgtEl>
                                          <p:spTgt spid="235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7" dur="500"/>
                                        <p:tgtEl>
                                          <p:spTgt spid="235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7" grpId="0" animBg="1"/>
      <p:bldP spid="23567" grpId="1" animBg="1"/>
      <p:bldP spid="23570" grpId="0" animBg="1"/>
      <p:bldP spid="23570" grpId="1" animBg="1"/>
      <p:bldP spid="23571" grpId="0" animBg="1"/>
      <p:bldP spid="23571" grpId="1" animBg="1"/>
      <p:bldP spid="23574" grpId="0" animBg="1"/>
      <p:bldP spid="23574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3,371135678,G:\Toan 8 dien tich da giac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873</TotalTime>
  <Words>961</Words>
  <Application>Microsoft Office PowerPoint</Application>
  <PresentationFormat>On-screen Show (4:3)</PresentationFormat>
  <Paragraphs>175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 Black</vt:lpstr>
      <vt:lpstr>Times New Roman</vt:lpstr>
      <vt:lpstr>Arial</vt:lpstr>
      <vt:lpstr>Calibri</vt:lpstr>
      <vt:lpstr>Default Design</vt:lpstr>
      <vt:lpstr>MathType 6.0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Võ Ngũ Thọ</cp:lastModifiedBy>
  <cp:revision>154</cp:revision>
  <dcterms:created xsi:type="dcterms:W3CDTF">2013-12-05T09:30:14Z</dcterms:created>
  <dcterms:modified xsi:type="dcterms:W3CDTF">2022-06-30T10:16:52Z</dcterms:modified>
</cp:coreProperties>
</file>