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3130" r:id="rId2"/>
    <p:sldId id="3110" r:id="rId3"/>
    <p:sldId id="3163" r:id="rId4"/>
    <p:sldId id="3188" r:id="rId5"/>
    <p:sldId id="3174" r:id="rId6"/>
    <p:sldId id="3187" r:id="rId7"/>
    <p:sldId id="3185" r:id="rId8"/>
    <p:sldId id="3158" r:id="rId9"/>
    <p:sldId id="3208" r:id="rId10"/>
    <p:sldId id="3210" r:id="rId11"/>
    <p:sldId id="3169" r:id="rId12"/>
    <p:sldId id="3155" r:id="rId13"/>
    <p:sldId id="3212" r:id="rId14"/>
    <p:sldId id="3214" r:id="rId15"/>
    <p:sldId id="3215" r:id="rId16"/>
    <p:sldId id="3201" r:id="rId17"/>
    <p:sldId id="3216" r:id="rId18"/>
    <p:sldId id="3217" r:id="rId19"/>
    <p:sldId id="3219" r:id="rId20"/>
    <p:sldId id="3218" r:id="rId21"/>
    <p:sldId id="3221" r:id="rId22"/>
    <p:sldId id="317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4D"/>
    <a:srgbClr val="1E0D85"/>
    <a:srgbClr val="D97F92"/>
    <a:srgbClr val="7EC7CD"/>
    <a:srgbClr val="A388BE"/>
    <a:srgbClr val="305D84"/>
    <a:srgbClr val="B4B6DB"/>
    <a:srgbClr val="457A5C"/>
    <a:srgbClr val="F08761"/>
    <a:srgbClr val="F5B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8" autoAdjust="0"/>
    <p:restoredTop sz="95317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26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2022/6/24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761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2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8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89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7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339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5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276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22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6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4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77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3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117" y="1526893"/>
            <a:ext cx="9308311" cy="3511475"/>
          </a:xfrm>
        </p:spPr>
        <p:txBody>
          <a:bodyPr anchor="b"/>
          <a:lstStyle>
            <a:lvl1pPr>
              <a:defRPr sz="75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117" y="5038367"/>
            <a:ext cx="9308311" cy="908479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8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2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5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16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18" y="5062841"/>
            <a:ext cx="9308310" cy="597699"/>
          </a:xfrm>
        </p:spPr>
        <p:txBody>
          <a:bodyPr anchor="b">
            <a:normAutofit/>
          </a:bodyPr>
          <a:lstStyle>
            <a:lvl1pPr algn="l">
              <a:defRPr sz="2531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117" y="723265"/>
            <a:ext cx="9308311" cy="383955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7"/>
            </a:lvl1pPr>
            <a:lvl2pPr marL="482163" indent="0">
              <a:buNone/>
              <a:defRPr sz="1687"/>
            </a:lvl2pPr>
            <a:lvl3pPr marL="964326" indent="0">
              <a:buNone/>
              <a:defRPr sz="1687"/>
            </a:lvl3pPr>
            <a:lvl4pPr marL="1446489" indent="0">
              <a:buNone/>
              <a:defRPr sz="1687"/>
            </a:lvl4pPr>
            <a:lvl5pPr marL="1928652" indent="0">
              <a:buNone/>
              <a:defRPr sz="1687"/>
            </a:lvl5pPr>
            <a:lvl6pPr marL="2410816" indent="0">
              <a:buNone/>
              <a:defRPr sz="1687"/>
            </a:lvl6pPr>
            <a:lvl7pPr marL="2892979" indent="0">
              <a:buNone/>
              <a:defRPr sz="1687"/>
            </a:lvl7pPr>
            <a:lvl8pPr marL="3375142" indent="0">
              <a:buNone/>
              <a:defRPr sz="1687"/>
            </a:lvl8pPr>
            <a:lvl9pPr marL="3857305" indent="0">
              <a:buNone/>
              <a:defRPr sz="168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118" y="5660540"/>
            <a:ext cx="9308309" cy="520683"/>
          </a:xfrm>
        </p:spPr>
        <p:txBody>
          <a:bodyPr>
            <a:normAutofit/>
          </a:bodyPr>
          <a:lstStyle>
            <a:lvl1pPr marL="0" indent="0">
              <a:buNone/>
              <a:defRPr sz="126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16" y="1526893"/>
            <a:ext cx="9308312" cy="2089432"/>
          </a:xfrm>
        </p:spPr>
        <p:txBody>
          <a:bodyPr/>
          <a:lstStyle>
            <a:lvl1pPr>
              <a:defRPr sz="50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116" y="3857413"/>
            <a:ext cx="9308312" cy="2491246"/>
          </a:xfrm>
        </p:spPr>
        <p:txBody>
          <a:bodyPr anchor="ctr">
            <a:normAutofit/>
          </a:bodyPr>
          <a:lstStyle>
            <a:lvl1pPr marL="0" indent="0">
              <a:buNone/>
              <a:defRPr sz="1898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00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23" y="1526893"/>
            <a:ext cx="8436778" cy="2450299"/>
          </a:xfrm>
        </p:spPr>
        <p:txBody>
          <a:bodyPr/>
          <a:lstStyle>
            <a:lvl1pPr>
              <a:defRPr sz="50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035969" y="3977192"/>
            <a:ext cx="7677755" cy="36086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76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116" y="4588332"/>
            <a:ext cx="9308312" cy="1767981"/>
          </a:xfrm>
        </p:spPr>
        <p:txBody>
          <a:bodyPr anchor="ctr">
            <a:normAutofit/>
          </a:bodyPr>
          <a:lstStyle>
            <a:lvl1pPr marL="0" indent="0">
              <a:buNone/>
              <a:defRPr sz="1898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47420" y="1024312"/>
            <a:ext cx="845767" cy="207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86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0751" y="2756577"/>
            <a:ext cx="845767" cy="207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86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7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16" y="3294875"/>
            <a:ext cx="9308313" cy="1743493"/>
          </a:xfrm>
        </p:spPr>
        <p:txBody>
          <a:bodyPr anchor="b"/>
          <a:lstStyle>
            <a:lvl1pPr algn="l">
              <a:defRPr sz="421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116" y="5038368"/>
            <a:ext cx="9308312" cy="907403"/>
          </a:xfrm>
        </p:spPr>
        <p:txBody>
          <a:bodyPr anchor="t"/>
          <a:lstStyle>
            <a:lvl1pPr marL="0" indent="0" algn="l">
              <a:buNone/>
              <a:defRPr sz="210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9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2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61" y="2089432"/>
            <a:ext cx="3108023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8145" y="2812697"/>
            <a:ext cx="3087439" cy="3785422"/>
          </a:xfrm>
        </p:spPr>
        <p:txBody>
          <a:bodyPr anchor="t">
            <a:normAutofit/>
          </a:bodyPr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96047" y="2089432"/>
            <a:ext cx="3096817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084916" y="2812697"/>
            <a:ext cx="3107947" cy="3785422"/>
          </a:xfrm>
        </p:spPr>
        <p:txBody>
          <a:bodyPr anchor="t">
            <a:normAutofit/>
          </a:bodyPr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4333" y="2089432"/>
            <a:ext cx="3092463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514333" y="2812697"/>
            <a:ext cx="3092463" cy="3785422"/>
          </a:xfrm>
        </p:spPr>
        <p:txBody>
          <a:bodyPr anchor="t">
            <a:normAutofit/>
          </a:bodyPr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29915" y="2250158"/>
            <a:ext cx="0" cy="417886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42974" y="2250158"/>
            <a:ext cx="0" cy="418359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62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2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145" y="4483177"/>
            <a:ext cx="3100834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145" y="2330520"/>
            <a:ext cx="3100834" cy="16072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7"/>
            </a:lvl1pPr>
            <a:lvl2pPr marL="482163" indent="0">
              <a:buNone/>
              <a:defRPr sz="1687"/>
            </a:lvl2pPr>
            <a:lvl3pPr marL="964326" indent="0">
              <a:buNone/>
              <a:defRPr sz="1687"/>
            </a:lvl3pPr>
            <a:lvl4pPr marL="1446489" indent="0">
              <a:buNone/>
              <a:defRPr sz="1687"/>
            </a:lvl4pPr>
            <a:lvl5pPr marL="1928652" indent="0">
              <a:buNone/>
              <a:defRPr sz="1687"/>
            </a:lvl5pPr>
            <a:lvl6pPr marL="2410816" indent="0">
              <a:buNone/>
              <a:defRPr sz="1687"/>
            </a:lvl6pPr>
            <a:lvl7pPr marL="2892979" indent="0">
              <a:buNone/>
              <a:defRPr sz="1687"/>
            </a:lvl7pPr>
            <a:lvl8pPr marL="3375142" indent="0">
              <a:buNone/>
              <a:defRPr sz="1687"/>
            </a:lvl8pPr>
            <a:lvl9pPr marL="3857305" indent="0">
              <a:buNone/>
              <a:defRPr sz="168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145" y="5090920"/>
            <a:ext cx="3100834" cy="695200"/>
          </a:xfrm>
        </p:spPr>
        <p:txBody>
          <a:bodyPr anchor="t">
            <a:normAutofit/>
          </a:bodyPr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02076" y="4483177"/>
            <a:ext cx="3090788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02075" y="2330520"/>
            <a:ext cx="3090788" cy="16072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7"/>
            </a:lvl1pPr>
            <a:lvl2pPr marL="482163" indent="0">
              <a:buNone/>
              <a:defRPr sz="1687"/>
            </a:lvl2pPr>
            <a:lvl3pPr marL="964326" indent="0">
              <a:buNone/>
              <a:defRPr sz="1687"/>
            </a:lvl3pPr>
            <a:lvl4pPr marL="1446489" indent="0">
              <a:buNone/>
              <a:defRPr sz="1687"/>
            </a:lvl4pPr>
            <a:lvl5pPr marL="1928652" indent="0">
              <a:buNone/>
              <a:defRPr sz="1687"/>
            </a:lvl5pPr>
            <a:lvl6pPr marL="2410816" indent="0">
              <a:buNone/>
              <a:defRPr sz="1687"/>
            </a:lvl6pPr>
            <a:lvl7pPr marL="2892979" indent="0">
              <a:buNone/>
              <a:defRPr sz="1687"/>
            </a:lvl7pPr>
            <a:lvl8pPr marL="3375142" indent="0">
              <a:buNone/>
              <a:defRPr sz="1687"/>
            </a:lvl8pPr>
            <a:lvl9pPr marL="3857305" indent="0">
              <a:buNone/>
              <a:defRPr sz="168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00648" y="5090919"/>
            <a:ext cx="3094881" cy="695200"/>
          </a:xfrm>
        </p:spPr>
        <p:txBody>
          <a:bodyPr anchor="t">
            <a:normAutofit/>
          </a:bodyPr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4333" y="4483177"/>
            <a:ext cx="3092463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514331" y="2330520"/>
            <a:ext cx="3092463" cy="16072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7"/>
            </a:lvl1pPr>
            <a:lvl2pPr marL="482163" indent="0">
              <a:buNone/>
              <a:defRPr sz="1687"/>
            </a:lvl2pPr>
            <a:lvl3pPr marL="964326" indent="0">
              <a:buNone/>
              <a:defRPr sz="1687"/>
            </a:lvl3pPr>
            <a:lvl4pPr marL="1446489" indent="0">
              <a:buNone/>
              <a:defRPr sz="1687"/>
            </a:lvl4pPr>
            <a:lvl5pPr marL="1928652" indent="0">
              <a:buNone/>
              <a:defRPr sz="1687"/>
            </a:lvl5pPr>
            <a:lvl6pPr marL="2410816" indent="0">
              <a:buNone/>
              <a:defRPr sz="1687"/>
            </a:lvl6pPr>
            <a:lvl7pPr marL="2892979" indent="0">
              <a:buNone/>
              <a:defRPr sz="1687"/>
            </a:lvl7pPr>
            <a:lvl8pPr marL="3375142" indent="0">
              <a:buNone/>
              <a:defRPr sz="1687"/>
            </a:lvl8pPr>
            <a:lvl9pPr marL="3857305" indent="0">
              <a:buNone/>
              <a:defRPr sz="168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514201" y="5090917"/>
            <a:ext cx="3096559" cy="695200"/>
          </a:xfrm>
        </p:spPr>
        <p:txBody>
          <a:bodyPr anchor="t">
            <a:normAutofit/>
          </a:bodyPr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29915" y="2250158"/>
            <a:ext cx="0" cy="417886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42974" y="2250158"/>
            <a:ext cx="0" cy="418359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52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95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349" y="453716"/>
            <a:ext cx="1848446" cy="614440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145" y="935893"/>
            <a:ext cx="7829102" cy="56622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010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67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1A5AF-348A-4F70-944B-222A74B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18" y="3018069"/>
            <a:ext cx="9308310" cy="2020298"/>
          </a:xfrm>
        </p:spPr>
        <p:txBody>
          <a:bodyPr anchor="b"/>
          <a:lstStyle>
            <a:lvl1pPr algn="l">
              <a:defRPr sz="421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117" y="5038368"/>
            <a:ext cx="9308311" cy="907403"/>
          </a:xfrm>
        </p:spPr>
        <p:txBody>
          <a:bodyPr anchor="t"/>
          <a:lstStyle>
            <a:lvl1pPr marL="0" indent="0" algn="l">
              <a:buNone/>
              <a:defRPr sz="210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01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650" y="2173144"/>
            <a:ext cx="4636764" cy="4424976"/>
          </a:xfrm>
        </p:spPr>
        <p:txBody>
          <a:bodyPr>
            <a:normAutofit/>
          </a:bodyPr>
          <a:lstStyle>
            <a:lvl1pPr>
              <a:defRPr sz="1898"/>
            </a:lvl1pPr>
            <a:lvl2pPr>
              <a:defRPr sz="1687"/>
            </a:lvl2pPr>
            <a:lvl3pPr>
              <a:defRPr sz="147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3724" y="2168416"/>
            <a:ext cx="4636766" cy="4429703"/>
          </a:xfrm>
        </p:spPr>
        <p:txBody>
          <a:bodyPr>
            <a:normAutofit/>
          </a:bodyPr>
          <a:lstStyle>
            <a:lvl1pPr>
              <a:defRPr sz="1898"/>
            </a:lvl1pPr>
            <a:lvl2pPr>
              <a:defRPr sz="1687"/>
            </a:lvl2pPr>
            <a:lvl3pPr>
              <a:defRPr sz="147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07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50" y="2009069"/>
            <a:ext cx="4636763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3650" y="2651972"/>
            <a:ext cx="4636764" cy="3946148"/>
          </a:xfrm>
        </p:spPr>
        <p:txBody>
          <a:bodyPr>
            <a:normAutofit/>
          </a:bodyPr>
          <a:lstStyle>
            <a:lvl1pPr>
              <a:defRPr sz="1898"/>
            </a:lvl1pPr>
            <a:lvl2pPr>
              <a:defRPr sz="1687"/>
            </a:lvl2pPr>
            <a:lvl3pPr>
              <a:defRPr sz="147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3726" y="2009069"/>
            <a:ext cx="4636764" cy="607743"/>
          </a:xfrm>
        </p:spPr>
        <p:txBody>
          <a:bodyPr anchor="b">
            <a:noAutofit/>
          </a:bodyPr>
          <a:lstStyle>
            <a:lvl1pPr marL="0" indent="0">
              <a:buNone/>
              <a:defRPr sz="253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3726" y="2651972"/>
            <a:ext cx="4636764" cy="3946148"/>
          </a:xfrm>
        </p:spPr>
        <p:txBody>
          <a:bodyPr>
            <a:normAutofit/>
          </a:bodyPr>
          <a:lstStyle>
            <a:lvl1pPr>
              <a:defRPr sz="1898"/>
            </a:lvl1pPr>
            <a:lvl2pPr>
              <a:defRPr sz="1687"/>
            </a:lvl2pPr>
            <a:lvl3pPr>
              <a:defRPr sz="147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1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78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14" y="1526893"/>
            <a:ext cx="3587060" cy="1526893"/>
          </a:xfrm>
        </p:spPr>
        <p:txBody>
          <a:bodyPr anchor="b"/>
          <a:lstStyle>
            <a:lvl1pPr algn="l">
              <a:defRPr sz="2531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275" y="1526893"/>
            <a:ext cx="5480153" cy="4821767"/>
          </a:xfrm>
        </p:spPr>
        <p:txBody>
          <a:bodyPr anchor="ctr">
            <a:normAutofit/>
          </a:bodyPr>
          <a:lstStyle>
            <a:lvl1pPr>
              <a:defRPr sz="2109"/>
            </a:lvl1pPr>
            <a:lvl2pPr>
              <a:defRPr sz="1898"/>
            </a:lvl2pPr>
            <a:lvl3pPr>
              <a:defRPr sz="1687"/>
            </a:lvl3pPr>
            <a:lvl4pPr>
              <a:defRPr sz="1476"/>
            </a:lvl4pPr>
            <a:lvl5pPr>
              <a:defRPr sz="1476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115" y="3300232"/>
            <a:ext cx="3587059" cy="3053785"/>
          </a:xfrm>
        </p:spPr>
        <p:txBody>
          <a:bodyPr/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2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011" y="1955486"/>
            <a:ext cx="5371424" cy="1660839"/>
          </a:xfrm>
        </p:spPr>
        <p:txBody>
          <a:bodyPr anchor="b">
            <a:normAutofit/>
          </a:bodyPr>
          <a:lstStyle>
            <a:lvl1pPr algn="l">
              <a:defRPr sz="379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29599" y="1205442"/>
            <a:ext cx="3375422" cy="48217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7"/>
            </a:lvl1pPr>
            <a:lvl2pPr marL="482163" indent="0">
              <a:buNone/>
              <a:defRPr sz="1687"/>
            </a:lvl2pPr>
            <a:lvl3pPr marL="964326" indent="0">
              <a:buNone/>
              <a:defRPr sz="1687"/>
            </a:lvl3pPr>
            <a:lvl4pPr marL="1446489" indent="0">
              <a:buNone/>
              <a:defRPr sz="1687"/>
            </a:lvl4pPr>
            <a:lvl5pPr marL="1928652" indent="0">
              <a:buNone/>
              <a:defRPr sz="1687"/>
            </a:lvl5pPr>
            <a:lvl6pPr marL="2410816" indent="0">
              <a:buNone/>
              <a:defRPr sz="1687"/>
            </a:lvl6pPr>
            <a:lvl7pPr marL="2892979" indent="0">
              <a:buNone/>
              <a:defRPr sz="1687"/>
            </a:lvl7pPr>
            <a:lvl8pPr marL="3375142" indent="0">
              <a:buNone/>
              <a:defRPr sz="1687"/>
            </a:lvl8pPr>
            <a:lvl9pPr marL="3857305" indent="0">
              <a:buNone/>
              <a:defRPr sz="168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116" y="3857413"/>
            <a:ext cx="5363064" cy="1446530"/>
          </a:xfrm>
        </p:spPr>
        <p:txBody>
          <a:bodyPr>
            <a:normAutofit/>
          </a:bodyPr>
          <a:lstStyle>
            <a:lvl1pPr marL="0" indent="0">
              <a:buNone/>
              <a:defRPr sz="1476"/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3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815529"/>
            <a:ext cx="4257786" cy="4417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050355"/>
            <a:ext cx="1605669" cy="24946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079817" y="1767981"/>
            <a:ext cx="2973586" cy="297342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436880" y="0"/>
            <a:ext cx="1691072" cy="1203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076512" y="6429022"/>
            <a:ext cx="1048079" cy="803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008630" y="0"/>
            <a:ext cx="723305" cy="12054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446" y="477450"/>
            <a:ext cx="9919044" cy="1477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50" y="2165068"/>
            <a:ext cx="9435805" cy="442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711055" y="1888518"/>
            <a:ext cx="1044715" cy="32146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6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441224" y="3401485"/>
            <a:ext cx="4070654" cy="321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6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18695" y="311885"/>
            <a:ext cx="884038" cy="809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53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66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482163" rtl="0" eaLnBrk="1" latinLnBrk="0" hangingPunct="1">
        <a:spcBef>
          <a:spcPct val="0"/>
        </a:spcBef>
        <a:buNone/>
        <a:defRPr sz="442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1622" indent="-36162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83515" indent="-30135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9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05408" indent="-24108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87571" indent="-24108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6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69734" indent="-24108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6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42828" indent="-24108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6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34060" indent="-24108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6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16223" indent="-24108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6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098387" indent="-241082" algn="l" defTabSz="482163" rtl="0" eaLnBrk="1" latinLnBrk="0" hangingPunct="1">
        <a:spcBef>
          <a:spcPts val="105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6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48216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>
            <a:fillRect/>
          </a:stretch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35227" y="2467134"/>
            <a:ext cx="4932548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2+3: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5" y="2409613"/>
            <a:ext cx="4607719" cy="28069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</a:ln>
        </p:spPr>
        <p:txBody>
          <a:bodyPr wrap="none" lIns="114803" tIns="57401" rIns="114803" bIns="57401" anchor="ctr"/>
          <a:lstStyle/>
          <a:p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98516" y="1826297"/>
            <a:ext cx="1812061" cy="2439192"/>
            <a:chOff x="8770198" y="1363135"/>
            <a:chExt cx="2434167" cy="3276600"/>
          </a:xfrm>
        </p:grpSpPr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2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Từ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láy</a:t>
              </a:r>
              <a:endParaRPr lang="id-ID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8"/>
          <p:cNvSpPr txBox="1"/>
          <p:nvPr/>
        </p:nvSpPr>
        <p:spPr>
          <a:xfrm>
            <a:off x="3945649" y="365631"/>
            <a:ext cx="496745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Nghệ</a:t>
            </a:r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thuật</a:t>
            </a:r>
            <a:endParaRPr lang="zh-CN" altLang="en-US" sz="4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0230" y="1369794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2975" y="232092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2975" y="3122394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01175" y="193992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01175" y="270192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715547" y="1826297"/>
            <a:ext cx="2135081" cy="1812061"/>
          </a:xfrm>
          <a:custGeom>
            <a:avLst/>
            <a:gdLst>
              <a:gd name="T0" fmla="*/ 848 w 1696"/>
              <a:gd name="T1" fmla="*/ 0 h 1440"/>
              <a:gd name="T2" fmla="*/ 0 w 1696"/>
              <a:gd name="T3" fmla="*/ 848 h 1440"/>
              <a:gd name="T4" fmla="*/ 241 w 1696"/>
              <a:gd name="T5" fmla="*/ 1440 h 1440"/>
              <a:gd name="T6" fmla="*/ 718 w 1696"/>
              <a:gd name="T7" fmla="*/ 1209 h 1440"/>
              <a:gd name="T8" fmla="*/ 464 w 1696"/>
              <a:gd name="T9" fmla="*/ 848 h 1440"/>
              <a:gd name="T10" fmla="*/ 848 w 1696"/>
              <a:gd name="T11" fmla="*/ 464 h 1440"/>
              <a:gd name="T12" fmla="*/ 1232 w 1696"/>
              <a:gd name="T13" fmla="*/ 848 h 1440"/>
              <a:gd name="T14" fmla="*/ 1213 w 1696"/>
              <a:gd name="T15" fmla="*/ 966 h 1440"/>
              <a:gd name="T16" fmla="*/ 1293 w 1696"/>
              <a:gd name="T17" fmla="*/ 966 h 1440"/>
              <a:gd name="T18" fmla="*/ 1293 w 1696"/>
              <a:gd name="T19" fmla="*/ 1062 h 1440"/>
              <a:gd name="T20" fmla="*/ 1669 w 1696"/>
              <a:gd name="T21" fmla="*/ 1062 h 1440"/>
              <a:gd name="T22" fmla="*/ 1696 w 1696"/>
              <a:gd name="T23" fmla="*/ 848 h 1440"/>
              <a:gd name="T24" fmla="*/ 848 w 1696"/>
              <a:gd name="T2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6" h="1440">
                <a:moveTo>
                  <a:pt x="848" y="0"/>
                </a:moveTo>
                <a:cubicBezTo>
                  <a:pt x="380" y="0"/>
                  <a:pt x="0" y="380"/>
                  <a:pt x="0" y="848"/>
                </a:cubicBezTo>
                <a:cubicBezTo>
                  <a:pt x="0" y="1078"/>
                  <a:pt x="92" y="1287"/>
                  <a:pt x="241" y="1440"/>
                </a:cubicBezTo>
                <a:cubicBezTo>
                  <a:pt x="374" y="1315"/>
                  <a:pt x="540" y="1235"/>
                  <a:pt x="718" y="1209"/>
                </a:cubicBezTo>
                <a:cubicBezTo>
                  <a:pt x="570" y="1156"/>
                  <a:pt x="464" y="1014"/>
                  <a:pt x="464" y="848"/>
                </a:cubicBezTo>
                <a:cubicBezTo>
                  <a:pt x="464" y="636"/>
                  <a:pt x="636" y="464"/>
                  <a:pt x="848" y="464"/>
                </a:cubicBezTo>
                <a:cubicBezTo>
                  <a:pt x="1060" y="464"/>
                  <a:pt x="1232" y="636"/>
                  <a:pt x="1232" y="848"/>
                </a:cubicBezTo>
                <a:cubicBezTo>
                  <a:pt x="1232" y="889"/>
                  <a:pt x="1225" y="929"/>
                  <a:pt x="1213" y="966"/>
                </a:cubicBezTo>
                <a:cubicBezTo>
                  <a:pt x="1293" y="966"/>
                  <a:pt x="1293" y="966"/>
                  <a:pt x="1293" y="966"/>
                </a:cubicBezTo>
                <a:cubicBezTo>
                  <a:pt x="1293" y="1062"/>
                  <a:pt x="1293" y="1062"/>
                  <a:pt x="1293" y="1062"/>
                </a:cubicBezTo>
                <a:cubicBezTo>
                  <a:pt x="1669" y="1062"/>
                  <a:pt x="1669" y="1062"/>
                  <a:pt x="1669" y="1062"/>
                </a:cubicBezTo>
                <a:cubicBezTo>
                  <a:pt x="1687" y="994"/>
                  <a:pt x="1696" y="922"/>
                  <a:pt x="1696" y="848"/>
                </a:cubicBezTo>
                <a:cubicBezTo>
                  <a:pt x="1696" y="380"/>
                  <a:pt x="1316" y="0"/>
                  <a:pt x="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5827" tIns="27914" rIns="55827" bIns="2791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173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8920653">
            <a:off x="4993671" y="2321758"/>
            <a:ext cx="807575" cy="336038"/>
          </a:xfrm>
          <a:prstGeom prst="rect">
            <a:avLst/>
          </a:prstGeom>
          <a:noFill/>
        </p:spPr>
        <p:txBody>
          <a:bodyPr wrap="none" rtlCol="0" anchor="ctr">
            <a:prstTxWarp prst="textArchUp">
              <a:avLst/>
            </a:prstTxWarp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Điệp</a:t>
            </a:r>
            <a:endParaRPr lang="id-ID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001322" y="2918260"/>
            <a:ext cx="1137659" cy="589314"/>
          </a:xfrm>
          <a:custGeom>
            <a:avLst/>
            <a:gdLst>
              <a:gd name="T0" fmla="*/ 849 w 904"/>
              <a:gd name="T1" fmla="*/ 0 h 468"/>
              <a:gd name="T2" fmla="*/ 873 w 904"/>
              <a:gd name="T3" fmla="*/ 58 h 468"/>
              <a:gd name="T4" fmla="*/ 507 w 904"/>
              <a:gd name="T5" fmla="*/ 436 h 468"/>
              <a:gd name="T6" fmla="*/ 396 w 904"/>
              <a:gd name="T7" fmla="*/ 436 h 468"/>
              <a:gd name="T8" fmla="*/ 30 w 904"/>
              <a:gd name="T9" fmla="*/ 58 h 468"/>
              <a:gd name="T10" fmla="*/ 55 w 904"/>
              <a:gd name="T11" fmla="*/ 0 h 468"/>
              <a:gd name="T12" fmla="*/ 849 w 904"/>
              <a:gd name="T13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4" h="468">
                <a:moveTo>
                  <a:pt x="849" y="0"/>
                </a:moveTo>
                <a:cubicBezTo>
                  <a:pt x="893" y="0"/>
                  <a:pt x="904" y="26"/>
                  <a:pt x="873" y="58"/>
                </a:cubicBezTo>
                <a:cubicBezTo>
                  <a:pt x="507" y="436"/>
                  <a:pt x="507" y="436"/>
                  <a:pt x="507" y="436"/>
                </a:cubicBezTo>
                <a:cubicBezTo>
                  <a:pt x="477" y="468"/>
                  <a:pt x="427" y="468"/>
                  <a:pt x="396" y="436"/>
                </a:cubicBezTo>
                <a:cubicBezTo>
                  <a:pt x="30" y="58"/>
                  <a:pt x="30" y="58"/>
                  <a:pt x="30" y="58"/>
                </a:cubicBezTo>
                <a:cubicBezTo>
                  <a:pt x="0" y="26"/>
                  <a:pt x="11" y="0"/>
                  <a:pt x="55" y="0"/>
                </a:cubicBezTo>
                <a:lnTo>
                  <a:pt x="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5827" tIns="27914" rIns="55827" bIns="2791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1735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00175" y="4672707"/>
            <a:ext cx="1013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23975" y="6054725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257175" y="512341"/>
            <a:ext cx="5105400" cy="31039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Microsoft YaHei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85775" y="943134"/>
            <a:ext cx="452524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0" name="Picture 2" descr="Káº¿t quáº£ hÃ¬nh áº£nh cho Äáº¥t nÆ°á»c viá»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590" y="520701"/>
            <a:ext cx="6952985" cy="3095624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314575" y="1482725"/>
            <a:ext cx="2667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5775" y="2016125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61975" y="6239137"/>
            <a:ext cx="11353800" cy="577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76261" y="4987925"/>
            <a:ext cx="11415713" cy="1039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61975" y="4149725"/>
            <a:ext cx="11734800" cy="577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720725"/>
            <a:ext cx="7086600" cy="5791200"/>
          </a:xfrm>
          <a:prstGeom prst="star5">
            <a:avLst/>
          </a:prstGeom>
          <a:solidFill>
            <a:srgbClr val="F2FF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75" y="2930525"/>
            <a:ext cx="6429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0575" y="949325"/>
            <a:ext cx="307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NTTT So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8575" y="2092325"/>
            <a:ext cx="4800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4776" y="4637465"/>
            <a:ext cx="4800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4+5: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6" y="1952413"/>
            <a:ext cx="4343400" cy="44071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</a:ln>
        </p:spPr>
        <p:txBody>
          <a:bodyPr wrap="none" lIns="114803" tIns="57401" rIns="114803" bIns="57401" anchor="ctr"/>
          <a:lstStyle/>
          <a:p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90575" y="1330325"/>
            <a:ext cx="3941966" cy="608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773395" y="1939925"/>
            <a:ext cx="4055780" cy="608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90575" y="2549525"/>
            <a:ext cx="3691898" cy="608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…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29375" y="1558925"/>
            <a:ext cx="5424488" cy="11008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057775" y="1101725"/>
            <a:ext cx="533400" cy="2209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933575" y="3997325"/>
            <a:ext cx="10058400" cy="159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803" tIns="57401" rIns="114803" bIns="5740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khiêm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ước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35" y="4089014"/>
            <a:ext cx="533401" cy="1250522"/>
            <a:chOff x="5502862" y="5357314"/>
            <a:chExt cx="321816" cy="1497993"/>
          </a:xfrm>
        </p:grpSpPr>
        <p:sp>
          <p:nvSpPr>
            <p:cNvPr id="1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2357437" y="156816"/>
            <a:ext cx="8262194" cy="707073"/>
            <a:chOff x="1056" y="247"/>
            <a:chExt cx="3701" cy="344"/>
          </a:xfrm>
        </p:grpSpPr>
        <p:sp>
          <p:nvSpPr>
            <p:cNvPr id="93194" name="AutoShape 5"/>
            <p:cNvSpPr>
              <a:spLocks noChangeArrowheads="1"/>
            </p:cNvSpPr>
            <p:nvPr/>
          </p:nvSpPr>
          <p:spPr bwMode="auto">
            <a:xfrm>
              <a:off x="1056" y="288"/>
              <a:ext cx="3216" cy="285"/>
            </a:xfrm>
            <a:prstGeom prst="hexagon">
              <a:avLst>
                <a:gd name="adj" fmla="val 139583"/>
                <a:gd name="vf" fmla="val 115470"/>
              </a:avLst>
            </a:prstGeom>
            <a:solidFill>
              <a:schemeClr val="accent2"/>
            </a:solidFill>
            <a:ln w="9525">
              <a:solidFill>
                <a:srgbClr val="669900"/>
              </a:solidFill>
              <a:miter lim="800000"/>
            </a:ln>
            <a:effectLst>
              <a:prstShdw prst="shdw13" dist="724902" dir="21419233">
                <a:srgbClr val="808080"/>
              </a:prstShdw>
            </a:effectLst>
          </p:spPr>
          <p:txBody>
            <a:bodyPr anchor="ctr">
              <a:spAutoFit/>
            </a:bodyPr>
            <a:lstStyle/>
            <a:p>
              <a:endParaRPr lang="en-US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95" name="Text Box 6"/>
            <p:cNvSpPr txBox="1">
              <a:spLocks noChangeArrowheads="1"/>
            </p:cNvSpPr>
            <p:nvPr/>
          </p:nvSpPr>
          <p:spPr bwMode="auto">
            <a:xfrm>
              <a:off x="1632" y="247"/>
              <a:ext cx="3125" cy="34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NHÂN VẬT TRỮ TÌNH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Freeform 10"/>
          <p:cNvSpPr/>
          <p:nvPr/>
        </p:nvSpPr>
        <p:spPr bwMode="auto">
          <a:xfrm>
            <a:off x="2162175" y="1787525"/>
            <a:ext cx="1911486" cy="614253"/>
          </a:xfrm>
          <a:custGeom>
            <a:avLst/>
            <a:gdLst>
              <a:gd name="T0" fmla="*/ 790 w 941"/>
              <a:gd name="T1" fmla="*/ 0 h 302"/>
              <a:gd name="T2" fmla="*/ 0 w 941"/>
              <a:gd name="T3" fmla="*/ 0 h 302"/>
              <a:gd name="T4" fmla="*/ 0 w 941"/>
              <a:gd name="T5" fmla="*/ 302 h 302"/>
              <a:gd name="T6" fmla="*/ 790 w 941"/>
              <a:gd name="T7" fmla="*/ 302 h 302"/>
              <a:gd name="T8" fmla="*/ 941 w 941"/>
              <a:gd name="T9" fmla="*/ 151 h 302"/>
              <a:gd name="T10" fmla="*/ 790 w 94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302">
                <a:moveTo>
                  <a:pt x="7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790" y="302"/>
                  <a:pt x="790" y="302"/>
                  <a:pt x="790" y="302"/>
                </a:cubicBezTo>
                <a:cubicBezTo>
                  <a:pt x="873" y="302"/>
                  <a:pt x="941" y="234"/>
                  <a:pt x="941" y="151"/>
                </a:cubicBezTo>
                <a:cubicBezTo>
                  <a:pt x="941" y="67"/>
                  <a:pt x="87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904"/>
          <p:cNvSpPr>
            <a:spLocks noChangeArrowheads="1"/>
          </p:cNvSpPr>
          <p:nvPr/>
        </p:nvSpPr>
        <p:spPr bwMode="auto">
          <a:xfrm>
            <a:off x="707" y="1542908"/>
            <a:ext cx="1170868" cy="104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37"/>
          <p:cNvSpPr/>
          <p:nvPr/>
        </p:nvSpPr>
        <p:spPr bwMode="auto">
          <a:xfrm>
            <a:off x="362143" y="1816372"/>
            <a:ext cx="489684" cy="489684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30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1787525"/>
            <a:ext cx="9096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4040" y="17113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 rot="20922518">
            <a:off x="1068501" y="3294372"/>
            <a:ext cx="1130673" cy="1290550"/>
          </a:xfrm>
          <a:custGeom>
            <a:avLst/>
            <a:gdLst>
              <a:gd name="T0" fmla="*/ 504 w 504"/>
              <a:gd name="T1" fmla="*/ 620 h 620"/>
              <a:gd name="T2" fmla="*/ 0 w 504"/>
              <a:gd name="T3" fmla="*/ 514 h 620"/>
              <a:gd name="T4" fmla="*/ 0 w 504"/>
              <a:gd name="T5" fmla="*/ 0 h 620"/>
              <a:gd name="T6" fmla="*/ 504 w 504"/>
              <a:gd name="T7" fmla="*/ 318 h 620"/>
              <a:gd name="T8" fmla="*/ 504 w 504"/>
              <a:gd name="T9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620">
                <a:moveTo>
                  <a:pt x="504" y="620"/>
                </a:moveTo>
                <a:cubicBezTo>
                  <a:pt x="336" y="585"/>
                  <a:pt x="168" y="54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106"/>
                  <a:pt x="336" y="212"/>
                  <a:pt x="504" y="318"/>
                </a:cubicBezTo>
                <a:cubicBezTo>
                  <a:pt x="504" y="419"/>
                  <a:pt x="504" y="519"/>
                  <a:pt x="504" y="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/>
          <p:nvPr/>
        </p:nvSpPr>
        <p:spPr bwMode="auto">
          <a:xfrm>
            <a:off x="2084110" y="3768725"/>
            <a:ext cx="1906865" cy="685800"/>
          </a:xfrm>
          <a:custGeom>
            <a:avLst/>
            <a:gdLst>
              <a:gd name="T0" fmla="*/ 1408 w 1559"/>
              <a:gd name="T1" fmla="*/ 0 h 302"/>
              <a:gd name="T2" fmla="*/ 0 w 1559"/>
              <a:gd name="T3" fmla="*/ 0 h 302"/>
              <a:gd name="T4" fmla="*/ 0 w 1559"/>
              <a:gd name="T5" fmla="*/ 302 h 302"/>
              <a:gd name="T6" fmla="*/ 1408 w 1559"/>
              <a:gd name="T7" fmla="*/ 302 h 302"/>
              <a:gd name="T8" fmla="*/ 1559 w 1559"/>
              <a:gd name="T9" fmla="*/ 151 h 302"/>
              <a:gd name="T10" fmla="*/ 1408 w 1559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9" h="302">
                <a:moveTo>
                  <a:pt x="14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408" y="302"/>
                  <a:pt x="1408" y="302"/>
                  <a:pt x="1408" y="302"/>
                </a:cubicBezTo>
                <a:cubicBezTo>
                  <a:pt x="1491" y="302"/>
                  <a:pt x="1559" y="234"/>
                  <a:pt x="1559" y="151"/>
                </a:cubicBezTo>
                <a:cubicBezTo>
                  <a:pt x="1559" y="67"/>
                  <a:pt x="1491" y="0"/>
                  <a:pt x="1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7" y="3387725"/>
            <a:ext cx="1170868" cy="104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13"/>
          <p:cNvSpPr/>
          <p:nvPr/>
        </p:nvSpPr>
        <p:spPr bwMode="auto">
          <a:xfrm>
            <a:off x="389340" y="3668808"/>
            <a:ext cx="336501" cy="4905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30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599" y="3235325"/>
            <a:ext cx="8791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0241" y="36925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</p:txBody>
      </p:sp>
      <p:sp>
        <p:nvSpPr>
          <p:cNvPr id="24" name="Freeform 7"/>
          <p:cNvSpPr/>
          <p:nvPr/>
        </p:nvSpPr>
        <p:spPr bwMode="auto">
          <a:xfrm>
            <a:off x="1171575" y="5314866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2"/>
          <p:cNvSpPr/>
          <p:nvPr/>
        </p:nvSpPr>
        <p:spPr bwMode="auto">
          <a:xfrm>
            <a:off x="2162175" y="5530500"/>
            <a:ext cx="1906866" cy="613394"/>
          </a:xfrm>
          <a:custGeom>
            <a:avLst/>
            <a:gdLst>
              <a:gd name="T0" fmla="*/ 1130 w 1281"/>
              <a:gd name="T1" fmla="*/ 0 h 302"/>
              <a:gd name="T2" fmla="*/ 0 w 1281"/>
              <a:gd name="T3" fmla="*/ 0 h 302"/>
              <a:gd name="T4" fmla="*/ 0 w 1281"/>
              <a:gd name="T5" fmla="*/ 302 h 302"/>
              <a:gd name="T6" fmla="*/ 1130 w 1281"/>
              <a:gd name="T7" fmla="*/ 302 h 302"/>
              <a:gd name="T8" fmla="*/ 1281 w 1281"/>
              <a:gd name="T9" fmla="*/ 151 h 302"/>
              <a:gd name="T10" fmla="*/ 1130 w 128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1" h="302">
                <a:moveTo>
                  <a:pt x="1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213" y="302"/>
                  <a:pt x="1281" y="234"/>
                  <a:pt x="1281" y="151"/>
                </a:cubicBezTo>
                <a:cubicBezTo>
                  <a:pt x="1281" y="68"/>
                  <a:pt x="1213" y="0"/>
                  <a:pt x="11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93"/>
          <p:cNvSpPr>
            <a:spLocks noChangeArrowheads="1"/>
          </p:cNvSpPr>
          <p:nvPr/>
        </p:nvSpPr>
        <p:spPr bwMode="auto">
          <a:xfrm>
            <a:off x="707" y="5314866"/>
            <a:ext cx="1170868" cy="1044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110"/>
          <p:cNvSpPr/>
          <p:nvPr/>
        </p:nvSpPr>
        <p:spPr bwMode="auto">
          <a:xfrm>
            <a:off x="395317" y="5667669"/>
            <a:ext cx="366635" cy="245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30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111"/>
          <p:cNvSpPr/>
          <p:nvPr/>
        </p:nvSpPr>
        <p:spPr bwMode="auto">
          <a:xfrm>
            <a:off x="333375" y="5606563"/>
            <a:ext cx="490521" cy="45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30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3375" y="5140325"/>
            <a:ext cx="87153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4041" y="550853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MXNN</a:t>
            </a:r>
          </a:p>
        </p:txBody>
      </p:sp>
      <p:sp>
        <p:nvSpPr>
          <p:cNvPr id="31" name="Freeform 7"/>
          <p:cNvSpPr/>
          <p:nvPr/>
        </p:nvSpPr>
        <p:spPr bwMode="auto">
          <a:xfrm>
            <a:off x="1171575" y="1558925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390775" y="257572"/>
            <a:ext cx="9525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-41275"/>
            <a:ext cx="1203325" cy="120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9056" y="3463925"/>
            <a:ext cx="6836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7175" y="1482725"/>
            <a:ext cx="4800600" cy="2667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</a:ln>
        </p:spPr>
        <p:txBody>
          <a:bodyPr wrap="none" lIns="114803" tIns="57401" rIns="114803" bIns="57401" anchor="ctr"/>
          <a:lstStyle/>
          <a:p>
            <a:pPr marL="179705" lvl="1"/>
            <a:r>
              <a:rPr lang="vi-VN" sz="3200" i="1" dirty="0">
                <a:solidFill>
                  <a:schemeClr val="bg1"/>
                </a:solidFill>
                <a:latin typeface="+mj-lt"/>
              </a:rPr>
              <a:t>Mùa xuân ta xin hát 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  <a:p>
            <a:pPr marL="179705" lvl="1"/>
            <a:r>
              <a:rPr lang="vi-VN" sz="3200" i="1" dirty="0">
                <a:solidFill>
                  <a:schemeClr val="bg1"/>
                </a:solidFill>
                <a:latin typeface="+mj-lt"/>
              </a:rPr>
              <a:t>Câu Nam ai, Nam bình 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  <a:p>
            <a:pPr marL="179705" lvl="1"/>
            <a:r>
              <a:rPr lang="vi-VN" sz="3200" i="1" dirty="0">
                <a:solidFill>
                  <a:schemeClr val="bg1"/>
                </a:solidFill>
                <a:latin typeface="+mj-lt"/>
              </a:rPr>
              <a:t>Nước non ngàn dặm mình 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  <a:p>
            <a:pPr marL="179705" lvl="1"/>
            <a:r>
              <a:rPr lang="vi-VN" sz="3200" i="1" dirty="0">
                <a:solidFill>
                  <a:schemeClr val="bg1"/>
                </a:solidFill>
                <a:latin typeface="+mj-lt"/>
              </a:rPr>
              <a:t>Nước non ngàn dặm tình 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  <a:p>
            <a:pPr marL="179705" lvl="1"/>
            <a:r>
              <a:rPr lang="vi-VN" sz="3200" i="1" dirty="0">
                <a:solidFill>
                  <a:schemeClr val="bg1"/>
                </a:solidFill>
                <a:latin typeface="+mj-lt"/>
              </a:rPr>
              <a:t>Nhịp phách tiền đất Huế...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256" y="5616396"/>
            <a:ext cx="6836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BPNT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Picture 34" descr="ca-hue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91292"/>
            <a:ext cx="4600575" cy="26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7724775" y="1635125"/>
            <a:ext cx="2133600" cy="1535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175" y="1330325"/>
            <a:ext cx="251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375" y="64452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5375" y="2070239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3156557" y="998468"/>
            <a:ext cx="1748818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3156557" y="1684268"/>
            <a:ext cx="1748818" cy="7399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175" y="4105553"/>
            <a:ext cx="11968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1434" y="5118239"/>
            <a:ext cx="6532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mến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44525"/>
            <a:ext cx="4610827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91175" y="2342993"/>
            <a:ext cx="1438863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III.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Tổng</a:t>
            </a:r>
            <a:r>
              <a:rPr lang="en-US" altLang="zh-CN" sz="72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kết</a:t>
            </a:r>
            <a:endParaRPr lang="en-US" altLang="zh-CN" sz="72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295650" y="3876153"/>
            <a:ext cx="6562725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342993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I.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72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chung</a:t>
            </a:r>
            <a:endParaRPr lang="en-US" altLang="zh-CN" sz="72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3228975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99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4"/>
          <p:cNvGrpSpPr/>
          <p:nvPr/>
        </p:nvGrpSpPr>
        <p:grpSpPr bwMode="auto">
          <a:xfrm>
            <a:off x="84867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1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048792"/>
            <a:ext cx="10972800" cy="862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41967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10" dirty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638175" y="5298948"/>
            <a:ext cx="10972800" cy="12891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31"/>
          <p:cNvSpPr/>
          <p:nvPr/>
        </p:nvSpPr>
        <p:spPr>
          <a:xfrm>
            <a:off x="773489" y="5720785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10" dirty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3997325"/>
            <a:ext cx="8610600" cy="805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52575" y="5292725"/>
            <a:ext cx="10058400" cy="12239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/>
              <a:t>.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1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429792"/>
            <a:ext cx="10972800" cy="2005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51111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10" dirty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4530725"/>
            <a:ext cx="9601200" cy="17779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>
            <a:fillRect/>
          </a:stretch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125119" y="2320925"/>
            <a:ext cx="4608512" cy="2769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CÁC EM TIẾT HỌC SAU</a:t>
            </a:r>
            <a:endParaRPr lang="zh-CN" altLang="en-US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877175" y="1330325"/>
            <a:ext cx="4981575" cy="5902325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45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5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Picture 7" descr="Nhà thơ Thanh Hải và Mùa xuân nho nh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6880" y="1254125"/>
            <a:ext cx="3615095" cy="4976654"/>
          </a:xfrm>
          <a:prstGeom prst="rect">
            <a:avLst/>
          </a:prstGeom>
          <a:noFill/>
        </p:spPr>
      </p:pic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411683" y="2093293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781050" y="294753"/>
            <a:ext cx="3667125" cy="883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866774" y="339725"/>
            <a:ext cx="35052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giả</a:t>
            </a:r>
            <a:endParaRPr lang="en-US" altLang="zh-CN" sz="4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7775" y="211715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Thanh Hải tên thật là Phạm Bá Ngoãn</a:t>
            </a: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409575" y="33115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3975" y="3082925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 năm 1930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uê ở Phong Điền, Thừa Thiên. </a:t>
            </a:r>
          </a:p>
        </p:txBody>
      </p:sp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409575" y="47593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3975" y="4530725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chiến sĩ kiên trung, một lòng theo 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mạng, đã có những đóng góp đang quí cho nền thơ chống Mỹ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 noChangeAspect="1" noEditPoints="1"/>
          </p:cNvSpPr>
          <p:nvPr/>
        </p:nvSpPr>
        <p:spPr bwMode="auto">
          <a:xfrm>
            <a:off x="638175" y="720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575" y="74555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905000"/>
            <a:ext cx="27146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4"/>
          <p:cNvSpPr>
            <a:spLocks noChangeArrowheads="1"/>
          </p:cNvSpPr>
          <p:nvPr/>
        </p:nvSpPr>
        <p:spPr bwMode="auto">
          <a:xfrm>
            <a:off x="1019175" y="5826125"/>
            <a:ext cx="1357313" cy="748079"/>
          </a:xfrm>
          <a:prstGeom prst="ellipse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</a:p>
        </p:txBody>
      </p:sp>
      <p:pic>
        <p:nvPicPr>
          <p:cNvPr id="6" name="Picture 4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625725"/>
            <a:ext cx="2865438" cy="39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3868737" y="6054725"/>
            <a:ext cx="210343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1970</a:t>
            </a:r>
          </a:p>
          <a:p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1975</a:t>
            </a:r>
          </a:p>
        </p:txBody>
      </p:sp>
      <p:pic>
        <p:nvPicPr>
          <p:cNvPr id="8" name="Picture 4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1" y="1939925"/>
            <a:ext cx="2671763" cy="3619501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9" name="Picture 49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4550" y="2625725"/>
            <a:ext cx="27146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6958965" y="5445125"/>
            <a:ext cx="2137410" cy="997438"/>
          </a:xfrm>
          <a:prstGeom prst="ellipse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</a:p>
        </p:txBody>
      </p:sp>
      <p:sp>
        <p:nvSpPr>
          <p:cNvPr id="11" name="Oval 51"/>
          <p:cNvSpPr>
            <a:spLocks noChangeArrowheads="1"/>
          </p:cNvSpPr>
          <p:nvPr/>
        </p:nvSpPr>
        <p:spPr bwMode="auto">
          <a:xfrm>
            <a:off x="10315575" y="6124087"/>
            <a:ext cx="1809750" cy="997438"/>
          </a:xfrm>
          <a:prstGeom prst="ellipse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411683" y="2093293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781050" y="294753"/>
            <a:ext cx="3895725" cy="883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866774" y="339725"/>
            <a:ext cx="37338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 </a:t>
            </a:r>
            <a:r>
              <a:rPr lang="en-US" altLang="zh-CN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phẩm</a:t>
            </a:r>
            <a:endParaRPr lang="en-US" altLang="zh-CN" sz="4800" b="1" i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7775" y="211715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+mj-lt"/>
              </a:rPr>
              <a:t>Viết tháng 11/1980, khi nhà thơ đang nằm trên giường bệnh - không bao lâu trước khi ông qua đời</a:t>
            </a:r>
            <a:endParaRPr lang="vi-VN" sz="3200" dirty="0">
              <a:latin typeface="+mj-lt"/>
            </a:endParaRP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409575" y="3641150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3975" y="371735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Thể thơ : </a:t>
            </a:r>
            <a:r>
              <a:rPr lang="vi-VN" sz="3200" dirty="0">
                <a:latin typeface="+mj-lt"/>
              </a:rPr>
              <a:t>5 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dirty="0">
                <a:latin typeface="+mj-lt"/>
              </a:rPr>
              <a:t>ần gũi với dân ca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409575" y="339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 sz="240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3975" y="339725"/>
            <a:ext cx="106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Mạch cảm xúc</a:t>
            </a:r>
            <a:r>
              <a:rPr lang="en-US" sz="3200" b="1" dirty="0">
                <a:latin typeface="+mj-lt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180975" y="2397125"/>
            <a:ext cx="2667000" cy="2895600"/>
          </a:xfrm>
          <a:prstGeom prst="star8">
            <a:avLst>
              <a:gd name="adj" fmla="val 38250"/>
            </a:avLst>
          </a:prstGeom>
          <a:solidFill>
            <a:srgbClr val="CCFFCC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3457575" y="14065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533775" y="27781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3533775" y="4149725"/>
            <a:ext cx="3657600" cy="914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609975" y="5445125"/>
            <a:ext cx="3657600" cy="1295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7648575" y="16351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7666037" y="30829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7644653" y="4378325"/>
            <a:ext cx="1756522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4, 5</a:t>
            </a: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7724775" y="59023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1857375" y="1939925"/>
            <a:ext cx="1600200" cy="914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2466975" y="3311525"/>
            <a:ext cx="1066800" cy="76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2466975" y="4302125"/>
            <a:ext cx="10668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1933575" y="4911725"/>
            <a:ext cx="1676400" cy="1219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10848975" y="3159125"/>
            <a:ext cx="1506538" cy="1066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9248775" y="1863725"/>
            <a:ext cx="1447800" cy="1828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9324975" y="3387725"/>
            <a:ext cx="13716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9324975" y="3692525"/>
            <a:ext cx="1371600" cy="9906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V="1">
            <a:off x="9324975" y="3692525"/>
            <a:ext cx="1371600" cy="2438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5286375" y="37687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362575" y="2473325"/>
            <a:ext cx="0" cy="228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362575" y="50641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342993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II.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Đọc</a:t>
            </a:r>
            <a:r>
              <a:rPr lang="en-US" altLang="zh-CN" sz="72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zh-CN" sz="72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bản</a:t>
            </a:r>
            <a:endParaRPr lang="en-US" altLang="zh-CN" sz="7200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1975" y="2092325"/>
            <a:ext cx="12274918" cy="4495800"/>
            <a:chOff x="-4354143" y="1991539"/>
            <a:chExt cx="11639719" cy="4263151"/>
          </a:xfrm>
        </p:grpSpPr>
        <p:sp>
          <p:nvSpPr>
            <p:cNvPr id="20" name="Freeform 234"/>
            <p:cNvSpPr/>
            <p:nvPr/>
          </p:nvSpPr>
          <p:spPr bwMode="auto">
            <a:xfrm>
              <a:off x="4750217" y="1991539"/>
              <a:ext cx="722568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-4354142" y="5170838"/>
              <a:ext cx="9321130" cy="10838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8"/>
            <p:cNvSpPr/>
            <p:nvPr/>
          </p:nvSpPr>
          <p:spPr bwMode="auto">
            <a:xfrm>
              <a:off x="4966987" y="5026325"/>
              <a:ext cx="1011596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45"/>
            <p:cNvSpPr/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46"/>
            <p:cNvSpPr/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 flipH="1">
              <a:off x="-4354143" y="3508932"/>
              <a:ext cx="8598562" cy="115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8"/>
            <p:cNvSpPr/>
            <p:nvPr/>
          </p:nvSpPr>
          <p:spPr bwMode="auto">
            <a:xfrm flipH="1">
              <a:off x="4244419" y="3714362"/>
              <a:ext cx="800002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9969" y="4512851"/>
              <a:ext cx="4190895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4354142" y="3615793"/>
              <a:ext cx="8598562" cy="904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khắc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thiên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3305175" y="508000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227229"/>
            <a:ext cx="2009775" cy="1666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563300" y="2016125"/>
            <a:ext cx="9752275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939" y="2052618"/>
            <a:ext cx="950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8175" y="5557818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d2e40e093925d5cd121e9fb2a5a4a00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75" y="203200"/>
            <a:ext cx="1203325" cy="12033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0"/>
          <p:cNvSpPr>
            <a:spLocks noChangeArrowheads="1"/>
          </p:cNvSpPr>
          <p:nvPr/>
        </p:nvSpPr>
        <p:spPr bwMode="auto">
          <a:xfrm>
            <a:off x="5057775" y="923802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5057775" y="3958043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9"/>
          <p:cNvSpPr/>
          <p:nvPr/>
        </p:nvSpPr>
        <p:spPr bwMode="auto">
          <a:xfrm>
            <a:off x="6998496" y="307595"/>
            <a:ext cx="321469" cy="201333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9900"/>
            </a:solidFill>
            <a:rou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1"/>
          <p:cNvSpPr/>
          <p:nvPr/>
        </p:nvSpPr>
        <p:spPr bwMode="auto">
          <a:xfrm flipH="1">
            <a:off x="8820150" y="307595"/>
            <a:ext cx="428625" cy="2013330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9900"/>
            </a:solidFill>
            <a:rou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57375" y="20161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1575" y="25495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2575" y="3159125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87622" y="415925"/>
            <a:ext cx="1832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375" y="1025525"/>
            <a:ext cx="1665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375" y="1676082"/>
            <a:ext cx="1120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48775" y="502305"/>
            <a:ext cx="355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5050631" y="2540008"/>
            <a:ext cx="1607344" cy="847717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64048" y="1254125"/>
            <a:ext cx="3342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338292" y="2701925"/>
            <a:ext cx="1839516" cy="531421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700" b="1" u="sng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7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758832" y="2703730"/>
            <a:ext cx="3099918" cy="5314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>
            <a:off x="6657975" y="2963867"/>
            <a:ext cx="680317" cy="37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>
            <a:off x="9177808" y="2967636"/>
            <a:ext cx="581024" cy="1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338292" y="3921299"/>
            <a:ext cx="1839516" cy="977697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911232" y="3921125"/>
            <a:ext cx="2766543" cy="9776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8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5" idx="3"/>
            <a:endCxn id="28" idx="1"/>
          </p:cNvCxnSpPr>
          <p:nvPr/>
        </p:nvCxnSpPr>
        <p:spPr>
          <a:xfrm flipV="1">
            <a:off x="6665119" y="4410148"/>
            <a:ext cx="673173" cy="247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29" idx="1"/>
          </p:cNvCxnSpPr>
          <p:nvPr/>
        </p:nvCxnSpPr>
        <p:spPr>
          <a:xfrm flipV="1">
            <a:off x="9177808" y="4409974"/>
            <a:ext cx="733424" cy="1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41"/>
          <p:cNvSpPr/>
          <p:nvPr/>
        </p:nvSpPr>
        <p:spPr bwMode="auto">
          <a:xfrm rot="-5400000">
            <a:off x="5926043" y="-954006"/>
            <a:ext cx="1006664" cy="12858751"/>
          </a:xfrm>
          <a:prstGeom prst="leftBrace">
            <a:avLst>
              <a:gd name="adj1" fmla="val 265789"/>
              <a:gd name="adj2" fmla="val 50000"/>
            </a:avLst>
          </a:prstGeom>
          <a:noFill/>
          <a:ln w="38100">
            <a:solidFill>
              <a:srgbClr val="009900"/>
            </a:solidFill>
            <a:round/>
          </a:ln>
        </p:spPr>
        <p:txBody>
          <a:bodyPr vert="eaVert"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975" y="6054725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525462" y="715387"/>
            <a:ext cx="964406" cy="635789"/>
          </a:xfrm>
          <a:prstGeom prst="ellipse">
            <a:avLst/>
          </a:prstGeom>
          <a:noFill/>
          <a:ln w="28575">
            <a:noFill/>
            <a:round/>
          </a:ln>
        </p:spPr>
        <p:txBody>
          <a:bodyPr wrap="none" lIns="114803" tIns="57401" rIns="114803" bIns="57401" anchor="ctr"/>
          <a:lstStyle/>
          <a:p>
            <a:pPr algn="ctr"/>
            <a:endParaRPr lang="en-US" sz="25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291916" y="1022856"/>
            <a:ext cx="3964781" cy="635789"/>
          </a:xfrm>
          <a:prstGeom prst="ellipse">
            <a:avLst/>
          </a:prstGeom>
          <a:noFill/>
          <a:ln w="28575">
            <a:noFill/>
            <a:rou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(NTTT </a:t>
            </a:r>
            <a:r>
              <a:rPr lang="en-US" sz="25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5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5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376237" y="2701925"/>
            <a:ext cx="3767138" cy="1470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2140265" y="2168525"/>
            <a:ext cx="45719" cy="609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repeatCount="3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5" grpId="0"/>
      <p:bldP spid="16" grpId="0"/>
      <p:bldP spid="17" grpId="0"/>
      <p:bldP spid="19" grpId="0" animBg="1"/>
      <p:bldP spid="21" grpId="0" animBg="1"/>
      <p:bldP spid="22" grpId="0" animBg="1"/>
      <p:bldP spid="28" grpId="0" animBg="1"/>
      <p:bldP spid="29" grpId="0" animBg="1"/>
      <p:bldP spid="35" grpId="0" animBg="1"/>
      <p:bldP spid="36" grpId="0"/>
      <p:bldP spid="37" grpId="0"/>
      <p:bldP spid="38" grpId="0"/>
      <p:bldP spid="39" grpId="0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1003</Words>
  <Application>Microsoft Office PowerPoint</Application>
  <PresentationFormat>Custom</PresentationFormat>
  <Paragraphs>149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Microsoft YaHei</vt:lpstr>
      <vt:lpstr>SimSun</vt:lpstr>
      <vt:lpstr>SimSun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bt482</dc:title>
  <dc:creator/>
  <cp:lastModifiedBy/>
  <cp:revision>2</cp:revision>
  <dcterms:created xsi:type="dcterms:W3CDTF">2016-12-28T13:29:00Z</dcterms:created>
  <dcterms:modified xsi:type="dcterms:W3CDTF">2022-06-24T08:06:51Z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A26EE7968D7F499FB978CA84998F995C</vt:lpwstr>
  </property>
  <property fmtid="{D5CDD505-2E9C-101B-9397-08002B2CF9AE}" pid="3" name="KSOProductBuildVer">
    <vt:lpwstr>1033-11.2.0.11156</vt:lpwstr>
  </property>
</Properties>
</file>