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4" r:id="rId3"/>
    <p:sldId id="259" r:id="rId4"/>
    <p:sldId id="260" r:id="rId5"/>
    <p:sldId id="262" r:id="rId6"/>
    <p:sldId id="261" r:id="rId7"/>
    <p:sldId id="310" r:id="rId8"/>
    <p:sldId id="297" r:id="rId9"/>
    <p:sldId id="295" r:id="rId10"/>
    <p:sldId id="286" r:id="rId11"/>
    <p:sldId id="285" r:id="rId12"/>
    <p:sldId id="287" r:id="rId13"/>
    <p:sldId id="289" r:id="rId14"/>
    <p:sldId id="288" r:id="rId15"/>
    <p:sldId id="309" r:id="rId16"/>
    <p:sldId id="308" r:id="rId17"/>
  </p:sldIdLst>
  <p:sldSz cx="14630400" cy="82296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96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7D6F4-BA1D-4D56-96E6-0F6E6F1289A8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4806A612-BA2A-4D9D-A1EF-300B357343D8}">
      <dgm:prSet phldrT="[Văn bản]" custT="1"/>
      <dgm:spPr/>
      <dgm:t>
        <a:bodyPr/>
        <a:lstStyle/>
        <a:p>
          <a:r>
            <a:rPr lang="vi-VN" sz="3600" b="1" i="1" dirty="0" err="1">
              <a:latin typeface="+mj-lt"/>
            </a:rPr>
            <a:t>Vẻ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đẹp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của</a:t>
          </a:r>
          <a:r>
            <a:rPr lang="vi-VN" sz="3600" b="1" i="1" dirty="0">
              <a:latin typeface="+mj-lt"/>
            </a:rPr>
            <a:t> anh thanh niên </a:t>
          </a:r>
          <a:r>
            <a:rPr lang="vi-VN" sz="3600" b="1" i="1" dirty="0" err="1">
              <a:latin typeface="+mj-lt"/>
            </a:rPr>
            <a:t>làm</a:t>
          </a:r>
          <a:r>
            <a:rPr lang="vi-VN" sz="3600" b="1" i="1" dirty="0">
              <a:latin typeface="+mj-lt"/>
            </a:rPr>
            <a:t> công </a:t>
          </a:r>
          <a:r>
            <a:rPr lang="vi-VN" sz="3600" b="1" i="1" dirty="0" err="1">
              <a:latin typeface="+mj-lt"/>
            </a:rPr>
            <a:t>tác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khí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tượng</a:t>
          </a:r>
          <a:r>
            <a:rPr lang="vi-VN" sz="3600" b="1" i="1" dirty="0">
              <a:latin typeface="+mj-lt"/>
            </a:rPr>
            <a:t> kiêm </a:t>
          </a:r>
          <a:r>
            <a:rPr lang="vi-VN" sz="3600" b="1" i="1" dirty="0" err="1">
              <a:latin typeface="+mj-lt"/>
            </a:rPr>
            <a:t>vật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lí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địa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cầu</a:t>
          </a:r>
          <a:r>
            <a:rPr lang="vi-VN" sz="3600" b="1" i="1" dirty="0">
              <a:latin typeface="+mj-lt"/>
            </a:rPr>
            <a:t> trong </a:t>
          </a:r>
          <a:r>
            <a:rPr lang="vi-VN" sz="3600" b="1" i="1" dirty="0" err="1">
              <a:latin typeface="+mj-lt"/>
            </a:rPr>
            <a:t>truyện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ngắn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Lặng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lẽ</a:t>
          </a:r>
          <a:r>
            <a:rPr lang="vi-VN" sz="3600" b="1" i="1" dirty="0">
              <a:latin typeface="+mj-lt"/>
            </a:rPr>
            <a:t> Sa </a:t>
          </a:r>
          <a:r>
            <a:rPr lang="vi-VN" sz="3600" b="1" i="1" dirty="0" err="1">
              <a:latin typeface="+mj-lt"/>
            </a:rPr>
            <a:t>Pa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của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Nguyễn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Thành</a:t>
          </a:r>
          <a:r>
            <a:rPr lang="vi-VN" sz="3600" b="1" i="1" dirty="0">
              <a:latin typeface="+mj-lt"/>
            </a:rPr>
            <a:t> Long.</a:t>
          </a:r>
          <a:endParaRPr lang="en-US" sz="3600" b="1" i="1" dirty="0">
            <a:latin typeface="+mj-lt"/>
          </a:endParaRPr>
        </a:p>
      </dgm:t>
    </dgm:pt>
    <dgm:pt modelId="{62772ED6-C23F-4135-B494-06C29FDA7DEC}" type="parTrans" cxnId="{C5A0DB39-2420-44D5-818A-6BF3E0810E91}">
      <dgm:prSet/>
      <dgm:spPr/>
      <dgm:t>
        <a:bodyPr/>
        <a:lstStyle/>
        <a:p>
          <a:endParaRPr lang="en-US"/>
        </a:p>
      </dgm:t>
    </dgm:pt>
    <dgm:pt modelId="{61BCEAB0-645E-4B1B-A7E9-E41F0806838B}" type="sibTrans" cxnId="{C5A0DB39-2420-44D5-818A-6BF3E0810E91}">
      <dgm:prSet/>
      <dgm:spPr/>
      <dgm:t>
        <a:bodyPr/>
        <a:lstStyle/>
        <a:p>
          <a:endParaRPr lang="en-US" b="1" i="1">
            <a:latin typeface="+mj-lt"/>
          </a:endParaRPr>
        </a:p>
      </dgm:t>
    </dgm:pt>
    <dgm:pt modelId="{2A8349C0-0EB1-4885-8068-0CD2D9F72CCF}">
      <dgm:prSet phldrT="[Văn bản]" custT="1"/>
      <dgm:spPr/>
      <dgm:t>
        <a:bodyPr/>
        <a:lstStyle/>
        <a:p>
          <a:r>
            <a:rPr lang="vi-VN" sz="3600" b="1" i="1" dirty="0" err="1">
              <a:latin typeface="+mj-lt"/>
            </a:rPr>
            <a:t>Có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thể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đặt</a:t>
          </a:r>
          <a:r>
            <a:rPr lang="vi-VN" sz="3600" b="1" i="1" dirty="0">
              <a:latin typeface="+mj-lt"/>
            </a:rPr>
            <a:t> tê</a:t>
          </a:r>
          <a:r>
            <a:rPr lang="en-US" sz="3600" b="1" i="1" dirty="0">
              <a:latin typeface="Times New Roman" pitchFamily="18" charset="0"/>
              <a:cs typeface="Times New Roman" pitchFamily="18" charset="0"/>
            </a:rPr>
            <a:t>n</a:t>
          </a:r>
          <a:r>
            <a:rPr lang="vi-VN" sz="36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3600" b="1" i="1" dirty="0">
              <a:latin typeface="+mj-lt"/>
            </a:rPr>
            <a:t>: Con </a:t>
          </a:r>
          <a:r>
            <a:rPr lang="vi-VN" sz="3600" b="1" i="1" dirty="0" err="1">
              <a:latin typeface="+mj-lt"/>
            </a:rPr>
            <a:t>người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cống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hiến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thầm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lặng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đất</a:t>
          </a:r>
          <a:r>
            <a:rPr lang="vi-VN" sz="3600" b="1" i="1" dirty="0">
              <a:latin typeface="+mj-lt"/>
            </a:rPr>
            <a:t> Sa </a:t>
          </a:r>
          <a:r>
            <a:rPr lang="vi-VN" sz="3600" b="1" i="1" dirty="0" err="1">
              <a:latin typeface="+mj-lt"/>
            </a:rPr>
            <a:t>Pa</a:t>
          </a:r>
          <a:r>
            <a:rPr lang="vi-VN" sz="3600" b="1" i="1" dirty="0">
              <a:latin typeface="+mj-lt"/>
            </a:rPr>
            <a:t>.</a:t>
          </a:r>
          <a:endParaRPr lang="en-US" sz="3600" b="1" i="1" dirty="0">
            <a:latin typeface="+mj-lt"/>
          </a:endParaRPr>
        </a:p>
      </dgm:t>
    </dgm:pt>
    <dgm:pt modelId="{00DC2C47-6B70-4279-B6DC-58494316B1C2}" type="parTrans" cxnId="{D33B8AEB-A48B-453E-B520-1F5754BE1D82}">
      <dgm:prSet/>
      <dgm:spPr/>
      <dgm:t>
        <a:bodyPr/>
        <a:lstStyle/>
        <a:p>
          <a:endParaRPr lang="en-US"/>
        </a:p>
      </dgm:t>
    </dgm:pt>
    <dgm:pt modelId="{156C7882-444B-431C-A478-6800BE136FC6}" type="sibTrans" cxnId="{D33B8AEB-A48B-453E-B520-1F5754BE1D82}">
      <dgm:prSet/>
      <dgm:spPr/>
      <dgm:t>
        <a:bodyPr/>
        <a:lstStyle/>
        <a:p>
          <a:endParaRPr lang="en-US"/>
        </a:p>
      </dgm:t>
    </dgm:pt>
    <dgm:pt modelId="{A816B85C-B373-4A27-B973-CE40DCB093C9}" type="pres">
      <dgm:prSet presAssocID="{EF07D6F4-BA1D-4D56-96E6-0F6E6F1289A8}" presName="linearFlow" presStyleCnt="0">
        <dgm:presLayoutVars>
          <dgm:resizeHandles val="exact"/>
        </dgm:presLayoutVars>
      </dgm:prSet>
      <dgm:spPr/>
    </dgm:pt>
    <dgm:pt modelId="{1113DCD2-7CD9-4C9F-9DA1-49E0AFBBF18F}" type="pres">
      <dgm:prSet presAssocID="{4806A612-BA2A-4D9D-A1EF-300B357343D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755D2F6-3F75-4AAE-A32F-3F975248F7E8}" type="pres">
      <dgm:prSet presAssocID="{61BCEAB0-645E-4B1B-A7E9-E41F0806838B}" presName="sibTrans" presStyleLbl="sibTrans2D1" presStyleIdx="0" presStyleCnt="1"/>
      <dgm:spPr/>
      <dgm:t>
        <a:bodyPr/>
        <a:lstStyle/>
        <a:p>
          <a:endParaRPr lang="vi-VN"/>
        </a:p>
      </dgm:t>
    </dgm:pt>
    <dgm:pt modelId="{E9C47362-EF08-44DE-97C8-F10AAAD715B8}" type="pres">
      <dgm:prSet presAssocID="{61BCEAB0-645E-4B1B-A7E9-E41F0806838B}" presName="connectorText" presStyleLbl="sibTrans2D1" presStyleIdx="0" presStyleCnt="1"/>
      <dgm:spPr/>
      <dgm:t>
        <a:bodyPr/>
        <a:lstStyle/>
        <a:p>
          <a:endParaRPr lang="vi-VN"/>
        </a:p>
      </dgm:t>
    </dgm:pt>
    <dgm:pt modelId="{804CCCDA-9034-496A-9175-E235302FF88E}" type="pres">
      <dgm:prSet presAssocID="{2A8349C0-0EB1-4885-8068-0CD2D9F72CCF}" presName="node" presStyleLbl="node1" presStyleIdx="1" presStyleCnt="2" custScaleY="8217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C5A0DB39-2420-44D5-818A-6BF3E0810E91}" srcId="{EF07D6F4-BA1D-4D56-96E6-0F6E6F1289A8}" destId="{4806A612-BA2A-4D9D-A1EF-300B357343D8}" srcOrd="0" destOrd="0" parTransId="{62772ED6-C23F-4135-B494-06C29FDA7DEC}" sibTransId="{61BCEAB0-645E-4B1B-A7E9-E41F0806838B}"/>
    <dgm:cxn modelId="{159A74A8-68DB-41BD-8CC9-ADCE447AAE5E}" type="presOf" srcId="{2A8349C0-0EB1-4885-8068-0CD2D9F72CCF}" destId="{804CCCDA-9034-496A-9175-E235302FF88E}" srcOrd="0" destOrd="0" presId="urn:microsoft.com/office/officeart/2005/8/layout/process2"/>
    <dgm:cxn modelId="{5D4C48B7-F70E-47BE-AE34-C0B18A5150F0}" type="presOf" srcId="{4806A612-BA2A-4D9D-A1EF-300B357343D8}" destId="{1113DCD2-7CD9-4C9F-9DA1-49E0AFBBF18F}" srcOrd="0" destOrd="0" presId="urn:microsoft.com/office/officeart/2005/8/layout/process2"/>
    <dgm:cxn modelId="{D33B8AEB-A48B-453E-B520-1F5754BE1D82}" srcId="{EF07D6F4-BA1D-4D56-96E6-0F6E6F1289A8}" destId="{2A8349C0-0EB1-4885-8068-0CD2D9F72CCF}" srcOrd="1" destOrd="0" parTransId="{00DC2C47-6B70-4279-B6DC-58494316B1C2}" sibTransId="{156C7882-444B-431C-A478-6800BE136FC6}"/>
    <dgm:cxn modelId="{9092BC92-523E-436A-8B69-E78024AFBCD7}" type="presOf" srcId="{61BCEAB0-645E-4B1B-A7E9-E41F0806838B}" destId="{4755D2F6-3F75-4AAE-A32F-3F975248F7E8}" srcOrd="0" destOrd="0" presId="urn:microsoft.com/office/officeart/2005/8/layout/process2"/>
    <dgm:cxn modelId="{00525C3D-B0E1-4197-B6B1-DE7AC5DBF229}" type="presOf" srcId="{61BCEAB0-645E-4B1B-A7E9-E41F0806838B}" destId="{E9C47362-EF08-44DE-97C8-F10AAAD715B8}" srcOrd="1" destOrd="0" presId="urn:microsoft.com/office/officeart/2005/8/layout/process2"/>
    <dgm:cxn modelId="{F82E7DF4-14FC-4899-8CE1-4A8040E6EB39}" type="presOf" srcId="{EF07D6F4-BA1D-4D56-96E6-0F6E6F1289A8}" destId="{A816B85C-B373-4A27-B973-CE40DCB093C9}" srcOrd="0" destOrd="0" presId="urn:microsoft.com/office/officeart/2005/8/layout/process2"/>
    <dgm:cxn modelId="{7F56A5DA-3ED3-4B32-B61D-66F7A0637A1A}" type="presParOf" srcId="{A816B85C-B373-4A27-B973-CE40DCB093C9}" destId="{1113DCD2-7CD9-4C9F-9DA1-49E0AFBBF18F}" srcOrd="0" destOrd="0" presId="urn:microsoft.com/office/officeart/2005/8/layout/process2"/>
    <dgm:cxn modelId="{2EFC823E-7F57-42ED-95FE-477EAED42B26}" type="presParOf" srcId="{A816B85C-B373-4A27-B973-CE40DCB093C9}" destId="{4755D2F6-3F75-4AAE-A32F-3F975248F7E8}" srcOrd="1" destOrd="0" presId="urn:microsoft.com/office/officeart/2005/8/layout/process2"/>
    <dgm:cxn modelId="{C9C55B41-F9E0-4535-BB4B-BA1EDBFED3C4}" type="presParOf" srcId="{4755D2F6-3F75-4AAE-A32F-3F975248F7E8}" destId="{E9C47362-EF08-44DE-97C8-F10AAAD715B8}" srcOrd="0" destOrd="0" presId="urn:microsoft.com/office/officeart/2005/8/layout/process2"/>
    <dgm:cxn modelId="{CD6E1F3D-0DE2-4547-8F3D-454786FE2204}" type="presParOf" srcId="{A816B85C-B373-4A27-B973-CE40DCB093C9}" destId="{804CCCDA-9034-496A-9175-E235302FF88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9D886-F72B-4851-9120-A67F4F03859B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2165AFE4-ABC3-41F4-A7BE-061F0CEDEC8C}">
      <dgm:prSet phldrT="[Văn bản]" custT="1"/>
      <dgm:spPr/>
      <dgm:t>
        <a:bodyPr/>
        <a:lstStyle/>
        <a:p>
          <a:r>
            <a:rPr lang="vi-VN" sz="2800" b="1" i="1" dirty="0" err="1">
              <a:latin typeface="+mj-lt"/>
            </a:rPr>
            <a:t>Tấm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lòng</a:t>
          </a:r>
          <a:r>
            <a:rPr lang="vi-VN" sz="2800" b="1" i="1" dirty="0">
              <a:latin typeface="+mj-lt"/>
            </a:rPr>
            <a:t> yêu </a:t>
          </a:r>
          <a:r>
            <a:rPr lang="vi-VN" sz="2800" b="1" i="1" dirty="0" err="1">
              <a:latin typeface="+mj-lt"/>
            </a:rPr>
            <a:t>đời</a:t>
          </a:r>
          <a:r>
            <a:rPr lang="vi-VN" sz="2800" b="1" i="1" dirty="0">
              <a:latin typeface="+mj-lt"/>
            </a:rPr>
            <a:t>, tinh </a:t>
          </a:r>
          <a:r>
            <a:rPr lang="vi-VN" sz="2800" b="1" i="1" dirty="0" err="1">
              <a:latin typeface="+mj-lt"/>
            </a:rPr>
            <a:t>thần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trách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nhiệm</a:t>
          </a:r>
          <a:r>
            <a:rPr lang="vi-VN" sz="2800" b="1" i="1" dirty="0">
              <a:latin typeface="+mj-lt"/>
            </a:rPr>
            <a:t> cao: </a:t>
          </a:r>
          <a:r>
            <a:rPr lang="vi-VN" sz="2800" b="1" i="1" dirty="0" err="1">
              <a:latin typeface="+mj-lt"/>
            </a:rPr>
            <a:t>Trước</a:t>
          </a:r>
          <a:r>
            <a:rPr lang="vi-VN" sz="2800" b="1" i="1" dirty="0">
              <a:latin typeface="+mj-lt"/>
            </a:rPr>
            <a:t> tiên, nhân </a:t>
          </a:r>
          <a:r>
            <a:rPr lang="vi-VN" sz="2800" b="1" i="1" dirty="0" err="1">
              <a:latin typeface="+mj-lt"/>
            </a:rPr>
            <a:t>vật</a:t>
          </a:r>
          <a:r>
            <a:rPr lang="vi-VN" sz="2800" b="1" i="1" dirty="0">
              <a:latin typeface="+mj-lt"/>
            </a:rPr>
            <a:t> anh thanh niên </a:t>
          </a:r>
          <a:r>
            <a:rPr lang="vi-VN" sz="2800" b="1" i="1" dirty="0" err="1">
              <a:latin typeface="+mj-lt"/>
            </a:rPr>
            <a:t>này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đẹp</a:t>
          </a:r>
          <a:r>
            <a:rPr lang="vi-VN" sz="2800" b="1" i="1" dirty="0">
              <a:latin typeface="+mj-lt"/>
            </a:rPr>
            <a:t> ở </a:t>
          </a:r>
          <a:r>
            <a:rPr lang="vi-VN" sz="2800" b="1" i="1" dirty="0" err="1">
              <a:latin typeface="+mj-lt"/>
            </a:rPr>
            <a:t>tấm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lòng</a:t>
          </a:r>
          <a:r>
            <a:rPr lang="vi-VN" sz="2800" b="1" i="1" dirty="0">
              <a:latin typeface="+mj-lt"/>
            </a:rPr>
            <a:t> yêu </a:t>
          </a:r>
          <a:r>
            <a:rPr lang="vi-VN" sz="2800" b="1" i="1" dirty="0" err="1">
              <a:latin typeface="+mj-lt"/>
            </a:rPr>
            <a:t>đời</a:t>
          </a:r>
          <a:r>
            <a:rPr lang="vi-VN" sz="2800" b="1" i="1" dirty="0">
              <a:latin typeface="+mj-lt"/>
            </a:rPr>
            <a:t>, yêu </a:t>
          </a:r>
          <a:r>
            <a:rPr lang="vi-VN" sz="2800" b="1" i="1" dirty="0" err="1">
              <a:latin typeface="+mj-lt"/>
            </a:rPr>
            <a:t>nghề</a:t>
          </a:r>
          <a:r>
            <a:rPr lang="vi-VN" sz="2800" b="1" i="1" dirty="0">
              <a:latin typeface="+mj-lt"/>
            </a:rPr>
            <a:t>, ...gian </a:t>
          </a:r>
          <a:r>
            <a:rPr lang="vi-VN" sz="2800" b="1" i="1" dirty="0" err="1">
              <a:latin typeface="+mj-lt"/>
            </a:rPr>
            <a:t>khổ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của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mình</a:t>
          </a:r>
          <a:r>
            <a:rPr lang="vi-VN" sz="2800" b="1" i="1" dirty="0">
              <a:latin typeface="+mj-lt"/>
            </a:rPr>
            <a:t>.</a:t>
          </a:r>
          <a:endParaRPr lang="en-US" sz="2800" b="1" i="1" dirty="0">
            <a:latin typeface="+mj-lt"/>
          </a:endParaRPr>
        </a:p>
      </dgm:t>
    </dgm:pt>
    <dgm:pt modelId="{7F15FBFE-C1F9-4770-BD69-636B67EA161A}" type="parTrans" cxnId="{BD879365-AFC1-42E3-A501-53581B59618C}">
      <dgm:prSet/>
      <dgm:spPr/>
      <dgm:t>
        <a:bodyPr/>
        <a:lstStyle/>
        <a:p>
          <a:endParaRPr lang="en-US"/>
        </a:p>
      </dgm:t>
    </dgm:pt>
    <dgm:pt modelId="{341136A9-710A-44CE-96CC-2E19E31B51CD}" type="sibTrans" cxnId="{BD879365-AFC1-42E3-A501-53581B59618C}">
      <dgm:prSet custT="1"/>
      <dgm:spPr/>
      <dgm:t>
        <a:bodyPr/>
        <a:lstStyle/>
        <a:p>
          <a:endParaRPr lang="en-US" sz="2500" b="1" i="1">
            <a:latin typeface="+mj-lt"/>
          </a:endParaRPr>
        </a:p>
      </dgm:t>
    </dgm:pt>
    <dgm:pt modelId="{AB140250-84A3-4EBC-B2F1-B85C2096DC93}">
      <dgm:prSet phldrT="[Văn bản]" custT="1"/>
      <dgm:spPr/>
      <dgm:t>
        <a:bodyPr/>
        <a:lstStyle/>
        <a:p>
          <a:r>
            <a:rPr lang="vi-VN" sz="2800" b="1" i="1" dirty="0" err="1">
              <a:latin typeface="+mj-lt"/>
            </a:rPr>
            <a:t>Lòng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hiếu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khách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và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sự</a:t>
          </a:r>
          <a:r>
            <a:rPr lang="vi-VN" sz="2800" b="1" i="1" dirty="0">
              <a:latin typeface="+mj-lt"/>
            </a:rPr>
            <a:t> chu </a:t>
          </a:r>
          <a:r>
            <a:rPr lang="vi-VN" sz="2800" b="1" i="1" dirty="0" err="1">
              <a:latin typeface="+mj-lt"/>
            </a:rPr>
            <a:t>đáo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với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mọi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người</a:t>
          </a:r>
          <a:r>
            <a:rPr lang="vi-VN" sz="2800" b="1" i="1" dirty="0">
              <a:latin typeface="+mj-lt"/>
            </a:rPr>
            <a:t> : Nhưng anh thanh niên </a:t>
          </a:r>
          <a:r>
            <a:rPr lang="vi-VN" sz="2800" b="1" i="1" dirty="0" err="1">
              <a:latin typeface="+mj-lt"/>
            </a:rPr>
            <a:t>này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thật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đáng</a:t>
          </a:r>
          <a:r>
            <a:rPr lang="vi-VN" sz="2800" b="1" i="1" dirty="0">
              <a:latin typeface="+mj-lt"/>
            </a:rPr>
            <a:t> yêu ở </a:t>
          </a:r>
          <a:r>
            <a:rPr lang="vi-VN" sz="2800" b="1" i="1" dirty="0" err="1">
              <a:latin typeface="+mj-lt"/>
            </a:rPr>
            <a:t>nỗi</a:t>
          </a:r>
          <a:r>
            <a:rPr lang="vi-VN" sz="2800" b="1" i="1" dirty="0">
              <a:latin typeface="+mj-lt"/>
            </a:rPr>
            <a:t> “</a:t>
          </a:r>
          <a:r>
            <a:rPr lang="vi-VN" sz="2800" b="1" i="1" dirty="0" err="1">
              <a:latin typeface="+mj-lt"/>
            </a:rPr>
            <a:t>thèm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người</a:t>
          </a:r>
          <a:r>
            <a:rPr lang="vi-VN" sz="2800" b="1" i="1" dirty="0">
              <a:latin typeface="+mj-lt"/>
            </a:rPr>
            <a:t>”... </a:t>
          </a:r>
          <a:r>
            <a:rPr lang="vi-VN" sz="2800" b="1" i="1" dirty="0" err="1">
              <a:latin typeface="+mj-lt"/>
            </a:rPr>
            <a:t>một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cách</a:t>
          </a:r>
          <a:r>
            <a:rPr lang="vi-VN" sz="2800" b="1" i="1" dirty="0">
              <a:latin typeface="+mj-lt"/>
            </a:rPr>
            <a:t> chu </a:t>
          </a:r>
          <a:r>
            <a:rPr lang="vi-VN" sz="2800" b="1" i="1" dirty="0" err="1">
              <a:latin typeface="+mj-lt"/>
            </a:rPr>
            <a:t>đáo</a:t>
          </a:r>
          <a:r>
            <a:rPr lang="vi-VN" sz="2800" b="1" i="1" dirty="0">
              <a:latin typeface="+mj-lt"/>
            </a:rPr>
            <a:t>.</a:t>
          </a:r>
          <a:endParaRPr lang="en-US" sz="2800" b="1" i="1" dirty="0">
            <a:latin typeface="+mj-lt"/>
          </a:endParaRPr>
        </a:p>
      </dgm:t>
    </dgm:pt>
    <dgm:pt modelId="{DA12DF09-C1C2-4839-9C5E-DB34A3A5D1C7}" type="parTrans" cxnId="{A80A76D8-36BF-4C7B-9FBE-2DF03A75A4AD}">
      <dgm:prSet/>
      <dgm:spPr/>
      <dgm:t>
        <a:bodyPr/>
        <a:lstStyle/>
        <a:p>
          <a:endParaRPr lang="en-US"/>
        </a:p>
      </dgm:t>
    </dgm:pt>
    <dgm:pt modelId="{7B3A99E0-BA95-4BF2-9E79-2CE00E2CB026}" type="sibTrans" cxnId="{A80A76D8-36BF-4C7B-9FBE-2DF03A75A4AD}">
      <dgm:prSet custT="1"/>
      <dgm:spPr/>
      <dgm:t>
        <a:bodyPr/>
        <a:lstStyle/>
        <a:p>
          <a:endParaRPr lang="en-US" sz="2500" b="1" i="1">
            <a:latin typeface="+mj-lt"/>
          </a:endParaRPr>
        </a:p>
      </dgm:t>
    </dgm:pt>
    <dgm:pt modelId="{60632CE0-38E9-4D22-A302-1AF588004396}">
      <dgm:prSet phldrT="[Văn bản]" custT="1"/>
      <dgm:spPr/>
      <dgm:t>
        <a:bodyPr/>
        <a:lstStyle/>
        <a:p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anh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niên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: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vất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vả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đóng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góp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...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75C7B9F-015E-4F51-835F-FE3E5C56B208}" type="parTrans" cxnId="{CD66EF2E-FE3B-4BE3-B94A-47A31E2D24D4}">
      <dgm:prSet/>
      <dgm:spPr/>
      <dgm:t>
        <a:bodyPr/>
        <a:lstStyle/>
        <a:p>
          <a:endParaRPr lang="en-US"/>
        </a:p>
      </dgm:t>
    </dgm:pt>
    <dgm:pt modelId="{E2378647-C8BD-4EE5-A646-4624655B1C8C}" type="sibTrans" cxnId="{CD66EF2E-FE3B-4BE3-B94A-47A31E2D24D4}">
      <dgm:prSet/>
      <dgm:spPr/>
      <dgm:t>
        <a:bodyPr/>
        <a:lstStyle/>
        <a:p>
          <a:endParaRPr lang="en-US"/>
        </a:p>
      </dgm:t>
    </dgm:pt>
    <dgm:pt modelId="{DD959F91-7A7E-4E60-AA5B-76DC5F9953B9}" type="pres">
      <dgm:prSet presAssocID="{5719D886-F72B-4851-9120-A67F4F03859B}" presName="linearFlow" presStyleCnt="0">
        <dgm:presLayoutVars>
          <dgm:resizeHandles val="exact"/>
        </dgm:presLayoutVars>
      </dgm:prSet>
      <dgm:spPr/>
    </dgm:pt>
    <dgm:pt modelId="{FF9392D4-1E07-41E7-83D5-5AEDD5115E11}" type="pres">
      <dgm:prSet presAssocID="{2165AFE4-ABC3-41F4-A7BE-061F0CEDEC8C}" presName="node" presStyleLbl="node1" presStyleIdx="0" presStyleCnt="3" custScaleX="13961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A8D3D98-1379-4961-82B3-9F5E7439AFA1}" type="pres">
      <dgm:prSet presAssocID="{341136A9-710A-44CE-96CC-2E19E31B51CD}" presName="sibTrans" presStyleLbl="sibTrans2D1" presStyleIdx="0" presStyleCnt="2" custScaleX="139613"/>
      <dgm:spPr/>
      <dgm:t>
        <a:bodyPr/>
        <a:lstStyle/>
        <a:p>
          <a:endParaRPr lang="vi-VN"/>
        </a:p>
      </dgm:t>
    </dgm:pt>
    <dgm:pt modelId="{938F3B20-50AE-4747-9160-55C912EC3838}" type="pres">
      <dgm:prSet presAssocID="{341136A9-710A-44CE-96CC-2E19E31B51CD}" presName="connectorText" presStyleLbl="sibTrans2D1" presStyleIdx="0" presStyleCnt="2"/>
      <dgm:spPr/>
      <dgm:t>
        <a:bodyPr/>
        <a:lstStyle/>
        <a:p>
          <a:endParaRPr lang="vi-VN"/>
        </a:p>
      </dgm:t>
    </dgm:pt>
    <dgm:pt modelId="{0E020C9B-1D15-4CDE-AD17-820E66A10915}" type="pres">
      <dgm:prSet presAssocID="{AB140250-84A3-4EBC-B2F1-B85C2096DC93}" presName="node" presStyleLbl="node1" presStyleIdx="1" presStyleCnt="3" custScaleX="13961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D04784E-2A73-4AE1-AFE9-7DE024430D99}" type="pres">
      <dgm:prSet presAssocID="{7B3A99E0-BA95-4BF2-9E79-2CE00E2CB026}" presName="sibTrans" presStyleLbl="sibTrans2D1" presStyleIdx="1" presStyleCnt="2" custScaleX="139613"/>
      <dgm:spPr/>
      <dgm:t>
        <a:bodyPr/>
        <a:lstStyle/>
        <a:p>
          <a:endParaRPr lang="vi-VN"/>
        </a:p>
      </dgm:t>
    </dgm:pt>
    <dgm:pt modelId="{08C6FC25-B904-4257-BDD4-AC369C0F260D}" type="pres">
      <dgm:prSet presAssocID="{7B3A99E0-BA95-4BF2-9E79-2CE00E2CB026}" presName="connectorText" presStyleLbl="sibTrans2D1" presStyleIdx="1" presStyleCnt="2"/>
      <dgm:spPr/>
      <dgm:t>
        <a:bodyPr/>
        <a:lstStyle/>
        <a:p>
          <a:endParaRPr lang="vi-VN"/>
        </a:p>
      </dgm:t>
    </dgm:pt>
    <dgm:pt modelId="{357D229A-C41E-44A8-B0F6-BEE721C078B6}" type="pres">
      <dgm:prSet presAssocID="{60632CE0-38E9-4D22-A302-1AF588004396}" presName="node" presStyleLbl="node1" presStyleIdx="2" presStyleCnt="3" custScaleX="13961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21DADD3-2E51-41CB-ABF1-760CAC15969E}" type="presOf" srcId="{341136A9-710A-44CE-96CC-2E19E31B51CD}" destId="{938F3B20-50AE-4747-9160-55C912EC3838}" srcOrd="1" destOrd="0" presId="urn:microsoft.com/office/officeart/2005/8/layout/process2"/>
    <dgm:cxn modelId="{CC727D6B-FD4E-4B04-9D00-090C08D520FC}" type="presOf" srcId="{AB140250-84A3-4EBC-B2F1-B85C2096DC93}" destId="{0E020C9B-1D15-4CDE-AD17-820E66A10915}" srcOrd="0" destOrd="0" presId="urn:microsoft.com/office/officeart/2005/8/layout/process2"/>
    <dgm:cxn modelId="{30BADE79-BB83-4C63-90C0-759F5EECBD46}" type="presOf" srcId="{7B3A99E0-BA95-4BF2-9E79-2CE00E2CB026}" destId="{BD04784E-2A73-4AE1-AFE9-7DE024430D99}" srcOrd="0" destOrd="0" presId="urn:microsoft.com/office/officeart/2005/8/layout/process2"/>
    <dgm:cxn modelId="{9EB4A7EB-C802-4A80-A8B3-3255964B98DC}" type="presOf" srcId="{5719D886-F72B-4851-9120-A67F4F03859B}" destId="{DD959F91-7A7E-4E60-AA5B-76DC5F9953B9}" srcOrd="0" destOrd="0" presId="urn:microsoft.com/office/officeart/2005/8/layout/process2"/>
    <dgm:cxn modelId="{C0F3C771-E12E-4022-B97A-9BB136C017E6}" type="presOf" srcId="{2165AFE4-ABC3-41F4-A7BE-061F0CEDEC8C}" destId="{FF9392D4-1E07-41E7-83D5-5AEDD5115E11}" srcOrd="0" destOrd="0" presId="urn:microsoft.com/office/officeart/2005/8/layout/process2"/>
    <dgm:cxn modelId="{A80A76D8-36BF-4C7B-9FBE-2DF03A75A4AD}" srcId="{5719D886-F72B-4851-9120-A67F4F03859B}" destId="{AB140250-84A3-4EBC-B2F1-B85C2096DC93}" srcOrd="1" destOrd="0" parTransId="{DA12DF09-C1C2-4839-9C5E-DB34A3A5D1C7}" sibTransId="{7B3A99E0-BA95-4BF2-9E79-2CE00E2CB026}"/>
    <dgm:cxn modelId="{2332FA83-B8E2-4EC8-8666-606FF6014D31}" type="presOf" srcId="{7B3A99E0-BA95-4BF2-9E79-2CE00E2CB026}" destId="{08C6FC25-B904-4257-BDD4-AC369C0F260D}" srcOrd="1" destOrd="0" presId="urn:microsoft.com/office/officeart/2005/8/layout/process2"/>
    <dgm:cxn modelId="{CD66EF2E-FE3B-4BE3-B94A-47A31E2D24D4}" srcId="{5719D886-F72B-4851-9120-A67F4F03859B}" destId="{60632CE0-38E9-4D22-A302-1AF588004396}" srcOrd="2" destOrd="0" parTransId="{975C7B9F-015E-4F51-835F-FE3E5C56B208}" sibTransId="{E2378647-C8BD-4EE5-A646-4624655B1C8C}"/>
    <dgm:cxn modelId="{E575A359-7EFF-430D-BF2E-4B69FEA6979D}" type="presOf" srcId="{60632CE0-38E9-4D22-A302-1AF588004396}" destId="{357D229A-C41E-44A8-B0F6-BEE721C078B6}" srcOrd="0" destOrd="0" presId="urn:microsoft.com/office/officeart/2005/8/layout/process2"/>
    <dgm:cxn modelId="{BD879365-AFC1-42E3-A501-53581B59618C}" srcId="{5719D886-F72B-4851-9120-A67F4F03859B}" destId="{2165AFE4-ABC3-41F4-A7BE-061F0CEDEC8C}" srcOrd="0" destOrd="0" parTransId="{7F15FBFE-C1F9-4770-BD69-636B67EA161A}" sibTransId="{341136A9-710A-44CE-96CC-2E19E31B51CD}"/>
    <dgm:cxn modelId="{B88825EC-D98D-419B-BADF-D1907CF1D4A2}" type="presOf" srcId="{341136A9-710A-44CE-96CC-2E19E31B51CD}" destId="{8A8D3D98-1379-4961-82B3-9F5E7439AFA1}" srcOrd="0" destOrd="0" presId="urn:microsoft.com/office/officeart/2005/8/layout/process2"/>
    <dgm:cxn modelId="{758DD7A5-0FD0-4B6B-83D9-87B360778314}" type="presParOf" srcId="{DD959F91-7A7E-4E60-AA5B-76DC5F9953B9}" destId="{FF9392D4-1E07-41E7-83D5-5AEDD5115E11}" srcOrd="0" destOrd="0" presId="urn:microsoft.com/office/officeart/2005/8/layout/process2"/>
    <dgm:cxn modelId="{8C972ABC-085D-4FA1-9013-2DB2B666626C}" type="presParOf" srcId="{DD959F91-7A7E-4E60-AA5B-76DC5F9953B9}" destId="{8A8D3D98-1379-4961-82B3-9F5E7439AFA1}" srcOrd="1" destOrd="0" presId="urn:microsoft.com/office/officeart/2005/8/layout/process2"/>
    <dgm:cxn modelId="{A6DC2E54-91F7-4AE3-8D70-79C2DD70780E}" type="presParOf" srcId="{8A8D3D98-1379-4961-82B3-9F5E7439AFA1}" destId="{938F3B20-50AE-4747-9160-55C912EC3838}" srcOrd="0" destOrd="0" presId="urn:microsoft.com/office/officeart/2005/8/layout/process2"/>
    <dgm:cxn modelId="{A8F86E30-F839-4B3F-9B64-76AE7EEBF5FB}" type="presParOf" srcId="{DD959F91-7A7E-4E60-AA5B-76DC5F9953B9}" destId="{0E020C9B-1D15-4CDE-AD17-820E66A10915}" srcOrd="2" destOrd="0" presId="urn:microsoft.com/office/officeart/2005/8/layout/process2"/>
    <dgm:cxn modelId="{BEB52473-58BC-4F9C-B420-4EDE1284F869}" type="presParOf" srcId="{DD959F91-7A7E-4E60-AA5B-76DC5F9953B9}" destId="{BD04784E-2A73-4AE1-AFE9-7DE024430D99}" srcOrd="3" destOrd="0" presId="urn:microsoft.com/office/officeart/2005/8/layout/process2"/>
    <dgm:cxn modelId="{E0B9D10A-FDB0-4720-AAE0-2FCC653BF4F1}" type="presParOf" srcId="{BD04784E-2A73-4AE1-AFE9-7DE024430D99}" destId="{08C6FC25-B904-4257-BDD4-AC369C0F260D}" srcOrd="0" destOrd="0" presId="urn:microsoft.com/office/officeart/2005/8/layout/process2"/>
    <dgm:cxn modelId="{5C543CCB-7A1D-458A-BB68-6E4C97FEB4A4}" type="presParOf" srcId="{DD959F91-7A7E-4E60-AA5B-76DC5F9953B9}" destId="{357D229A-C41E-44A8-B0F6-BEE721C078B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2E992-D004-4456-951D-4FBE11237DEF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3A56FEC-C6B2-4E5B-BA0B-BBB6CD571404}">
      <dgm:prSet phldrT="[Văn bản]" custT="1"/>
      <dgm:spPr/>
      <dgm:t>
        <a:bodyPr/>
        <a:lstStyle/>
        <a:p>
          <a:r>
            <a:rPr lang="vi-VN" sz="3600" b="1" i="1" dirty="0" err="1">
              <a:latin typeface="+mj-lt"/>
            </a:rPr>
            <a:t>Lập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luận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người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viết</a:t>
          </a:r>
          <a:endParaRPr lang="en-US" sz="3600" b="1" i="1" dirty="0">
            <a:latin typeface="+mj-lt"/>
          </a:endParaRPr>
        </a:p>
      </dgm:t>
    </dgm:pt>
    <dgm:pt modelId="{1FF79750-24F1-432B-BE1E-1F591E8DAA32}" type="parTrans" cxnId="{F385CA62-D33F-4C6A-9F08-21F6C6663E76}">
      <dgm:prSet/>
      <dgm:spPr/>
      <dgm:t>
        <a:bodyPr/>
        <a:lstStyle/>
        <a:p>
          <a:endParaRPr lang="en-US" sz="2700"/>
        </a:p>
      </dgm:t>
    </dgm:pt>
    <dgm:pt modelId="{2B222E2F-3411-4384-9310-622DBEFB8D78}" type="sibTrans" cxnId="{F385CA62-D33F-4C6A-9F08-21F6C6663E76}">
      <dgm:prSet custT="1"/>
      <dgm:spPr/>
      <dgm:t>
        <a:bodyPr/>
        <a:lstStyle/>
        <a:p>
          <a:endParaRPr lang="en-US" sz="2700" b="1" i="1">
            <a:latin typeface="+mj-lt"/>
          </a:endParaRPr>
        </a:p>
      </dgm:t>
    </dgm:pt>
    <dgm:pt modelId="{5BA54C1D-DA7C-4F92-A796-89F20EDB8728}">
      <dgm:prSet phldrT="[Văn bản]" custT="1"/>
      <dgm:spPr/>
      <dgm:t>
        <a:bodyPr/>
        <a:lstStyle/>
        <a:p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điểm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được</a:t>
          </a:r>
          <a:r>
            <a:rPr lang="vi-VN" sz="3200" b="1" i="1" dirty="0">
              <a:latin typeface="+mj-lt"/>
            </a:rPr>
            <a:t> nêu ra </a:t>
          </a:r>
          <a:r>
            <a:rPr lang="vi-VN" sz="3200" b="1" i="1" dirty="0" err="1">
              <a:latin typeface="+mj-lt"/>
            </a:rPr>
            <a:t>rõ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ràng</a:t>
          </a:r>
          <a:r>
            <a:rPr lang="vi-VN" sz="3200" b="1" i="1" dirty="0">
              <a:latin typeface="+mj-lt"/>
            </a:rPr>
            <a:t>, </a:t>
          </a:r>
          <a:r>
            <a:rPr lang="vi-VN" sz="3200" b="1" i="1" dirty="0" err="1">
              <a:latin typeface="+mj-lt"/>
            </a:rPr>
            <a:t>ngắn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gọn</a:t>
          </a:r>
          <a:r>
            <a:rPr lang="vi-VN" sz="3200" b="1" i="1" dirty="0">
              <a:latin typeface="+mj-lt"/>
            </a:rPr>
            <a:t> ở </a:t>
          </a:r>
          <a:r>
            <a:rPr lang="vi-VN" sz="3200" b="1" i="1" dirty="0" err="1">
              <a:latin typeface="+mj-lt"/>
            </a:rPr>
            <a:t>đầu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đoạn</a:t>
          </a:r>
          <a:r>
            <a:rPr lang="vi-VN" sz="3200" b="1" i="1" dirty="0">
              <a:latin typeface="+mj-lt"/>
            </a:rPr>
            <a:t> văn,</a:t>
          </a:r>
          <a:endParaRPr lang="en-US" sz="3200" b="1" i="1" dirty="0">
            <a:latin typeface="+mj-lt"/>
          </a:endParaRPr>
        </a:p>
      </dgm:t>
    </dgm:pt>
    <dgm:pt modelId="{7D1623D7-AF96-47F8-85A1-60B41BF0DCF1}" type="parTrans" cxnId="{BAFD4460-8CAF-480B-B53F-0E386F624306}">
      <dgm:prSet/>
      <dgm:spPr/>
      <dgm:t>
        <a:bodyPr/>
        <a:lstStyle/>
        <a:p>
          <a:endParaRPr lang="en-US" sz="2700"/>
        </a:p>
      </dgm:t>
    </dgm:pt>
    <dgm:pt modelId="{4919F512-21EE-4A68-A4AF-B91DA76CC252}" type="sibTrans" cxnId="{BAFD4460-8CAF-480B-B53F-0E386F624306}">
      <dgm:prSet custT="1"/>
      <dgm:spPr/>
      <dgm:t>
        <a:bodyPr/>
        <a:lstStyle/>
        <a:p>
          <a:endParaRPr lang="en-US" sz="2700" b="1" i="1">
            <a:latin typeface="+mj-lt"/>
          </a:endParaRPr>
        </a:p>
      </dgm:t>
    </dgm:pt>
    <dgm:pt modelId="{15238340-303D-4302-A26C-EF9DE75D4845}">
      <dgm:prSet phldrT="[Văn bản]" custT="1"/>
      <dgm:spPr/>
      <dgm:t>
        <a:bodyPr/>
        <a:lstStyle/>
        <a:p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cứ</a:t>
          </a:r>
          <a:r>
            <a:rPr lang="vi-VN" sz="3200" b="1" i="1" dirty="0">
              <a:latin typeface="+mj-lt"/>
            </a:rPr>
            <a:t>,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chứng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được</a:t>
          </a:r>
          <a:r>
            <a:rPr lang="vi-VN" sz="3200" b="1" i="1" dirty="0">
              <a:latin typeface="+mj-lt"/>
            </a:rPr>
            <a:t> đưa ra sau </a:t>
          </a:r>
          <a:r>
            <a:rPr lang="vi-VN" sz="3200" b="1" i="1" dirty="0" err="1">
              <a:latin typeface="+mj-lt"/>
            </a:rPr>
            <a:t>đó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được</a:t>
          </a:r>
          <a:r>
            <a:rPr lang="vi-VN" sz="3200" b="1" i="1" dirty="0">
              <a:latin typeface="+mj-lt"/>
            </a:rPr>
            <a:t> phân </a:t>
          </a:r>
          <a:r>
            <a:rPr lang="vi-VN" sz="3200" b="1" i="1" dirty="0" err="1">
              <a:latin typeface="+mj-lt"/>
            </a:rPr>
            <a:t>tích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làm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rõ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điểm</a:t>
          </a:r>
          <a:r>
            <a:rPr lang="vi-VN" sz="3200" b="1" i="1" dirty="0">
              <a:latin typeface="+mj-lt"/>
            </a:rPr>
            <a:t>.</a:t>
          </a:r>
          <a:endParaRPr lang="en-US" sz="3200" b="1" i="1" dirty="0">
            <a:latin typeface="+mj-lt"/>
          </a:endParaRPr>
        </a:p>
      </dgm:t>
    </dgm:pt>
    <dgm:pt modelId="{F734D7F5-1418-4A5D-ACE8-9882DABA86B5}" type="parTrans" cxnId="{A229B8CC-DF00-423C-AE0F-EF781BE3B0E6}">
      <dgm:prSet/>
      <dgm:spPr/>
      <dgm:t>
        <a:bodyPr/>
        <a:lstStyle/>
        <a:p>
          <a:endParaRPr lang="en-US" sz="2700"/>
        </a:p>
      </dgm:t>
    </dgm:pt>
    <dgm:pt modelId="{81E6E503-5B82-4192-92FB-791F8DBA4A1C}" type="sibTrans" cxnId="{A229B8CC-DF00-423C-AE0F-EF781BE3B0E6}">
      <dgm:prSet custT="1"/>
      <dgm:spPr/>
      <dgm:t>
        <a:bodyPr/>
        <a:lstStyle/>
        <a:p>
          <a:endParaRPr lang="en-US" sz="2700" b="1" i="1">
            <a:latin typeface="+mj-lt"/>
          </a:endParaRPr>
        </a:p>
      </dgm:t>
    </dgm:pt>
    <dgm:pt modelId="{2E5903E5-42B9-4C80-B7E6-4F8C9E81C5E7}" type="pres">
      <dgm:prSet presAssocID="{2472E992-D004-4456-951D-4FBE11237D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312B0926-86F9-434E-8EE0-A8503E4A7507}" type="pres">
      <dgm:prSet presAssocID="{63A56FEC-C6B2-4E5B-BA0B-BBB6CD571404}" presName="node" presStyleLbl="node1" presStyleIdx="0" presStyleCnt="3" custScaleX="126843" custScaleY="88167" custRadScaleRad="8985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23B0411-1A5D-47B9-BD7B-6BF812761AB3}" type="pres">
      <dgm:prSet presAssocID="{2B222E2F-3411-4384-9310-622DBEFB8D78}" presName="sibTrans" presStyleLbl="sibTrans2D1" presStyleIdx="0" presStyleCnt="3" custScaleX="126843" custScaleY="190193"/>
      <dgm:spPr/>
      <dgm:t>
        <a:bodyPr/>
        <a:lstStyle/>
        <a:p>
          <a:endParaRPr lang="vi-VN"/>
        </a:p>
      </dgm:t>
    </dgm:pt>
    <dgm:pt modelId="{B7BA53FE-B306-491D-802A-77A089CB12BD}" type="pres">
      <dgm:prSet presAssocID="{2B222E2F-3411-4384-9310-622DBEFB8D78}" presName="connectorText" presStyleLbl="sibTrans2D1" presStyleIdx="0" presStyleCnt="3"/>
      <dgm:spPr/>
      <dgm:t>
        <a:bodyPr/>
        <a:lstStyle/>
        <a:p>
          <a:endParaRPr lang="vi-VN"/>
        </a:p>
      </dgm:t>
    </dgm:pt>
    <dgm:pt modelId="{DBBA29FE-54FC-474B-A9B4-B7A744E55544}" type="pres">
      <dgm:prSet presAssocID="{5BA54C1D-DA7C-4F92-A796-89F20EDB8728}" presName="node" presStyleLbl="node1" presStyleIdx="1" presStyleCnt="3" custScaleX="126843" custScaleY="190193" custRadScaleRad="100475" custRadScaleInc="-26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63EA2C6-22C7-45A7-9C80-431F7373410D}" type="pres">
      <dgm:prSet presAssocID="{4919F512-21EE-4A68-A4AF-B91DA76CC252}" presName="sibTrans" presStyleLbl="sibTrans2D1" presStyleIdx="1" presStyleCnt="3" custScaleX="126843" custScaleY="190193"/>
      <dgm:spPr/>
      <dgm:t>
        <a:bodyPr/>
        <a:lstStyle/>
        <a:p>
          <a:endParaRPr lang="vi-VN"/>
        </a:p>
      </dgm:t>
    </dgm:pt>
    <dgm:pt modelId="{9BF5DB6A-2C7D-4113-A7D4-5295943A0A48}" type="pres">
      <dgm:prSet presAssocID="{4919F512-21EE-4A68-A4AF-B91DA76CC252}" presName="connectorText" presStyleLbl="sibTrans2D1" presStyleIdx="1" presStyleCnt="3"/>
      <dgm:spPr/>
      <dgm:t>
        <a:bodyPr/>
        <a:lstStyle/>
        <a:p>
          <a:endParaRPr lang="vi-VN"/>
        </a:p>
      </dgm:t>
    </dgm:pt>
    <dgm:pt modelId="{51D4A281-D200-4CE0-A910-E1C642D6E180}" type="pres">
      <dgm:prSet presAssocID="{15238340-303D-4302-A26C-EF9DE75D4845}" presName="node" presStyleLbl="node1" presStyleIdx="2" presStyleCnt="3" custScaleX="126843" custScaleY="19019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A0992AA-6BD1-437C-B7DA-15BA41DFF12E}" type="pres">
      <dgm:prSet presAssocID="{81E6E503-5B82-4192-92FB-791F8DBA4A1C}" presName="sibTrans" presStyleLbl="sibTrans2D1" presStyleIdx="2" presStyleCnt="3" custScaleX="126843" custScaleY="190193"/>
      <dgm:spPr/>
      <dgm:t>
        <a:bodyPr/>
        <a:lstStyle/>
        <a:p>
          <a:endParaRPr lang="vi-VN"/>
        </a:p>
      </dgm:t>
    </dgm:pt>
    <dgm:pt modelId="{6976E86F-AD91-40FA-82CF-5D5B402ECF38}" type="pres">
      <dgm:prSet presAssocID="{81E6E503-5B82-4192-92FB-791F8DBA4A1C}" presName="connectorText" presStyleLbl="sibTrans2D1" presStyleIdx="2" presStyleCnt="3"/>
      <dgm:spPr/>
      <dgm:t>
        <a:bodyPr/>
        <a:lstStyle/>
        <a:p>
          <a:endParaRPr lang="vi-VN"/>
        </a:p>
      </dgm:t>
    </dgm:pt>
  </dgm:ptLst>
  <dgm:cxnLst>
    <dgm:cxn modelId="{BAFD4460-8CAF-480B-B53F-0E386F624306}" srcId="{2472E992-D004-4456-951D-4FBE11237DEF}" destId="{5BA54C1D-DA7C-4F92-A796-89F20EDB8728}" srcOrd="1" destOrd="0" parTransId="{7D1623D7-AF96-47F8-85A1-60B41BF0DCF1}" sibTransId="{4919F512-21EE-4A68-A4AF-B91DA76CC252}"/>
    <dgm:cxn modelId="{F385CA62-D33F-4C6A-9F08-21F6C6663E76}" srcId="{2472E992-D004-4456-951D-4FBE11237DEF}" destId="{63A56FEC-C6B2-4E5B-BA0B-BBB6CD571404}" srcOrd="0" destOrd="0" parTransId="{1FF79750-24F1-432B-BE1E-1F591E8DAA32}" sibTransId="{2B222E2F-3411-4384-9310-622DBEFB8D78}"/>
    <dgm:cxn modelId="{FADC2B0C-0ACD-410A-9575-450D95D98363}" type="presOf" srcId="{2B222E2F-3411-4384-9310-622DBEFB8D78}" destId="{B7BA53FE-B306-491D-802A-77A089CB12BD}" srcOrd="1" destOrd="0" presId="urn:microsoft.com/office/officeart/2005/8/layout/cycle7"/>
    <dgm:cxn modelId="{3BEA7EF0-76E6-4783-93BE-E47BCD1FD995}" type="presOf" srcId="{81E6E503-5B82-4192-92FB-791F8DBA4A1C}" destId="{CA0992AA-6BD1-437C-B7DA-15BA41DFF12E}" srcOrd="0" destOrd="0" presId="urn:microsoft.com/office/officeart/2005/8/layout/cycle7"/>
    <dgm:cxn modelId="{63F62C8B-A3AD-4FC5-AAD9-169C72B5597F}" type="presOf" srcId="{2472E992-D004-4456-951D-4FBE11237DEF}" destId="{2E5903E5-42B9-4C80-B7E6-4F8C9E81C5E7}" srcOrd="0" destOrd="0" presId="urn:microsoft.com/office/officeart/2005/8/layout/cycle7"/>
    <dgm:cxn modelId="{E29C7F87-1219-4D6D-A7E0-CC4BBEF17ABC}" type="presOf" srcId="{4919F512-21EE-4A68-A4AF-B91DA76CC252}" destId="{E63EA2C6-22C7-45A7-9C80-431F7373410D}" srcOrd="0" destOrd="0" presId="urn:microsoft.com/office/officeart/2005/8/layout/cycle7"/>
    <dgm:cxn modelId="{0EC4CF20-D740-4F7A-B0D4-5888D4003F4C}" type="presOf" srcId="{2B222E2F-3411-4384-9310-622DBEFB8D78}" destId="{A23B0411-1A5D-47B9-BD7B-6BF812761AB3}" srcOrd="0" destOrd="0" presId="urn:microsoft.com/office/officeart/2005/8/layout/cycle7"/>
    <dgm:cxn modelId="{DA599E91-96F1-4D70-965C-C3F8AFCCAECA}" type="presOf" srcId="{5BA54C1D-DA7C-4F92-A796-89F20EDB8728}" destId="{DBBA29FE-54FC-474B-A9B4-B7A744E55544}" srcOrd="0" destOrd="0" presId="urn:microsoft.com/office/officeart/2005/8/layout/cycle7"/>
    <dgm:cxn modelId="{E47CE435-5FCB-4889-B314-894D924DBA39}" type="presOf" srcId="{63A56FEC-C6B2-4E5B-BA0B-BBB6CD571404}" destId="{312B0926-86F9-434E-8EE0-A8503E4A7507}" srcOrd="0" destOrd="0" presId="urn:microsoft.com/office/officeart/2005/8/layout/cycle7"/>
    <dgm:cxn modelId="{5E3CD092-FDE6-4EC7-80D3-B913F60F6150}" type="presOf" srcId="{81E6E503-5B82-4192-92FB-791F8DBA4A1C}" destId="{6976E86F-AD91-40FA-82CF-5D5B402ECF38}" srcOrd="1" destOrd="0" presId="urn:microsoft.com/office/officeart/2005/8/layout/cycle7"/>
    <dgm:cxn modelId="{A229B8CC-DF00-423C-AE0F-EF781BE3B0E6}" srcId="{2472E992-D004-4456-951D-4FBE11237DEF}" destId="{15238340-303D-4302-A26C-EF9DE75D4845}" srcOrd="2" destOrd="0" parTransId="{F734D7F5-1418-4A5D-ACE8-9882DABA86B5}" sibTransId="{81E6E503-5B82-4192-92FB-791F8DBA4A1C}"/>
    <dgm:cxn modelId="{1B1B17BF-BDA1-4F84-97D4-619889966DA5}" type="presOf" srcId="{4919F512-21EE-4A68-A4AF-B91DA76CC252}" destId="{9BF5DB6A-2C7D-4113-A7D4-5295943A0A48}" srcOrd="1" destOrd="0" presId="urn:microsoft.com/office/officeart/2005/8/layout/cycle7"/>
    <dgm:cxn modelId="{51A970C0-2752-4825-B117-9D501AAC5FF2}" type="presOf" srcId="{15238340-303D-4302-A26C-EF9DE75D4845}" destId="{51D4A281-D200-4CE0-A910-E1C642D6E180}" srcOrd="0" destOrd="0" presId="urn:microsoft.com/office/officeart/2005/8/layout/cycle7"/>
    <dgm:cxn modelId="{B73ABEF6-B27D-4504-8ADE-BBD9F51C9E65}" type="presParOf" srcId="{2E5903E5-42B9-4C80-B7E6-4F8C9E81C5E7}" destId="{312B0926-86F9-434E-8EE0-A8503E4A7507}" srcOrd="0" destOrd="0" presId="urn:microsoft.com/office/officeart/2005/8/layout/cycle7"/>
    <dgm:cxn modelId="{E3D338A2-CA93-492D-9F42-9253FC008E4F}" type="presParOf" srcId="{2E5903E5-42B9-4C80-B7E6-4F8C9E81C5E7}" destId="{A23B0411-1A5D-47B9-BD7B-6BF812761AB3}" srcOrd="1" destOrd="0" presId="urn:microsoft.com/office/officeart/2005/8/layout/cycle7"/>
    <dgm:cxn modelId="{5C3C545F-69B7-4B89-934E-197C22FA6BEF}" type="presParOf" srcId="{A23B0411-1A5D-47B9-BD7B-6BF812761AB3}" destId="{B7BA53FE-B306-491D-802A-77A089CB12BD}" srcOrd="0" destOrd="0" presId="urn:microsoft.com/office/officeart/2005/8/layout/cycle7"/>
    <dgm:cxn modelId="{2892898A-CA65-4ECF-9972-4E07A50BA299}" type="presParOf" srcId="{2E5903E5-42B9-4C80-B7E6-4F8C9E81C5E7}" destId="{DBBA29FE-54FC-474B-A9B4-B7A744E55544}" srcOrd="2" destOrd="0" presId="urn:microsoft.com/office/officeart/2005/8/layout/cycle7"/>
    <dgm:cxn modelId="{D4BAF01D-ADC5-4FCA-8078-141994B29EC4}" type="presParOf" srcId="{2E5903E5-42B9-4C80-B7E6-4F8C9E81C5E7}" destId="{E63EA2C6-22C7-45A7-9C80-431F7373410D}" srcOrd="3" destOrd="0" presId="urn:microsoft.com/office/officeart/2005/8/layout/cycle7"/>
    <dgm:cxn modelId="{90345BB2-9CDC-4EC3-AD73-9434DD200859}" type="presParOf" srcId="{E63EA2C6-22C7-45A7-9C80-431F7373410D}" destId="{9BF5DB6A-2C7D-4113-A7D4-5295943A0A48}" srcOrd="0" destOrd="0" presId="urn:microsoft.com/office/officeart/2005/8/layout/cycle7"/>
    <dgm:cxn modelId="{D18BDE96-2205-45EF-AF29-CA64719960A7}" type="presParOf" srcId="{2E5903E5-42B9-4C80-B7E6-4F8C9E81C5E7}" destId="{51D4A281-D200-4CE0-A910-E1C642D6E180}" srcOrd="4" destOrd="0" presId="urn:microsoft.com/office/officeart/2005/8/layout/cycle7"/>
    <dgm:cxn modelId="{0A9133AE-8045-4DEE-8473-1A71ED99659B}" type="presParOf" srcId="{2E5903E5-42B9-4C80-B7E6-4F8C9E81C5E7}" destId="{CA0992AA-6BD1-437C-B7DA-15BA41DFF12E}" srcOrd="5" destOrd="0" presId="urn:microsoft.com/office/officeart/2005/8/layout/cycle7"/>
    <dgm:cxn modelId="{9AB16DB5-EECC-40E9-A38A-B70E789B79AC}" type="presParOf" srcId="{CA0992AA-6BD1-437C-B7DA-15BA41DFF12E}" destId="{6976E86F-AD91-40FA-82CF-5D5B402ECF3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2FD54E-70B6-4085-A734-FC81ACE5F925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4D485A3A-3B7E-4536-9E6E-539E3F10F74D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255DA19D-40DF-4DF4-A6A8-A8C886122A11}" type="parTrans" cxnId="{D949C430-5191-49BD-806F-C189139CE0EE}">
      <dgm:prSet/>
      <dgm:spPr/>
      <dgm:t>
        <a:bodyPr/>
        <a:lstStyle/>
        <a:p>
          <a:endParaRPr lang="en-US"/>
        </a:p>
      </dgm:t>
    </dgm:pt>
    <dgm:pt modelId="{E96EB7F5-6F6F-42AF-B420-1E2D8DE45562}" type="sibTrans" cxnId="{D949C430-5191-49BD-806F-C189139CE0EE}">
      <dgm:prSet/>
      <dgm:spPr/>
      <dgm:t>
        <a:bodyPr/>
        <a:lstStyle/>
        <a:p>
          <a:endParaRPr lang="en-US"/>
        </a:p>
      </dgm:t>
    </dgm:pt>
    <dgm:pt modelId="{A253DCB4-3B3A-4652-BAD6-383D5FE799D4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ấy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endParaRPr lang="en-US" sz="3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06015-E4CB-44D7-AC74-D714B4DB16A9}" type="parTrans" cxnId="{94D2933B-9979-469A-B444-D4B69A544B19}">
      <dgm:prSet/>
      <dgm:spPr/>
      <dgm:t>
        <a:bodyPr/>
        <a:lstStyle/>
        <a:p>
          <a:endParaRPr lang="en-US"/>
        </a:p>
      </dgm:t>
    </dgm:pt>
    <dgm:pt modelId="{D05B894E-63B1-4379-8261-4D2E95F836CA}" type="sibTrans" cxnId="{94D2933B-9979-469A-B444-D4B69A544B19}">
      <dgm:prSet/>
      <dgm:spPr/>
      <dgm:t>
        <a:bodyPr/>
        <a:lstStyle/>
        <a:p>
          <a:endParaRPr lang="en-US"/>
        </a:p>
      </dgm:t>
    </dgm:pt>
    <dgm:pt modelId="{E9675DF1-E08B-4028-8F6B-3500A1DE8F22}" type="pres">
      <dgm:prSet presAssocID="{CA2FD54E-70B6-4085-A734-FC81ACE5F925}" presName="compositeShape" presStyleCnt="0">
        <dgm:presLayoutVars>
          <dgm:dir/>
          <dgm:resizeHandles/>
        </dgm:presLayoutVars>
      </dgm:prSet>
      <dgm:spPr/>
    </dgm:pt>
    <dgm:pt modelId="{676DFECC-2DDB-472A-BF82-E98C6A0BA6CD}" type="pres">
      <dgm:prSet presAssocID="{CA2FD54E-70B6-4085-A734-FC81ACE5F925}" presName="pyramid" presStyleLbl="node1" presStyleIdx="0" presStyleCnt="1"/>
      <dgm:spPr/>
    </dgm:pt>
    <dgm:pt modelId="{9A97D285-4A42-472F-86B9-D6E3ED0CBBA1}" type="pres">
      <dgm:prSet presAssocID="{CA2FD54E-70B6-4085-A734-FC81ACE5F925}" presName="theList" presStyleCnt="0"/>
      <dgm:spPr/>
    </dgm:pt>
    <dgm:pt modelId="{BEE036B2-CD49-4AAC-8FC4-EA5A3F1B7494}" type="pres">
      <dgm:prSet presAssocID="{4D485A3A-3B7E-4536-9E6E-539E3F10F74D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E6B1E6B-2F1D-49F1-8578-31DD6CA4268D}" type="pres">
      <dgm:prSet presAssocID="{4D485A3A-3B7E-4536-9E6E-539E3F10F74D}" presName="aSpace" presStyleCnt="0"/>
      <dgm:spPr/>
    </dgm:pt>
    <dgm:pt modelId="{25F61E2F-C18E-4C63-AD03-5C89F5039D20}" type="pres">
      <dgm:prSet presAssocID="{A253DCB4-3B3A-4652-BAD6-383D5FE799D4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3B6DB4D-ABC9-4CB4-927D-41F14735DCC1}" type="pres">
      <dgm:prSet presAssocID="{A253DCB4-3B3A-4652-BAD6-383D5FE799D4}" presName="aSpace" presStyleCnt="0"/>
      <dgm:spPr/>
    </dgm:pt>
  </dgm:ptLst>
  <dgm:cxnLst>
    <dgm:cxn modelId="{94D2933B-9979-469A-B444-D4B69A544B19}" srcId="{CA2FD54E-70B6-4085-A734-FC81ACE5F925}" destId="{A253DCB4-3B3A-4652-BAD6-383D5FE799D4}" srcOrd="1" destOrd="0" parTransId="{91D06015-E4CB-44D7-AC74-D714B4DB16A9}" sibTransId="{D05B894E-63B1-4379-8261-4D2E95F836CA}"/>
    <dgm:cxn modelId="{E6B8356D-2BD6-4579-BA5D-3304BB582EAB}" type="presOf" srcId="{A253DCB4-3B3A-4652-BAD6-383D5FE799D4}" destId="{25F61E2F-C18E-4C63-AD03-5C89F5039D20}" srcOrd="0" destOrd="0" presId="urn:microsoft.com/office/officeart/2005/8/layout/pyramid2"/>
    <dgm:cxn modelId="{1213B77F-5E62-4C6D-9BE1-AB2C1C51CFB8}" type="presOf" srcId="{4D485A3A-3B7E-4536-9E6E-539E3F10F74D}" destId="{BEE036B2-CD49-4AAC-8FC4-EA5A3F1B7494}" srcOrd="0" destOrd="0" presId="urn:microsoft.com/office/officeart/2005/8/layout/pyramid2"/>
    <dgm:cxn modelId="{EFADDDEC-A0C5-4ADA-9789-3D7213FDA9B4}" type="presOf" srcId="{CA2FD54E-70B6-4085-A734-FC81ACE5F925}" destId="{E9675DF1-E08B-4028-8F6B-3500A1DE8F22}" srcOrd="0" destOrd="0" presId="urn:microsoft.com/office/officeart/2005/8/layout/pyramid2"/>
    <dgm:cxn modelId="{D949C430-5191-49BD-806F-C189139CE0EE}" srcId="{CA2FD54E-70B6-4085-A734-FC81ACE5F925}" destId="{4D485A3A-3B7E-4536-9E6E-539E3F10F74D}" srcOrd="0" destOrd="0" parTransId="{255DA19D-40DF-4DF4-A6A8-A8C886122A11}" sibTransId="{E96EB7F5-6F6F-42AF-B420-1E2D8DE45562}"/>
    <dgm:cxn modelId="{FB46CE62-64A4-4F0C-9C2F-D39206F04BDA}" type="presParOf" srcId="{E9675DF1-E08B-4028-8F6B-3500A1DE8F22}" destId="{676DFECC-2DDB-472A-BF82-E98C6A0BA6CD}" srcOrd="0" destOrd="0" presId="urn:microsoft.com/office/officeart/2005/8/layout/pyramid2"/>
    <dgm:cxn modelId="{174017B7-8283-4BF7-B8AB-128C0AEEF04F}" type="presParOf" srcId="{E9675DF1-E08B-4028-8F6B-3500A1DE8F22}" destId="{9A97D285-4A42-472F-86B9-D6E3ED0CBBA1}" srcOrd="1" destOrd="0" presId="urn:microsoft.com/office/officeart/2005/8/layout/pyramid2"/>
    <dgm:cxn modelId="{8CDFEE5E-E40C-41AB-8EEE-4C24ECDD324B}" type="presParOf" srcId="{9A97D285-4A42-472F-86B9-D6E3ED0CBBA1}" destId="{BEE036B2-CD49-4AAC-8FC4-EA5A3F1B7494}" srcOrd="0" destOrd="0" presId="urn:microsoft.com/office/officeart/2005/8/layout/pyramid2"/>
    <dgm:cxn modelId="{6A2A91A1-9696-46C6-98F3-9A00F4E796D0}" type="presParOf" srcId="{9A97D285-4A42-472F-86B9-D6E3ED0CBBA1}" destId="{8E6B1E6B-2F1D-49F1-8578-31DD6CA4268D}" srcOrd="1" destOrd="0" presId="urn:microsoft.com/office/officeart/2005/8/layout/pyramid2"/>
    <dgm:cxn modelId="{E91B7B98-61DD-4423-8677-CA874205CDC1}" type="presParOf" srcId="{9A97D285-4A42-472F-86B9-D6E3ED0CBBA1}" destId="{25F61E2F-C18E-4C63-AD03-5C89F5039D20}" srcOrd="2" destOrd="0" presId="urn:microsoft.com/office/officeart/2005/8/layout/pyramid2"/>
    <dgm:cxn modelId="{DA42B02B-0A8D-4264-B1BA-5DF6E4B6900C}" type="presParOf" srcId="{9A97D285-4A42-472F-86B9-D6E3ED0CBBA1}" destId="{93B6DB4D-ABC9-4CB4-927D-41F14735DCC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59625-55F2-447C-8F2C-C30F31A97B56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</dgm:pt>
    <dgm:pt modelId="{D3D9F619-62F7-451E-A813-F4D6D191F115}">
      <dgm:prSet phldrT="[Văn bản]" custT="1"/>
      <dgm:spPr/>
      <dgm:t>
        <a:bodyPr/>
        <a:lstStyle/>
        <a:p>
          <a:r>
            <a:rPr lang="en-US" sz="3700" b="1" i="1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700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700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700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700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700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US" sz="3700" b="1" i="1" dirty="0">
            <a:solidFill>
              <a:schemeClr val="accent4">
                <a:lumMod val="20000"/>
                <a:lumOff val="8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4B172-0263-48B9-91BA-99C08E5574DB}" type="parTrans" cxnId="{799DE9DC-4F3A-4514-B84F-D1A1E5DCFC35}">
      <dgm:prSet/>
      <dgm:spPr/>
      <dgm:t>
        <a:bodyPr/>
        <a:lstStyle/>
        <a:p>
          <a:endParaRPr lang="en-US"/>
        </a:p>
      </dgm:t>
    </dgm:pt>
    <dgm:pt modelId="{DE4369ED-D676-4DDE-91FA-6DCAB063817C}" type="sibTrans" cxnId="{799DE9DC-4F3A-4514-B84F-D1A1E5DCFC35}">
      <dgm:prSet/>
      <dgm:spPr/>
      <dgm:t>
        <a:bodyPr/>
        <a:lstStyle/>
        <a:p>
          <a:endParaRPr lang="en-US"/>
        </a:p>
      </dgm:t>
    </dgm:pt>
    <dgm:pt modelId="{F0C62D27-2322-4CA1-8084-32F6981C792B}">
      <dgm:prSet phldrT="[Văn bản]" custT="1"/>
      <dgm:spPr/>
      <dgm:t>
        <a:bodyPr/>
        <a:lstStyle/>
        <a:p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214DD92-7712-4368-BBE5-7807B1DFB2CC}" type="parTrans" cxnId="{78BD73EA-0FB3-48EF-9528-8778E2F745FB}">
      <dgm:prSet/>
      <dgm:spPr/>
      <dgm:t>
        <a:bodyPr/>
        <a:lstStyle/>
        <a:p>
          <a:endParaRPr lang="en-US"/>
        </a:p>
      </dgm:t>
    </dgm:pt>
    <dgm:pt modelId="{6ABEAB91-A7B6-40A3-9106-FBD2767CD354}" type="sibTrans" cxnId="{78BD73EA-0FB3-48EF-9528-8778E2F745FB}">
      <dgm:prSet/>
      <dgm:spPr/>
      <dgm:t>
        <a:bodyPr/>
        <a:lstStyle/>
        <a:p>
          <a:endParaRPr lang="en-US"/>
        </a:p>
      </dgm:t>
    </dgm:pt>
    <dgm:pt modelId="{9B9949E8-60E0-4D2D-9E6A-89EAF19E8A57}" type="pres">
      <dgm:prSet presAssocID="{B4D59625-55F2-447C-8F2C-C30F31A97B56}" presName="CompostProcess" presStyleCnt="0">
        <dgm:presLayoutVars>
          <dgm:dir/>
          <dgm:resizeHandles val="exact"/>
        </dgm:presLayoutVars>
      </dgm:prSet>
      <dgm:spPr/>
    </dgm:pt>
    <dgm:pt modelId="{C2DF0732-C57C-4399-A5CF-D7071E9D971B}" type="pres">
      <dgm:prSet presAssocID="{B4D59625-55F2-447C-8F2C-C30F31A97B56}" presName="arrow" presStyleLbl="bgShp" presStyleIdx="0" presStyleCnt="1" custScaleX="117647"/>
      <dgm:spPr/>
    </dgm:pt>
    <dgm:pt modelId="{52871ED3-AE4D-497E-BB0E-9BF030F9CAFC}" type="pres">
      <dgm:prSet presAssocID="{B4D59625-55F2-447C-8F2C-C30F31A97B56}" presName="linearProcess" presStyleCnt="0"/>
      <dgm:spPr/>
    </dgm:pt>
    <dgm:pt modelId="{4809DC96-A0D1-4DAE-A3F5-69624D55E956}" type="pres">
      <dgm:prSet presAssocID="{D3D9F619-62F7-451E-A813-F4D6D191F115}" presName="textNode" presStyleLbl="node1" presStyleIdx="0" presStyleCnt="2" custScaleX="16396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C0E44BC-5C0C-496B-9063-A9821B5F9361}" type="pres">
      <dgm:prSet presAssocID="{DE4369ED-D676-4DDE-91FA-6DCAB063817C}" presName="sibTrans" presStyleCnt="0"/>
      <dgm:spPr/>
    </dgm:pt>
    <dgm:pt modelId="{852BCE71-4D13-4508-BBED-C83104A3942D}" type="pres">
      <dgm:prSet presAssocID="{F0C62D27-2322-4CA1-8084-32F6981C792B}" presName="textNode" presStyleLbl="node1" presStyleIdx="1" presStyleCnt="2" custScaleX="19351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80BE541A-08C0-42C5-B575-FE21AF213663}" type="presOf" srcId="{D3D9F619-62F7-451E-A813-F4D6D191F115}" destId="{4809DC96-A0D1-4DAE-A3F5-69624D55E956}" srcOrd="0" destOrd="0" presId="urn:microsoft.com/office/officeart/2005/8/layout/hProcess9"/>
    <dgm:cxn modelId="{78BD73EA-0FB3-48EF-9528-8778E2F745FB}" srcId="{B4D59625-55F2-447C-8F2C-C30F31A97B56}" destId="{F0C62D27-2322-4CA1-8084-32F6981C792B}" srcOrd="1" destOrd="0" parTransId="{6214DD92-7712-4368-BBE5-7807B1DFB2CC}" sibTransId="{6ABEAB91-A7B6-40A3-9106-FBD2767CD354}"/>
    <dgm:cxn modelId="{3E2D280F-27D6-4AF3-9807-5B48A03069F3}" type="presOf" srcId="{B4D59625-55F2-447C-8F2C-C30F31A97B56}" destId="{9B9949E8-60E0-4D2D-9E6A-89EAF19E8A57}" srcOrd="0" destOrd="0" presId="urn:microsoft.com/office/officeart/2005/8/layout/hProcess9"/>
    <dgm:cxn modelId="{799DE9DC-4F3A-4514-B84F-D1A1E5DCFC35}" srcId="{B4D59625-55F2-447C-8F2C-C30F31A97B56}" destId="{D3D9F619-62F7-451E-A813-F4D6D191F115}" srcOrd="0" destOrd="0" parTransId="{98F4B172-0263-48B9-91BA-99C08E5574DB}" sibTransId="{DE4369ED-D676-4DDE-91FA-6DCAB063817C}"/>
    <dgm:cxn modelId="{1796DFCD-9A7C-4D22-92D9-6C4C6CFC23C4}" type="presOf" srcId="{F0C62D27-2322-4CA1-8084-32F6981C792B}" destId="{852BCE71-4D13-4508-BBED-C83104A3942D}" srcOrd="0" destOrd="0" presId="urn:microsoft.com/office/officeart/2005/8/layout/hProcess9"/>
    <dgm:cxn modelId="{A4CE90A0-257A-4052-94AE-3A440F6E73B1}" type="presParOf" srcId="{9B9949E8-60E0-4D2D-9E6A-89EAF19E8A57}" destId="{C2DF0732-C57C-4399-A5CF-D7071E9D971B}" srcOrd="0" destOrd="0" presId="urn:microsoft.com/office/officeart/2005/8/layout/hProcess9"/>
    <dgm:cxn modelId="{43D4F9E4-DC4A-434F-BB4B-7DCCC1B32CB6}" type="presParOf" srcId="{9B9949E8-60E0-4D2D-9E6A-89EAF19E8A57}" destId="{52871ED3-AE4D-497E-BB0E-9BF030F9CAFC}" srcOrd="1" destOrd="0" presId="urn:microsoft.com/office/officeart/2005/8/layout/hProcess9"/>
    <dgm:cxn modelId="{74B106A4-3AA0-4FA3-9835-4EF342A9FBE3}" type="presParOf" srcId="{52871ED3-AE4D-497E-BB0E-9BF030F9CAFC}" destId="{4809DC96-A0D1-4DAE-A3F5-69624D55E956}" srcOrd="0" destOrd="0" presId="urn:microsoft.com/office/officeart/2005/8/layout/hProcess9"/>
    <dgm:cxn modelId="{8C9E2F46-C519-4641-A635-0FC11A259246}" type="presParOf" srcId="{52871ED3-AE4D-497E-BB0E-9BF030F9CAFC}" destId="{FC0E44BC-5C0C-496B-9063-A9821B5F9361}" srcOrd="1" destOrd="0" presId="urn:microsoft.com/office/officeart/2005/8/layout/hProcess9"/>
    <dgm:cxn modelId="{5132571C-7183-4B69-8FED-32560E1EDE22}" type="presParOf" srcId="{52871ED3-AE4D-497E-BB0E-9BF030F9CAFC}" destId="{852BCE71-4D13-4508-BBED-C83104A3942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2DE994-87FB-4D8A-857A-7C93D498B3D0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53E90E-9282-4C35-B44D-26509AEC9629}">
      <dgm:prSet phldrT="[Văn bản]" custT="1"/>
      <dgm:spPr/>
      <dgm:t>
        <a:bodyPr/>
        <a:lstStyle/>
        <a:p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</a:p>
      </dgm:t>
    </dgm:pt>
    <dgm:pt modelId="{4F040153-43A6-4AFC-8850-A58B55466B52}" type="parTrans" cxnId="{05E1F5AE-4B7A-45DB-B452-498B4887327E}">
      <dgm:prSet/>
      <dgm:spPr/>
      <dgm:t>
        <a:bodyPr/>
        <a:lstStyle/>
        <a:p>
          <a:endParaRPr lang="en-US"/>
        </a:p>
      </dgm:t>
    </dgm:pt>
    <dgm:pt modelId="{B5ECB9FF-3F3F-4E39-8CCC-B714EBED30B3}" type="sibTrans" cxnId="{05E1F5AE-4B7A-45DB-B452-498B4887327E}">
      <dgm:prSet/>
      <dgm:spPr/>
      <dgm:t>
        <a:bodyPr/>
        <a:lstStyle/>
        <a:p>
          <a:endParaRPr lang="en-US" b="1" i="1" u="none">
            <a:ln w="76200">
              <a:solidFill>
                <a:schemeClr val="tx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26E40-56D3-4D34-8FAE-49BEBE57FBA9}">
      <dgm:prSet phldrT="[Văn bản]" custT="1"/>
      <dgm:spPr/>
      <dgm:t>
        <a:bodyPr/>
        <a:lstStyle/>
        <a:p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4F12769-6247-4937-98D9-DDE60AB7F82B}" type="parTrans" cxnId="{FF0C0532-5A0C-4F7C-B24C-F78AB8E31F0B}">
      <dgm:prSet/>
      <dgm:spPr/>
      <dgm:t>
        <a:bodyPr/>
        <a:lstStyle/>
        <a:p>
          <a:endParaRPr lang="en-US"/>
        </a:p>
      </dgm:t>
    </dgm:pt>
    <dgm:pt modelId="{CA3D428A-CD9C-4CEA-88C8-DC82C5ED404F}" type="sibTrans" cxnId="{FF0C0532-5A0C-4F7C-B24C-F78AB8E31F0B}">
      <dgm:prSet/>
      <dgm:spPr/>
      <dgm:t>
        <a:bodyPr/>
        <a:lstStyle/>
        <a:p>
          <a:endParaRPr lang="en-US" b="1" i="1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2F3F1-C9E4-4930-B116-E4515B9E882B}">
      <dgm:prSet phldrT="[Văn bản]" custT="1"/>
      <dgm:spPr/>
      <dgm:t>
        <a:bodyPr/>
        <a:lstStyle/>
        <a:p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trong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hơn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nhục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A872A-459D-45C7-80DE-6C46DC5CCE2A}" type="parTrans" cxnId="{28E17F2D-8FEE-4E5B-B98D-30082EB39594}">
      <dgm:prSet/>
      <dgm:spPr/>
      <dgm:t>
        <a:bodyPr/>
        <a:lstStyle/>
        <a:p>
          <a:endParaRPr lang="en-US"/>
        </a:p>
      </dgm:t>
    </dgm:pt>
    <dgm:pt modelId="{5079630D-AA2E-4F90-9C81-AB23C21936C4}" type="sibTrans" cxnId="{28E17F2D-8FEE-4E5B-B98D-30082EB39594}">
      <dgm:prSet/>
      <dgm:spPr/>
      <dgm:t>
        <a:bodyPr/>
        <a:lstStyle/>
        <a:p>
          <a:endParaRPr lang="en-US" b="1" i="1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2E1C8-B467-411F-AC61-F0F30C551896}">
      <dgm:prSet phldrT="[Văn bản]" custT="1"/>
      <dgm:spPr/>
      <dgm:t>
        <a:bodyPr/>
        <a:lstStyle/>
        <a:p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gieo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mầm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CA06597-CA42-4D64-AF79-7E96DF39A50E}" type="parTrans" cxnId="{D9093C65-5FE6-475F-BC36-063777FE4BAC}">
      <dgm:prSet/>
      <dgm:spPr/>
      <dgm:t>
        <a:bodyPr/>
        <a:lstStyle/>
        <a:p>
          <a:endParaRPr lang="en-US"/>
        </a:p>
      </dgm:t>
    </dgm:pt>
    <dgm:pt modelId="{C3A32227-903B-4796-A91C-4CB7656657E2}" type="sibTrans" cxnId="{D9093C65-5FE6-475F-BC36-063777FE4BAC}">
      <dgm:prSet/>
      <dgm:spPr/>
      <dgm:t>
        <a:bodyPr/>
        <a:lstStyle/>
        <a:p>
          <a:endParaRPr lang="en-US" b="1" i="1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6F9CB-DEA1-489A-849C-151C95790DE9}" type="pres">
      <dgm:prSet presAssocID="{332DE994-87FB-4D8A-857A-7C93D498B3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C7707921-9EFF-4F3C-BBD2-D6AE97EB6204}" type="pres">
      <dgm:prSet presAssocID="{A553E90E-9282-4C35-B44D-26509AEC96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07F3917-A11E-4E85-8104-D45864F09540}" type="pres">
      <dgm:prSet presAssocID="{A553E90E-9282-4C35-B44D-26509AEC9629}" presName="spNode" presStyleCnt="0"/>
      <dgm:spPr/>
    </dgm:pt>
    <dgm:pt modelId="{0302549C-B27C-4016-9054-0F356ACD3397}" type="pres">
      <dgm:prSet presAssocID="{B5ECB9FF-3F3F-4E39-8CCC-B714EBED30B3}" presName="sibTrans" presStyleLbl="sibTrans1D1" presStyleIdx="0" presStyleCnt="4"/>
      <dgm:spPr/>
      <dgm:t>
        <a:bodyPr/>
        <a:lstStyle/>
        <a:p>
          <a:endParaRPr lang="vi-VN"/>
        </a:p>
      </dgm:t>
    </dgm:pt>
    <dgm:pt modelId="{FD36388D-E8DA-4328-8CA8-0EB289D23867}" type="pres">
      <dgm:prSet presAssocID="{3C626E40-56D3-4D34-8FAE-49BEBE57FB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F688E14-1475-4F68-B8A7-ECD40DB3AF7D}" type="pres">
      <dgm:prSet presAssocID="{3C626E40-56D3-4D34-8FAE-49BEBE57FBA9}" presName="spNode" presStyleCnt="0"/>
      <dgm:spPr/>
    </dgm:pt>
    <dgm:pt modelId="{57BD6B27-2A0D-4DCD-BD4E-BCBCDF13EB73}" type="pres">
      <dgm:prSet presAssocID="{CA3D428A-CD9C-4CEA-88C8-DC82C5ED404F}" presName="sibTrans" presStyleLbl="sibTrans1D1" presStyleIdx="1" presStyleCnt="4"/>
      <dgm:spPr/>
      <dgm:t>
        <a:bodyPr/>
        <a:lstStyle/>
        <a:p>
          <a:endParaRPr lang="vi-VN"/>
        </a:p>
      </dgm:t>
    </dgm:pt>
    <dgm:pt modelId="{DA963FA9-840D-43B4-B478-E715FA32EA7E}" type="pres">
      <dgm:prSet presAssocID="{A762F3F1-C9E4-4930-B116-E4515B9E882B}" presName="node" presStyleLbl="node1" presStyleIdx="2" presStyleCnt="4" custScaleX="112092" custRadScaleRad="98108" custRadScaleInc="-145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4C2DD5A-7189-4AC4-A321-911B11B0BE31}" type="pres">
      <dgm:prSet presAssocID="{A762F3F1-C9E4-4930-B116-E4515B9E882B}" presName="spNode" presStyleCnt="0"/>
      <dgm:spPr/>
    </dgm:pt>
    <dgm:pt modelId="{82192C67-6870-424B-9350-1686DB96F4C3}" type="pres">
      <dgm:prSet presAssocID="{5079630D-AA2E-4F90-9C81-AB23C21936C4}" presName="sibTrans" presStyleLbl="sibTrans1D1" presStyleIdx="2" presStyleCnt="4"/>
      <dgm:spPr/>
      <dgm:t>
        <a:bodyPr/>
        <a:lstStyle/>
        <a:p>
          <a:endParaRPr lang="vi-VN"/>
        </a:p>
      </dgm:t>
    </dgm:pt>
    <dgm:pt modelId="{C039EEF3-DC50-4C10-8AE4-952A2B6B58F4}" type="pres">
      <dgm:prSet presAssocID="{B6C2E1C8-B467-411F-AC61-F0F30C551896}" presName="node" presStyleLbl="node1" presStyleIdx="3" presStyleCnt="4" custScaleX="11142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935EA99-D6C1-49C3-A38B-10FFD36B391E}" type="pres">
      <dgm:prSet presAssocID="{B6C2E1C8-B467-411F-AC61-F0F30C551896}" presName="spNode" presStyleCnt="0"/>
      <dgm:spPr/>
    </dgm:pt>
    <dgm:pt modelId="{1D456BBE-F7CD-4EE8-A8BD-6501094D7096}" type="pres">
      <dgm:prSet presAssocID="{C3A32227-903B-4796-A91C-4CB7656657E2}" presName="sibTrans" presStyleLbl="sibTrans1D1" presStyleIdx="3" presStyleCnt="4"/>
      <dgm:spPr/>
      <dgm:t>
        <a:bodyPr/>
        <a:lstStyle/>
        <a:p>
          <a:endParaRPr lang="vi-VN"/>
        </a:p>
      </dgm:t>
    </dgm:pt>
  </dgm:ptLst>
  <dgm:cxnLst>
    <dgm:cxn modelId="{7D47D854-D52B-447B-B49C-D43D0281115C}" type="presOf" srcId="{332DE994-87FB-4D8A-857A-7C93D498B3D0}" destId="{E7F6F9CB-DEA1-489A-849C-151C95790DE9}" srcOrd="0" destOrd="0" presId="urn:microsoft.com/office/officeart/2005/8/layout/cycle5"/>
    <dgm:cxn modelId="{4FFEA163-1CEB-4265-81F4-3E461E2B840B}" type="presOf" srcId="{A553E90E-9282-4C35-B44D-26509AEC9629}" destId="{C7707921-9EFF-4F3C-BBD2-D6AE97EB6204}" srcOrd="0" destOrd="0" presId="urn:microsoft.com/office/officeart/2005/8/layout/cycle5"/>
    <dgm:cxn modelId="{7C71A9C8-60D9-4703-B633-7767E927E31A}" type="presOf" srcId="{3C626E40-56D3-4D34-8FAE-49BEBE57FBA9}" destId="{FD36388D-E8DA-4328-8CA8-0EB289D23867}" srcOrd="0" destOrd="0" presId="urn:microsoft.com/office/officeart/2005/8/layout/cycle5"/>
    <dgm:cxn modelId="{99F58385-B2F8-4A27-8535-118080962502}" type="presOf" srcId="{B5ECB9FF-3F3F-4E39-8CCC-B714EBED30B3}" destId="{0302549C-B27C-4016-9054-0F356ACD3397}" srcOrd="0" destOrd="0" presId="urn:microsoft.com/office/officeart/2005/8/layout/cycle5"/>
    <dgm:cxn modelId="{0A6BA440-C439-4455-A6C8-7247CC3A770D}" type="presOf" srcId="{5079630D-AA2E-4F90-9C81-AB23C21936C4}" destId="{82192C67-6870-424B-9350-1686DB96F4C3}" srcOrd="0" destOrd="0" presId="urn:microsoft.com/office/officeart/2005/8/layout/cycle5"/>
    <dgm:cxn modelId="{1E41F85E-C223-4E7C-AF34-EABE7A36FF25}" type="presOf" srcId="{CA3D428A-CD9C-4CEA-88C8-DC82C5ED404F}" destId="{57BD6B27-2A0D-4DCD-BD4E-BCBCDF13EB73}" srcOrd="0" destOrd="0" presId="urn:microsoft.com/office/officeart/2005/8/layout/cycle5"/>
    <dgm:cxn modelId="{961F8E49-6AF4-4C63-9E20-8E24343D6701}" type="presOf" srcId="{A762F3F1-C9E4-4930-B116-E4515B9E882B}" destId="{DA963FA9-840D-43B4-B478-E715FA32EA7E}" srcOrd="0" destOrd="0" presId="urn:microsoft.com/office/officeart/2005/8/layout/cycle5"/>
    <dgm:cxn modelId="{7C5C32DC-0912-46EC-B45B-1D6E43C33891}" type="presOf" srcId="{C3A32227-903B-4796-A91C-4CB7656657E2}" destId="{1D456BBE-F7CD-4EE8-A8BD-6501094D7096}" srcOrd="0" destOrd="0" presId="urn:microsoft.com/office/officeart/2005/8/layout/cycle5"/>
    <dgm:cxn modelId="{D9093C65-5FE6-475F-BC36-063777FE4BAC}" srcId="{332DE994-87FB-4D8A-857A-7C93D498B3D0}" destId="{B6C2E1C8-B467-411F-AC61-F0F30C551896}" srcOrd="3" destOrd="0" parTransId="{0CA06597-CA42-4D64-AF79-7E96DF39A50E}" sibTransId="{C3A32227-903B-4796-A91C-4CB7656657E2}"/>
    <dgm:cxn modelId="{05E1F5AE-4B7A-45DB-B452-498B4887327E}" srcId="{332DE994-87FB-4D8A-857A-7C93D498B3D0}" destId="{A553E90E-9282-4C35-B44D-26509AEC9629}" srcOrd="0" destOrd="0" parTransId="{4F040153-43A6-4AFC-8850-A58B55466B52}" sibTransId="{B5ECB9FF-3F3F-4E39-8CCC-B714EBED30B3}"/>
    <dgm:cxn modelId="{17C710C5-65DD-4F7D-BF19-AF6597C82B79}" type="presOf" srcId="{B6C2E1C8-B467-411F-AC61-F0F30C551896}" destId="{C039EEF3-DC50-4C10-8AE4-952A2B6B58F4}" srcOrd="0" destOrd="0" presId="urn:microsoft.com/office/officeart/2005/8/layout/cycle5"/>
    <dgm:cxn modelId="{28E17F2D-8FEE-4E5B-B98D-30082EB39594}" srcId="{332DE994-87FB-4D8A-857A-7C93D498B3D0}" destId="{A762F3F1-C9E4-4930-B116-E4515B9E882B}" srcOrd="2" destOrd="0" parTransId="{1E5A872A-459D-45C7-80DE-6C46DC5CCE2A}" sibTransId="{5079630D-AA2E-4F90-9C81-AB23C21936C4}"/>
    <dgm:cxn modelId="{FF0C0532-5A0C-4F7C-B24C-F78AB8E31F0B}" srcId="{332DE994-87FB-4D8A-857A-7C93D498B3D0}" destId="{3C626E40-56D3-4D34-8FAE-49BEBE57FBA9}" srcOrd="1" destOrd="0" parTransId="{24F12769-6247-4937-98D9-DDE60AB7F82B}" sibTransId="{CA3D428A-CD9C-4CEA-88C8-DC82C5ED404F}"/>
    <dgm:cxn modelId="{AA3F8A8E-08E0-4B7D-9E11-BDA3D91CCB98}" type="presParOf" srcId="{E7F6F9CB-DEA1-489A-849C-151C95790DE9}" destId="{C7707921-9EFF-4F3C-BBD2-D6AE97EB6204}" srcOrd="0" destOrd="0" presId="urn:microsoft.com/office/officeart/2005/8/layout/cycle5"/>
    <dgm:cxn modelId="{5A6AA789-2D38-4947-A817-F3AE56F2D0B9}" type="presParOf" srcId="{E7F6F9CB-DEA1-489A-849C-151C95790DE9}" destId="{F07F3917-A11E-4E85-8104-D45864F09540}" srcOrd="1" destOrd="0" presId="urn:microsoft.com/office/officeart/2005/8/layout/cycle5"/>
    <dgm:cxn modelId="{5FFE9E3B-AB9E-4F9D-87F0-F15331C3521C}" type="presParOf" srcId="{E7F6F9CB-DEA1-489A-849C-151C95790DE9}" destId="{0302549C-B27C-4016-9054-0F356ACD3397}" srcOrd="2" destOrd="0" presId="urn:microsoft.com/office/officeart/2005/8/layout/cycle5"/>
    <dgm:cxn modelId="{63959A28-DAE4-4501-A692-FC3AB0CF4965}" type="presParOf" srcId="{E7F6F9CB-DEA1-489A-849C-151C95790DE9}" destId="{FD36388D-E8DA-4328-8CA8-0EB289D23867}" srcOrd="3" destOrd="0" presId="urn:microsoft.com/office/officeart/2005/8/layout/cycle5"/>
    <dgm:cxn modelId="{46F20F41-B1DF-4EC3-9E08-0F2EEDE053C5}" type="presParOf" srcId="{E7F6F9CB-DEA1-489A-849C-151C95790DE9}" destId="{CF688E14-1475-4F68-B8A7-ECD40DB3AF7D}" srcOrd="4" destOrd="0" presId="urn:microsoft.com/office/officeart/2005/8/layout/cycle5"/>
    <dgm:cxn modelId="{CF49B2DA-3675-4A14-B01F-AC1FE2413677}" type="presParOf" srcId="{E7F6F9CB-DEA1-489A-849C-151C95790DE9}" destId="{57BD6B27-2A0D-4DCD-BD4E-BCBCDF13EB73}" srcOrd="5" destOrd="0" presId="urn:microsoft.com/office/officeart/2005/8/layout/cycle5"/>
    <dgm:cxn modelId="{02A5D98C-CF74-4554-AE7F-7DFDDD67D472}" type="presParOf" srcId="{E7F6F9CB-DEA1-489A-849C-151C95790DE9}" destId="{DA963FA9-840D-43B4-B478-E715FA32EA7E}" srcOrd="6" destOrd="0" presId="urn:microsoft.com/office/officeart/2005/8/layout/cycle5"/>
    <dgm:cxn modelId="{DE28E29F-19A4-4EF5-AB33-4EF53814016C}" type="presParOf" srcId="{E7F6F9CB-DEA1-489A-849C-151C95790DE9}" destId="{A4C2DD5A-7189-4AC4-A321-911B11B0BE31}" srcOrd="7" destOrd="0" presId="urn:microsoft.com/office/officeart/2005/8/layout/cycle5"/>
    <dgm:cxn modelId="{0D0FF2CE-5D16-433B-89A4-4CD99D6FE2DD}" type="presParOf" srcId="{E7F6F9CB-DEA1-489A-849C-151C95790DE9}" destId="{82192C67-6870-424B-9350-1686DB96F4C3}" srcOrd="8" destOrd="0" presId="urn:microsoft.com/office/officeart/2005/8/layout/cycle5"/>
    <dgm:cxn modelId="{44C63C43-BDBB-466F-A19C-0CA2B9F95581}" type="presParOf" srcId="{E7F6F9CB-DEA1-489A-849C-151C95790DE9}" destId="{C039EEF3-DC50-4C10-8AE4-952A2B6B58F4}" srcOrd="9" destOrd="0" presId="urn:microsoft.com/office/officeart/2005/8/layout/cycle5"/>
    <dgm:cxn modelId="{45B83F8D-DCB0-4A51-992D-A07F55C542DB}" type="presParOf" srcId="{E7F6F9CB-DEA1-489A-849C-151C95790DE9}" destId="{6935EA99-D6C1-49C3-A38B-10FFD36B391E}" srcOrd="10" destOrd="0" presId="urn:microsoft.com/office/officeart/2005/8/layout/cycle5"/>
    <dgm:cxn modelId="{F3B83918-13C0-466F-8427-B23FACF3C905}" type="presParOf" srcId="{E7F6F9CB-DEA1-489A-849C-151C95790DE9}" destId="{1D456BBE-F7CD-4EE8-A8BD-6501094D709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3DCD2-7CD9-4C9F-9DA1-49E0AFBBF18F}">
      <dsp:nvSpPr>
        <dsp:cNvPr id="0" name=""/>
        <dsp:cNvSpPr/>
      </dsp:nvSpPr>
      <dsp:spPr>
        <a:xfrm>
          <a:off x="0" y="4003"/>
          <a:ext cx="5188447" cy="3208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b="1" i="1" kern="1200" dirty="0" err="1">
              <a:latin typeface="+mj-lt"/>
            </a:rPr>
            <a:t>Vẻ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đẹp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của</a:t>
          </a:r>
          <a:r>
            <a:rPr lang="vi-VN" sz="3600" b="1" i="1" kern="1200" dirty="0">
              <a:latin typeface="+mj-lt"/>
            </a:rPr>
            <a:t> anh thanh niên </a:t>
          </a:r>
          <a:r>
            <a:rPr lang="vi-VN" sz="3600" b="1" i="1" kern="1200" dirty="0" err="1">
              <a:latin typeface="+mj-lt"/>
            </a:rPr>
            <a:t>làm</a:t>
          </a:r>
          <a:r>
            <a:rPr lang="vi-VN" sz="3600" b="1" i="1" kern="1200" dirty="0">
              <a:latin typeface="+mj-lt"/>
            </a:rPr>
            <a:t> công </a:t>
          </a:r>
          <a:r>
            <a:rPr lang="vi-VN" sz="3600" b="1" i="1" kern="1200" dirty="0" err="1">
              <a:latin typeface="+mj-lt"/>
            </a:rPr>
            <a:t>tác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khí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tượng</a:t>
          </a:r>
          <a:r>
            <a:rPr lang="vi-VN" sz="3600" b="1" i="1" kern="1200" dirty="0">
              <a:latin typeface="+mj-lt"/>
            </a:rPr>
            <a:t> kiêm </a:t>
          </a:r>
          <a:r>
            <a:rPr lang="vi-VN" sz="3600" b="1" i="1" kern="1200" dirty="0" err="1">
              <a:latin typeface="+mj-lt"/>
            </a:rPr>
            <a:t>vật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lí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địa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cầu</a:t>
          </a:r>
          <a:r>
            <a:rPr lang="vi-VN" sz="3600" b="1" i="1" kern="1200" dirty="0">
              <a:latin typeface="+mj-lt"/>
            </a:rPr>
            <a:t> trong </a:t>
          </a:r>
          <a:r>
            <a:rPr lang="vi-VN" sz="3600" b="1" i="1" kern="1200" dirty="0" err="1">
              <a:latin typeface="+mj-lt"/>
            </a:rPr>
            <a:t>truyện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ngắn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Lặng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lẽ</a:t>
          </a:r>
          <a:r>
            <a:rPr lang="vi-VN" sz="3600" b="1" i="1" kern="1200" dirty="0">
              <a:latin typeface="+mj-lt"/>
            </a:rPr>
            <a:t> Sa </a:t>
          </a:r>
          <a:r>
            <a:rPr lang="vi-VN" sz="3600" b="1" i="1" kern="1200" dirty="0" err="1">
              <a:latin typeface="+mj-lt"/>
            </a:rPr>
            <a:t>Pa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của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Nguyễn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Thành</a:t>
          </a:r>
          <a:r>
            <a:rPr lang="vi-VN" sz="3600" b="1" i="1" kern="1200" dirty="0">
              <a:latin typeface="+mj-lt"/>
            </a:rPr>
            <a:t> Long.</a:t>
          </a:r>
          <a:endParaRPr lang="en-US" sz="3600" b="1" i="1" kern="1200" dirty="0">
            <a:latin typeface="+mj-lt"/>
          </a:endParaRPr>
        </a:p>
      </dsp:txBody>
      <dsp:txXfrm>
        <a:off x="93974" y="97977"/>
        <a:ext cx="5000499" cy="3020567"/>
      </dsp:txXfrm>
    </dsp:sp>
    <dsp:sp modelId="{4755D2F6-3F75-4AAE-A32F-3F975248F7E8}">
      <dsp:nvSpPr>
        <dsp:cNvPr id="0" name=""/>
        <dsp:cNvSpPr/>
      </dsp:nvSpPr>
      <dsp:spPr>
        <a:xfrm rot="5400000">
          <a:off x="1992626" y="3292731"/>
          <a:ext cx="1203193" cy="1443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b="1" i="1" kern="1200">
            <a:latin typeface="+mj-lt"/>
          </a:endParaRPr>
        </a:p>
      </dsp:txBody>
      <dsp:txXfrm rot="-5400000">
        <a:off x="2161073" y="3413050"/>
        <a:ext cx="866299" cy="842235"/>
      </dsp:txXfrm>
    </dsp:sp>
    <dsp:sp modelId="{804CCCDA-9034-496A-9175-E235302FF88E}">
      <dsp:nvSpPr>
        <dsp:cNvPr id="0" name=""/>
        <dsp:cNvSpPr/>
      </dsp:nvSpPr>
      <dsp:spPr>
        <a:xfrm>
          <a:off x="0" y="4816776"/>
          <a:ext cx="5188447" cy="263666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b="1" i="1" kern="1200" dirty="0" err="1">
              <a:latin typeface="+mj-lt"/>
            </a:rPr>
            <a:t>Có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thể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đặt</a:t>
          </a:r>
          <a:r>
            <a:rPr lang="vi-VN" sz="3600" b="1" i="1" kern="1200" dirty="0">
              <a:latin typeface="+mj-lt"/>
            </a:rPr>
            <a:t> tê</a:t>
          </a:r>
          <a:r>
            <a:rPr lang="en-US" sz="3600" b="1" i="1" kern="1200" dirty="0">
              <a:latin typeface="Times New Roman" pitchFamily="18" charset="0"/>
              <a:cs typeface="Times New Roman" pitchFamily="18" charset="0"/>
            </a:rPr>
            <a:t>n</a:t>
          </a:r>
          <a:r>
            <a:rPr lang="vi-VN" sz="36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3600" b="1" i="1" kern="1200" dirty="0">
              <a:latin typeface="+mj-lt"/>
            </a:rPr>
            <a:t>: Con </a:t>
          </a:r>
          <a:r>
            <a:rPr lang="vi-VN" sz="3600" b="1" i="1" kern="1200" dirty="0" err="1">
              <a:latin typeface="+mj-lt"/>
            </a:rPr>
            <a:t>người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cống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hiến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thầm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lặng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đất</a:t>
          </a:r>
          <a:r>
            <a:rPr lang="vi-VN" sz="3600" b="1" i="1" kern="1200" dirty="0">
              <a:latin typeface="+mj-lt"/>
            </a:rPr>
            <a:t> Sa </a:t>
          </a:r>
          <a:r>
            <a:rPr lang="vi-VN" sz="3600" b="1" i="1" kern="1200" dirty="0" err="1">
              <a:latin typeface="+mj-lt"/>
            </a:rPr>
            <a:t>Pa</a:t>
          </a:r>
          <a:r>
            <a:rPr lang="vi-VN" sz="3600" b="1" i="1" kern="1200" dirty="0">
              <a:latin typeface="+mj-lt"/>
            </a:rPr>
            <a:t>.</a:t>
          </a:r>
          <a:endParaRPr lang="en-US" sz="3600" b="1" i="1" kern="1200" dirty="0">
            <a:latin typeface="+mj-lt"/>
          </a:endParaRPr>
        </a:p>
      </dsp:txBody>
      <dsp:txXfrm>
        <a:off x="77225" y="4894001"/>
        <a:ext cx="5033997" cy="2482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392D4-1E07-41E7-83D5-5AEDD5115E11}">
      <dsp:nvSpPr>
        <dsp:cNvPr id="0" name=""/>
        <dsp:cNvSpPr/>
      </dsp:nvSpPr>
      <dsp:spPr>
        <a:xfrm>
          <a:off x="0" y="2793"/>
          <a:ext cx="7872548" cy="14290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i="1" kern="1200" dirty="0" err="1">
              <a:latin typeface="+mj-lt"/>
            </a:rPr>
            <a:t>Tấm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lòng</a:t>
          </a:r>
          <a:r>
            <a:rPr lang="vi-VN" sz="2800" b="1" i="1" kern="1200" dirty="0">
              <a:latin typeface="+mj-lt"/>
            </a:rPr>
            <a:t> yêu </a:t>
          </a:r>
          <a:r>
            <a:rPr lang="vi-VN" sz="2800" b="1" i="1" kern="1200" dirty="0" err="1">
              <a:latin typeface="+mj-lt"/>
            </a:rPr>
            <a:t>đời</a:t>
          </a:r>
          <a:r>
            <a:rPr lang="vi-VN" sz="2800" b="1" i="1" kern="1200" dirty="0">
              <a:latin typeface="+mj-lt"/>
            </a:rPr>
            <a:t>, tinh </a:t>
          </a:r>
          <a:r>
            <a:rPr lang="vi-VN" sz="2800" b="1" i="1" kern="1200" dirty="0" err="1">
              <a:latin typeface="+mj-lt"/>
            </a:rPr>
            <a:t>thần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trách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nhiệm</a:t>
          </a:r>
          <a:r>
            <a:rPr lang="vi-VN" sz="2800" b="1" i="1" kern="1200" dirty="0">
              <a:latin typeface="+mj-lt"/>
            </a:rPr>
            <a:t> cao: </a:t>
          </a:r>
          <a:r>
            <a:rPr lang="vi-VN" sz="2800" b="1" i="1" kern="1200" dirty="0" err="1">
              <a:latin typeface="+mj-lt"/>
            </a:rPr>
            <a:t>Trước</a:t>
          </a:r>
          <a:r>
            <a:rPr lang="vi-VN" sz="2800" b="1" i="1" kern="1200" dirty="0">
              <a:latin typeface="+mj-lt"/>
            </a:rPr>
            <a:t> tiên, nhân </a:t>
          </a:r>
          <a:r>
            <a:rPr lang="vi-VN" sz="2800" b="1" i="1" kern="1200" dirty="0" err="1">
              <a:latin typeface="+mj-lt"/>
            </a:rPr>
            <a:t>vật</a:t>
          </a:r>
          <a:r>
            <a:rPr lang="vi-VN" sz="2800" b="1" i="1" kern="1200" dirty="0">
              <a:latin typeface="+mj-lt"/>
            </a:rPr>
            <a:t> anh thanh niên </a:t>
          </a:r>
          <a:r>
            <a:rPr lang="vi-VN" sz="2800" b="1" i="1" kern="1200" dirty="0" err="1">
              <a:latin typeface="+mj-lt"/>
            </a:rPr>
            <a:t>này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đẹp</a:t>
          </a:r>
          <a:r>
            <a:rPr lang="vi-VN" sz="2800" b="1" i="1" kern="1200" dirty="0">
              <a:latin typeface="+mj-lt"/>
            </a:rPr>
            <a:t> ở </a:t>
          </a:r>
          <a:r>
            <a:rPr lang="vi-VN" sz="2800" b="1" i="1" kern="1200" dirty="0" err="1">
              <a:latin typeface="+mj-lt"/>
            </a:rPr>
            <a:t>tấm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lòng</a:t>
          </a:r>
          <a:r>
            <a:rPr lang="vi-VN" sz="2800" b="1" i="1" kern="1200" dirty="0">
              <a:latin typeface="+mj-lt"/>
            </a:rPr>
            <a:t> yêu </a:t>
          </a:r>
          <a:r>
            <a:rPr lang="vi-VN" sz="2800" b="1" i="1" kern="1200" dirty="0" err="1">
              <a:latin typeface="+mj-lt"/>
            </a:rPr>
            <a:t>đời</a:t>
          </a:r>
          <a:r>
            <a:rPr lang="vi-VN" sz="2800" b="1" i="1" kern="1200" dirty="0">
              <a:latin typeface="+mj-lt"/>
            </a:rPr>
            <a:t>, yêu </a:t>
          </a:r>
          <a:r>
            <a:rPr lang="vi-VN" sz="2800" b="1" i="1" kern="1200" dirty="0" err="1">
              <a:latin typeface="+mj-lt"/>
            </a:rPr>
            <a:t>nghề</a:t>
          </a:r>
          <a:r>
            <a:rPr lang="vi-VN" sz="2800" b="1" i="1" kern="1200" dirty="0">
              <a:latin typeface="+mj-lt"/>
            </a:rPr>
            <a:t>, ...gian </a:t>
          </a:r>
          <a:r>
            <a:rPr lang="vi-VN" sz="2800" b="1" i="1" kern="1200" dirty="0" err="1">
              <a:latin typeface="+mj-lt"/>
            </a:rPr>
            <a:t>khổ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của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mình</a:t>
          </a:r>
          <a:r>
            <a:rPr lang="vi-VN" sz="2800" b="1" i="1" kern="1200" dirty="0">
              <a:latin typeface="+mj-lt"/>
            </a:rPr>
            <a:t>.</a:t>
          </a:r>
          <a:endParaRPr lang="en-US" sz="2800" b="1" i="1" kern="1200" dirty="0">
            <a:latin typeface="+mj-lt"/>
          </a:endParaRPr>
        </a:p>
      </dsp:txBody>
      <dsp:txXfrm>
        <a:off x="41856" y="44649"/>
        <a:ext cx="7788836" cy="1345365"/>
      </dsp:txXfrm>
    </dsp:sp>
    <dsp:sp modelId="{8A8D3D98-1379-4961-82B3-9F5E7439AFA1}">
      <dsp:nvSpPr>
        <dsp:cNvPr id="0" name=""/>
        <dsp:cNvSpPr/>
      </dsp:nvSpPr>
      <dsp:spPr>
        <a:xfrm rot="5400000">
          <a:off x="3562178" y="1467598"/>
          <a:ext cx="748191" cy="643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i="1" kern="1200">
            <a:latin typeface="+mj-lt"/>
          </a:endParaRPr>
        </a:p>
      </dsp:txBody>
      <dsp:txXfrm rot="-5400000">
        <a:off x="3743349" y="1415045"/>
        <a:ext cx="385850" cy="555266"/>
      </dsp:txXfrm>
    </dsp:sp>
    <dsp:sp modelId="{0E020C9B-1D15-4CDE-AD17-820E66A10915}">
      <dsp:nvSpPr>
        <dsp:cNvPr id="0" name=""/>
        <dsp:cNvSpPr/>
      </dsp:nvSpPr>
      <dsp:spPr>
        <a:xfrm>
          <a:off x="0" y="2146410"/>
          <a:ext cx="7872548" cy="142907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i="1" kern="1200" dirty="0" err="1">
              <a:latin typeface="+mj-lt"/>
            </a:rPr>
            <a:t>Lòng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hiếu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khách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và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sự</a:t>
          </a:r>
          <a:r>
            <a:rPr lang="vi-VN" sz="2800" b="1" i="1" kern="1200" dirty="0">
              <a:latin typeface="+mj-lt"/>
            </a:rPr>
            <a:t> chu </a:t>
          </a:r>
          <a:r>
            <a:rPr lang="vi-VN" sz="2800" b="1" i="1" kern="1200" dirty="0" err="1">
              <a:latin typeface="+mj-lt"/>
            </a:rPr>
            <a:t>đáo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với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mọi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người</a:t>
          </a:r>
          <a:r>
            <a:rPr lang="vi-VN" sz="2800" b="1" i="1" kern="1200" dirty="0">
              <a:latin typeface="+mj-lt"/>
            </a:rPr>
            <a:t> : Nhưng anh thanh niên </a:t>
          </a:r>
          <a:r>
            <a:rPr lang="vi-VN" sz="2800" b="1" i="1" kern="1200" dirty="0" err="1">
              <a:latin typeface="+mj-lt"/>
            </a:rPr>
            <a:t>này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thật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đáng</a:t>
          </a:r>
          <a:r>
            <a:rPr lang="vi-VN" sz="2800" b="1" i="1" kern="1200" dirty="0">
              <a:latin typeface="+mj-lt"/>
            </a:rPr>
            <a:t> yêu ở </a:t>
          </a:r>
          <a:r>
            <a:rPr lang="vi-VN" sz="2800" b="1" i="1" kern="1200" dirty="0" err="1">
              <a:latin typeface="+mj-lt"/>
            </a:rPr>
            <a:t>nỗi</a:t>
          </a:r>
          <a:r>
            <a:rPr lang="vi-VN" sz="2800" b="1" i="1" kern="1200" dirty="0">
              <a:latin typeface="+mj-lt"/>
            </a:rPr>
            <a:t> “</a:t>
          </a:r>
          <a:r>
            <a:rPr lang="vi-VN" sz="2800" b="1" i="1" kern="1200" dirty="0" err="1">
              <a:latin typeface="+mj-lt"/>
            </a:rPr>
            <a:t>thèm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người</a:t>
          </a:r>
          <a:r>
            <a:rPr lang="vi-VN" sz="2800" b="1" i="1" kern="1200" dirty="0">
              <a:latin typeface="+mj-lt"/>
            </a:rPr>
            <a:t>”... </a:t>
          </a:r>
          <a:r>
            <a:rPr lang="vi-VN" sz="2800" b="1" i="1" kern="1200" dirty="0" err="1">
              <a:latin typeface="+mj-lt"/>
            </a:rPr>
            <a:t>một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cách</a:t>
          </a:r>
          <a:r>
            <a:rPr lang="vi-VN" sz="2800" b="1" i="1" kern="1200" dirty="0">
              <a:latin typeface="+mj-lt"/>
            </a:rPr>
            <a:t> chu </a:t>
          </a:r>
          <a:r>
            <a:rPr lang="vi-VN" sz="2800" b="1" i="1" kern="1200" dirty="0" err="1">
              <a:latin typeface="+mj-lt"/>
            </a:rPr>
            <a:t>đáo</a:t>
          </a:r>
          <a:r>
            <a:rPr lang="vi-VN" sz="2800" b="1" i="1" kern="1200" dirty="0">
              <a:latin typeface="+mj-lt"/>
            </a:rPr>
            <a:t>.</a:t>
          </a:r>
          <a:endParaRPr lang="en-US" sz="2800" b="1" i="1" kern="1200" dirty="0">
            <a:latin typeface="+mj-lt"/>
          </a:endParaRPr>
        </a:p>
      </dsp:txBody>
      <dsp:txXfrm>
        <a:off x="41856" y="2188266"/>
        <a:ext cx="7788836" cy="1345365"/>
      </dsp:txXfrm>
    </dsp:sp>
    <dsp:sp modelId="{BD04784E-2A73-4AE1-AFE9-7DE024430D99}">
      <dsp:nvSpPr>
        <dsp:cNvPr id="0" name=""/>
        <dsp:cNvSpPr/>
      </dsp:nvSpPr>
      <dsp:spPr>
        <a:xfrm rot="5400000">
          <a:off x="3562178" y="3611214"/>
          <a:ext cx="748191" cy="643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i="1" kern="1200">
            <a:latin typeface="+mj-lt"/>
          </a:endParaRPr>
        </a:p>
      </dsp:txBody>
      <dsp:txXfrm rot="-5400000">
        <a:off x="3743349" y="3558661"/>
        <a:ext cx="385850" cy="555266"/>
      </dsp:txXfrm>
    </dsp:sp>
    <dsp:sp modelId="{357D229A-C41E-44A8-B0F6-BEE721C078B6}">
      <dsp:nvSpPr>
        <dsp:cNvPr id="0" name=""/>
        <dsp:cNvSpPr/>
      </dsp:nvSpPr>
      <dsp:spPr>
        <a:xfrm>
          <a:off x="0" y="4290026"/>
          <a:ext cx="7872548" cy="142907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anh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niên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: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vất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vả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đóng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góp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...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1856" y="4331882"/>
        <a:ext cx="7788836" cy="1345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B0926-86F9-434E-8EE0-A8503E4A7507}">
      <dsp:nvSpPr>
        <dsp:cNvPr id="0" name=""/>
        <dsp:cNvSpPr/>
      </dsp:nvSpPr>
      <dsp:spPr>
        <a:xfrm>
          <a:off x="2078189" y="38075"/>
          <a:ext cx="3464456" cy="1204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b="1" i="1" kern="1200" dirty="0" err="1">
              <a:latin typeface="+mj-lt"/>
            </a:rPr>
            <a:t>Lập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luận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người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viết</a:t>
          </a:r>
          <a:endParaRPr lang="en-US" sz="3600" b="1" i="1" kern="1200" dirty="0">
            <a:latin typeface="+mj-lt"/>
          </a:endParaRPr>
        </a:p>
      </dsp:txBody>
      <dsp:txXfrm>
        <a:off x="2113454" y="73340"/>
        <a:ext cx="3393926" cy="1133520"/>
      </dsp:txXfrm>
    </dsp:sp>
    <dsp:sp modelId="{A23B0411-1A5D-47B9-BD7B-6BF812761AB3}">
      <dsp:nvSpPr>
        <dsp:cNvPr id="0" name=""/>
        <dsp:cNvSpPr/>
      </dsp:nvSpPr>
      <dsp:spPr>
        <a:xfrm rot="3493965">
          <a:off x="4192264" y="1657204"/>
          <a:ext cx="1058893" cy="90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i="1" kern="1200">
            <a:latin typeface="+mj-lt"/>
          </a:endParaRPr>
        </a:p>
      </dsp:txBody>
      <dsp:txXfrm>
        <a:off x="4464987" y="1839020"/>
        <a:ext cx="513447" cy="545446"/>
      </dsp:txXfrm>
    </dsp:sp>
    <dsp:sp modelId="{DBBA29FE-54FC-474B-A9B4-B7A744E55544}">
      <dsp:nvSpPr>
        <dsp:cNvPr id="0" name=""/>
        <dsp:cNvSpPr/>
      </dsp:nvSpPr>
      <dsp:spPr>
        <a:xfrm>
          <a:off x="4332171" y="2981361"/>
          <a:ext cx="3464456" cy="259736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điểm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được</a:t>
          </a:r>
          <a:r>
            <a:rPr lang="vi-VN" sz="3200" b="1" i="1" kern="1200" dirty="0">
              <a:latin typeface="+mj-lt"/>
            </a:rPr>
            <a:t> nêu ra </a:t>
          </a:r>
          <a:r>
            <a:rPr lang="vi-VN" sz="3200" b="1" i="1" kern="1200" dirty="0" err="1">
              <a:latin typeface="+mj-lt"/>
            </a:rPr>
            <a:t>rõ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ràng</a:t>
          </a:r>
          <a:r>
            <a:rPr lang="vi-VN" sz="3200" b="1" i="1" kern="1200" dirty="0">
              <a:latin typeface="+mj-lt"/>
            </a:rPr>
            <a:t>, </a:t>
          </a:r>
          <a:r>
            <a:rPr lang="vi-VN" sz="3200" b="1" i="1" kern="1200" dirty="0" err="1">
              <a:latin typeface="+mj-lt"/>
            </a:rPr>
            <a:t>ngắn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gọn</a:t>
          </a:r>
          <a:r>
            <a:rPr lang="vi-VN" sz="3200" b="1" i="1" kern="1200" dirty="0">
              <a:latin typeface="+mj-lt"/>
            </a:rPr>
            <a:t> ở </a:t>
          </a:r>
          <a:r>
            <a:rPr lang="vi-VN" sz="3200" b="1" i="1" kern="1200" dirty="0" err="1">
              <a:latin typeface="+mj-lt"/>
            </a:rPr>
            <a:t>đầu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đoạn</a:t>
          </a:r>
          <a:r>
            <a:rPr lang="vi-VN" sz="3200" b="1" i="1" kern="1200" dirty="0">
              <a:latin typeface="+mj-lt"/>
            </a:rPr>
            <a:t> văn,</a:t>
          </a:r>
          <a:endParaRPr lang="en-US" sz="3200" b="1" i="1" kern="1200" dirty="0">
            <a:latin typeface="+mj-lt"/>
          </a:endParaRPr>
        </a:p>
      </dsp:txBody>
      <dsp:txXfrm>
        <a:off x="4408245" y="3057435"/>
        <a:ext cx="3312308" cy="2445218"/>
      </dsp:txXfrm>
    </dsp:sp>
    <dsp:sp modelId="{E63EA2C6-22C7-45A7-9C80-431F7373410D}">
      <dsp:nvSpPr>
        <dsp:cNvPr id="0" name=""/>
        <dsp:cNvSpPr/>
      </dsp:nvSpPr>
      <dsp:spPr>
        <a:xfrm rot="10800000">
          <a:off x="3280970" y="3825505"/>
          <a:ext cx="1058893" cy="90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i="1" kern="1200">
            <a:latin typeface="+mj-lt"/>
          </a:endParaRPr>
        </a:p>
      </dsp:txBody>
      <dsp:txXfrm rot="10800000">
        <a:off x="3553693" y="4007321"/>
        <a:ext cx="513447" cy="545446"/>
      </dsp:txXfrm>
    </dsp:sp>
    <dsp:sp modelId="{51D4A281-D200-4CE0-A910-E1C642D6E180}">
      <dsp:nvSpPr>
        <dsp:cNvPr id="0" name=""/>
        <dsp:cNvSpPr/>
      </dsp:nvSpPr>
      <dsp:spPr>
        <a:xfrm>
          <a:off x="-175793" y="2981361"/>
          <a:ext cx="3464456" cy="259736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cứ</a:t>
          </a:r>
          <a:r>
            <a:rPr lang="vi-VN" sz="3200" b="1" i="1" kern="1200" dirty="0">
              <a:latin typeface="+mj-lt"/>
            </a:rPr>
            <a:t>,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chứng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được</a:t>
          </a:r>
          <a:r>
            <a:rPr lang="vi-VN" sz="3200" b="1" i="1" kern="1200" dirty="0">
              <a:latin typeface="+mj-lt"/>
            </a:rPr>
            <a:t> đưa ra sau </a:t>
          </a:r>
          <a:r>
            <a:rPr lang="vi-VN" sz="3200" b="1" i="1" kern="1200" dirty="0" err="1">
              <a:latin typeface="+mj-lt"/>
            </a:rPr>
            <a:t>đó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được</a:t>
          </a:r>
          <a:r>
            <a:rPr lang="vi-VN" sz="3200" b="1" i="1" kern="1200" dirty="0">
              <a:latin typeface="+mj-lt"/>
            </a:rPr>
            <a:t> phân </a:t>
          </a:r>
          <a:r>
            <a:rPr lang="vi-VN" sz="3200" b="1" i="1" kern="1200" dirty="0" err="1">
              <a:latin typeface="+mj-lt"/>
            </a:rPr>
            <a:t>tích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làm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rõ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điểm</a:t>
          </a:r>
          <a:r>
            <a:rPr lang="vi-VN" sz="3200" b="1" i="1" kern="1200" dirty="0">
              <a:latin typeface="+mj-lt"/>
            </a:rPr>
            <a:t>.</a:t>
          </a:r>
          <a:endParaRPr lang="en-US" sz="3200" b="1" i="1" kern="1200" dirty="0">
            <a:latin typeface="+mj-lt"/>
          </a:endParaRPr>
        </a:p>
      </dsp:txBody>
      <dsp:txXfrm>
        <a:off x="-99719" y="3057435"/>
        <a:ext cx="3312308" cy="2445218"/>
      </dsp:txXfrm>
    </dsp:sp>
    <dsp:sp modelId="{CA0992AA-6BD1-437C-B7DA-15BA41DFF12E}">
      <dsp:nvSpPr>
        <dsp:cNvPr id="0" name=""/>
        <dsp:cNvSpPr/>
      </dsp:nvSpPr>
      <dsp:spPr>
        <a:xfrm rot="18106035">
          <a:off x="2369677" y="1657204"/>
          <a:ext cx="1058893" cy="90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i="1" kern="1200">
            <a:latin typeface="+mj-lt"/>
          </a:endParaRPr>
        </a:p>
      </dsp:txBody>
      <dsp:txXfrm>
        <a:off x="2642400" y="1839020"/>
        <a:ext cx="513447" cy="545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FECC-2DDB-472A-BF82-E98C6A0BA6CD}">
      <dsp:nvSpPr>
        <dsp:cNvPr id="0" name=""/>
        <dsp:cNvSpPr/>
      </dsp:nvSpPr>
      <dsp:spPr>
        <a:xfrm>
          <a:off x="782157" y="0"/>
          <a:ext cx="6570784" cy="657078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036B2-CD49-4AAC-8FC4-EA5A3F1B7494}">
      <dsp:nvSpPr>
        <dsp:cNvPr id="0" name=""/>
        <dsp:cNvSpPr/>
      </dsp:nvSpPr>
      <dsp:spPr>
        <a:xfrm>
          <a:off x="4067549" y="657720"/>
          <a:ext cx="4271010" cy="2335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4181569" y="771740"/>
        <a:ext cx="4042970" cy="2107668"/>
      </dsp:txXfrm>
    </dsp:sp>
    <dsp:sp modelId="{25F61E2F-C18E-4C63-AD03-5C89F5039D20}">
      <dsp:nvSpPr>
        <dsp:cNvPr id="0" name=""/>
        <dsp:cNvSpPr/>
      </dsp:nvSpPr>
      <dsp:spPr>
        <a:xfrm>
          <a:off x="4067549" y="3285392"/>
          <a:ext cx="4271010" cy="2335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ấy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endParaRPr lang="en-US" sz="3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1569" y="3399412"/>
        <a:ext cx="4042970" cy="2107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F0732-C57C-4399-A5CF-D7071E9D971B}">
      <dsp:nvSpPr>
        <dsp:cNvPr id="0" name=""/>
        <dsp:cNvSpPr/>
      </dsp:nvSpPr>
      <dsp:spPr>
        <a:xfrm>
          <a:off x="3" y="0"/>
          <a:ext cx="13793485" cy="635430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9DC96-A0D1-4DAE-A3F5-69624D55E956}">
      <dsp:nvSpPr>
        <dsp:cNvPr id="0" name=""/>
        <dsp:cNvSpPr/>
      </dsp:nvSpPr>
      <dsp:spPr>
        <a:xfrm>
          <a:off x="2217" y="1906291"/>
          <a:ext cx="6042772" cy="25417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i="1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700" b="1" i="1" kern="1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700" b="1" i="1" kern="1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700" b="1" i="1" kern="1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700" b="1" i="1" kern="1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kern="1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700" b="1" i="1" kern="1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US" sz="3700" b="1" i="1" kern="1200" dirty="0">
            <a:solidFill>
              <a:schemeClr val="accent4">
                <a:lumMod val="20000"/>
                <a:lumOff val="8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94" y="2030368"/>
        <a:ext cx="5794618" cy="2293568"/>
      </dsp:txXfrm>
    </dsp:sp>
    <dsp:sp modelId="{852BCE71-4D13-4508-BBED-C83104A3942D}">
      <dsp:nvSpPr>
        <dsp:cNvPr id="0" name=""/>
        <dsp:cNvSpPr/>
      </dsp:nvSpPr>
      <dsp:spPr>
        <a:xfrm>
          <a:off x="6659231" y="1906291"/>
          <a:ext cx="7132043" cy="25417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783308" y="2030368"/>
        <a:ext cx="6883889" cy="2293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07921-9EFF-4F3C-BBD2-D6AE97EB6204}">
      <dsp:nvSpPr>
        <dsp:cNvPr id="0" name=""/>
        <dsp:cNvSpPr/>
      </dsp:nvSpPr>
      <dsp:spPr>
        <a:xfrm>
          <a:off x="3556595" y="635"/>
          <a:ext cx="2800349" cy="18202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</a:p>
      </dsp:txBody>
      <dsp:txXfrm>
        <a:off x="3645451" y="89491"/>
        <a:ext cx="2622637" cy="1642515"/>
      </dsp:txXfrm>
    </dsp:sp>
    <dsp:sp modelId="{0302549C-B27C-4016-9054-0F356ACD3397}">
      <dsp:nvSpPr>
        <dsp:cNvPr id="0" name=""/>
        <dsp:cNvSpPr/>
      </dsp:nvSpPr>
      <dsp:spPr>
        <a:xfrm>
          <a:off x="1951074" y="910748"/>
          <a:ext cx="6011393" cy="6011393"/>
        </a:xfrm>
        <a:custGeom>
          <a:avLst/>
          <a:gdLst/>
          <a:ahLst/>
          <a:cxnLst/>
          <a:rect l="0" t="0" r="0" b="0"/>
          <a:pathLst>
            <a:path>
              <a:moveTo>
                <a:pt x="4791989" y="588390"/>
              </a:moveTo>
              <a:arcTo wR="3005696" hR="3005696" stAng="18387775" swAng="163278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6388D-E8DA-4328-8CA8-0EB289D23867}">
      <dsp:nvSpPr>
        <dsp:cNvPr id="0" name=""/>
        <dsp:cNvSpPr/>
      </dsp:nvSpPr>
      <dsp:spPr>
        <a:xfrm>
          <a:off x="6562292" y="3006331"/>
          <a:ext cx="2800349" cy="1820227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651148" y="3095187"/>
        <a:ext cx="2622637" cy="1642515"/>
      </dsp:txXfrm>
    </dsp:sp>
    <dsp:sp modelId="{57BD6B27-2A0D-4DCD-BD4E-BCBCDF13EB73}">
      <dsp:nvSpPr>
        <dsp:cNvPr id="0" name=""/>
        <dsp:cNvSpPr/>
      </dsp:nvSpPr>
      <dsp:spPr>
        <a:xfrm>
          <a:off x="1979401" y="825978"/>
          <a:ext cx="6011393" cy="6011393"/>
        </a:xfrm>
        <a:custGeom>
          <a:avLst/>
          <a:gdLst/>
          <a:ahLst/>
          <a:cxnLst/>
          <a:rect l="0" t="0" r="0" b="0"/>
          <a:pathLst>
            <a:path>
              <a:moveTo>
                <a:pt x="5682828" y="4372144"/>
              </a:moveTo>
              <a:arcTo wR="3005696" hR="3005696" stAng="1622427" swAng="1434011"/>
            </a:path>
          </a:pathLst>
        </a:custGeom>
        <a:noFill/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63FA9-840D-43B4-B478-E715FA32EA7E}">
      <dsp:nvSpPr>
        <dsp:cNvPr id="0" name=""/>
        <dsp:cNvSpPr/>
      </dsp:nvSpPr>
      <dsp:spPr>
        <a:xfrm>
          <a:off x="3409813" y="5955074"/>
          <a:ext cx="3138968" cy="1820227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vi-VN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vi-VN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vi-VN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vi-VN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trong </a:t>
          </a:r>
          <a:r>
            <a:rPr lang="vi-VN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vi-VN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hơn </a:t>
          </a:r>
          <a:r>
            <a:rPr lang="vi-VN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vi-VN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nhục</a:t>
          </a:r>
          <a:r>
            <a:rPr lang="vi-VN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i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8669" y="6043930"/>
        <a:ext cx="2961256" cy="1642515"/>
      </dsp:txXfrm>
    </dsp:sp>
    <dsp:sp modelId="{82192C67-6870-424B-9350-1686DB96F4C3}">
      <dsp:nvSpPr>
        <dsp:cNvPr id="0" name=""/>
        <dsp:cNvSpPr/>
      </dsp:nvSpPr>
      <dsp:spPr>
        <a:xfrm>
          <a:off x="1923372" y="827761"/>
          <a:ext cx="6011393" cy="6011393"/>
        </a:xfrm>
        <a:custGeom>
          <a:avLst/>
          <a:gdLst/>
          <a:ahLst/>
          <a:cxnLst/>
          <a:rect l="0" t="0" r="0" b="0"/>
          <a:pathLst>
            <a:path>
              <a:moveTo>
                <a:pt x="1144266" y="5365631"/>
              </a:moveTo>
              <a:arcTo wR="3005696" hR="3005696" stAng="7695905" swAng="1472292"/>
            </a:path>
          </a:pathLst>
        </a:custGeom>
        <a:noFill/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9EEF3-DC50-4C10-8AE4-952A2B6B58F4}">
      <dsp:nvSpPr>
        <dsp:cNvPr id="0" name=""/>
        <dsp:cNvSpPr/>
      </dsp:nvSpPr>
      <dsp:spPr>
        <a:xfrm>
          <a:off x="390957" y="3006331"/>
          <a:ext cx="3120233" cy="182022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gieo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mầm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đứa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trai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79813" y="3095187"/>
        <a:ext cx="2942521" cy="1642515"/>
      </dsp:txXfrm>
    </dsp:sp>
    <dsp:sp modelId="{1D456BBE-F7CD-4EE8-A8BD-6501094D7096}">
      <dsp:nvSpPr>
        <dsp:cNvPr id="0" name=""/>
        <dsp:cNvSpPr/>
      </dsp:nvSpPr>
      <dsp:spPr>
        <a:xfrm>
          <a:off x="1951074" y="910748"/>
          <a:ext cx="6011393" cy="6011393"/>
        </a:xfrm>
        <a:custGeom>
          <a:avLst/>
          <a:gdLst/>
          <a:ahLst/>
          <a:cxnLst/>
          <a:rect l="0" t="0" r="0" b="0"/>
          <a:pathLst>
            <a:path>
              <a:moveTo>
                <a:pt x="311686" y="1672833"/>
              </a:moveTo>
              <a:arcTo wR="3005696" hR="3005696" stAng="12379436" swAng="1632789"/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7B7B2-7421-43AC-B891-9F88E992BCE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43846-11A9-4787-B0DE-8AC8721C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98E9317-9C49-479C-8852-723B21CCD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BA0228BB-CA97-433E-B4B5-A5BCDD57B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249802C-4327-4795-8A90-F02F6A99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B37F7A1-E8DC-47D4-9A36-EFD31731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8482B1B-3796-4A2D-848A-61644460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A8F445C-1C83-47A9-B935-0D5C5E23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0F15257-C8A3-4CD0-8910-92881DBEC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DB2ACE3-FCD4-4C7D-BFB4-AE33DF96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F3878DC-593E-41BA-B899-E02A433E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62F726D-0866-493C-A8FB-57887F76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50E0250C-9980-4A1A-8F90-6F9398DB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E21DF5CE-05CB-4700-9033-00BE53FD7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5AB2125-B7E8-407F-BC9B-FF368C0B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5F7AE7C-AA4B-4F29-A0EB-9AC1B8A2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A456C9B-C3C5-499E-BF01-EC084639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8DEA0D2-AD92-4DC1-BE70-4F613F8B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D534950-2632-4161-B0A6-F18595CE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02AFA21-C9C8-4CD9-8554-92C96CCF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CBEF125-3F6B-4EA0-83C9-C29B9145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F2B72E8-C70F-4F57-A4B6-2D807E32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C3B9999-CBAF-454E-BE3B-0E68D564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8"/>
            <a:ext cx="1261872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898FB26-BF79-4598-9B69-E1967354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8"/>
            <a:ext cx="1261872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86343AA-ED18-4232-9119-2C3D7935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F015E0E-B037-4AE5-8306-ACDC73F1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B700ED2-06C3-4158-92C6-22D633EB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A5D49FD-2E9A-468C-837C-4C45E103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F2BAE1A-C8A2-4076-9FCE-F41C6BD9D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C11369FF-3F8B-4BA2-8042-44C4A8E64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D9C153E-29D2-4C9E-9F73-476040D4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79E5FFB-83FD-4604-A403-8DB10DDF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4F9B62A-BEA9-45A4-986C-C03D46EF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5FE2AE-5AB9-4E0C-9DAC-EB68D684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2"/>
            <a:ext cx="12618720" cy="1590676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4CE97E0-A84C-4FED-B826-347CDC68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5471DAE-5078-48ED-9815-20856A6F6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A73438D-0FCC-4A76-BC4D-D06DC6D6A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2F73E9B8-335B-4274-B4C6-8B5CB02E8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9BB8C6A9-B93B-4436-BF8F-B3573E65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2EF4F6C-BC4A-4783-B9B6-A12981C6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E4C38CBA-87D7-4631-BA11-59143B72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EDF045C-3F7E-4C48-82A0-5BCE5331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73DF915F-3839-4FCE-933D-AF05B158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B882478D-021D-4C89-934B-67D2184D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27251E6-DF0D-4D18-806D-87912C0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9AD4700-D113-4718-911F-B9D14AA1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1A536D7C-55C8-48CA-BE94-701F9C48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E107D77F-7B38-46E3-A44B-48AC463D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B05C7D4-8D40-44E3-BEB4-B135A569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4AA3897-632E-4025-8864-EFDC246C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62DBE251-4259-44E2-A5B7-EE06D93D0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8CB8684-E36A-4E05-8288-A4E9DFBB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546B6DA-93BD-40D6-BC9F-0485C9A0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5D70AB9-34ED-4B81-8023-7CBAE348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3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6AFBC3D-5688-42BA-8402-FE649353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658775BA-AC67-4C5F-95DB-CC3D296E1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2F4900F-DB60-49BA-A833-35B1A81AE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1095B3F-8C16-4EF5-835D-B52E1F83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F719D02-0387-4327-A2E4-AE983C6B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E0F76D6-E23B-4628-B90D-51DF9E22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31F9754A-A44A-4C4E-8B59-974E7FEA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2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7AAEEC6-6260-4CB3-AF2C-C4FA16BC8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989EE0B-21C4-4D44-AFF8-879CE3B3E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5C46-1B42-41CE-AF43-AD4FDED3BCEB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B7E9F27-EC43-465F-AE80-1187C8D40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2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37BEB7A-7676-4AC1-8727-709EC0B26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2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4.xml"/><Relationship Id="rId21" Type="http://schemas.openxmlformats.org/officeDocument/2006/relationships/image" Target="../media/image15.emf"/><Relationship Id="rId7" Type="http://schemas.openxmlformats.org/officeDocument/2006/relationships/tags" Target="../tags/tag8.xml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5" Type="http://schemas.openxmlformats.org/officeDocument/2006/relationships/image" Target="../media/image9.png"/><Relationship Id="rId10" Type="http://schemas.microsoft.com/office/2007/relationships/media" Target="../media/media1.mp3"/><Relationship Id="rId19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audio" Target="NULL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12.xml"/><Relationship Id="rId21" Type="http://schemas.openxmlformats.org/officeDocument/2006/relationships/image" Target="../media/image5.png"/><Relationship Id="rId7" Type="http://schemas.openxmlformats.org/officeDocument/2006/relationships/tags" Target="../tags/tag16.xml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tags" Target="../tags/tag1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15" Type="http://schemas.openxmlformats.org/officeDocument/2006/relationships/image" Target="../media/image9.png"/><Relationship Id="rId10" Type="http://schemas.microsoft.com/office/2007/relationships/media" Target="../media/media1.mp3"/><Relationship Id="rId19" Type="http://schemas.openxmlformats.org/officeDocument/2006/relationships/image" Target="../media/image13.png"/><Relationship Id="rId4" Type="http://schemas.openxmlformats.org/officeDocument/2006/relationships/tags" Target="../tags/tag13.xml"/><Relationship Id="rId9" Type="http://schemas.openxmlformats.org/officeDocument/2006/relationships/audio" Target="NULL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chiếc lược ngà">
            <a:extLst>
              <a:ext uri="{FF2B5EF4-FFF2-40B4-BE49-F238E27FC236}">
                <a16:creationId xmlns:a16="http://schemas.microsoft.com/office/drawing/2014/main" xmlns="" id="{5594ADD1-28AE-4324-816A-1DA30705F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 b="19609"/>
          <a:stretch/>
        </p:blipFill>
        <p:spPr bwMode="auto">
          <a:xfrm>
            <a:off x="10036100" y="-100013"/>
            <a:ext cx="4554637" cy="4623068"/>
          </a:xfrm>
          <a:custGeom>
            <a:avLst/>
            <a:gdLst>
              <a:gd name="connsiteX0" fmla="*/ 807468 w 4184139"/>
              <a:gd name="connsiteY0" fmla="*/ 0 h 4247004"/>
              <a:gd name="connsiteX1" fmla="*/ 4068803 w 4184139"/>
              <a:gd name="connsiteY1" fmla="*/ 0 h 4247004"/>
              <a:gd name="connsiteX2" fmla="*/ 4162158 w 4184139"/>
              <a:gd name="connsiteY2" fmla="*/ 84846 h 4247004"/>
              <a:gd name="connsiteX3" fmla="*/ 4184139 w 4184139"/>
              <a:gd name="connsiteY3" fmla="*/ 109032 h 4247004"/>
              <a:gd name="connsiteX4" fmla="*/ 4184139 w 4184139"/>
              <a:gd name="connsiteY4" fmla="*/ 3508705 h 4247004"/>
              <a:gd name="connsiteX5" fmla="*/ 4162158 w 4184139"/>
              <a:gd name="connsiteY5" fmla="*/ 3532891 h 4247004"/>
              <a:gd name="connsiteX6" fmla="*/ 2438135 w 4184139"/>
              <a:gd name="connsiteY6" fmla="*/ 4247004 h 4247004"/>
              <a:gd name="connsiteX7" fmla="*/ 0 w 4184139"/>
              <a:gd name="connsiteY7" fmla="*/ 1808869 h 4247004"/>
              <a:gd name="connsiteX8" fmla="*/ 714113 w 4184139"/>
              <a:gd name="connsiteY8" fmla="*/ 84846 h 42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chiếc lược ngà">
            <a:extLst>
              <a:ext uri="{FF2B5EF4-FFF2-40B4-BE49-F238E27FC236}">
                <a16:creationId xmlns:a16="http://schemas.microsoft.com/office/drawing/2014/main" xmlns="" id="{2ACF915C-BD87-461E-A991-BD19C21E4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23443" b="1"/>
          <a:stretch/>
        </p:blipFill>
        <p:spPr bwMode="auto">
          <a:xfrm>
            <a:off x="4601018" y="1"/>
            <a:ext cx="5058804" cy="4058155"/>
          </a:xfrm>
          <a:custGeom>
            <a:avLst/>
            <a:gdLst>
              <a:gd name="connsiteX0" fmla="*/ 431362 w 4215670"/>
              <a:gd name="connsiteY0" fmla="*/ 0 h 3381796"/>
              <a:gd name="connsiteX1" fmla="*/ 3784309 w 4215670"/>
              <a:gd name="connsiteY1" fmla="*/ 0 h 3381796"/>
              <a:gd name="connsiteX2" fmla="*/ 3855685 w 4215670"/>
              <a:gd name="connsiteY2" fmla="*/ 95451 h 3381796"/>
              <a:gd name="connsiteX3" fmla="*/ 4215670 w 4215670"/>
              <a:gd name="connsiteY3" fmla="*/ 1273961 h 3381796"/>
              <a:gd name="connsiteX4" fmla="*/ 2107836 w 4215670"/>
              <a:gd name="connsiteY4" fmla="*/ 3381796 h 3381796"/>
              <a:gd name="connsiteX5" fmla="*/ 0 w 4215670"/>
              <a:gd name="connsiteY5" fmla="*/ 1273961 h 3381796"/>
              <a:gd name="connsiteX6" fmla="*/ 359986 w 4215670"/>
              <a:gd name="connsiteY6" fmla="*/ 95451 h 3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lặng lẽ sapa">
            <a:extLst>
              <a:ext uri="{FF2B5EF4-FFF2-40B4-BE49-F238E27FC236}">
                <a16:creationId xmlns:a16="http://schemas.microsoft.com/office/drawing/2014/main" xmlns="" id="{420844B8-D3DE-4EB3-AAF6-D99F7F15C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31289" b="1"/>
          <a:stretch/>
        </p:blipFill>
        <p:spPr bwMode="auto">
          <a:xfrm>
            <a:off x="2" y="1604511"/>
            <a:ext cx="6228920" cy="6636462"/>
          </a:xfrm>
          <a:custGeom>
            <a:avLst/>
            <a:gdLst>
              <a:gd name="connsiteX0" fmla="*/ 1986067 w 5190767"/>
              <a:gd name="connsiteY0" fmla="*/ 0 h 5530385"/>
              <a:gd name="connsiteX1" fmla="*/ 5190767 w 5190767"/>
              <a:gd name="connsiteY1" fmla="*/ 3204701 h 5530385"/>
              <a:gd name="connsiteX2" fmla="*/ 4252132 w 5190767"/>
              <a:gd name="connsiteY2" fmla="*/ 5470767 h 5530385"/>
              <a:gd name="connsiteX3" fmla="*/ 4186536 w 5190767"/>
              <a:gd name="connsiteY3" fmla="*/ 5530385 h 5530385"/>
              <a:gd name="connsiteX4" fmla="*/ 0 w 5190767"/>
              <a:gd name="connsiteY4" fmla="*/ 5530385 h 5530385"/>
              <a:gd name="connsiteX5" fmla="*/ 0 w 5190767"/>
              <a:gd name="connsiteY5" fmla="*/ 692598 h 5530385"/>
              <a:gd name="connsiteX6" fmla="*/ 194287 w 5190767"/>
              <a:gd name="connsiteY6" fmla="*/ 547313 h 5530385"/>
              <a:gd name="connsiteX7" fmla="*/ 1986067 w 5190767"/>
              <a:gd name="connsiteY7" fmla="*/ 0 h 5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4603FC70-67D9-49EF-983C-3853BF2B4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20DB38BC-E9A7-4C43-9429-CE77C767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230" y="5241642"/>
            <a:ext cx="8632847" cy="139276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600" b="1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TÁC PHẨM TRUYỆN  (HOẶC ĐOẠN TRÍCH)</a:t>
            </a: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198870" y="5771742"/>
            <a:ext cx="5503492" cy="22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269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56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15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7344" y="822134"/>
            <a:ext cx="8863742" cy="6085932"/>
          </a:xfrm>
          <a:prstGeom prst="rect">
            <a:avLst/>
          </a:prstGeom>
        </p:spPr>
      </p:pic>
      <p:sp>
        <p:nvSpPr>
          <p:cNvPr id="9" name="Hộp Văn bản 6">
            <a:extLst>
              <a:ext uri="{FF2B5EF4-FFF2-40B4-BE49-F238E27FC236}">
                <a16:creationId xmlns:a16="http://schemas.microsoft.com/office/drawing/2014/main" xmlns="" id="{4229F01F-5108-4C06-8A71-376EF722A938}"/>
              </a:ext>
            </a:extLst>
          </p:cNvPr>
          <p:cNvSpPr txBox="1"/>
          <p:nvPr/>
        </p:nvSpPr>
        <p:spPr>
          <a:xfrm>
            <a:off x="3785157" y="3388381"/>
            <a:ext cx="6311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, tr64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6" y="3468684"/>
            <a:ext cx="1737567" cy="275838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83" y="4871509"/>
            <a:ext cx="1737567" cy="2758388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372" y="4380054"/>
            <a:ext cx="1737567" cy="2758388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952" y="4725750"/>
            <a:ext cx="1737567" cy="27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3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4471"/>
            <a:ext cx="6737850" cy="82296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8BD0B58-D95E-42CA-868B-3A11916B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219" y="84006"/>
            <a:ext cx="6737849" cy="17448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THẢO LUẬN NHÓM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86343"/>
            <a:ext cx="6000526" cy="6481154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40933682-AA3E-4A32-BA33-3B3C9A2F6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430476"/>
              </p:ext>
            </p:extLst>
          </p:nvPr>
        </p:nvGraphicFramePr>
        <p:xfrm>
          <a:off x="5467350" y="1447800"/>
          <a:ext cx="9120717" cy="657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153" y="2710589"/>
            <a:ext cx="1737567" cy="2758388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5456" y="4388722"/>
            <a:ext cx="1737567" cy="2758388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607" y="3877278"/>
            <a:ext cx="1737567" cy="2758388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355153" y="5637043"/>
            <a:ext cx="5503492" cy="22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87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6DFECC-2DDB-472A-BF82-E98C6A0BA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76DFECC-2DDB-472A-BF82-E98C6A0BA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E036B2-CD49-4AAC-8FC4-EA5A3F1B7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EE036B2-CD49-4AAC-8FC4-EA5A3F1B7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F61E2F-C18E-4C63-AD03-5C89F5039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5F61E2F-C18E-4C63-AD03-5C89F5039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47522" y="5265964"/>
            <a:ext cx="988907" cy="8435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4AB8593B-ACBE-4E3B-96E3-DAD232EB9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973710"/>
              </p:ext>
            </p:extLst>
          </p:nvPr>
        </p:nvGraphicFramePr>
        <p:xfrm>
          <a:off x="154983" y="1906292"/>
          <a:ext cx="13793492" cy="635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8972" y="0"/>
            <a:ext cx="3732316" cy="3732316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836908" y="6011966"/>
            <a:ext cx="5503492" cy="22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04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DF0732-C57C-4399-A5CF-D7071E9D9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2DF0732-C57C-4399-A5CF-D7071E9D9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09DC96-A0D1-4DAE-A3F5-69624D55E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809DC96-A0D1-4DAE-A3F5-69624D55E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2BCE71-4D13-4508-BBED-C83104A39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852BCE71-4D13-4508-BBED-C83104A39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8986347" y="2733138"/>
            <a:ext cx="5644055" cy="5496464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417" y="51477"/>
            <a:ext cx="3732316" cy="37323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78177" y="4078322"/>
            <a:ext cx="4271010" cy="2335708"/>
            <a:chOff x="4067549" y="3285392"/>
            <a:chExt cx="4271010" cy="2335708"/>
          </a:xfrm>
        </p:grpSpPr>
        <p:sp>
          <p:nvSpPr>
            <p:cNvPr id="8" name="Rounded Rectangle 7"/>
            <p:cNvSpPr/>
            <p:nvPr/>
          </p:nvSpPr>
          <p:spPr>
            <a:xfrm>
              <a:off x="4067549" y="3285392"/>
              <a:ext cx="4271010" cy="2335708"/>
            </a:xfrm>
            <a:prstGeom prst="roundRect">
              <a:avLst/>
            </a:prstGeom>
          </p:spPr>
          <p:style>
            <a:lnRef idx="2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181569" y="3399412"/>
              <a:ext cx="4042970" cy="2107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ấy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sz="3200" b="1" i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Hạc</a:t>
              </a:r>
              <a:r>
                <a:rPr lang="en-US" sz="3200" b="1" i="1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b="1" i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393616" y="1658560"/>
            <a:ext cx="7074411" cy="5067564"/>
            <a:chOff x="4466" y="1273"/>
            <a:chExt cx="3021" cy="2611"/>
          </a:xfrm>
        </p:grpSpPr>
        <p:grpSp>
          <p:nvGrpSpPr>
            <p:cNvPr id="11" name="Group 205"/>
            <p:cNvGrpSpPr/>
            <p:nvPr/>
          </p:nvGrpSpPr>
          <p:grpSpPr bwMode="auto">
            <a:xfrm>
              <a:off x="4466" y="1273"/>
              <a:ext cx="3021" cy="2611"/>
              <a:chOff x="4466" y="1273"/>
              <a:chExt cx="3021" cy="2611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466" y="1933"/>
                <a:ext cx="357" cy="1951"/>
              </a:xfrm>
              <a:custGeom>
                <a:avLst/>
                <a:gdLst>
                  <a:gd name="T0" fmla="*/ 136 w 137"/>
                  <a:gd name="T1" fmla="*/ 742 h 748"/>
                  <a:gd name="T2" fmla="*/ 131 w 137"/>
                  <a:gd name="T3" fmla="*/ 731 h 748"/>
                  <a:gd name="T4" fmla="*/ 119 w 137"/>
                  <a:gd name="T5" fmla="*/ 704 h 748"/>
                  <a:gd name="T6" fmla="*/ 82 w 137"/>
                  <a:gd name="T7" fmla="*/ 611 h 748"/>
                  <a:gd name="T8" fmla="*/ 42 w 137"/>
                  <a:gd name="T9" fmla="*/ 482 h 748"/>
                  <a:gd name="T10" fmla="*/ 15 w 137"/>
                  <a:gd name="T11" fmla="*/ 340 h 748"/>
                  <a:gd name="T12" fmla="*/ 13 w 137"/>
                  <a:gd name="T13" fmla="*/ 207 h 748"/>
                  <a:gd name="T14" fmla="*/ 24 w 137"/>
                  <a:gd name="T15" fmla="*/ 68 h 748"/>
                  <a:gd name="T16" fmla="*/ 32 w 137"/>
                  <a:gd name="T17" fmla="*/ 6 h 748"/>
                  <a:gd name="T18" fmla="*/ 34 w 137"/>
                  <a:gd name="T19" fmla="*/ 2 h 748"/>
                  <a:gd name="T20" fmla="*/ 32 w 137"/>
                  <a:gd name="T21" fmla="*/ 0 h 748"/>
                  <a:gd name="T22" fmla="*/ 30 w 137"/>
                  <a:gd name="T23" fmla="*/ 1 h 748"/>
                  <a:gd name="T24" fmla="*/ 30 w 137"/>
                  <a:gd name="T25" fmla="*/ 6 h 748"/>
                  <a:gd name="T26" fmla="*/ 12 w 137"/>
                  <a:gd name="T27" fmla="*/ 98 h 748"/>
                  <a:gd name="T28" fmla="*/ 3 w 137"/>
                  <a:gd name="T29" fmla="*/ 213 h 748"/>
                  <a:gd name="T30" fmla="*/ 23 w 137"/>
                  <a:gd name="T31" fmla="*/ 460 h 748"/>
                  <a:gd name="T32" fmla="*/ 120 w 137"/>
                  <a:gd name="T33" fmla="*/ 747 h 748"/>
                  <a:gd name="T34" fmla="*/ 122 w 137"/>
                  <a:gd name="T35" fmla="*/ 747 h 748"/>
                  <a:gd name="T36" fmla="*/ 135 w 137"/>
                  <a:gd name="T37" fmla="*/ 744 h 748"/>
                  <a:gd name="T38" fmla="*/ 136 w 137"/>
                  <a:gd name="T39" fmla="*/ 742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748">
                    <a:moveTo>
                      <a:pt x="136" y="742"/>
                    </a:moveTo>
                    <a:cubicBezTo>
                      <a:pt x="135" y="739"/>
                      <a:pt x="133" y="735"/>
                      <a:pt x="131" y="731"/>
                    </a:cubicBezTo>
                    <a:cubicBezTo>
                      <a:pt x="127" y="722"/>
                      <a:pt x="123" y="713"/>
                      <a:pt x="119" y="704"/>
                    </a:cubicBezTo>
                    <a:cubicBezTo>
                      <a:pt x="106" y="674"/>
                      <a:pt x="94" y="642"/>
                      <a:pt x="82" y="611"/>
                    </a:cubicBezTo>
                    <a:cubicBezTo>
                      <a:pt x="67" y="568"/>
                      <a:pt x="53" y="525"/>
                      <a:pt x="42" y="482"/>
                    </a:cubicBezTo>
                    <a:cubicBezTo>
                      <a:pt x="30" y="435"/>
                      <a:pt x="20" y="388"/>
                      <a:pt x="15" y="340"/>
                    </a:cubicBezTo>
                    <a:cubicBezTo>
                      <a:pt x="11" y="296"/>
                      <a:pt x="11" y="251"/>
                      <a:pt x="13" y="207"/>
                    </a:cubicBezTo>
                    <a:cubicBezTo>
                      <a:pt x="15" y="160"/>
                      <a:pt x="19" y="114"/>
                      <a:pt x="24" y="68"/>
                    </a:cubicBezTo>
                    <a:cubicBezTo>
                      <a:pt x="26" y="47"/>
                      <a:pt x="29" y="27"/>
                      <a:pt x="32" y="6"/>
                    </a:cubicBezTo>
                    <a:cubicBezTo>
                      <a:pt x="33" y="5"/>
                      <a:pt x="33" y="3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30" y="3"/>
                      <a:pt x="30" y="4"/>
                      <a:pt x="30" y="6"/>
                    </a:cubicBezTo>
                    <a:cubicBezTo>
                      <a:pt x="20" y="36"/>
                      <a:pt x="16" y="67"/>
                      <a:pt x="12" y="98"/>
                    </a:cubicBezTo>
                    <a:cubicBezTo>
                      <a:pt x="7" y="136"/>
                      <a:pt x="5" y="175"/>
                      <a:pt x="3" y="213"/>
                    </a:cubicBezTo>
                    <a:cubicBezTo>
                      <a:pt x="0" y="296"/>
                      <a:pt x="6" y="379"/>
                      <a:pt x="23" y="460"/>
                    </a:cubicBezTo>
                    <a:cubicBezTo>
                      <a:pt x="44" y="560"/>
                      <a:pt x="80" y="654"/>
                      <a:pt x="120" y="747"/>
                    </a:cubicBezTo>
                    <a:cubicBezTo>
                      <a:pt x="121" y="748"/>
                      <a:pt x="121" y="748"/>
                      <a:pt x="122" y="747"/>
                    </a:cubicBezTo>
                    <a:cubicBezTo>
                      <a:pt x="127" y="748"/>
                      <a:pt x="133" y="748"/>
                      <a:pt x="135" y="744"/>
                    </a:cubicBezTo>
                    <a:cubicBezTo>
                      <a:pt x="136" y="743"/>
                      <a:pt x="137" y="743"/>
                      <a:pt x="136" y="742"/>
                    </a:cubicBezTo>
                    <a:close/>
                  </a:path>
                </a:pathLst>
              </a:custGeom>
              <a:solidFill>
                <a:srgbClr val="BCB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6634" y="1354"/>
                <a:ext cx="276" cy="592"/>
              </a:xfrm>
              <a:custGeom>
                <a:avLst/>
                <a:gdLst>
                  <a:gd name="T0" fmla="*/ 3 w 106"/>
                  <a:gd name="T1" fmla="*/ 225 h 227"/>
                  <a:gd name="T2" fmla="*/ 78 w 106"/>
                  <a:gd name="T3" fmla="*/ 62 h 227"/>
                  <a:gd name="T4" fmla="*/ 105 w 106"/>
                  <a:gd name="T5" fmla="*/ 2 h 227"/>
                  <a:gd name="T6" fmla="*/ 103 w 106"/>
                  <a:gd name="T7" fmla="*/ 1 h 227"/>
                  <a:gd name="T8" fmla="*/ 25 w 106"/>
                  <a:gd name="T9" fmla="*/ 170 h 227"/>
                  <a:gd name="T10" fmla="*/ 1 w 106"/>
                  <a:gd name="T11" fmla="*/ 224 h 227"/>
                  <a:gd name="T12" fmla="*/ 3 w 106"/>
                  <a:gd name="T13" fmla="*/ 22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227">
                    <a:moveTo>
                      <a:pt x="3" y="225"/>
                    </a:moveTo>
                    <a:cubicBezTo>
                      <a:pt x="27" y="170"/>
                      <a:pt x="53" y="116"/>
                      <a:pt x="78" y="62"/>
                    </a:cubicBezTo>
                    <a:cubicBezTo>
                      <a:pt x="87" y="42"/>
                      <a:pt x="96" y="22"/>
                      <a:pt x="105" y="2"/>
                    </a:cubicBezTo>
                    <a:cubicBezTo>
                      <a:pt x="106" y="1"/>
                      <a:pt x="103" y="0"/>
                      <a:pt x="103" y="1"/>
                    </a:cubicBezTo>
                    <a:cubicBezTo>
                      <a:pt x="77" y="58"/>
                      <a:pt x="51" y="114"/>
                      <a:pt x="25" y="170"/>
                    </a:cubicBezTo>
                    <a:cubicBezTo>
                      <a:pt x="17" y="188"/>
                      <a:pt x="9" y="206"/>
                      <a:pt x="1" y="224"/>
                    </a:cubicBezTo>
                    <a:cubicBezTo>
                      <a:pt x="0" y="226"/>
                      <a:pt x="2" y="227"/>
                      <a:pt x="3" y="225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6671" y="1651"/>
                <a:ext cx="716" cy="308"/>
              </a:xfrm>
              <a:custGeom>
                <a:avLst/>
                <a:gdLst>
                  <a:gd name="T0" fmla="*/ 273 w 275"/>
                  <a:gd name="T1" fmla="*/ 0 h 118"/>
                  <a:gd name="T2" fmla="*/ 109 w 275"/>
                  <a:gd name="T3" fmla="*/ 68 h 118"/>
                  <a:gd name="T4" fmla="*/ 43 w 275"/>
                  <a:gd name="T5" fmla="*/ 96 h 118"/>
                  <a:gd name="T6" fmla="*/ 1 w 275"/>
                  <a:gd name="T7" fmla="*/ 115 h 118"/>
                  <a:gd name="T8" fmla="*/ 2 w 275"/>
                  <a:gd name="T9" fmla="*/ 117 h 118"/>
                  <a:gd name="T10" fmla="*/ 60 w 275"/>
                  <a:gd name="T11" fmla="*/ 91 h 118"/>
                  <a:gd name="T12" fmla="*/ 151 w 275"/>
                  <a:gd name="T13" fmla="*/ 53 h 118"/>
                  <a:gd name="T14" fmla="*/ 274 w 275"/>
                  <a:gd name="T15" fmla="*/ 3 h 118"/>
                  <a:gd name="T16" fmla="*/ 273 w 275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118">
                    <a:moveTo>
                      <a:pt x="273" y="0"/>
                    </a:moveTo>
                    <a:cubicBezTo>
                      <a:pt x="218" y="23"/>
                      <a:pt x="163" y="45"/>
                      <a:pt x="109" y="68"/>
                    </a:cubicBezTo>
                    <a:cubicBezTo>
                      <a:pt x="87" y="77"/>
                      <a:pt x="65" y="86"/>
                      <a:pt x="43" y="96"/>
                    </a:cubicBezTo>
                    <a:cubicBezTo>
                      <a:pt x="29" y="102"/>
                      <a:pt x="15" y="108"/>
                      <a:pt x="1" y="115"/>
                    </a:cubicBezTo>
                    <a:cubicBezTo>
                      <a:pt x="0" y="116"/>
                      <a:pt x="1" y="118"/>
                      <a:pt x="2" y="117"/>
                    </a:cubicBezTo>
                    <a:cubicBezTo>
                      <a:pt x="21" y="107"/>
                      <a:pt x="40" y="99"/>
                      <a:pt x="60" y="91"/>
                    </a:cubicBezTo>
                    <a:cubicBezTo>
                      <a:pt x="90" y="78"/>
                      <a:pt x="120" y="66"/>
                      <a:pt x="151" y="53"/>
                    </a:cubicBezTo>
                    <a:cubicBezTo>
                      <a:pt x="192" y="36"/>
                      <a:pt x="233" y="20"/>
                      <a:pt x="274" y="3"/>
                    </a:cubicBezTo>
                    <a:cubicBezTo>
                      <a:pt x="275" y="2"/>
                      <a:pt x="274" y="0"/>
                      <a:pt x="273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6712" y="2011"/>
                <a:ext cx="511" cy="167"/>
              </a:xfrm>
              <a:custGeom>
                <a:avLst/>
                <a:gdLst>
                  <a:gd name="T0" fmla="*/ 194 w 196"/>
                  <a:gd name="T1" fmla="*/ 61 h 64"/>
                  <a:gd name="T2" fmla="*/ 2 w 196"/>
                  <a:gd name="T3" fmla="*/ 1 h 64"/>
                  <a:gd name="T4" fmla="*/ 1 w 196"/>
                  <a:gd name="T5" fmla="*/ 3 h 64"/>
                  <a:gd name="T6" fmla="*/ 193 w 196"/>
                  <a:gd name="T7" fmla="*/ 63 h 64"/>
                  <a:gd name="T8" fmla="*/ 194 w 196"/>
                  <a:gd name="T9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64">
                    <a:moveTo>
                      <a:pt x="194" y="61"/>
                    </a:moveTo>
                    <a:cubicBezTo>
                      <a:pt x="131" y="39"/>
                      <a:pt x="66" y="23"/>
                      <a:pt x="2" y="1"/>
                    </a:cubicBezTo>
                    <a:cubicBezTo>
                      <a:pt x="1" y="0"/>
                      <a:pt x="0" y="3"/>
                      <a:pt x="1" y="3"/>
                    </a:cubicBezTo>
                    <a:cubicBezTo>
                      <a:pt x="65" y="25"/>
                      <a:pt x="130" y="41"/>
                      <a:pt x="193" y="63"/>
                    </a:cubicBezTo>
                    <a:cubicBezTo>
                      <a:pt x="195" y="64"/>
                      <a:pt x="196" y="62"/>
                      <a:pt x="194" y="6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6665" y="2053"/>
                <a:ext cx="76" cy="430"/>
              </a:xfrm>
              <a:custGeom>
                <a:avLst/>
                <a:gdLst>
                  <a:gd name="T0" fmla="*/ 0 w 29"/>
                  <a:gd name="T1" fmla="*/ 1 h 165"/>
                  <a:gd name="T2" fmla="*/ 26 w 29"/>
                  <a:gd name="T3" fmla="*/ 163 h 165"/>
                  <a:gd name="T4" fmla="*/ 29 w 29"/>
                  <a:gd name="T5" fmla="*/ 163 h 165"/>
                  <a:gd name="T6" fmla="*/ 3 w 29"/>
                  <a:gd name="T7" fmla="*/ 1 h 165"/>
                  <a:gd name="T8" fmla="*/ 0 w 29"/>
                  <a:gd name="T9" fmla="*/ 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65">
                    <a:moveTo>
                      <a:pt x="0" y="1"/>
                    </a:moveTo>
                    <a:cubicBezTo>
                      <a:pt x="9" y="55"/>
                      <a:pt x="16" y="110"/>
                      <a:pt x="26" y="163"/>
                    </a:cubicBezTo>
                    <a:cubicBezTo>
                      <a:pt x="27" y="165"/>
                      <a:pt x="29" y="165"/>
                      <a:pt x="29" y="163"/>
                    </a:cubicBezTo>
                    <a:cubicBezTo>
                      <a:pt x="18" y="109"/>
                      <a:pt x="11" y="55"/>
                      <a:pt x="3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6295" y="2047"/>
                <a:ext cx="261" cy="353"/>
              </a:xfrm>
              <a:custGeom>
                <a:avLst/>
                <a:gdLst>
                  <a:gd name="T0" fmla="*/ 97 w 100"/>
                  <a:gd name="T1" fmla="*/ 1 h 135"/>
                  <a:gd name="T2" fmla="*/ 1 w 100"/>
                  <a:gd name="T3" fmla="*/ 132 h 135"/>
                  <a:gd name="T4" fmla="*/ 3 w 100"/>
                  <a:gd name="T5" fmla="*/ 134 h 135"/>
                  <a:gd name="T6" fmla="*/ 99 w 100"/>
                  <a:gd name="T7" fmla="*/ 3 h 135"/>
                  <a:gd name="T8" fmla="*/ 97 w 100"/>
                  <a:gd name="T9" fmla="*/ 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35">
                    <a:moveTo>
                      <a:pt x="97" y="1"/>
                    </a:moveTo>
                    <a:cubicBezTo>
                      <a:pt x="66" y="46"/>
                      <a:pt x="33" y="88"/>
                      <a:pt x="1" y="132"/>
                    </a:cubicBezTo>
                    <a:cubicBezTo>
                      <a:pt x="0" y="134"/>
                      <a:pt x="2" y="135"/>
                      <a:pt x="3" y="134"/>
                    </a:cubicBezTo>
                    <a:cubicBezTo>
                      <a:pt x="35" y="90"/>
                      <a:pt x="68" y="48"/>
                      <a:pt x="99" y="3"/>
                    </a:cubicBezTo>
                    <a:cubicBezTo>
                      <a:pt x="100" y="2"/>
                      <a:pt x="98" y="0"/>
                      <a:pt x="97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6165" y="1956"/>
                <a:ext cx="393" cy="13"/>
              </a:xfrm>
              <a:custGeom>
                <a:avLst/>
                <a:gdLst>
                  <a:gd name="T0" fmla="*/ 149 w 151"/>
                  <a:gd name="T1" fmla="*/ 2 h 5"/>
                  <a:gd name="T2" fmla="*/ 2 w 151"/>
                  <a:gd name="T3" fmla="*/ 2 h 5"/>
                  <a:gd name="T4" fmla="*/ 2 w 151"/>
                  <a:gd name="T5" fmla="*/ 4 h 5"/>
                  <a:gd name="T6" fmla="*/ 149 w 151"/>
                  <a:gd name="T7" fmla="*/ 5 h 5"/>
                  <a:gd name="T8" fmla="*/ 149 w 151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">
                    <a:moveTo>
                      <a:pt x="149" y="2"/>
                    </a:moveTo>
                    <a:cubicBezTo>
                      <a:pt x="100" y="0"/>
                      <a:pt x="51" y="1"/>
                      <a:pt x="2" y="2"/>
                    </a:cubicBezTo>
                    <a:cubicBezTo>
                      <a:pt x="0" y="2"/>
                      <a:pt x="0" y="4"/>
                      <a:pt x="2" y="4"/>
                    </a:cubicBezTo>
                    <a:cubicBezTo>
                      <a:pt x="51" y="4"/>
                      <a:pt x="100" y="2"/>
                      <a:pt x="149" y="5"/>
                    </a:cubicBezTo>
                    <a:cubicBezTo>
                      <a:pt x="151" y="5"/>
                      <a:pt x="151" y="2"/>
                      <a:pt x="149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6188" y="1515"/>
                <a:ext cx="407" cy="412"/>
              </a:xfrm>
              <a:custGeom>
                <a:avLst/>
                <a:gdLst>
                  <a:gd name="T0" fmla="*/ 94 w 156"/>
                  <a:gd name="T1" fmla="*/ 94 h 158"/>
                  <a:gd name="T2" fmla="*/ 26 w 156"/>
                  <a:gd name="T3" fmla="*/ 23 h 158"/>
                  <a:gd name="T4" fmla="*/ 3 w 156"/>
                  <a:gd name="T5" fmla="*/ 1 h 158"/>
                  <a:gd name="T6" fmla="*/ 1 w 156"/>
                  <a:gd name="T7" fmla="*/ 3 h 158"/>
                  <a:gd name="T8" fmla="*/ 24 w 156"/>
                  <a:gd name="T9" fmla="*/ 24 h 158"/>
                  <a:gd name="T10" fmla="*/ 57 w 156"/>
                  <a:gd name="T11" fmla="*/ 58 h 158"/>
                  <a:gd name="T12" fmla="*/ 127 w 156"/>
                  <a:gd name="T13" fmla="*/ 132 h 158"/>
                  <a:gd name="T14" fmla="*/ 153 w 156"/>
                  <a:gd name="T15" fmla="*/ 157 h 158"/>
                  <a:gd name="T16" fmla="*/ 154 w 156"/>
                  <a:gd name="T17" fmla="*/ 155 h 158"/>
                  <a:gd name="T18" fmla="*/ 94 w 156"/>
                  <a:gd name="T19" fmla="*/ 9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58">
                    <a:moveTo>
                      <a:pt x="94" y="94"/>
                    </a:moveTo>
                    <a:cubicBezTo>
                      <a:pt x="72" y="70"/>
                      <a:pt x="49" y="46"/>
                      <a:pt x="26" y="23"/>
                    </a:cubicBezTo>
                    <a:cubicBezTo>
                      <a:pt x="19" y="15"/>
                      <a:pt x="11" y="8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9" y="9"/>
                      <a:pt x="17" y="17"/>
                      <a:pt x="24" y="24"/>
                    </a:cubicBezTo>
                    <a:cubicBezTo>
                      <a:pt x="35" y="35"/>
                      <a:pt x="46" y="47"/>
                      <a:pt x="57" y="58"/>
                    </a:cubicBezTo>
                    <a:cubicBezTo>
                      <a:pt x="80" y="83"/>
                      <a:pt x="103" y="108"/>
                      <a:pt x="127" y="132"/>
                    </a:cubicBezTo>
                    <a:cubicBezTo>
                      <a:pt x="135" y="141"/>
                      <a:pt x="144" y="149"/>
                      <a:pt x="153" y="157"/>
                    </a:cubicBezTo>
                    <a:cubicBezTo>
                      <a:pt x="154" y="158"/>
                      <a:pt x="156" y="156"/>
                      <a:pt x="154" y="155"/>
                    </a:cubicBezTo>
                    <a:cubicBezTo>
                      <a:pt x="133" y="137"/>
                      <a:pt x="114" y="115"/>
                      <a:pt x="94" y="94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6540" y="1461"/>
                <a:ext cx="65" cy="346"/>
              </a:xfrm>
              <a:custGeom>
                <a:avLst/>
                <a:gdLst>
                  <a:gd name="T0" fmla="*/ 24 w 25"/>
                  <a:gd name="T1" fmla="*/ 132 h 133"/>
                  <a:gd name="T2" fmla="*/ 12 w 25"/>
                  <a:gd name="T3" fmla="*/ 55 h 133"/>
                  <a:gd name="T4" fmla="*/ 3 w 25"/>
                  <a:gd name="T5" fmla="*/ 2 h 133"/>
                  <a:gd name="T6" fmla="*/ 1 w 25"/>
                  <a:gd name="T7" fmla="*/ 2 h 133"/>
                  <a:gd name="T8" fmla="*/ 10 w 25"/>
                  <a:gd name="T9" fmla="*/ 55 h 133"/>
                  <a:gd name="T10" fmla="*/ 22 w 25"/>
                  <a:gd name="T11" fmla="*/ 132 h 133"/>
                  <a:gd name="T12" fmla="*/ 24 w 25"/>
                  <a:gd name="T13" fmla="*/ 1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33">
                    <a:moveTo>
                      <a:pt x="24" y="132"/>
                    </a:moveTo>
                    <a:cubicBezTo>
                      <a:pt x="21" y="106"/>
                      <a:pt x="17" y="80"/>
                      <a:pt x="12" y="55"/>
                    </a:cubicBezTo>
                    <a:cubicBezTo>
                      <a:pt x="9" y="37"/>
                      <a:pt x="5" y="20"/>
                      <a:pt x="3" y="2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2" y="20"/>
                      <a:pt x="6" y="37"/>
                      <a:pt x="10" y="55"/>
                    </a:cubicBezTo>
                    <a:cubicBezTo>
                      <a:pt x="15" y="80"/>
                      <a:pt x="19" y="106"/>
                      <a:pt x="22" y="132"/>
                    </a:cubicBezTo>
                    <a:cubicBezTo>
                      <a:pt x="22" y="133"/>
                      <a:pt x="25" y="133"/>
                      <a:pt x="24" y="13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6785" y="1630"/>
                <a:ext cx="284" cy="201"/>
              </a:xfrm>
              <a:custGeom>
                <a:avLst/>
                <a:gdLst>
                  <a:gd name="T0" fmla="*/ 107 w 109"/>
                  <a:gd name="T1" fmla="*/ 1 h 77"/>
                  <a:gd name="T2" fmla="*/ 1 w 109"/>
                  <a:gd name="T3" fmla="*/ 74 h 77"/>
                  <a:gd name="T4" fmla="*/ 3 w 109"/>
                  <a:gd name="T5" fmla="*/ 76 h 77"/>
                  <a:gd name="T6" fmla="*/ 108 w 109"/>
                  <a:gd name="T7" fmla="*/ 3 h 77"/>
                  <a:gd name="T8" fmla="*/ 107 w 109"/>
                  <a:gd name="T9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7">
                    <a:moveTo>
                      <a:pt x="107" y="1"/>
                    </a:moveTo>
                    <a:cubicBezTo>
                      <a:pt x="71" y="24"/>
                      <a:pt x="36" y="49"/>
                      <a:pt x="1" y="74"/>
                    </a:cubicBezTo>
                    <a:cubicBezTo>
                      <a:pt x="0" y="75"/>
                      <a:pt x="1" y="77"/>
                      <a:pt x="3" y="76"/>
                    </a:cubicBezTo>
                    <a:cubicBezTo>
                      <a:pt x="38" y="51"/>
                      <a:pt x="72" y="26"/>
                      <a:pt x="108" y="3"/>
                    </a:cubicBezTo>
                    <a:cubicBezTo>
                      <a:pt x="109" y="2"/>
                      <a:pt x="108" y="0"/>
                      <a:pt x="107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6882" y="1935"/>
                <a:ext cx="391" cy="26"/>
              </a:xfrm>
              <a:custGeom>
                <a:avLst/>
                <a:gdLst>
                  <a:gd name="T0" fmla="*/ 2 w 150"/>
                  <a:gd name="T1" fmla="*/ 10 h 10"/>
                  <a:gd name="T2" fmla="*/ 149 w 150"/>
                  <a:gd name="T3" fmla="*/ 2 h 10"/>
                  <a:gd name="T4" fmla="*/ 148 w 150"/>
                  <a:gd name="T5" fmla="*/ 0 h 10"/>
                  <a:gd name="T6" fmla="*/ 2 w 150"/>
                  <a:gd name="T7" fmla="*/ 7 h 10"/>
                  <a:gd name="T8" fmla="*/ 2 w 15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0">
                    <a:moveTo>
                      <a:pt x="2" y="10"/>
                    </a:moveTo>
                    <a:cubicBezTo>
                      <a:pt x="51" y="8"/>
                      <a:pt x="100" y="4"/>
                      <a:pt x="149" y="2"/>
                    </a:cubicBezTo>
                    <a:cubicBezTo>
                      <a:pt x="150" y="2"/>
                      <a:pt x="150" y="0"/>
                      <a:pt x="148" y="0"/>
                    </a:cubicBezTo>
                    <a:cubicBezTo>
                      <a:pt x="100" y="2"/>
                      <a:pt x="51" y="5"/>
                      <a:pt x="2" y="7"/>
                    </a:cubicBezTo>
                    <a:cubicBezTo>
                      <a:pt x="0" y="7"/>
                      <a:pt x="1" y="10"/>
                      <a:pt x="2" y="1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6759" y="2115"/>
                <a:ext cx="214" cy="248"/>
              </a:xfrm>
              <a:custGeom>
                <a:avLst/>
                <a:gdLst>
                  <a:gd name="T0" fmla="*/ 3 w 82"/>
                  <a:gd name="T1" fmla="*/ 1 h 95"/>
                  <a:gd name="T2" fmla="*/ 1 w 82"/>
                  <a:gd name="T3" fmla="*/ 3 h 95"/>
                  <a:gd name="T4" fmla="*/ 79 w 82"/>
                  <a:gd name="T5" fmla="*/ 93 h 95"/>
                  <a:gd name="T6" fmla="*/ 81 w 82"/>
                  <a:gd name="T7" fmla="*/ 92 h 95"/>
                  <a:gd name="T8" fmla="*/ 3 w 82"/>
                  <a:gd name="T9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5">
                    <a:moveTo>
                      <a:pt x="3" y="1"/>
                    </a:moveTo>
                    <a:cubicBezTo>
                      <a:pt x="2" y="0"/>
                      <a:pt x="0" y="2"/>
                      <a:pt x="1" y="3"/>
                    </a:cubicBezTo>
                    <a:cubicBezTo>
                      <a:pt x="31" y="30"/>
                      <a:pt x="54" y="63"/>
                      <a:pt x="79" y="93"/>
                    </a:cubicBezTo>
                    <a:cubicBezTo>
                      <a:pt x="80" y="95"/>
                      <a:pt x="82" y="93"/>
                      <a:pt x="81" y="92"/>
                    </a:cubicBezTo>
                    <a:cubicBezTo>
                      <a:pt x="56" y="61"/>
                      <a:pt x="33" y="28"/>
                      <a:pt x="3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6415" y="2248"/>
                <a:ext cx="110" cy="277"/>
              </a:xfrm>
              <a:custGeom>
                <a:avLst/>
                <a:gdLst>
                  <a:gd name="T0" fmla="*/ 39 w 42"/>
                  <a:gd name="T1" fmla="*/ 2 h 106"/>
                  <a:gd name="T2" fmla="*/ 0 w 42"/>
                  <a:gd name="T3" fmla="*/ 103 h 106"/>
                  <a:gd name="T4" fmla="*/ 3 w 42"/>
                  <a:gd name="T5" fmla="*/ 104 h 106"/>
                  <a:gd name="T6" fmla="*/ 41 w 42"/>
                  <a:gd name="T7" fmla="*/ 3 h 106"/>
                  <a:gd name="T8" fmla="*/ 39 w 42"/>
                  <a:gd name="T9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06">
                    <a:moveTo>
                      <a:pt x="39" y="2"/>
                    </a:moveTo>
                    <a:cubicBezTo>
                      <a:pt x="25" y="35"/>
                      <a:pt x="13" y="69"/>
                      <a:pt x="0" y="103"/>
                    </a:cubicBezTo>
                    <a:cubicBezTo>
                      <a:pt x="0" y="105"/>
                      <a:pt x="2" y="106"/>
                      <a:pt x="3" y="104"/>
                    </a:cubicBezTo>
                    <a:cubicBezTo>
                      <a:pt x="15" y="70"/>
                      <a:pt x="27" y="36"/>
                      <a:pt x="41" y="3"/>
                    </a:cubicBezTo>
                    <a:cubicBezTo>
                      <a:pt x="42" y="1"/>
                      <a:pt x="40" y="0"/>
                      <a:pt x="39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6227" y="2047"/>
                <a:ext cx="204" cy="87"/>
              </a:xfrm>
              <a:custGeom>
                <a:avLst/>
                <a:gdLst>
                  <a:gd name="T0" fmla="*/ 76 w 78"/>
                  <a:gd name="T1" fmla="*/ 1 h 33"/>
                  <a:gd name="T2" fmla="*/ 1 w 78"/>
                  <a:gd name="T3" fmla="*/ 30 h 33"/>
                  <a:gd name="T4" fmla="*/ 2 w 78"/>
                  <a:gd name="T5" fmla="*/ 32 h 33"/>
                  <a:gd name="T6" fmla="*/ 77 w 78"/>
                  <a:gd name="T7" fmla="*/ 3 h 33"/>
                  <a:gd name="T8" fmla="*/ 76 w 78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3">
                    <a:moveTo>
                      <a:pt x="76" y="1"/>
                    </a:moveTo>
                    <a:cubicBezTo>
                      <a:pt x="50" y="8"/>
                      <a:pt x="27" y="22"/>
                      <a:pt x="1" y="30"/>
                    </a:cubicBezTo>
                    <a:cubicBezTo>
                      <a:pt x="0" y="30"/>
                      <a:pt x="1" y="33"/>
                      <a:pt x="2" y="32"/>
                    </a:cubicBezTo>
                    <a:cubicBezTo>
                      <a:pt x="28" y="24"/>
                      <a:pt x="51" y="10"/>
                      <a:pt x="77" y="3"/>
                    </a:cubicBezTo>
                    <a:cubicBezTo>
                      <a:pt x="78" y="3"/>
                      <a:pt x="77" y="0"/>
                      <a:pt x="76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6063" y="1768"/>
                <a:ext cx="269" cy="81"/>
              </a:xfrm>
              <a:custGeom>
                <a:avLst/>
                <a:gdLst>
                  <a:gd name="T0" fmla="*/ 1 w 103"/>
                  <a:gd name="T1" fmla="*/ 3 h 31"/>
                  <a:gd name="T2" fmla="*/ 101 w 103"/>
                  <a:gd name="T3" fmla="*/ 31 h 31"/>
                  <a:gd name="T4" fmla="*/ 102 w 103"/>
                  <a:gd name="T5" fmla="*/ 29 h 31"/>
                  <a:gd name="T6" fmla="*/ 2 w 103"/>
                  <a:gd name="T7" fmla="*/ 0 h 31"/>
                  <a:gd name="T8" fmla="*/ 1 w 103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1">
                    <a:moveTo>
                      <a:pt x="1" y="3"/>
                    </a:moveTo>
                    <a:cubicBezTo>
                      <a:pt x="34" y="13"/>
                      <a:pt x="68" y="22"/>
                      <a:pt x="101" y="31"/>
                    </a:cubicBezTo>
                    <a:cubicBezTo>
                      <a:pt x="103" y="31"/>
                      <a:pt x="103" y="29"/>
                      <a:pt x="102" y="29"/>
                    </a:cubicBezTo>
                    <a:cubicBezTo>
                      <a:pt x="68" y="20"/>
                      <a:pt x="35" y="10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6525" y="1364"/>
                <a:ext cx="23" cy="81"/>
              </a:xfrm>
              <a:custGeom>
                <a:avLst/>
                <a:gdLst>
                  <a:gd name="T0" fmla="*/ 6 w 9"/>
                  <a:gd name="T1" fmla="*/ 1 h 31"/>
                  <a:gd name="T2" fmla="*/ 5 w 9"/>
                  <a:gd name="T3" fmla="*/ 1 h 31"/>
                  <a:gd name="T4" fmla="*/ 1 w 9"/>
                  <a:gd name="T5" fmla="*/ 12 h 31"/>
                  <a:gd name="T6" fmla="*/ 6 w 9"/>
                  <a:gd name="T7" fmla="*/ 30 h 31"/>
                  <a:gd name="T8" fmla="*/ 8 w 9"/>
                  <a:gd name="T9" fmla="*/ 29 h 31"/>
                  <a:gd name="T10" fmla="*/ 9 w 9"/>
                  <a:gd name="T11" fmla="*/ 28 h 31"/>
                  <a:gd name="T12" fmla="*/ 6 w 9"/>
                  <a:gd name="T13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31">
                    <a:moveTo>
                      <a:pt x="6" y="1"/>
                    </a:moveTo>
                    <a:cubicBezTo>
                      <a:pt x="6" y="0"/>
                      <a:pt x="5" y="0"/>
                      <a:pt x="5" y="1"/>
                    </a:cubicBezTo>
                    <a:cubicBezTo>
                      <a:pt x="0" y="2"/>
                      <a:pt x="0" y="8"/>
                      <a:pt x="1" y="12"/>
                    </a:cubicBezTo>
                    <a:cubicBezTo>
                      <a:pt x="1" y="18"/>
                      <a:pt x="3" y="25"/>
                      <a:pt x="6" y="30"/>
                    </a:cubicBezTo>
                    <a:cubicBezTo>
                      <a:pt x="7" y="31"/>
                      <a:pt x="9" y="30"/>
                      <a:pt x="8" y="29"/>
                    </a:cubicBezTo>
                    <a:cubicBezTo>
                      <a:pt x="8" y="29"/>
                      <a:pt x="9" y="29"/>
                      <a:pt x="9" y="28"/>
                    </a:cubicBezTo>
                    <a:cubicBezTo>
                      <a:pt x="9" y="19"/>
                      <a:pt x="9" y="10"/>
                      <a:pt x="6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6564" y="1393"/>
                <a:ext cx="78" cy="65"/>
              </a:xfrm>
              <a:custGeom>
                <a:avLst/>
                <a:gdLst>
                  <a:gd name="T0" fmla="*/ 2 w 30"/>
                  <a:gd name="T1" fmla="*/ 24 h 25"/>
                  <a:gd name="T2" fmla="*/ 18 w 30"/>
                  <a:gd name="T3" fmla="*/ 16 h 25"/>
                  <a:gd name="T4" fmla="*/ 29 w 30"/>
                  <a:gd name="T5" fmla="*/ 4 h 25"/>
                  <a:gd name="T6" fmla="*/ 28 w 30"/>
                  <a:gd name="T7" fmla="*/ 2 h 25"/>
                  <a:gd name="T8" fmla="*/ 1 w 30"/>
                  <a:gd name="T9" fmla="*/ 22 h 25"/>
                  <a:gd name="T10" fmla="*/ 1 w 30"/>
                  <a:gd name="T11" fmla="*/ 22 h 25"/>
                  <a:gd name="T12" fmla="*/ 2 w 30"/>
                  <a:gd name="T1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2" y="24"/>
                    </a:moveTo>
                    <a:cubicBezTo>
                      <a:pt x="8" y="23"/>
                      <a:pt x="13" y="19"/>
                      <a:pt x="18" y="16"/>
                    </a:cubicBezTo>
                    <a:cubicBezTo>
                      <a:pt x="23" y="13"/>
                      <a:pt x="28" y="9"/>
                      <a:pt x="29" y="4"/>
                    </a:cubicBezTo>
                    <a:cubicBezTo>
                      <a:pt x="30" y="3"/>
                      <a:pt x="29" y="2"/>
                      <a:pt x="28" y="2"/>
                    </a:cubicBezTo>
                    <a:cubicBezTo>
                      <a:pt x="17" y="0"/>
                      <a:pt x="6" y="13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3"/>
                      <a:pt x="1" y="25"/>
                      <a:pt x="2" y="24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6457" y="1414"/>
                <a:ext cx="70" cy="47"/>
              </a:xfrm>
              <a:custGeom>
                <a:avLst/>
                <a:gdLst>
                  <a:gd name="T0" fmla="*/ 25 w 27"/>
                  <a:gd name="T1" fmla="*/ 18 h 18"/>
                  <a:gd name="T2" fmla="*/ 26 w 27"/>
                  <a:gd name="T3" fmla="*/ 18 h 18"/>
                  <a:gd name="T4" fmla="*/ 26 w 27"/>
                  <a:gd name="T5" fmla="*/ 16 h 18"/>
                  <a:gd name="T6" fmla="*/ 1 w 27"/>
                  <a:gd name="T7" fmla="*/ 4 h 18"/>
                  <a:gd name="T8" fmla="*/ 1 w 27"/>
                  <a:gd name="T9" fmla="*/ 5 h 18"/>
                  <a:gd name="T10" fmla="*/ 25 w 2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8">
                    <a:moveTo>
                      <a:pt x="25" y="18"/>
                    </a:moveTo>
                    <a:cubicBezTo>
                      <a:pt x="25" y="18"/>
                      <a:pt x="25" y="18"/>
                      <a:pt x="26" y="18"/>
                    </a:cubicBezTo>
                    <a:cubicBezTo>
                      <a:pt x="27" y="18"/>
                      <a:pt x="27" y="17"/>
                      <a:pt x="26" y="16"/>
                    </a:cubicBezTo>
                    <a:cubicBezTo>
                      <a:pt x="20" y="11"/>
                      <a:pt x="11" y="0"/>
                      <a:pt x="1" y="4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6" y="13"/>
                      <a:pt x="17" y="14"/>
                      <a:pt x="25" y="18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6470" y="1474"/>
                <a:ext cx="62" cy="49"/>
              </a:xfrm>
              <a:custGeom>
                <a:avLst/>
                <a:gdLst>
                  <a:gd name="T0" fmla="*/ 23 w 24"/>
                  <a:gd name="T1" fmla="*/ 1 h 19"/>
                  <a:gd name="T2" fmla="*/ 21 w 24"/>
                  <a:gd name="T3" fmla="*/ 0 h 19"/>
                  <a:gd name="T4" fmla="*/ 0 w 24"/>
                  <a:gd name="T5" fmla="*/ 17 h 19"/>
                  <a:gd name="T6" fmla="*/ 1 w 24"/>
                  <a:gd name="T7" fmla="*/ 19 h 19"/>
                  <a:gd name="T8" fmla="*/ 23 w 24"/>
                  <a:gd name="T9" fmla="*/ 3 h 19"/>
                  <a:gd name="T10" fmla="*/ 23 w 24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9">
                    <a:moveTo>
                      <a:pt x="23" y="1"/>
                    </a:moveTo>
                    <a:cubicBezTo>
                      <a:pt x="22" y="1"/>
                      <a:pt x="22" y="0"/>
                      <a:pt x="21" y="0"/>
                    </a:cubicBezTo>
                    <a:cubicBezTo>
                      <a:pt x="12" y="2"/>
                      <a:pt x="2" y="8"/>
                      <a:pt x="0" y="17"/>
                    </a:cubicBezTo>
                    <a:cubicBezTo>
                      <a:pt x="0" y="18"/>
                      <a:pt x="1" y="19"/>
                      <a:pt x="1" y="19"/>
                    </a:cubicBezTo>
                    <a:cubicBezTo>
                      <a:pt x="11" y="19"/>
                      <a:pt x="17" y="9"/>
                      <a:pt x="23" y="3"/>
                    </a:cubicBezTo>
                    <a:cubicBezTo>
                      <a:pt x="24" y="2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6561" y="1471"/>
                <a:ext cx="52" cy="63"/>
              </a:xfrm>
              <a:custGeom>
                <a:avLst/>
                <a:gdLst>
                  <a:gd name="T0" fmla="*/ 3 w 20"/>
                  <a:gd name="T1" fmla="*/ 2 h 24"/>
                  <a:gd name="T2" fmla="*/ 3 w 20"/>
                  <a:gd name="T3" fmla="*/ 2 h 24"/>
                  <a:gd name="T4" fmla="*/ 3 w 20"/>
                  <a:gd name="T5" fmla="*/ 2 h 24"/>
                  <a:gd name="T6" fmla="*/ 1 w 20"/>
                  <a:gd name="T7" fmla="*/ 3 h 24"/>
                  <a:gd name="T8" fmla="*/ 19 w 20"/>
                  <a:gd name="T9" fmla="*/ 24 h 24"/>
                  <a:gd name="T10" fmla="*/ 20 w 20"/>
                  <a:gd name="T11" fmla="*/ 23 h 24"/>
                  <a:gd name="T12" fmla="*/ 3 w 20"/>
                  <a:gd name="T1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5" y="10"/>
                      <a:pt x="9" y="22"/>
                      <a:pt x="19" y="24"/>
                    </a:cubicBezTo>
                    <a:cubicBezTo>
                      <a:pt x="20" y="24"/>
                      <a:pt x="20" y="23"/>
                      <a:pt x="20" y="23"/>
                    </a:cubicBezTo>
                    <a:cubicBezTo>
                      <a:pt x="20" y="13"/>
                      <a:pt x="10" y="7"/>
                      <a:pt x="3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6913" y="1273"/>
                <a:ext cx="55" cy="70"/>
              </a:xfrm>
              <a:custGeom>
                <a:avLst/>
                <a:gdLst>
                  <a:gd name="T0" fmla="*/ 2 w 21"/>
                  <a:gd name="T1" fmla="*/ 26 h 27"/>
                  <a:gd name="T2" fmla="*/ 2 w 21"/>
                  <a:gd name="T3" fmla="*/ 26 h 27"/>
                  <a:gd name="T4" fmla="*/ 3 w 21"/>
                  <a:gd name="T5" fmla="*/ 26 h 27"/>
                  <a:gd name="T6" fmla="*/ 14 w 21"/>
                  <a:gd name="T7" fmla="*/ 16 h 27"/>
                  <a:gd name="T8" fmla="*/ 19 w 21"/>
                  <a:gd name="T9" fmla="*/ 4 h 27"/>
                  <a:gd name="T10" fmla="*/ 8 w 21"/>
                  <a:gd name="T11" fmla="*/ 7 h 27"/>
                  <a:gd name="T12" fmla="*/ 1 w 21"/>
                  <a:gd name="T13" fmla="*/ 24 h 27"/>
                  <a:gd name="T14" fmla="*/ 1 w 21"/>
                  <a:gd name="T15" fmla="*/ 24 h 27"/>
                  <a:gd name="T16" fmla="*/ 2 w 21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7">
                    <a:moveTo>
                      <a:pt x="2" y="26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7" y="23"/>
                      <a:pt x="11" y="19"/>
                      <a:pt x="14" y="16"/>
                    </a:cubicBezTo>
                    <a:cubicBezTo>
                      <a:pt x="16" y="14"/>
                      <a:pt x="21" y="8"/>
                      <a:pt x="19" y="4"/>
                    </a:cubicBezTo>
                    <a:cubicBezTo>
                      <a:pt x="16" y="0"/>
                      <a:pt x="10" y="5"/>
                      <a:pt x="8" y="7"/>
                    </a:cubicBezTo>
                    <a:cubicBezTo>
                      <a:pt x="5" y="12"/>
                      <a:pt x="4" y="1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1" y="27"/>
                      <a:pt x="2" y="2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6858" y="1296"/>
                <a:ext cx="39" cy="60"/>
              </a:xfrm>
              <a:custGeom>
                <a:avLst/>
                <a:gdLst>
                  <a:gd name="T0" fmla="*/ 12 w 15"/>
                  <a:gd name="T1" fmla="*/ 23 h 23"/>
                  <a:gd name="T2" fmla="*/ 14 w 15"/>
                  <a:gd name="T3" fmla="*/ 21 h 23"/>
                  <a:gd name="T4" fmla="*/ 14 w 15"/>
                  <a:gd name="T5" fmla="*/ 21 h 23"/>
                  <a:gd name="T6" fmla="*/ 5 w 15"/>
                  <a:gd name="T7" fmla="*/ 0 h 23"/>
                  <a:gd name="T8" fmla="*/ 3 w 15"/>
                  <a:gd name="T9" fmla="*/ 1 h 23"/>
                  <a:gd name="T10" fmla="*/ 12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2" y="23"/>
                    </a:moveTo>
                    <a:cubicBezTo>
                      <a:pt x="13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3"/>
                      <a:pt x="11" y="5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0" y="9"/>
                      <a:pt x="6" y="18"/>
                      <a:pt x="12" y="2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6814" y="1359"/>
                <a:ext cx="76" cy="34"/>
              </a:xfrm>
              <a:custGeom>
                <a:avLst/>
                <a:gdLst>
                  <a:gd name="T0" fmla="*/ 27 w 29"/>
                  <a:gd name="T1" fmla="*/ 3 h 13"/>
                  <a:gd name="T2" fmla="*/ 27 w 29"/>
                  <a:gd name="T3" fmla="*/ 3 h 13"/>
                  <a:gd name="T4" fmla="*/ 8 w 29"/>
                  <a:gd name="T5" fmla="*/ 2 h 13"/>
                  <a:gd name="T6" fmla="*/ 3 w 29"/>
                  <a:gd name="T7" fmla="*/ 10 h 13"/>
                  <a:gd name="T8" fmla="*/ 14 w 29"/>
                  <a:gd name="T9" fmla="*/ 10 h 13"/>
                  <a:gd name="T10" fmla="*/ 28 w 29"/>
                  <a:gd name="T11" fmla="*/ 5 h 13"/>
                  <a:gd name="T12" fmla="*/ 27 w 29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3">
                    <a:moveTo>
                      <a:pt x="27" y="3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21" y="1"/>
                      <a:pt x="14" y="0"/>
                      <a:pt x="8" y="2"/>
                    </a:cubicBezTo>
                    <a:cubicBezTo>
                      <a:pt x="6" y="3"/>
                      <a:pt x="0" y="7"/>
                      <a:pt x="3" y="10"/>
                    </a:cubicBezTo>
                    <a:cubicBezTo>
                      <a:pt x="5" y="13"/>
                      <a:pt x="12" y="11"/>
                      <a:pt x="14" y="10"/>
                    </a:cubicBezTo>
                    <a:cubicBezTo>
                      <a:pt x="19" y="9"/>
                      <a:pt x="24" y="7"/>
                      <a:pt x="28" y="5"/>
                    </a:cubicBezTo>
                    <a:cubicBezTo>
                      <a:pt x="29" y="4"/>
                      <a:pt x="29" y="2"/>
                      <a:pt x="27" y="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6913" y="1367"/>
                <a:ext cx="47" cy="70"/>
              </a:xfrm>
              <a:custGeom>
                <a:avLst/>
                <a:gdLst>
                  <a:gd name="T0" fmla="*/ 0 w 18"/>
                  <a:gd name="T1" fmla="*/ 1 h 27"/>
                  <a:gd name="T2" fmla="*/ 0 w 18"/>
                  <a:gd name="T3" fmla="*/ 2 h 27"/>
                  <a:gd name="T4" fmla="*/ 2 w 18"/>
                  <a:gd name="T5" fmla="*/ 17 h 27"/>
                  <a:gd name="T6" fmla="*/ 8 w 18"/>
                  <a:gd name="T7" fmla="*/ 27 h 27"/>
                  <a:gd name="T8" fmla="*/ 3 w 18"/>
                  <a:gd name="T9" fmla="*/ 1 h 27"/>
                  <a:gd name="T10" fmla="*/ 0 w 18"/>
                  <a:gd name="T1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7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7"/>
                      <a:pt x="1" y="13"/>
                      <a:pt x="2" y="17"/>
                    </a:cubicBezTo>
                    <a:cubicBezTo>
                      <a:pt x="2" y="20"/>
                      <a:pt x="4" y="27"/>
                      <a:pt x="8" y="27"/>
                    </a:cubicBezTo>
                    <a:cubicBezTo>
                      <a:pt x="18" y="26"/>
                      <a:pt x="5" y="5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6926" y="1320"/>
                <a:ext cx="94" cy="44"/>
              </a:xfrm>
              <a:custGeom>
                <a:avLst/>
                <a:gdLst>
                  <a:gd name="T0" fmla="*/ 1 w 36"/>
                  <a:gd name="T1" fmla="*/ 14 h 17"/>
                  <a:gd name="T2" fmla="*/ 1 w 36"/>
                  <a:gd name="T3" fmla="*/ 15 h 17"/>
                  <a:gd name="T4" fmla="*/ 19 w 36"/>
                  <a:gd name="T5" fmla="*/ 17 h 17"/>
                  <a:gd name="T6" fmla="*/ 33 w 36"/>
                  <a:gd name="T7" fmla="*/ 12 h 17"/>
                  <a:gd name="T8" fmla="*/ 2 w 36"/>
                  <a:gd name="T9" fmla="*/ 12 h 17"/>
                  <a:gd name="T10" fmla="*/ 1 w 36"/>
                  <a:gd name="T1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7"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6" y="17"/>
                      <a:pt x="13" y="17"/>
                      <a:pt x="19" y="17"/>
                    </a:cubicBezTo>
                    <a:cubicBezTo>
                      <a:pt x="22" y="17"/>
                      <a:pt x="31" y="17"/>
                      <a:pt x="33" y="12"/>
                    </a:cubicBezTo>
                    <a:cubicBezTo>
                      <a:pt x="36" y="0"/>
                      <a:pt x="6" y="11"/>
                      <a:pt x="2" y="12"/>
                    </a:cubicBezTo>
                    <a:cubicBezTo>
                      <a:pt x="1" y="12"/>
                      <a:pt x="0" y="13"/>
                      <a:pt x="1" y="14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7085" y="1575"/>
                <a:ext cx="65" cy="45"/>
              </a:xfrm>
              <a:custGeom>
                <a:avLst/>
                <a:gdLst>
                  <a:gd name="T0" fmla="*/ 2 w 25"/>
                  <a:gd name="T1" fmla="*/ 17 h 17"/>
                  <a:gd name="T2" fmla="*/ 24 w 25"/>
                  <a:gd name="T3" fmla="*/ 4 h 17"/>
                  <a:gd name="T4" fmla="*/ 24 w 25"/>
                  <a:gd name="T5" fmla="*/ 2 h 17"/>
                  <a:gd name="T6" fmla="*/ 11 w 25"/>
                  <a:gd name="T7" fmla="*/ 4 h 17"/>
                  <a:gd name="T8" fmla="*/ 7 w 25"/>
                  <a:gd name="T9" fmla="*/ 9 h 17"/>
                  <a:gd name="T10" fmla="*/ 2 w 25"/>
                  <a:gd name="T11" fmla="*/ 14 h 17"/>
                  <a:gd name="T12" fmla="*/ 1 w 25"/>
                  <a:gd name="T13" fmla="*/ 14 h 17"/>
                  <a:gd name="T14" fmla="*/ 2 w 2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7">
                    <a:moveTo>
                      <a:pt x="2" y="17"/>
                    </a:moveTo>
                    <a:cubicBezTo>
                      <a:pt x="10" y="14"/>
                      <a:pt x="18" y="10"/>
                      <a:pt x="24" y="4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19" y="0"/>
                      <a:pt x="15" y="1"/>
                      <a:pt x="11" y="4"/>
                    </a:cubicBezTo>
                    <a:cubicBezTo>
                      <a:pt x="10" y="5"/>
                      <a:pt x="8" y="7"/>
                      <a:pt x="7" y="9"/>
                    </a:cubicBezTo>
                    <a:cubicBezTo>
                      <a:pt x="6" y="10"/>
                      <a:pt x="4" y="13"/>
                      <a:pt x="2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0" y="15"/>
                      <a:pt x="1" y="17"/>
                      <a:pt x="2" y="17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7043" y="1534"/>
                <a:ext cx="26" cy="88"/>
              </a:xfrm>
              <a:custGeom>
                <a:avLst/>
                <a:gdLst>
                  <a:gd name="T0" fmla="*/ 4 w 10"/>
                  <a:gd name="T1" fmla="*/ 2 h 34"/>
                  <a:gd name="T2" fmla="*/ 1 w 10"/>
                  <a:gd name="T3" fmla="*/ 15 h 34"/>
                  <a:gd name="T4" fmla="*/ 3 w 10"/>
                  <a:gd name="T5" fmla="*/ 33 h 34"/>
                  <a:gd name="T6" fmla="*/ 4 w 10"/>
                  <a:gd name="T7" fmla="*/ 34 h 34"/>
                  <a:gd name="T8" fmla="*/ 6 w 10"/>
                  <a:gd name="T9" fmla="*/ 33 h 34"/>
                  <a:gd name="T10" fmla="*/ 10 w 10"/>
                  <a:gd name="T11" fmla="*/ 13 h 34"/>
                  <a:gd name="T12" fmla="*/ 4 w 10"/>
                  <a:gd name="T1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4">
                    <a:moveTo>
                      <a:pt x="4" y="2"/>
                    </a:moveTo>
                    <a:cubicBezTo>
                      <a:pt x="0" y="4"/>
                      <a:pt x="1" y="11"/>
                      <a:pt x="1" y="15"/>
                    </a:cubicBezTo>
                    <a:cubicBezTo>
                      <a:pt x="1" y="21"/>
                      <a:pt x="2" y="27"/>
                      <a:pt x="3" y="33"/>
                    </a:cubicBezTo>
                    <a:cubicBezTo>
                      <a:pt x="3" y="34"/>
                      <a:pt x="3" y="34"/>
                      <a:pt x="4" y="34"/>
                    </a:cubicBezTo>
                    <a:cubicBezTo>
                      <a:pt x="5" y="34"/>
                      <a:pt x="5" y="33"/>
                      <a:pt x="6" y="33"/>
                    </a:cubicBezTo>
                    <a:cubicBezTo>
                      <a:pt x="7" y="26"/>
                      <a:pt x="9" y="20"/>
                      <a:pt x="10" y="13"/>
                    </a:cubicBezTo>
                    <a:cubicBezTo>
                      <a:pt x="10" y="10"/>
                      <a:pt x="10" y="0"/>
                      <a:pt x="4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6978" y="1614"/>
                <a:ext cx="68" cy="34"/>
              </a:xfrm>
              <a:custGeom>
                <a:avLst/>
                <a:gdLst>
                  <a:gd name="T0" fmla="*/ 9 w 26"/>
                  <a:gd name="T1" fmla="*/ 1 h 13"/>
                  <a:gd name="T2" fmla="*/ 3 w 26"/>
                  <a:gd name="T3" fmla="*/ 9 h 13"/>
                  <a:gd name="T4" fmla="*/ 13 w 26"/>
                  <a:gd name="T5" fmla="*/ 11 h 13"/>
                  <a:gd name="T6" fmla="*/ 25 w 26"/>
                  <a:gd name="T7" fmla="*/ 6 h 13"/>
                  <a:gd name="T8" fmla="*/ 26 w 26"/>
                  <a:gd name="T9" fmla="*/ 5 h 13"/>
                  <a:gd name="T10" fmla="*/ 26 w 26"/>
                  <a:gd name="T11" fmla="*/ 4 h 13"/>
                  <a:gd name="T12" fmla="*/ 9 w 26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3">
                    <a:moveTo>
                      <a:pt x="9" y="1"/>
                    </a:moveTo>
                    <a:cubicBezTo>
                      <a:pt x="6" y="2"/>
                      <a:pt x="0" y="6"/>
                      <a:pt x="3" y="9"/>
                    </a:cubicBezTo>
                    <a:cubicBezTo>
                      <a:pt x="4" y="13"/>
                      <a:pt x="10" y="11"/>
                      <a:pt x="13" y="11"/>
                    </a:cubicBezTo>
                    <a:cubicBezTo>
                      <a:pt x="17" y="10"/>
                      <a:pt x="21" y="8"/>
                      <a:pt x="25" y="6"/>
                    </a:cubicBezTo>
                    <a:cubicBezTo>
                      <a:pt x="26" y="6"/>
                      <a:pt x="26" y="6"/>
                      <a:pt x="26" y="5"/>
                    </a:cubicBezTo>
                    <a:cubicBezTo>
                      <a:pt x="26" y="5"/>
                      <a:pt x="26" y="4"/>
                      <a:pt x="26" y="4"/>
                    </a:cubicBezTo>
                    <a:cubicBezTo>
                      <a:pt x="21" y="1"/>
                      <a:pt x="14" y="0"/>
                      <a:pt x="9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7041" y="1641"/>
                <a:ext cx="49" cy="67"/>
              </a:xfrm>
              <a:custGeom>
                <a:avLst/>
                <a:gdLst>
                  <a:gd name="T0" fmla="*/ 10 w 19"/>
                  <a:gd name="T1" fmla="*/ 1 h 26"/>
                  <a:gd name="T2" fmla="*/ 9 w 19"/>
                  <a:gd name="T3" fmla="*/ 1 h 26"/>
                  <a:gd name="T4" fmla="*/ 12 w 19"/>
                  <a:gd name="T5" fmla="*/ 23 h 26"/>
                  <a:gd name="T6" fmla="*/ 11 w 19"/>
                  <a:gd name="T7" fmla="*/ 1 h 26"/>
                  <a:gd name="T8" fmla="*/ 10 w 19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0" y="1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7" y="6"/>
                      <a:pt x="0" y="26"/>
                      <a:pt x="12" y="23"/>
                    </a:cubicBezTo>
                    <a:cubicBezTo>
                      <a:pt x="19" y="21"/>
                      <a:pt x="13" y="5"/>
                      <a:pt x="11" y="1"/>
                    </a:cubicBezTo>
                    <a:cubicBezTo>
                      <a:pt x="11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7085" y="1633"/>
                <a:ext cx="60" cy="44"/>
              </a:xfrm>
              <a:custGeom>
                <a:avLst/>
                <a:gdLst>
                  <a:gd name="T0" fmla="*/ 13 w 23"/>
                  <a:gd name="T1" fmla="*/ 15 h 17"/>
                  <a:gd name="T2" fmla="*/ 23 w 23"/>
                  <a:gd name="T3" fmla="*/ 11 h 17"/>
                  <a:gd name="T4" fmla="*/ 14 w 23"/>
                  <a:gd name="T5" fmla="*/ 4 h 17"/>
                  <a:gd name="T6" fmla="*/ 1 w 23"/>
                  <a:gd name="T7" fmla="*/ 0 h 17"/>
                  <a:gd name="T8" fmla="*/ 0 w 23"/>
                  <a:gd name="T9" fmla="*/ 2 h 17"/>
                  <a:gd name="T10" fmla="*/ 0 w 23"/>
                  <a:gd name="T11" fmla="*/ 3 h 17"/>
                  <a:gd name="T12" fmla="*/ 13 w 23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">
                    <a:moveTo>
                      <a:pt x="13" y="15"/>
                    </a:moveTo>
                    <a:cubicBezTo>
                      <a:pt x="16" y="17"/>
                      <a:pt x="22" y="16"/>
                      <a:pt x="23" y="11"/>
                    </a:cubicBezTo>
                    <a:cubicBezTo>
                      <a:pt x="23" y="7"/>
                      <a:pt x="17" y="5"/>
                      <a:pt x="14" y="4"/>
                    </a:cubicBezTo>
                    <a:cubicBezTo>
                      <a:pt x="10" y="3"/>
                      <a:pt x="6" y="2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5" y="7"/>
                      <a:pt x="8" y="12"/>
                      <a:pt x="13" y="15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0"/>
              <p:cNvSpPr/>
              <p:nvPr/>
            </p:nvSpPr>
            <p:spPr bwMode="auto">
              <a:xfrm>
                <a:off x="6076" y="1896"/>
                <a:ext cx="60" cy="45"/>
              </a:xfrm>
              <a:custGeom>
                <a:avLst/>
                <a:gdLst>
                  <a:gd name="T0" fmla="*/ 2 w 23"/>
                  <a:gd name="T1" fmla="*/ 0 h 17"/>
                  <a:gd name="T2" fmla="*/ 0 w 23"/>
                  <a:gd name="T3" fmla="*/ 1 h 17"/>
                  <a:gd name="T4" fmla="*/ 8 w 23"/>
                  <a:gd name="T5" fmla="*/ 12 h 17"/>
                  <a:gd name="T6" fmla="*/ 14 w 23"/>
                  <a:gd name="T7" fmla="*/ 14 h 17"/>
                  <a:gd name="T8" fmla="*/ 19 w 23"/>
                  <a:gd name="T9" fmla="*/ 16 h 17"/>
                  <a:gd name="T10" fmla="*/ 21 w 23"/>
                  <a:gd name="T11" fmla="*/ 17 h 17"/>
                  <a:gd name="T12" fmla="*/ 22 w 23"/>
                  <a:gd name="T13" fmla="*/ 15 h 17"/>
                  <a:gd name="T14" fmla="*/ 2 w 23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3" y="10"/>
                      <a:pt x="8" y="12"/>
                    </a:cubicBezTo>
                    <a:cubicBezTo>
                      <a:pt x="10" y="13"/>
                      <a:pt x="12" y="14"/>
                      <a:pt x="14" y="14"/>
                    </a:cubicBezTo>
                    <a:cubicBezTo>
                      <a:pt x="16" y="15"/>
                      <a:pt x="18" y="15"/>
                      <a:pt x="19" y="16"/>
                    </a:cubicBezTo>
                    <a:cubicBezTo>
                      <a:pt x="20" y="17"/>
                      <a:pt x="20" y="17"/>
                      <a:pt x="21" y="17"/>
                    </a:cubicBezTo>
                    <a:cubicBezTo>
                      <a:pt x="22" y="17"/>
                      <a:pt x="23" y="16"/>
                      <a:pt x="22" y="15"/>
                    </a:cubicBezTo>
                    <a:cubicBezTo>
                      <a:pt x="17" y="9"/>
                      <a:pt x="10" y="3"/>
                      <a:pt x="2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1"/>
              <p:cNvSpPr/>
              <p:nvPr/>
            </p:nvSpPr>
            <p:spPr bwMode="auto">
              <a:xfrm>
                <a:off x="6066" y="1964"/>
                <a:ext cx="86" cy="55"/>
              </a:xfrm>
              <a:custGeom>
                <a:avLst/>
                <a:gdLst>
                  <a:gd name="T0" fmla="*/ 33 w 33"/>
                  <a:gd name="T1" fmla="*/ 1 h 21"/>
                  <a:gd name="T2" fmla="*/ 31 w 33"/>
                  <a:gd name="T3" fmla="*/ 0 h 21"/>
                  <a:gd name="T4" fmla="*/ 4 w 33"/>
                  <a:gd name="T5" fmla="*/ 13 h 21"/>
                  <a:gd name="T6" fmla="*/ 32 w 33"/>
                  <a:gd name="T7" fmla="*/ 3 h 21"/>
                  <a:gd name="T8" fmla="*/ 33 w 33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1">
                    <a:moveTo>
                      <a:pt x="33" y="1"/>
                    </a:moveTo>
                    <a:cubicBezTo>
                      <a:pt x="33" y="1"/>
                      <a:pt x="32" y="0"/>
                      <a:pt x="31" y="0"/>
                    </a:cubicBezTo>
                    <a:cubicBezTo>
                      <a:pt x="26" y="1"/>
                      <a:pt x="0" y="4"/>
                      <a:pt x="4" y="13"/>
                    </a:cubicBezTo>
                    <a:cubicBezTo>
                      <a:pt x="6" y="21"/>
                      <a:pt x="29" y="5"/>
                      <a:pt x="32" y="3"/>
                    </a:cubicBezTo>
                    <a:cubicBezTo>
                      <a:pt x="33" y="3"/>
                      <a:pt x="33" y="2"/>
                      <a:pt x="33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2"/>
              <p:cNvSpPr/>
              <p:nvPr/>
            </p:nvSpPr>
            <p:spPr bwMode="auto">
              <a:xfrm>
                <a:off x="6154" y="1972"/>
                <a:ext cx="47" cy="60"/>
              </a:xfrm>
              <a:custGeom>
                <a:avLst/>
                <a:gdLst>
                  <a:gd name="T0" fmla="*/ 15 w 18"/>
                  <a:gd name="T1" fmla="*/ 20 h 23"/>
                  <a:gd name="T2" fmla="*/ 13 w 18"/>
                  <a:gd name="T3" fmla="*/ 11 h 23"/>
                  <a:gd name="T4" fmla="*/ 4 w 18"/>
                  <a:gd name="T5" fmla="*/ 0 h 23"/>
                  <a:gd name="T6" fmla="*/ 2 w 18"/>
                  <a:gd name="T7" fmla="*/ 0 h 23"/>
                  <a:gd name="T8" fmla="*/ 1 w 18"/>
                  <a:gd name="T9" fmla="*/ 1 h 23"/>
                  <a:gd name="T10" fmla="*/ 5 w 18"/>
                  <a:gd name="T11" fmla="*/ 17 h 23"/>
                  <a:gd name="T12" fmla="*/ 15 w 18"/>
                  <a:gd name="T1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3">
                    <a:moveTo>
                      <a:pt x="15" y="20"/>
                    </a:moveTo>
                    <a:cubicBezTo>
                      <a:pt x="18" y="18"/>
                      <a:pt x="15" y="13"/>
                      <a:pt x="13" y="11"/>
                    </a:cubicBezTo>
                    <a:cubicBezTo>
                      <a:pt x="11" y="7"/>
                      <a:pt x="7" y="3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7"/>
                      <a:pt x="2" y="13"/>
                      <a:pt x="5" y="17"/>
                    </a:cubicBezTo>
                    <a:cubicBezTo>
                      <a:pt x="7" y="20"/>
                      <a:pt x="12" y="23"/>
                      <a:pt x="15" y="2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3"/>
              <p:cNvSpPr/>
              <p:nvPr/>
            </p:nvSpPr>
            <p:spPr bwMode="auto">
              <a:xfrm>
                <a:off x="6165" y="1904"/>
                <a:ext cx="68" cy="47"/>
              </a:xfrm>
              <a:custGeom>
                <a:avLst/>
                <a:gdLst>
                  <a:gd name="T0" fmla="*/ 20 w 26"/>
                  <a:gd name="T1" fmla="*/ 6 h 18"/>
                  <a:gd name="T2" fmla="*/ 0 w 26"/>
                  <a:gd name="T3" fmla="*/ 15 h 18"/>
                  <a:gd name="T4" fmla="*/ 0 w 26"/>
                  <a:gd name="T5" fmla="*/ 17 h 18"/>
                  <a:gd name="T6" fmla="*/ 1 w 26"/>
                  <a:gd name="T7" fmla="*/ 18 h 18"/>
                  <a:gd name="T8" fmla="*/ 20 w 26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0" y="6"/>
                    </a:moveTo>
                    <a:cubicBezTo>
                      <a:pt x="15" y="0"/>
                      <a:pt x="3" y="12"/>
                      <a:pt x="0" y="15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6" y="17"/>
                      <a:pt x="26" y="16"/>
                      <a:pt x="20" y="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4"/>
              <p:cNvSpPr/>
              <p:nvPr/>
            </p:nvSpPr>
            <p:spPr bwMode="auto">
              <a:xfrm>
                <a:off x="6141" y="1865"/>
                <a:ext cx="29" cy="68"/>
              </a:xfrm>
              <a:custGeom>
                <a:avLst/>
                <a:gdLst>
                  <a:gd name="T0" fmla="*/ 3 w 11"/>
                  <a:gd name="T1" fmla="*/ 25 h 26"/>
                  <a:gd name="T2" fmla="*/ 5 w 11"/>
                  <a:gd name="T3" fmla="*/ 26 h 26"/>
                  <a:gd name="T4" fmla="*/ 6 w 11"/>
                  <a:gd name="T5" fmla="*/ 25 h 26"/>
                  <a:gd name="T6" fmla="*/ 11 w 11"/>
                  <a:gd name="T7" fmla="*/ 8 h 26"/>
                  <a:gd name="T8" fmla="*/ 3 w 11"/>
                  <a:gd name="T9" fmla="*/ 1 h 26"/>
                  <a:gd name="T10" fmla="*/ 1 w 11"/>
                  <a:gd name="T11" fmla="*/ 12 h 26"/>
                  <a:gd name="T12" fmla="*/ 3 w 11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6">
                    <a:moveTo>
                      <a:pt x="3" y="25"/>
                    </a:moveTo>
                    <a:cubicBezTo>
                      <a:pt x="3" y="26"/>
                      <a:pt x="4" y="26"/>
                      <a:pt x="5" y="26"/>
                    </a:cubicBezTo>
                    <a:cubicBezTo>
                      <a:pt x="5" y="26"/>
                      <a:pt x="5" y="26"/>
                      <a:pt x="6" y="25"/>
                    </a:cubicBezTo>
                    <a:cubicBezTo>
                      <a:pt x="8" y="20"/>
                      <a:pt x="11" y="14"/>
                      <a:pt x="11" y="8"/>
                    </a:cubicBezTo>
                    <a:cubicBezTo>
                      <a:pt x="11" y="4"/>
                      <a:pt x="7" y="0"/>
                      <a:pt x="3" y="1"/>
                    </a:cubicBezTo>
                    <a:cubicBezTo>
                      <a:pt x="0" y="3"/>
                      <a:pt x="1" y="9"/>
                      <a:pt x="1" y="12"/>
                    </a:cubicBezTo>
                    <a:cubicBezTo>
                      <a:pt x="1" y="16"/>
                      <a:pt x="2" y="21"/>
                      <a:pt x="3" y="25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5"/>
              <p:cNvSpPr/>
              <p:nvPr/>
            </p:nvSpPr>
            <p:spPr bwMode="auto">
              <a:xfrm>
                <a:off x="7411" y="1604"/>
                <a:ext cx="76" cy="42"/>
              </a:xfrm>
              <a:custGeom>
                <a:avLst/>
                <a:gdLst>
                  <a:gd name="T0" fmla="*/ 28 w 29"/>
                  <a:gd name="T1" fmla="*/ 4 h 16"/>
                  <a:gd name="T2" fmla="*/ 1 w 29"/>
                  <a:gd name="T3" fmla="*/ 13 h 16"/>
                  <a:gd name="T4" fmla="*/ 1 w 29"/>
                  <a:gd name="T5" fmla="*/ 15 h 16"/>
                  <a:gd name="T6" fmla="*/ 28 w 29"/>
                  <a:gd name="T7" fmla="*/ 6 h 16"/>
                  <a:gd name="T8" fmla="*/ 28 w 29"/>
                  <a:gd name="T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6">
                    <a:moveTo>
                      <a:pt x="28" y="4"/>
                    </a:moveTo>
                    <a:cubicBezTo>
                      <a:pt x="18" y="0"/>
                      <a:pt x="8" y="7"/>
                      <a:pt x="1" y="13"/>
                    </a:cubicBezTo>
                    <a:cubicBezTo>
                      <a:pt x="0" y="13"/>
                      <a:pt x="0" y="15"/>
                      <a:pt x="1" y="15"/>
                    </a:cubicBezTo>
                    <a:cubicBezTo>
                      <a:pt x="10" y="16"/>
                      <a:pt x="21" y="12"/>
                      <a:pt x="28" y="6"/>
                    </a:cubicBezTo>
                    <a:cubicBezTo>
                      <a:pt x="29" y="6"/>
                      <a:pt x="29" y="5"/>
                      <a:pt x="28" y="4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6"/>
              <p:cNvSpPr/>
              <p:nvPr/>
            </p:nvSpPr>
            <p:spPr bwMode="auto">
              <a:xfrm>
                <a:off x="7374" y="1573"/>
                <a:ext cx="34" cy="70"/>
              </a:xfrm>
              <a:custGeom>
                <a:avLst/>
                <a:gdLst>
                  <a:gd name="T0" fmla="*/ 12 w 13"/>
                  <a:gd name="T1" fmla="*/ 3 h 27"/>
                  <a:gd name="T2" fmla="*/ 3 w 13"/>
                  <a:gd name="T3" fmla="*/ 25 h 27"/>
                  <a:gd name="T4" fmla="*/ 5 w 13"/>
                  <a:gd name="T5" fmla="*/ 26 h 27"/>
                  <a:gd name="T6" fmla="*/ 5 w 13"/>
                  <a:gd name="T7" fmla="*/ 25 h 27"/>
                  <a:gd name="T8" fmla="*/ 13 w 13"/>
                  <a:gd name="T9" fmla="*/ 4 h 27"/>
                  <a:gd name="T10" fmla="*/ 12 w 13"/>
                  <a:gd name="T11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7">
                    <a:moveTo>
                      <a:pt x="12" y="3"/>
                    </a:moveTo>
                    <a:cubicBezTo>
                      <a:pt x="0" y="0"/>
                      <a:pt x="4" y="18"/>
                      <a:pt x="3" y="25"/>
                    </a:cubicBezTo>
                    <a:cubicBezTo>
                      <a:pt x="2" y="26"/>
                      <a:pt x="4" y="27"/>
                      <a:pt x="5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9" y="19"/>
                      <a:pt x="13" y="12"/>
                      <a:pt x="13" y="4"/>
                    </a:cubicBezTo>
                    <a:cubicBezTo>
                      <a:pt x="13" y="3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7"/>
              <p:cNvSpPr/>
              <p:nvPr/>
            </p:nvSpPr>
            <p:spPr bwMode="auto">
              <a:xfrm>
                <a:off x="7312" y="1620"/>
                <a:ext cx="65" cy="26"/>
              </a:xfrm>
              <a:custGeom>
                <a:avLst/>
                <a:gdLst>
                  <a:gd name="T0" fmla="*/ 12 w 25"/>
                  <a:gd name="T1" fmla="*/ 10 h 10"/>
                  <a:gd name="T2" fmla="*/ 23 w 25"/>
                  <a:gd name="T3" fmla="*/ 10 h 10"/>
                  <a:gd name="T4" fmla="*/ 24 w 25"/>
                  <a:gd name="T5" fmla="*/ 7 h 10"/>
                  <a:gd name="T6" fmla="*/ 23 w 25"/>
                  <a:gd name="T7" fmla="*/ 6 h 10"/>
                  <a:gd name="T8" fmla="*/ 7 w 25"/>
                  <a:gd name="T9" fmla="*/ 2 h 10"/>
                  <a:gd name="T10" fmla="*/ 2 w 25"/>
                  <a:gd name="T11" fmla="*/ 8 h 10"/>
                  <a:gd name="T12" fmla="*/ 12 w 25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">
                    <a:moveTo>
                      <a:pt x="12" y="10"/>
                    </a:moveTo>
                    <a:cubicBezTo>
                      <a:pt x="15" y="10"/>
                      <a:pt x="19" y="10"/>
                      <a:pt x="23" y="10"/>
                    </a:cubicBezTo>
                    <a:cubicBezTo>
                      <a:pt x="25" y="9"/>
                      <a:pt x="25" y="8"/>
                      <a:pt x="24" y="7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19" y="3"/>
                      <a:pt x="12" y="0"/>
                      <a:pt x="7" y="2"/>
                    </a:cubicBezTo>
                    <a:cubicBezTo>
                      <a:pt x="5" y="2"/>
                      <a:pt x="0" y="5"/>
                      <a:pt x="2" y="8"/>
                    </a:cubicBezTo>
                    <a:cubicBezTo>
                      <a:pt x="4" y="10"/>
                      <a:pt x="9" y="10"/>
                      <a:pt x="12" y="1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8"/>
              <p:cNvSpPr/>
              <p:nvPr/>
            </p:nvSpPr>
            <p:spPr bwMode="auto">
              <a:xfrm>
                <a:off x="7346" y="1664"/>
                <a:ext cx="41" cy="50"/>
              </a:xfrm>
              <a:custGeom>
                <a:avLst/>
                <a:gdLst>
                  <a:gd name="T0" fmla="*/ 12 w 16"/>
                  <a:gd name="T1" fmla="*/ 1 h 19"/>
                  <a:gd name="T2" fmla="*/ 12 w 16"/>
                  <a:gd name="T3" fmla="*/ 1 h 19"/>
                  <a:gd name="T4" fmla="*/ 2 w 16"/>
                  <a:gd name="T5" fmla="*/ 18 h 19"/>
                  <a:gd name="T6" fmla="*/ 3 w 16"/>
                  <a:gd name="T7" fmla="*/ 19 h 19"/>
                  <a:gd name="T8" fmla="*/ 15 w 16"/>
                  <a:gd name="T9" fmla="*/ 1 h 19"/>
                  <a:gd name="T10" fmla="*/ 12 w 16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4"/>
                      <a:pt x="0" y="12"/>
                      <a:pt x="2" y="18"/>
                    </a:cubicBezTo>
                    <a:cubicBezTo>
                      <a:pt x="2" y="19"/>
                      <a:pt x="3" y="19"/>
                      <a:pt x="3" y="19"/>
                    </a:cubicBezTo>
                    <a:cubicBezTo>
                      <a:pt x="11" y="18"/>
                      <a:pt x="16" y="9"/>
                      <a:pt x="15" y="1"/>
                    </a:cubicBezTo>
                    <a:cubicBezTo>
                      <a:pt x="14" y="0"/>
                      <a:pt x="13" y="0"/>
                      <a:pt x="12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9"/>
              <p:cNvSpPr/>
              <p:nvPr/>
            </p:nvSpPr>
            <p:spPr bwMode="auto">
              <a:xfrm>
                <a:off x="7395" y="1656"/>
                <a:ext cx="55" cy="58"/>
              </a:xfrm>
              <a:custGeom>
                <a:avLst/>
                <a:gdLst>
                  <a:gd name="T0" fmla="*/ 3 w 21"/>
                  <a:gd name="T1" fmla="*/ 2 h 22"/>
                  <a:gd name="T2" fmla="*/ 3 w 21"/>
                  <a:gd name="T3" fmla="*/ 1 h 22"/>
                  <a:gd name="T4" fmla="*/ 1 w 21"/>
                  <a:gd name="T5" fmla="*/ 2 h 22"/>
                  <a:gd name="T6" fmla="*/ 1 w 21"/>
                  <a:gd name="T7" fmla="*/ 3 h 22"/>
                  <a:gd name="T8" fmla="*/ 1 w 21"/>
                  <a:gd name="T9" fmla="*/ 3 h 22"/>
                  <a:gd name="T10" fmla="*/ 6 w 21"/>
                  <a:gd name="T11" fmla="*/ 16 h 22"/>
                  <a:gd name="T12" fmla="*/ 16 w 21"/>
                  <a:gd name="T13" fmla="*/ 19 h 22"/>
                  <a:gd name="T14" fmla="*/ 3 w 21"/>
                  <a:gd name="T15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2">
                    <a:moveTo>
                      <a:pt x="3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8"/>
                      <a:pt x="4" y="12"/>
                      <a:pt x="6" y="16"/>
                    </a:cubicBezTo>
                    <a:cubicBezTo>
                      <a:pt x="8" y="20"/>
                      <a:pt x="13" y="22"/>
                      <a:pt x="16" y="19"/>
                    </a:cubicBezTo>
                    <a:cubicBezTo>
                      <a:pt x="21" y="14"/>
                      <a:pt x="7" y="5"/>
                      <a:pt x="3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0"/>
              <p:cNvSpPr/>
              <p:nvPr/>
            </p:nvSpPr>
            <p:spPr bwMode="auto">
              <a:xfrm>
                <a:off x="7294" y="1925"/>
                <a:ext cx="75" cy="44"/>
              </a:xfrm>
              <a:custGeom>
                <a:avLst/>
                <a:gdLst>
                  <a:gd name="T0" fmla="*/ 17 w 29"/>
                  <a:gd name="T1" fmla="*/ 1 h 17"/>
                  <a:gd name="T2" fmla="*/ 1 w 29"/>
                  <a:gd name="T3" fmla="*/ 5 h 17"/>
                  <a:gd name="T4" fmla="*/ 0 w 29"/>
                  <a:gd name="T5" fmla="*/ 6 h 17"/>
                  <a:gd name="T6" fmla="*/ 1 w 29"/>
                  <a:gd name="T7" fmla="*/ 8 h 17"/>
                  <a:gd name="T8" fmla="*/ 28 w 29"/>
                  <a:gd name="T9" fmla="*/ 5 h 17"/>
                  <a:gd name="T10" fmla="*/ 17 w 29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7">
                    <a:moveTo>
                      <a:pt x="17" y="1"/>
                    </a:moveTo>
                    <a:cubicBezTo>
                      <a:pt x="12" y="1"/>
                      <a:pt x="4" y="2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6" y="11"/>
                      <a:pt x="29" y="17"/>
                      <a:pt x="28" y="5"/>
                    </a:cubicBezTo>
                    <a:cubicBezTo>
                      <a:pt x="28" y="0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61"/>
              <p:cNvSpPr/>
              <p:nvPr/>
            </p:nvSpPr>
            <p:spPr bwMode="auto">
              <a:xfrm>
                <a:off x="7270" y="1860"/>
                <a:ext cx="65" cy="70"/>
              </a:xfrm>
              <a:custGeom>
                <a:avLst/>
                <a:gdLst>
                  <a:gd name="T0" fmla="*/ 2 w 25"/>
                  <a:gd name="T1" fmla="*/ 26 h 27"/>
                  <a:gd name="T2" fmla="*/ 4 w 25"/>
                  <a:gd name="T3" fmla="*/ 26 h 27"/>
                  <a:gd name="T4" fmla="*/ 15 w 25"/>
                  <a:gd name="T5" fmla="*/ 4 h 27"/>
                  <a:gd name="T6" fmla="*/ 1 w 25"/>
                  <a:gd name="T7" fmla="*/ 25 h 27"/>
                  <a:gd name="T8" fmla="*/ 2 w 25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" y="26"/>
                    </a:moveTo>
                    <a:cubicBezTo>
                      <a:pt x="3" y="27"/>
                      <a:pt x="3" y="27"/>
                      <a:pt x="4" y="26"/>
                    </a:cubicBezTo>
                    <a:cubicBezTo>
                      <a:pt x="8" y="23"/>
                      <a:pt x="25" y="9"/>
                      <a:pt x="15" y="4"/>
                    </a:cubicBezTo>
                    <a:cubicBezTo>
                      <a:pt x="6" y="0"/>
                      <a:pt x="2" y="19"/>
                      <a:pt x="1" y="25"/>
                    </a:cubicBezTo>
                    <a:cubicBezTo>
                      <a:pt x="0" y="26"/>
                      <a:pt x="1" y="26"/>
                      <a:pt x="2" y="2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2"/>
              <p:cNvSpPr/>
              <p:nvPr/>
            </p:nvSpPr>
            <p:spPr bwMode="auto">
              <a:xfrm>
                <a:off x="7215" y="1875"/>
                <a:ext cx="55" cy="58"/>
              </a:xfrm>
              <a:custGeom>
                <a:avLst/>
                <a:gdLst>
                  <a:gd name="T0" fmla="*/ 17 w 21"/>
                  <a:gd name="T1" fmla="*/ 21 h 22"/>
                  <a:gd name="T2" fmla="*/ 18 w 21"/>
                  <a:gd name="T3" fmla="*/ 21 h 22"/>
                  <a:gd name="T4" fmla="*/ 20 w 21"/>
                  <a:gd name="T5" fmla="*/ 19 h 22"/>
                  <a:gd name="T6" fmla="*/ 1 w 21"/>
                  <a:gd name="T7" fmla="*/ 3 h 22"/>
                  <a:gd name="T8" fmla="*/ 0 w 21"/>
                  <a:gd name="T9" fmla="*/ 4 h 22"/>
                  <a:gd name="T10" fmla="*/ 17 w 21"/>
                  <a:gd name="T1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17" y="21"/>
                    </a:moveTo>
                    <a:cubicBezTo>
                      <a:pt x="17" y="21"/>
                      <a:pt x="18" y="21"/>
                      <a:pt x="18" y="21"/>
                    </a:cubicBezTo>
                    <a:cubicBezTo>
                      <a:pt x="19" y="22"/>
                      <a:pt x="21" y="20"/>
                      <a:pt x="20" y="19"/>
                    </a:cubicBezTo>
                    <a:cubicBezTo>
                      <a:pt x="15" y="12"/>
                      <a:pt x="12" y="0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3" y="12"/>
                      <a:pt x="10" y="17"/>
                      <a:pt x="17" y="2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3"/>
              <p:cNvSpPr/>
              <p:nvPr/>
            </p:nvSpPr>
            <p:spPr bwMode="auto">
              <a:xfrm>
                <a:off x="7215" y="1948"/>
                <a:ext cx="53" cy="58"/>
              </a:xfrm>
              <a:custGeom>
                <a:avLst/>
                <a:gdLst>
                  <a:gd name="T0" fmla="*/ 5 w 20"/>
                  <a:gd name="T1" fmla="*/ 21 h 22"/>
                  <a:gd name="T2" fmla="*/ 13 w 20"/>
                  <a:gd name="T3" fmla="*/ 14 h 22"/>
                  <a:gd name="T4" fmla="*/ 19 w 20"/>
                  <a:gd name="T5" fmla="*/ 3 h 22"/>
                  <a:gd name="T6" fmla="*/ 19 w 20"/>
                  <a:gd name="T7" fmla="*/ 2 h 22"/>
                  <a:gd name="T8" fmla="*/ 19 w 20"/>
                  <a:gd name="T9" fmla="*/ 1 h 22"/>
                  <a:gd name="T10" fmla="*/ 18 w 20"/>
                  <a:gd name="T11" fmla="*/ 1 h 22"/>
                  <a:gd name="T12" fmla="*/ 3 w 20"/>
                  <a:gd name="T13" fmla="*/ 11 h 22"/>
                  <a:gd name="T14" fmla="*/ 5 w 20"/>
                  <a:gd name="T1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2">
                    <a:moveTo>
                      <a:pt x="5" y="21"/>
                    </a:moveTo>
                    <a:cubicBezTo>
                      <a:pt x="8" y="22"/>
                      <a:pt x="11" y="16"/>
                      <a:pt x="13" y="14"/>
                    </a:cubicBezTo>
                    <a:cubicBezTo>
                      <a:pt x="15" y="10"/>
                      <a:pt x="17" y="6"/>
                      <a:pt x="19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1"/>
                      <a:pt x="19" y="1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3" y="3"/>
                      <a:pt x="7" y="6"/>
                      <a:pt x="3" y="11"/>
                    </a:cubicBezTo>
                    <a:cubicBezTo>
                      <a:pt x="1" y="13"/>
                      <a:pt x="0" y="20"/>
                      <a:pt x="5" y="2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4"/>
              <p:cNvSpPr/>
              <p:nvPr/>
            </p:nvSpPr>
            <p:spPr bwMode="auto">
              <a:xfrm>
                <a:off x="7281" y="1948"/>
                <a:ext cx="52" cy="71"/>
              </a:xfrm>
              <a:custGeom>
                <a:avLst/>
                <a:gdLst>
                  <a:gd name="T0" fmla="*/ 2 w 20"/>
                  <a:gd name="T1" fmla="*/ 1 h 27"/>
                  <a:gd name="T2" fmla="*/ 0 w 20"/>
                  <a:gd name="T3" fmla="*/ 0 h 27"/>
                  <a:gd name="T4" fmla="*/ 0 w 20"/>
                  <a:gd name="T5" fmla="*/ 1 h 27"/>
                  <a:gd name="T6" fmla="*/ 0 w 20"/>
                  <a:gd name="T7" fmla="*/ 1 h 27"/>
                  <a:gd name="T8" fmla="*/ 0 w 20"/>
                  <a:gd name="T9" fmla="*/ 2 h 27"/>
                  <a:gd name="T10" fmla="*/ 12 w 20"/>
                  <a:gd name="T11" fmla="*/ 20 h 27"/>
                  <a:gd name="T12" fmla="*/ 2 w 20"/>
                  <a:gd name="T13" fmla="*/ 1 h 27"/>
                  <a:gd name="T14" fmla="*/ 2 w 20"/>
                  <a:gd name="T1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7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7"/>
                      <a:pt x="1" y="27"/>
                      <a:pt x="12" y="20"/>
                    </a:cubicBezTo>
                    <a:cubicBezTo>
                      <a:pt x="20" y="15"/>
                      <a:pt x="5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5"/>
              <p:cNvSpPr/>
              <p:nvPr/>
            </p:nvSpPr>
            <p:spPr bwMode="auto">
              <a:xfrm>
                <a:off x="7244" y="2181"/>
                <a:ext cx="81" cy="44"/>
              </a:xfrm>
              <a:custGeom>
                <a:avLst/>
                <a:gdLst>
                  <a:gd name="T0" fmla="*/ 20 w 31"/>
                  <a:gd name="T1" fmla="*/ 3 h 17"/>
                  <a:gd name="T2" fmla="*/ 3 w 31"/>
                  <a:gd name="T3" fmla="*/ 1 h 17"/>
                  <a:gd name="T4" fmla="*/ 3 w 31"/>
                  <a:gd name="T5" fmla="*/ 1 h 17"/>
                  <a:gd name="T6" fmla="*/ 1 w 31"/>
                  <a:gd name="T7" fmla="*/ 3 h 17"/>
                  <a:gd name="T8" fmla="*/ 18 w 31"/>
                  <a:gd name="T9" fmla="*/ 15 h 17"/>
                  <a:gd name="T10" fmla="*/ 31 w 31"/>
                  <a:gd name="T11" fmla="*/ 10 h 17"/>
                  <a:gd name="T12" fmla="*/ 20 w 31"/>
                  <a:gd name="T1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7">
                    <a:moveTo>
                      <a:pt x="20" y="3"/>
                    </a:moveTo>
                    <a:cubicBezTo>
                      <a:pt x="15" y="2"/>
                      <a:pt x="9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6" y="8"/>
                      <a:pt x="12" y="13"/>
                      <a:pt x="18" y="15"/>
                    </a:cubicBezTo>
                    <a:cubicBezTo>
                      <a:pt x="23" y="17"/>
                      <a:pt x="31" y="17"/>
                      <a:pt x="31" y="10"/>
                    </a:cubicBezTo>
                    <a:cubicBezTo>
                      <a:pt x="31" y="6"/>
                      <a:pt x="24" y="4"/>
                      <a:pt x="20" y="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6"/>
              <p:cNvSpPr/>
              <p:nvPr/>
            </p:nvSpPr>
            <p:spPr bwMode="auto">
              <a:xfrm>
                <a:off x="7244" y="2115"/>
                <a:ext cx="63" cy="52"/>
              </a:xfrm>
              <a:custGeom>
                <a:avLst/>
                <a:gdLst>
                  <a:gd name="T0" fmla="*/ 2 w 24"/>
                  <a:gd name="T1" fmla="*/ 17 h 20"/>
                  <a:gd name="T2" fmla="*/ 2 w 24"/>
                  <a:gd name="T3" fmla="*/ 17 h 20"/>
                  <a:gd name="T4" fmla="*/ 2 w 24"/>
                  <a:gd name="T5" fmla="*/ 17 h 20"/>
                  <a:gd name="T6" fmla="*/ 3 w 24"/>
                  <a:gd name="T7" fmla="*/ 19 h 20"/>
                  <a:gd name="T8" fmla="*/ 24 w 24"/>
                  <a:gd name="T9" fmla="*/ 4 h 20"/>
                  <a:gd name="T10" fmla="*/ 23 w 24"/>
                  <a:gd name="T11" fmla="*/ 2 h 20"/>
                  <a:gd name="T12" fmla="*/ 2 w 24"/>
                  <a:gd name="T1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0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8"/>
                      <a:pt x="1" y="20"/>
                      <a:pt x="3" y="19"/>
                    </a:cubicBezTo>
                    <a:cubicBezTo>
                      <a:pt x="11" y="16"/>
                      <a:pt x="20" y="12"/>
                      <a:pt x="24" y="4"/>
                    </a:cubicBezTo>
                    <a:cubicBezTo>
                      <a:pt x="24" y="3"/>
                      <a:pt x="24" y="2"/>
                      <a:pt x="23" y="2"/>
                    </a:cubicBezTo>
                    <a:cubicBezTo>
                      <a:pt x="13" y="0"/>
                      <a:pt x="8" y="10"/>
                      <a:pt x="2" y="17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7"/>
              <p:cNvSpPr/>
              <p:nvPr/>
            </p:nvSpPr>
            <p:spPr bwMode="auto">
              <a:xfrm>
                <a:off x="7210" y="2105"/>
                <a:ext cx="29" cy="55"/>
              </a:xfrm>
              <a:custGeom>
                <a:avLst/>
                <a:gdLst>
                  <a:gd name="T0" fmla="*/ 8 w 11"/>
                  <a:gd name="T1" fmla="*/ 20 h 21"/>
                  <a:gd name="T2" fmla="*/ 10 w 11"/>
                  <a:gd name="T3" fmla="*/ 20 h 21"/>
                  <a:gd name="T4" fmla="*/ 11 w 11"/>
                  <a:gd name="T5" fmla="*/ 18 h 21"/>
                  <a:gd name="T6" fmla="*/ 10 w 11"/>
                  <a:gd name="T7" fmla="*/ 4 h 21"/>
                  <a:gd name="T8" fmla="*/ 2 w 11"/>
                  <a:gd name="T9" fmla="*/ 2 h 21"/>
                  <a:gd name="T10" fmla="*/ 3 w 11"/>
                  <a:gd name="T11" fmla="*/ 11 h 21"/>
                  <a:gd name="T12" fmla="*/ 8 w 11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1">
                    <a:moveTo>
                      <a:pt x="8" y="20"/>
                    </a:moveTo>
                    <a:cubicBezTo>
                      <a:pt x="9" y="21"/>
                      <a:pt x="10" y="20"/>
                      <a:pt x="10" y="20"/>
                    </a:cubicBezTo>
                    <a:cubicBezTo>
                      <a:pt x="11" y="20"/>
                      <a:pt x="11" y="19"/>
                      <a:pt x="11" y="18"/>
                    </a:cubicBezTo>
                    <a:cubicBezTo>
                      <a:pt x="11" y="14"/>
                      <a:pt x="11" y="9"/>
                      <a:pt x="10" y="4"/>
                    </a:cubicBezTo>
                    <a:cubicBezTo>
                      <a:pt x="9" y="2"/>
                      <a:pt x="4" y="0"/>
                      <a:pt x="2" y="2"/>
                    </a:cubicBezTo>
                    <a:cubicBezTo>
                      <a:pt x="0" y="4"/>
                      <a:pt x="2" y="8"/>
                      <a:pt x="3" y="11"/>
                    </a:cubicBezTo>
                    <a:cubicBezTo>
                      <a:pt x="5" y="14"/>
                      <a:pt x="6" y="17"/>
                      <a:pt x="8" y="2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8"/>
              <p:cNvSpPr/>
              <p:nvPr/>
            </p:nvSpPr>
            <p:spPr bwMode="auto">
              <a:xfrm>
                <a:off x="7153" y="2186"/>
                <a:ext cx="70" cy="49"/>
              </a:xfrm>
              <a:custGeom>
                <a:avLst/>
                <a:gdLst>
                  <a:gd name="T0" fmla="*/ 25 w 27"/>
                  <a:gd name="T1" fmla="*/ 1 h 19"/>
                  <a:gd name="T2" fmla="*/ 25 w 27"/>
                  <a:gd name="T3" fmla="*/ 1 h 19"/>
                  <a:gd name="T4" fmla="*/ 25 w 27"/>
                  <a:gd name="T5" fmla="*/ 1 h 19"/>
                  <a:gd name="T6" fmla="*/ 7 w 27"/>
                  <a:gd name="T7" fmla="*/ 3 h 19"/>
                  <a:gd name="T8" fmla="*/ 2 w 27"/>
                  <a:gd name="T9" fmla="*/ 13 h 19"/>
                  <a:gd name="T10" fmla="*/ 25 w 27"/>
                  <a:gd name="T11" fmla="*/ 3 h 19"/>
                  <a:gd name="T12" fmla="*/ 26 w 27"/>
                  <a:gd name="T13" fmla="*/ 3 h 19"/>
                  <a:gd name="T14" fmla="*/ 25 w 27"/>
                  <a:gd name="T1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9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5" y="1"/>
                    </a:cubicBezTo>
                    <a:cubicBezTo>
                      <a:pt x="19" y="1"/>
                      <a:pt x="13" y="0"/>
                      <a:pt x="7" y="3"/>
                    </a:cubicBezTo>
                    <a:cubicBezTo>
                      <a:pt x="4" y="4"/>
                      <a:pt x="0" y="10"/>
                      <a:pt x="2" y="13"/>
                    </a:cubicBezTo>
                    <a:cubicBezTo>
                      <a:pt x="6" y="19"/>
                      <a:pt x="22" y="5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7" y="0"/>
                      <a:pt x="25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9"/>
              <p:cNvSpPr/>
              <p:nvPr/>
            </p:nvSpPr>
            <p:spPr bwMode="auto">
              <a:xfrm>
                <a:off x="7223" y="2188"/>
                <a:ext cx="34" cy="66"/>
              </a:xfrm>
              <a:custGeom>
                <a:avLst/>
                <a:gdLst>
                  <a:gd name="T0" fmla="*/ 4 w 13"/>
                  <a:gd name="T1" fmla="*/ 2 h 25"/>
                  <a:gd name="T2" fmla="*/ 4 w 13"/>
                  <a:gd name="T3" fmla="*/ 2 h 25"/>
                  <a:gd name="T4" fmla="*/ 7 w 13"/>
                  <a:gd name="T5" fmla="*/ 24 h 25"/>
                  <a:gd name="T6" fmla="*/ 13 w 13"/>
                  <a:gd name="T7" fmla="*/ 17 h 25"/>
                  <a:gd name="T8" fmla="*/ 6 w 13"/>
                  <a:gd name="T9" fmla="*/ 1 h 25"/>
                  <a:gd name="T10" fmla="*/ 4 w 13"/>
                  <a:gd name="T1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5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3" y="7"/>
                      <a:pt x="0" y="22"/>
                      <a:pt x="7" y="24"/>
                    </a:cubicBezTo>
                    <a:cubicBezTo>
                      <a:pt x="11" y="25"/>
                      <a:pt x="13" y="20"/>
                      <a:pt x="13" y="17"/>
                    </a:cubicBezTo>
                    <a:cubicBezTo>
                      <a:pt x="13" y="11"/>
                      <a:pt x="9" y="6"/>
                      <a:pt x="6" y="1"/>
                    </a:cubicBezTo>
                    <a:cubicBezTo>
                      <a:pt x="6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0"/>
              <p:cNvSpPr/>
              <p:nvPr/>
            </p:nvSpPr>
            <p:spPr bwMode="auto">
              <a:xfrm>
                <a:off x="6983" y="2379"/>
                <a:ext cx="66" cy="68"/>
              </a:xfrm>
              <a:custGeom>
                <a:avLst/>
                <a:gdLst>
                  <a:gd name="T0" fmla="*/ 3 w 25"/>
                  <a:gd name="T1" fmla="*/ 1 h 26"/>
                  <a:gd name="T2" fmla="*/ 1 w 25"/>
                  <a:gd name="T3" fmla="*/ 2 h 26"/>
                  <a:gd name="T4" fmla="*/ 1 w 25"/>
                  <a:gd name="T5" fmla="*/ 3 h 26"/>
                  <a:gd name="T6" fmla="*/ 17 w 25"/>
                  <a:gd name="T7" fmla="*/ 20 h 26"/>
                  <a:gd name="T8" fmla="*/ 3 w 25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3" y="1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9"/>
                      <a:pt x="8" y="26"/>
                      <a:pt x="17" y="20"/>
                    </a:cubicBezTo>
                    <a:cubicBezTo>
                      <a:pt x="25" y="14"/>
                      <a:pt x="5" y="4"/>
                      <a:pt x="3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1"/>
              <p:cNvSpPr/>
              <p:nvPr/>
            </p:nvSpPr>
            <p:spPr bwMode="auto">
              <a:xfrm>
                <a:off x="6934" y="2381"/>
                <a:ext cx="31" cy="63"/>
              </a:xfrm>
              <a:custGeom>
                <a:avLst/>
                <a:gdLst>
                  <a:gd name="T0" fmla="*/ 10 w 12"/>
                  <a:gd name="T1" fmla="*/ 1 h 24"/>
                  <a:gd name="T2" fmla="*/ 10 w 12"/>
                  <a:gd name="T3" fmla="*/ 2 h 24"/>
                  <a:gd name="T4" fmla="*/ 1 w 12"/>
                  <a:gd name="T5" fmla="*/ 15 h 24"/>
                  <a:gd name="T6" fmla="*/ 5 w 12"/>
                  <a:gd name="T7" fmla="*/ 23 h 24"/>
                  <a:gd name="T8" fmla="*/ 10 w 12"/>
                  <a:gd name="T9" fmla="*/ 14 h 24"/>
                  <a:gd name="T10" fmla="*/ 12 w 12"/>
                  <a:gd name="T11" fmla="*/ 3 h 24"/>
                  <a:gd name="T12" fmla="*/ 12 w 12"/>
                  <a:gd name="T13" fmla="*/ 2 h 24"/>
                  <a:gd name="T14" fmla="*/ 10 w 12"/>
                  <a:gd name="T1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4">
                    <a:moveTo>
                      <a:pt x="10" y="1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6" y="6"/>
                      <a:pt x="2" y="10"/>
                      <a:pt x="1" y="15"/>
                    </a:cubicBezTo>
                    <a:cubicBezTo>
                      <a:pt x="0" y="18"/>
                      <a:pt x="1" y="24"/>
                      <a:pt x="5" y="23"/>
                    </a:cubicBezTo>
                    <a:cubicBezTo>
                      <a:pt x="9" y="23"/>
                      <a:pt x="10" y="17"/>
                      <a:pt x="10" y="14"/>
                    </a:cubicBezTo>
                    <a:cubicBezTo>
                      <a:pt x="11" y="10"/>
                      <a:pt x="12" y="7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2"/>
              <p:cNvSpPr/>
              <p:nvPr/>
            </p:nvSpPr>
            <p:spPr bwMode="auto">
              <a:xfrm>
                <a:off x="6986" y="2342"/>
                <a:ext cx="57" cy="29"/>
              </a:xfrm>
              <a:custGeom>
                <a:avLst/>
                <a:gdLst>
                  <a:gd name="T0" fmla="*/ 3 w 22"/>
                  <a:gd name="T1" fmla="*/ 5 h 11"/>
                  <a:gd name="T2" fmla="*/ 2 w 22"/>
                  <a:gd name="T3" fmla="*/ 5 h 11"/>
                  <a:gd name="T4" fmla="*/ 2 w 22"/>
                  <a:gd name="T5" fmla="*/ 5 h 11"/>
                  <a:gd name="T6" fmla="*/ 2 w 22"/>
                  <a:gd name="T7" fmla="*/ 7 h 11"/>
                  <a:gd name="T8" fmla="*/ 21 w 22"/>
                  <a:gd name="T9" fmla="*/ 7 h 11"/>
                  <a:gd name="T10" fmla="*/ 21 w 22"/>
                  <a:gd name="T11" fmla="*/ 5 h 11"/>
                  <a:gd name="T12" fmla="*/ 3 w 22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9" y="8"/>
                      <a:pt x="14" y="11"/>
                      <a:pt x="21" y="7"/>
                    </a:cubicBezTo>
                    <a:cubicBezTo>
                      <a:pt x="22" y="7"/>
                      <a:pt x="22" y="6"/>
                      <a:pt x="21" y="5"/>
                    </a:cubicBezTo>
                    <a:cubicBezTo>
                      <a:pt x="17" y="0"/>
                      <a:pt x="8" y="3"/>
                      <a:pt x="3" y="5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3"/>
              <p:cNvSpPr/>
              <p:nvPr/>
            </p:nvSpPr>
            <p:spPr bwMode="auto">
              <a:xfrm>
                <a:off x="6957" y="2298"/>
                <a:ext cx="34" cy="52"/>
              </a:xfrm>
              <a:custGeom>
                <a:avLst/>
                <a:gdLst>
                  <a:gd name="T0" fmla="*/ 10 w 13"/>
                  <a:gd name="T1" fmla="*/ 19 h 20"/>
                  <a:gd name="T2" fmla="*/ 13 w 13"/>
                  <a:gd name="T3" fmla="*/ 6 h 20"/>
                  <a:gd name="T4" fmla="*/ 6 w 13"/>
                  <a:gd name="T5" fmla="*/ 1 h 20"/>
                  <a:gd name="T6" fmla="*/ 7 w 13"/>
                  <a:gd name="T7" fmla="*/ 19 h 20"/>
                  <a:gd name="T8" fmla="*/ 9 w 13"/>
                  <a:gd name="T9" fmla="*/ 19 h 20"/>
                  <a:gd name="T10" fmla="*/ 10 w 13"/>
                  <a:gd name="T1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0">
                    <a:moveTo>
                      <a:pt x="10" y="19"/>
                    </a:moveTo>
                    <a:cubicBezTo>
                      <a:pt x="12" y="15"/>
                      <a:pt x="13" y="11"/>
                      <a:pt x="13" y="6"/>
                    </a:cubicBezTo>
                    <a:cubicBezTo>
                      <a:pt x="13" y="3"/>
                      <a:pt x="10" y="0"/>
                      <a:pt x="6" y="1"/>
                    </a:cubicBezTo>
                    <a:cubicBezTo>
                      <a:pt x="0" y="3"/>
                      <a:pt x="5" y="16"/>
                      <a:pt x="7" y="19"/>
                    </a:cubicBezTo>
                    <a:cubicBezTo>
                      <a:pt x="7" y="20"/>
                      <a:pt x="8" y="20"/>
                      <a:pt x="9" y="19"/>
                    </a:cubicBezTo>
                    <a:cubicBezTo>
                      <a:pt x="9" y="19"/>
                      <a:pt x="10" y="19"/>
                      <a:pt x="10" y="19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4"/>
              <p:cNvSpPr/>
              <p:nvPr/>
            </p:nvSpPr>
            <p:spPr bwMode="auto">
              <a:xfrm>
                <a:off x="6905" y="2355"/>
                <a:ext cx="52" cy="26"/>
              </a:xfrm>
              <a:custGeom>
                <a:avLst/>
                <a:gdLst>
                  <a:gd name="T0" fmla="*/ 19 w 20"/>
                  <a:gd name="T1" fmla="*/ 5 h 10"/>
                  <a:gd name="T2" fmla="*/ 19 w 20"/>
                  <a:gd name="T3" fmla="*/ 3 h 10"/>
                  <a:gd name="T4" fmla="*/ 8 w 20"/>
                  <a:gd name="T5" fmla="*/ 0 h 10"/>
                  <a:gd name="T6" fmla="*/ 0 w 20"/>
                  <a:gd name="T7" fmla="*/ 5 h 10"/>
                  <a:gd name="T8" fmla="*/ 7 w 20"/>
                  <a:gd name="T9" fmla="*/ 10 h 10"/>
                  <a:gd name="T10" fmla="*/ 18 w 20"/>
                  <a:gd name="T11" fmla="*/ 7 h 10"/>
                  <a:gd name="T12" fmla="*/ 19 w 20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19" y="5"/>
                    </a:moveTo>
                    <a:cubicBezTo>
                      <a:pt x="20" y="5"/>
                      <a:pt x="20" y="4"/>
                      <a:pt x="19" y="3"/>
                    </a:cubicBezTo>
                    <a:cubicBezTo>
                      <a:pt x="16" y="1"/>
                      <a:pt x="12" y="0"/>
                      <a:pt x="8" y="0"/>
                    </a:cubicBezTo>
                    <a:cubicBezTo>
                      <a:pt x="5" y="0"/>
                      <a:pt x="1" y="2"/>
                      <a:pt x="0" y="5"/>
                    </a:cubicBezTo>
                    <a:cubicBezTo>
                      <a:pt x="0" y="8"/>
                      <a:pt x="4" y="10"/>
                      <a:pt x="7" y="10"/>
                    </a:cubicBezTo>
                    <a:cubicBezTo>
                      <a:pt x="11" y="10"/>
                      <a:pt x="14" y="7"/>
                      <a:pt x="18" y="7"/>
                    </a:cubicBezTo>
                    <a:cubicBezTo>
                      <a:pt x="19" y="7"/>
                      <a:pt x="19" y="6"/>
                      <a:pt x="19" y="5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5"/>
              <p:cNvSpPr/>
              <p:nvPr/>
            </p:nvSpPr>
            <p:spPr bwMode="auto">
              <a:xfrm>
                <a:off x="6733" y="2501"/>
                <a:ext cx="29" cy="68"/>
              </a:xfrm>
              <a:custGeom>
                <a:avLst/>
                <a:gdLst>
                  <a:gd name="T0" fmla="*/ 4 w 11"/>
                  <a:gd name="T1" fmla="*/ 2 h 26"/>
                  <a:gd name="T2" fmla="*/ 3 w 11"/>
                  <a:gd name="T3" fmla="*/ 1 h 26"/>
                  <a:gd name="T4" fmla="*/ 1 w 11"/>
                  <a:gd name="T5" fmla="*/ 1 h 26"/>
                  <a:gd name="T6" fmla="*/ 1 w 11"/>
                  <a:gd name="T7" fmla="*/ 12 h 26"/>
                  <a:gd name="T8" fmla="*/ 2 w 11"/>
                  <a:gd name="T9" fmla="*/ 23 h 26"/>
                  <a:gd name="T10" fmla="*/ 8 w 11"/>
                  <a:gd name="T11" fmla="*/ 21 h 26"/>
                  <a:gd name="T12" fmla="*/ 4 w 11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6"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1" y="8"/>
                      <a:pt x="1" y="12"/>
                    </a:cubicBezTo>
                    <a:cubicBezTo>
                      <a:pt x="1" y="15"/>
                      <a:pt x="1" y="20"/>
                      <a:pt x="2" y="23"/>
                    </a:cubicBezTo>
                    <a:cubicBezTo>
                      <a:pt x="4" y="26"/>
                      <a:pt x="7" y="22"/>
                      <a:pt x="8" y="21"/>
                    </a:cubicBezTo>
                    <a:cubicBezTo>
                      <a:pt x="11" y="13"/>
                      <a:pt x="4" y="9"/>
                      <a:pt x="4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6"/>
              <p:cNvSpPr/>
              <p:nvPr/>
            </p:nvSpPr>
            <p:spPr bwMode="auto">
              <a:xfrm>
                <a:off x="6673" y="2488"/>
                <a:ext cx="52" cy="42"/>
              </a:xfrm>
              <a:custGeom>
                <a:avLst/>
                <a:gdLst>
                  <a:gd name="T0" fmla="*/ 18 w 20"/>
                  <a:gd name="T1" fmla="*/ 0 h 16"/>
                  <a:gd name="T2" fmla="*/ 5 w 20"/>
                  <a:gd name="T3" fmla="*/ 7 h 16"/>
                  <a:gd name="T4" fmla="*/ 3 w 20"/>
                  <a:gd name="T5" fmla="*/ 14 h 16"/>
                  <a:gd name="T6" fmla="*/ 11 w 20"/>
                  <a:gd name="T7" fmla="*/ 11 h 16"/>
                  <a:gd name="T8" fmla="*/ 19 w 20"/>
                  <a:gd name="T9" fmla="*/ 3 h 16"/>
                  <a:gd name="T10" fmla="*/ 19 w 20"/>
                  <a:gd name="T11" fmla="*/ 2 h 16"/>
                  <a:gd name="T12" fmla="*/ 18 w 2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">
                    <a:moveTo>
                      <a:pt x="18" y="0"/>
                    </a:moveTo>
                    <a:cubicBezTo>
                      <a:pt x="13" y="1"/>
                      <a:pt x="9" y="4"/>
                      <a:pt x="5" y="7"/>
                    </a:cubicBezTo>
                    <a:cubicBezTo>
                      <a:pt x="3" y="8"/>
                      <a:pt x="0" y="12"/>
                      <a:pt x="3" y="14"/>
                    </a:cubicBezTo>
                    <a:cubicBezTo>
                      <a:pt x="6" y="16"/>
                      <a:pt x="10" y="13"/>
                      <a:pt x="11" y="11"/>
                    </a:cubicBezTo>
                    <a:cubicBezTo>
                      <a:pt x="14" y="9"/>
                      <a:pt x="17" y="6"/>
                      <a:pt x="19" y="3"/>
                    </a:cubicBezTo>
                    <a:cubicBezTo>
                      <a:pt x="20" y="3"/>
                      <a:pt x="20" y="2"/>
                      <a:pt x="19" y="2"/>
                    </a:cubicBezTo>
                    <a:cubicBezTo>
                      <a:pt x="20" y="1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7"/>
              <p:cNvSpPr/>
              <p:nvPr/>
            </p:nvSpPr>
            <p:spPr bwMode="auto">
              <a:xfrm>
                <a:off x="6746" y="2483"/>
                <a:ext cx="55" cy="34"/>
              </a:xfrm>
              <a:custGeom>
                <a:avLst/>
                <a:gdLst>
                  <a:gd name="T0" fmla="*/ 3 w 21"/>
                  <a:gd name="T1" fmla="*/ 0 h 13"/>
                  <a:gd name="T2" fmla="*/ 1 w 21"/>
                  <a:gd name="T3" fmla="*/ 1 h 13"/>
                  <a:gd name="T4" fmla="*/ 1 w 21"/>
                  <a:gd name="T5" fmla="*/ 3 h 13"/>
                  <a:gd name="T6" fmla="*/ 17 w 21"/>
                  <a:gd name="T7" fmla="*/ 13 h 13"/>
                  <a:gd name="T8" fmla="*/ 18 w 21"/>
                  <a:gd name="T9" fmla="*/ 12 h 13"/>
                  <a:gd name="T10" fmla="*/ 3 w 21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3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5" y="8"/>
                      <a:pt x="10" y="12"/>
                      <a:pt x="17" y="13"/>
                    </a:cubicBezTo>
                    <a:cubicBezTo>
                      <a:pt x="17" y="13"/>
                      <a:pt x="18" y="13"/>
                      <a:pt x="18" y="12"/>
                    </a:cubicBezTo>
                    <a:cubicBezTo>
                      <a:pt x="21" y="2"/>
                      <a:pt x="10" y="1"/>
                      <a:pt x="3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8"/>
              <p:cNvSpPr/>
              <p:nvPr/>
            </p:nvSpPr>
            <p:spPr bwMode="auto">
              <a:xfrm>
                <a:off x="6681" y="2439"/>
                <a:ext cx="47" cy="44"/>
              </a:xfrm>
              <a:custGeom>
                <a:avLst/>
                <a:gdLst>
                  <a:gd name="T0" fmla="*/ 2 w 18"/>
                  <a:gd name="T1" fmla="*/ 1 h 17"/>
                  <a:gd name="T2" fmla="*/ 0 w 18"/>
                  <a:gd name="T3" fmla="*/ 2 h 17"/>
                  <a:gd name="T4" fmla="*/ 14 w 18"/>
                  <a:gd name="T5" fmla="*/ 16 h 17"/>
                  <a:gd name="T6" fmla="*/ 15 w 18"/>
                  <a:gd name="T7" fmla="*/ 16 h 17"/>
                  <a:gd name="T8" fmla="*/ 17 w 18"/>
                  <a:gd name="T9" fmla="*/ 15 h 17"/>
                  <a:gd name="T10" fmla="*/ 2 w 18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2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11"/>
                      <a:pt x="8" y="12"/>
                      <a:pt x="14" y="16"/>
                    </a:cubicBezTo>
                    <a:cubicBezTo>
                      <a:pt x="14" y="16"/>
                      <a:pt x="14" y="16"/>
                      <a:pt x="15" y="16"/>
                    </a:cubicBezTo>
                    <a:cubicBezTo>
                      <a:pt x="16" y="17"/>
                      <a:pt x="18" y="16"/>
                      <a:pt x="17" y="15"/>
                    </a:cubicBezTo>
                    <a:cubicBezTo>
                      <a:pt x="12" y="10"/>
                      <a:pt x="10" y="0"/>
                      <a:pt x="2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9"/>
              <p:cNvSpPr/>
              <p:nvPr/>
            </p:nvSpPr>
            <p:spPr bwMode="auto">
              <a:xfrm>
                <a:off x="6744" y="2426"/>
                <a:ext cx="44" cy="49"/>
              </a:xfrm>
              <a:custGeom>
                <a:avLst/>
                <a:gdLst>
                  <a:gd name="T0" fmla="*/ 5 w 17"/>
                  <a:gd name="T1" fmla="*/ 7 h 19"/>
                  <a:gd name="T2" fmla="*/ 1 w 17"/>
                  <a:gd name="T3" fmla="*/ 17 h 19"/>
                  <a:gd name="T4" fmla="*/ 1 w 17"/>
                  <a:gd name="T5" fmla="*/ 17 h 19"/>
                  <a:gd name="T6" fmla="*/ 1 w 17"/>
                  <a:gd name="T7" fmla="*/ 18 h 19"/>
                  <a:gd name="T8" fmla="*/ 3 w 17"/>
                  <a:gd name="T9" fmla="*/ 18 h 19"/>
                  <a:gd name="T10" fmla="*/ 14 w 17"/>
                  <a:gd name="T11" fmla="*/ 9 h 19"/>
                  <a:gd name="T12" fmla="*/ 12 w 17"/>
                  <a:gd name="T13" fmla="*/ 1 h 19"/>
                  <a:gd name="T14" fmla="*/ 5 w 17"/>
                  <a:gd name="T1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9">
                    <a:moveTo>
                      <a:pt x="5" y="7"/>
                    </a:moveTo>
                    <a:cubicBezTo>
                      <a:pt x="3" y="10"/>
                      <a:pt x="2" y="14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9"/>
                      <a:pt x="2" y="19"/>
                      <a:pt x="3" y="18"/>
                    </a:cubicBezTo>
                    <a:cubicBezTo>
                      <a:pt x="6" y="16"/>
                      <a:pt x="11" y="13"/>
                      <a:pt x="14" y="9"/>
                    </a:cubicBezTo>
                    <a:cubicBezTo>
                      <a:pt x="16" y="7"/>
                      <a:pt x="17" y="2"/>
                      <a:pt x="12" y="1"/>
                    </a:cubicBezTo>
                    <a:cubicBezTo>
                      <a:pt x="9" y="0"/>
                      <a:pt x="6" y="4"/>
                      <a:pt x="5" y="7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0"/>
              <p:cNvSpPr/>
              <p:nvPr/>
            </p:nvSpPr>
            <p:spPr bwMode="auto">
              <a:xfrm>
                <a:off x="6353" y="2538"/>
                <a:ext cx="65" cy="76"/>
              </a:xfrm>
              <a:custGeom>
                <a:avLst/>
                <a:gdLst>
                  <a:gd name="T0" fmla="*/ 22 w 25"/>
                  <a:gd name="T1" fmla="*/ 1 h 29"/>
                  <a:gd name="T2" fmla="*/ 22 w 25"/>
                  <a:gd name="T3" fmla="*/ 1 h 29"/>
                  <a:gd name="T4" fmla="*/ 22 w 25"/>
                  <a:gd name="T5" fmla="*/ 2 h 29"/>
                  <a:gd name="T6" fmla="*/ 14 w 25"/>
                  <a:gd name="T7" fmla="*/ 29 h 29"/>
                  <a:gd name="T8" fmla="*/ 22 w 25"/>
                  <a:gd name="T9" fmla="*/ 18 h 29"/>
                  <a:gd name="T10" fmla="*/ 23 w 25"/>
                  <a:gd name="T11" fmla="*/ 9 h 29"/>
                  <a:gd name="T12" fmla="*/ 25 w 25"/>
                  <a:gd name="T13" fmla="*/ 2 h 29"/>
                  <a:gd name="T14" fmla="*/ 22 w 25"/>
                  <a:gd name="T1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9"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19" y="5"/>
                      <a:pt x="0" y="27"/>
                      <a:pt x="14" y="29"/>
                    </a:cubicBezTo>
                    <a:cubicBezTo>
                      <a:pt x="19" y="29"/>
                      <a:pt x="21" y="22"/>
                      <a:pt x="22" y="18"/>
                    </a:cubicBezTo>
                    <a:cubicBezTo>
                      <a:pt x="22" y="15"/>
                      <a:pt x="23" y="12"/>
                      <a:pt x="23" y="9"/>
                    </a:cubicBezTo>
                    <a:cubicBezTo>
                      <a:pt x="24" y="7"/>
                      <a:pt x="24" y="4"/>
                      <a:pt x="25" y="2"/>
                    </a:cubicBezTo>
                    <a:cubicBezTo>
                      <a:pt x="25" y="1"/>
                      <a:pt x="23" y="0"/>
                      <a:pt x="22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1"/>
              <p:cNvSpPr/>
              <p:nvPr/>
            </p:nvSpPr>
            <p:spPr bwMode="auto">
              <a:xfrm>
                <a:off x="6340" y="2525"/>
                <a:ext cx="65" cy="39"/>
              </a:xfrm>
              <a:custGeom>
                <a:avLst/>
                <a:gdLst>
                  <a:gd name="T0" fmla="*/ 23 w 25"/>
                  <a:gd name="T1" fmla="*/ 3 h 15"/>
                  <a:gd name="T2" fmla="*/ 23 w 25"/>
                  <a:gd name="T3" fmla="*/ 3 h 15"/>
                  <a:gd name="T4" fmla="*/ 24 w 25"/>
                  <a:gd name="T5" fmla="*/ 1 h 15"/>
                  <a:gd name="T6" fmla="*/ 8 w 25"/>
                  <a:gd name="T7" fmla="*/ 1 h 15"/>
                  <a:gd name="T8" fmla="*/ 2 w 25"/>
                  <a:gd name="T9" fmla="*/ 9 h 15"/>
                  <a:gd name="T10" fmla="*/ 23 w 25"/>
                  <a:gd name="T11" fmla="*/ 4 h 15"/>
                  <a:gd name="T12" fmla="*/ 23 w 25"/>
                  <a:gd name="T1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5">
                    <a:moveTo>
                      <a:pt x="23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5" y="3"/>
                      <a:pt x="25" y="1"/>
                      <a:pt x="24" y="1"/>
                    </a:cubicBezTo>
                    <a:cubicBezTo>
                      <a:pt x="19" y="0"/>
                      <a:pt x="13" y="0"/>
                      <a:pt x="8" y="1"/>
                    </a:cubicBezTo>
                    <a:cubicBezTo>
                      <a:pt x="5" y="2"/>
                      <a:pt x="0" y="5"/>
                      <a:pt x="2" y="9"/>
                    </a:cubicBezTo>
                    <a:cubicBezTo>
                      <a:pt x="4" y="15"/>
                      <a:pt x="20" y="5"/>
                      <a:pt x="23" y="4"/>
                    </a:cubicBezTo>
                    <a:cubicBezTo>
                      <a:pt x="23" y="3"/>
                      <a:pt x="23" y="3"/>
                      <a:pt x="23" y="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2"/>
              <p:cNvSpPr/>
              <p:nvPr/>
            </p:nvSpPr>
            <p:spPr bwMode="auto">
              <a:xfrm>
                <a:off x="6426" y="2533"/>
                <a:ext cx="57" cy="57"/>
              </a:xfrm>
              <a:custGeom>
                <a:avLst/>
                <a:gdLst>
                  <a:gd name="T0" fmla="*/ 3 w 22"/>
                  <a:gd name="T1" fmla="*/ 1 h 22"/>
                  <a:gd name="T2" fmla="*/ 1 w 22"/>
                  <a:gd name="T3" fmla="*/ 1 h 22"/>
                  <a:gd name="T4" fmla="*/ 0 w 22"/>
                  <a:gd name="T5" fmla="*/ 3 h 22"/>
                  <a:gd name="T6" fmla="*/ 15 w 22"/>
                  <a:gd name="T7" fmla="*/ 17 h 22"/>
                  <a:gd name="T8" fmla="*/ 3 w 22"/>
                  <a:gd name="T9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3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9"/>
                      <a:pt x="6" y="22"/>
                      <a:pt x="15" y="17"/>
                    </a:cubicBezTo>
                    <a:cubicBezTo>
                      <a:pt x="22" y="13"/>
                      <a:pt x="6" y="3"/>
                      <a:pt x="3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3"/>
              <p:cNvSpPr/>
              <p:nvPr/>
            </p:nvSpPr>
            <p:spPr bwMode="auto">
              <a:xfrm>
                <a:off x="6384" y="2460"/>
                <a:ext cx="26" cy="49"/>
              </a:xfrm>
              <a:custGeom>
                <a:avLst/>
                <a:gdLst>
                  <a:gd name="T0" fmla="*/ 7 w 10"/>
                  <a:gd name="T1" fmla="*/ 19 h 19"/>
                  <a:gd name="T2" fmla="*/ 8 w 10"/>
                  <a:gd name="T3" fmla="*/ 19 h 19"/>
                  <a:gd name="T4" fmla="*/ 8 w 10"/>
                  <a:gd name="T5" fmla="*/ 19 h 19"/>
                  <a:gd name="T6" fmla="*/ 9 w 10"/>
                  <a:gd name="T7" fmla="*/ 18 h 19"/>
                  <a:gd name="T8" fmla="*/ 9 w 10"/>
                  <a:gd name="T9" fmla="*/ 18 h 19"/>
                  <a:gd name="T10" fmla="*/ 6 w 10"/>
                  <a:gd name="T11" fmla="*/ 4 h 19"/>
                  <a:gd name="T12" fmla="*/ 0 w 10"/>
                  <a:gd name="T13" fmla="*/ 3 h 19"/>
                  <a:gd name="T14" fmla="*/ 3 w 10"/>
                  <a:gd name="T15" fmla="*/ 11 h 19"/>
                  <a:gd name="T16" fmla="*/ 7 w 1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9">
                    <a:moveTo>
                      <a:pt x="7" y="19"/>
                    </a:moveTo>
                    <a:cubicBezTo>
                      <a:pt x="7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10" y="18"/>
                      <a:pt x="10" y="18"/>
                      <a:pt x="9" y="18"/>
                    </a:cubicBezTo>
                    <a:cubicBezTo>
                      <a:pt x="9" y="13"/>
                      <a:pt x="10" y="7"/>
                      <a:pt x="6" y="4"/>
                    </a:cubicBezTo>
                    <a:cubicBezTo>
                      <a:pt x="5" y="3"/>
                      <a:pt x="2" y="0"/>
                      <a:pt x="0" y="3"/>
                    </a:cubicBezTo>
                    <a:cubicBezTo>
                      <a:pt x="0" y="5"/>
                      <a:pt x="2" y="9"/>
                      <a:pt x="3" y="11"/>
                    </a:cubicBezTo>
                    <a:cubicBezTo>
                      <a:pt x="4" y="14"/>
                      <a:pt x="5" y="16"/>
                      <a:pt x="7" y="19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4"/>
              <p:cNvSpPr/>
              <p:nvPr/>
            </p:nvSpPr>
            <p:spPr bwMode="auto">
              <a:xfrm>
                <a:off x="6433" y="2501"/>
                <a:ext cx="68" cy="29"/>
              </a:xfrm>
              <a:custGeom>
                <a:avLst/>
                <a:gdLst>
                  <a:gd name="T0" fmla="*/ 13 w 26"/>
                  <a:gd name="T1" fmla="*/ 1 h 11"/>
                  <a:gd name="T2" fmla="*/ 2 w 26"/>
                  <a:gd name="T3" fmla="*/ 4 h 11"/>
                  <a:gd name="T4" fmla="*/ 3 w 26"/>
                  <a:gd name="T5" fmla="*/ 6 h 11"/>
                  <a:gd name="T6" fmla="*/ 3 w 26"/>
                  <a:gd name="T7" fmla="*/ 6 h 11"/>
                  <a:gd name="T8" fmla="*/ 3 w 26"/>
                  <a:gd name="T9" fmla="*/ 6 h 11"/>
                  <a:gd name="T10" fmla="*/ 19 w 26"/>
                  <a:gd name="T11" fmla="*/ 9 h 11"/>
                  <a:gd name="T12" fmla="*/ 23 w 26"/>
                  <a:gd name="T13" fmla="*/ 2 h 11"/>
                  <a:gd name="T14" fmla="*/ 13 w 26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13" y="1"/>
                    </a:moveTo>
                    <a:cubicBezTo>
                      <a:pt x="9" y="2"/>
                      <a:pt x="5" y="3"/>
                      <a:pt x="2" y="4"/>
                    </a:cubicBezTo>
                    <a:cubicBezTo>
                      <a:pt x="0" y="5"/>
                      <a:pt x="1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7"/>
                      <a:pt x="14" y="11"/>
                      <a:pt x="19" y="9"/>
                    </a:cubicBezTo>
                    <a:cubicBezTo>
                      <a:pt x="21" y="8"/>
                      <a:pt x="26" y="4"/>
                      <a:pt x="23" y="2"/>
                    </a:cubicBezTo>
                    <a:cubicBezTo>
                      <a:pt x="20" y="0"/>
                      <a:pt x="16" y="1"/>
                      <a:pt x="13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5"/>
              <p:cNvSpPr/>
              <p:nvPr/>
            </p:nvSpPr>
            <p:spPr bwMode="auto">
              <a:xfrm>
                <a:off x="6235" y="2420"/>
                <a:ext cx="45" cy="53"/>
              </a:xfrm>
              <a:custGeom>
                <a:avLst/>
                <a:gdLst>
                  <a:gd name="T0" fmla="*/ 15 w 17"/>
                  <a:gd name="T1" fmla="*/ 0 h 20"/>
                  <a:gd name="T2" fmla="*/ 4 w 17"/>
                  <a:gd name="T3" fmla="*/ 10 h 20"/>
                  <a:gd name="T4" fmla="*/ 4 w 17"/>
                  <a:gd name="T5" fmla="*/ 19 h 20"/>
                  <a:gd name="T6" fmla="*/ 12 w 17"/>
                  <a:gd name="T7" fmla="*/ 13 h 20"/>
                  <a:gd name="T8" fmla="*/ 17 w 17"/>
                  <a:gd name="T9" fmla="*/ 1 h 20"/>
                  <a:gd name="T10" fmla="*/ 16 w 17"/>
                  <a:gd name="T11" fmla="*/ 0 h 20"/>
                  <a:gd name="T12" fmla="*/ 15 w 17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0">
                    <a:moveTo>
                      <a:pt x="15" y="0"/>
                    </a:moveTo>
                    <a:cubicBezTo>
                      <a:pt x="11" y="2"/>
                      <a:pt x="7" y="6"/>
                      <a:pt x="4" y="10"/>
                    </a:cubicBezTo>
                    <a:cubicBezTo>
                      <a:pt x="2" y="12"/>
                      <a:pt x="0" y="17"/>
                      <a:pt x="4" y="19"/>
                    </a:cubicBezTo>
                    <a:cubicBezTo>
                      <a:pt x="7" y="20"/>
                      <a:pt x="10" y="15"/>
                      <a:pt x="12" y="13"/>
                    </a:cubicBezTo>
                    <a:cubicBezTo>
                      <a:pt x="14" y="9"/>
                      <a:pt x="16" y="5"/>
                      <a:pt x="17" y="1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6"/>
              <p:cNvSpPr/>
              <p:nvPr/>
            </p:nvSpPr>
            <p:spPr bwMode="auto">
              <a:xfrm>
                <a:off x="6214" y="2381"/>
                <a:ext cx="68" cy="29"/>
              </a:xfrm>
              <a:custGeom>
                <a:avLst/>
                <a:gdLst>
                  <a:gd name="T0" fmla="*/ 24 w 26"/>
                  <a:gd name="T1" fmla="*/ 6 h 11"/>
                  <a:gd name="T2" fmla="*/ 6 w 26"/>
                  <a:gd name="T3" fmla="*/ 3 h 11"/>
                  <a:gd name="T4" fmla="*/ 3 w 26"/>
                  <a:gd name="T5" fmla="*/ 9 h 11"/>
                  <a:gd name="T6" fmla="*/ 12 w 26"/>
                  <a:gd name="T7" fmla="*/ 10 h 11"/>
                  <a:gd name="T8" fmla="*/ 23 w 26"/>
                  <a:gd name="T9" fmla="*/ 9 h 11"/>
                  <a:gd name="T10" fmla="*/ 24 w 26"/>
                  <a:gd name="T11" fmla="*/ 8 h 11"/>
                  <a:gd name="T12" fmla="*/ 24 w 26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24" y="6"/>
                    </a:moveTo>
                    <a:cubicBezTo>
                      <a:pt x="19" y="4"/>
                      <a:pt x="12" y="0"/>
                      <a:pt x="6" y="3"/>
                    </a:cubicBezTo>
                    <a:cubicBezTo>
                      <a:pt x="5" y="4"/>
                      <a:pt x="0" y="7"/>
                      <a:pt x="3" y="9"/>
                    </a:cubicBezTo>
                    <a:cubicBezTo>
                      <a:pt x="5" y="11"/>
                      <a:pt x="9" y="10"/>
                      <a:pt x="12" y="10"/>
                    </a:cubicBezTo>
                    <a:cubicBezTo>
                      <a:pt x="15" y="10"/>
                      <a:pt x="19" y="10"/>
                      <a:pt x="23" y="9"/>
                    </a:cubicBezTo>
                    <a:cubicBezTo>
                      <a:pt x="23" y="9"/>
                      <a:pt x="24" y="9"/>
                      <a:pt x="24" y="8"/>
                    </a:cubicBezTo>
                    <a:cubicBezTo>
                      <a:pt x="25" y="8"/>
                      <a:pt x="26" y="6"/>
                      <a:pt x="24" y="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7"/>
              <p:cNvSpPr/>
              <p:nvPr/>
            </p:nvSpPr>
            <p:spPr bwMode="auto">
              <a:xfrm>
                <a:off x="6295" y="2415"/>
                <a:ext cx="26" cy="50"/>
              </a:xfrm>
              <a:custGeom>
                <a:avLst/>
                <a:gdLst>
                  <a:gd name="T0" fmla="*/ 4 w 10"/>
                  <a:gd name="T1" fmla="*/ 2 h 19"/>
                  <a:gd name="T2" fmla="*/ 1 w 10"/>
                  <a:gd name="T3" fmla="*/ 2 h 19"/>
                  <a:gd name="T4" fmla="*/ 0 w 10"/>
                  <a:gd name="T5" fmla="*/ 3 h 19"/>
                  <a:gd name="T6" fmla="*/ 9 w 10"/>
                  <a:gd name="T7" fmla="*/ 18 h 19"/>
                  <a:gd name="T8" fmla="*/ 10 w 10"/>
                  <a:gd name="T9" fmla="*/ 17 h 19"/>
                  <a:gd name="T10" fmla="*/ 9 w 10"/>
                  <a:gd name="T11" fmla="*/ 10 h 19"/>
                  <a:gd name="T12" fmla="*/ 4 w 10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4" y="2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9"/>
                      <a:pt x="0" y="19"/>
                      <a:pt x="9" y="18"/>
                    </a:cubicBezTo>
                    <a:cubicBezTo>
                      <a:pt x="9" y="18"/>
                      <a:pt x="10" y="18"/>
                      <a:pt x="10" y="17"/>
                    </a:cubicBezTo>
                    <a:cubicBezTo>
                      <a:pt x="10" y="14"/>
                      <a:pt x="10" y="12"/>
                      <a:pt x="9" y="10"/>
                    </a:cubicBezTo>
                    <a:cubicBezTo>
                      <a:pt x="7" y="7"/>
                      <a:pt x="5" y="5"/>
                      <a:pt x="4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88"/>
              <p:cNvSpPr/>
              <p:nvPr/>
            </p:nvSpPr>
            <p:spPr bwMode="auto">
              <a:xfrm>
                <a:off x="6267" y="2329"/>
                <a:ext cx="31" cy="55"/>
              </a:xfrm>
              <a:custGeom>
                <a:avLst/>
                <a:gdLst>
                  <a:gd name="T0" fmla="*/ 9 w 12"/>
                  <a:gd name="T1" fmla="*/ 19 h 21"/>
                  <a:gd name="T2" fmla="*/ 10 w 12"/>
                  <a:gd name="T3" fmla="*/ 18 h 21"/>
                  <a:gd name="T4" fmla="*/ 5 w 12"/>
                  <a:gd name="T5" fmla="*/ 1 h 21"/>
                  <a:gd name="T6" fmla="*/ 3 w 12"/>
                  <a:gd name="T7" fmla="*/ 1 h 21"/>
                  <a:gd name="T8" fmla="*/ 7 w 12"/>
                  <a:gd name="T9" fmla="*/ 20 h 21"/>
                  <a:gd name="T10" fmla="*/ 9 w 12"/>
                  <a:gd name="T11" fmla="*/ 20 h 21"/>
                  <a:gd name="T12" fmla="*/ 9 w 12"/>
                  <a:gd name="T1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1">
                    <a:moveTo>
                      <a:pt x="9" y="19"/>
                    </a:moveTo>
                    <a:cubicBezTo>
                      <a:pt x="9" y="19"/>
                      <a:pt x="10" y="19"/>
                      <a:pt x="10" y="18"/>
                    </a:cubicBezTo>
                    <a:cubicBezTo>
                      <a:pt x="10" y="12"/>
                      <a:pt x="12" y="4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0" y="8"/>
                      <a:pt x="6" y="14"/>
                      <a:pt x="7" y="20"/>
                    </a:cubicBezTo>
                    <a:cubicBezTo>
                      <a:pt x="7" y="21"/>
                      <a:pt x="9" y="21"/>
                      <a:pt x="9" y="20"/>
                    </a:cubicBezTo>
                    <a:cubicBezTo>
                      <a:pt x="9" y="19"/>
                      <a:pt x="9" y="19"/>
                      <a:pt x="9" y="19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89"/>
              <p:cNvSpPr/>
              <p:nvPr/>
            </p:nvSpPr>
            <p:spPr bwMode="auto">
              <a:xfrm>
                <a:off x="6306" y="2392"/>
                <a:ext cx="54" cy="44"/>
              </a:xfrm>
              <a:custGeom>
                <a:avLst/>
                <a:gdLst>
                  <a:gd name="T0" fmla="*/ 2 w 21"/>
                  <a:gd name="T1" fmla="*/ 4 h 17"/>
                  <a:gd name="T2" fmla="*/ 1 w 21"/>
                  <a:gd name="T3" fmla="*/ 6 h 17"/>
                  <a:gd name="T4" fmla="*/ 19 w 21"/>
                  <a:gd name="T5" fmla="*/ 9 h 17"/>
                  <a:gd name="T6" fmla="*/ 2 w 21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">
                    <a:moveTo>
                      <a:pt x="2" y="4"/>
                    </a:moveTo>
                    <a:cubicBezTo>
                      <a:pt x="1" y="4"/>
                      <a:pt x="0" y="5"/>
                      <a:pt x="1" y="6"/>
                    </a:cubicBezTo>
                    <a:cubicBezTo>
                      <a:pt x="4" y="9"/>
                      <a:pt x="17" y="17"/>
                      <a:pt x="19" y="9"/>
                    </a:cubicBezTo>
                    <a:cubicBezTo>
                      <a:pt x="21" y="0"/>
                      <a:pt x="7" y="3"/>
                      <a:pt x="2" y="4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90"/>
              <p:cNvSpPr/>
              <p:nvPr/>
            </p:nvSpPr>
            <p:spPr bwMode="auto">
              <a:xfrm>
                <a:off x="6134" y="2134"/>
                <a:ext cx="75" cy="54"/>
              </a:xfrm>
              <a:custGeom>
                <a:avLst/>
                <a:gdLst>
                  <a:gd name="T0" fmla="*/ 26 w 29"/>
                  <a:gd name="T1" fmla="*/ 1 h 21"/>
                  <a:gd name="T2" fmla="*/ 26 w 29"/>
                  <a:gd name="T3" fmla="*/ 1 h 21"/>
                  <a:gd name="T4" fmla="*/ 7 w 29"/>
                  <a:gd name="T5" fmla="*/ 16 h 21"/>
                  <a:gd name="T6" fmla="*/ 28 w 29"/>
                  <a:gd name="T7" fmla="*/ 3 h 21"/>
                  <a:gd name="T8" fmla="*/ 26 w 29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26" y="1"/>
                    </a:moveTo>
                    <a:cubicBezTo>
                      <a:pt x="26" y="1"/>
                      <a:pt x="26" y="1"/>
                      <a:pt x="26" y="1"/>
                    </a:cubicBezTo>
                    <a:cubicBezTo>
                      <a:pt x="22" y="2"/>
                      <a:pt x="0" y="9"/>
                      <a:pt x="7" y="16"/>
                    </a:cubicBezTo>
                    <a:cubicBezTo>
                      <a:pt x="13" y="21"/>
                      <a:pt x="24" y="6"/>
                      <a:pt x="28" y="3"/>
                    </a:cubicBezTo>
                    <a:cubicBezTo>
                      <a:pt x="29" y="2"/>
                      <a:pt x="27" y="0"/>
                      <a:pt x="26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91"/>
              <p:cNvSpPr/>
              <p:nvPr/>
            </p:nvSpPr>
            <p:spPr bwMode="auto">
              <a:xfrm>
                <a:off x="6173" y="2087"/>
                <a:ext cx="44" cy="44"/>
              </a:xfrm>
              <a:custGeom>
                <a:avLst/>
                <a:gdLst>
                  <a:gd name="T0" fmla="*/ 14 w 17"/>
                  <a:gd name="T1" fmla="*/ 15 h 17"/>
                  <a:gd name="T2" fmla="*/ 14 w 17"/>
                  <a:gd name="T3" fmla="*/ 16 h 17"/>
                  <a:gd name="T4" fmla="*/ 16 w 17"/>
                  <a:gd name="T5" fmla="*/ 14 h 17"/>
                  <a:gd name="T6" fmla="*/ 16 w 17"/>
                  <a:gd name="T7" fmla="*/ 13 h 17"/>
                  <a:gd name="T8" fmla="*/ 16 w 17"/>
                  <a:gd name="T9" fmla="*/ 13 h 17"/>
                  <a:gd name="T10" fmla="*/ 1 w 17"/>
                  <a:gd name="T11" fmla="*/ 3 h 17"/>
                  <a:gd name="T12" fmla="*/ 0 w 17"/>
                  <a:gd name="T13" fmla="*/ 5 h 17"/>
                  <a:gd name="T14" fmla="*/ 14 w 17"/>
                  <a:gd name="T1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4" y="15"/>
                    </a:moveTo>
                    <a:cubicBezTo>
                      <a:pt x="14" y="15"/>
                      <a:pt x="14" y="15"/>
                      <a:pt x="14" y="16"/>
                    </a:cubicBezTo>
                    <a:cubicBezTo>
                      <a:pt x="15" y="17"/>
                      <a:pt x="17" y="15"/>
                      <a:pt x="16" y="14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8"/>
                      <a:pt x="7" y="0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3" y="10"/>
                      <a:pt x="8" y="13"/>
                      <a:pt x="14" y="15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92"/>
              <p:cNvSpPr/>
              <p:nvPr/>
            </p:nvSpPr>
            <p:spPr bwMode="auto">
              <a:xfrm>
                <a:off x="6180" y="2144"/>
                <a:ext cx="45" cy="60"/>
              </a:xfrm>
              <a:custGeom>
                <a:avLst/>
                <a:gdLst>
                  <a:gd name="T0" fmla="*/ 11 w 17"/>
                  <a:gd name="T1" fmla="*/ 21 h 23"/>
                  <a:gd name="T2" fmla="*/ 16 w 17"/>
                  <a:gd name="T3" fmla="*/ 13 h 23"/>
                  <a:gd name="T4" fmla="*/ 16 w 17"/>
                  <a:gd name="T5" fmla="*/ 7 h 23"/>
                  <a:gd name="T6" fmla="*/ 16 w 17"/>
                  <a:gd name="T7" fmla="*/ 2 h 23"/>
                  <a:gd name="T8" fmla="*/ 14 w 17"/>
                  <a:gd name="T9" fmla="*/ 1 h 23"/>
                  <a:gd name="T10" fmla="*/ 13 w 17"/>
                  <a:gd name="T11" fmla="*/ 1 h 23"/>
                  <a:gd name="T12" fmla="*/ 11 w 17"/>
                  <a:gd name="T13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3">
                    <a:moveTo>
                      <a:pt x="11" y="21"/>
                    </a:moveTo>
                    <a:cubicBezTo>
                      <a:pt x="15" y="21"/>
                      <a:pt x="16" y="17"/>
                      <a:pt x="16" y="13"/>
                    </a:cubicBezTo>
                    <a:cubicBezTo>
                      <a:pt x="16" y="11"/>
                      <a:pt x="16" y="9"/>
                      <a:pt x="16" y="7"/>
                    </a:cubicBezTo>
                    <a:cubicBezTo>
                      <a:pt x="16" y="6"/>
                      <a:pt x="16" y="4"/>
                      <a:pt x="16" y="2"/>
                    </a:cubicBezTo>
                    <a:cubicBezTo>
                      <a:pt x="17" y="1"/>
                      <a:pt x="15" y="0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1" y="4"/>
                      <a:pt x="0" y="23"/>
                      <a:pt x="11" y="2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93"/>
              <p:cNvSpPr/>
              <p:nvPr/>
            </p:nvSpPr>
            <p:spPr bwMode="auto">
              <a:xfrm>
                <a:off x="6222" y="2066"/>
                <a:ext cx="26" cy="49"/>
              </a:xfrm>
              <a:custGeom>
                <a:avLst/>
                <a:gdLst>
                  <a:gd name="T0" fmla="*/ 2 w 10"/>
                  <a:gd name="T1" fmla="*/ 18 h 19"/>
                  <a:gd name="T2" fmla="*/ 4 w 10"/>
                  <a:gd name="T3" fmla="*/ 18 h 19"/>
                  <a:gd name="T4" fmla="*/ 10 w 10"/>
                  <a:gd name="T5" fmla="*/ 7 h 19"/>
                  <a:gd name="T6" fmla="*/ 5 w 10"/>
                  <a:gd name="T7" fmla="*/ 1 h 19"/>
                  <a:gd name="T8" fmla="*/ 1 w 10"/>
                  <a:gd name="T9" fmla="*/ 8 h 19"/>
                  <a:gd name="T10" fmla="*/ 1 w 10"/>
                  <a:gd name="T11" fmla="*/ 17 h 19"/>
                  <a:gd name="T12" fmla="*/ 2 w 10"/>
                  <a:gd name="T1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2" y="18"/>
                    </a:moveTo>
                    <a:cubicBezTo>
                      <a:pt x="3" y="19"/>
                      <a:pt x="3" y="19"/>
                      <a:pt x="4" y="18"/>
                    </a:cubicBezTo>
                    <a:cubicBezTo>
                      <a:pt x="7" y="15"/>
                      <a:pt x="9" y="11"/>
                      <a:pt x="10" y="7"/>
                    </a:cubicBezTo>
                    <a:cubicBezTo>
                      <a:pt x="10" y="4"/>
                      <a:pt x="8" y="0"/>
                      <a:pt x="5" y="1"/>
                    </a:cubicBezTo>
                    <a:cubicBezTo>
                      <a:pt x="2" y="2"/>
                      <a:pt x="2" y="6"/>
                      <a:pt x="1" y="8"/>
                    </a:cubicBezTo>
                    <a:cubicBezTo>
                      <a:pt x="1" y="11"/>
                      <a:pt x="1" y="14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94"/>
              <p:cNvSpPr/>
              <p:nvPr/>
            </p:nvSpPr>
            <p:spPr bwMode="auto">
              <a:xfrm>
                <a:off x="6233" y="2139"/>
                <a:ext cx="52" cy="36"/>
              </a:xfrm>
              <a:custGeom>
                <a:avLst/>
                <a:gdLst>
                  <a:gd name="T0" fmla="*/ 1 w 20"/>
                  <a:gd name="T1" fmla="*/ 2 h 14"/>
                  <a:gd name="T2" fmla="*/ 8 w 20"/>
                  <a:gd name="T3" fmla="*/ 12 h 14"/>
                  <a:gd name="T4" fmla="*/ 17 w 20"/>
                  <a:gd name="T5" fmla="*/ 10 h 14"/>
                  <a:gd name="T6" fmla="*/ 2 w 20"/>
                  <a:gd name="T7" fmla="*/ 0 h 14"/>
                  <a:gd name="T8" fmla="*/ 1 w 20"/>
                  <a:gd name="T9" fmla="*/ 2 h 14"/>
                  <a:gd name="T10" fmla="*/ 1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" y="2"/>
                    </a:moveTo>
                    <a:cubicBezTo>
                      <a:pt x="2" y="6"/>
                      <a:pt x="5" y="9"/>
                      <a:pt x="8" y="12"/>
                    </a:cubicBezTo>
                    <a:cubicBezTo>
                      <a:pt x="11" y="14"/>
                      <a:pt x="15" y="14"/>
                      <a:pt x="17" y="10"/>
                    </a:cubicBezTo>
                    <a:cubicBezTo>
                      <a:pt x="20" y="4"/>
                      <a:pt x="6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95"/>
              <p:cNvSpPr/>
              <p:nvPr/>
            </p:nvSpPr>
            <p:spPr bwMode="auto">
              <a:xfrm>
                <a:off x="5964" y="1742"/>
                <a:ext cx="73" cy="34"/>
              </a:xfrm>
              <a:custGeom>
                <a:avLst/>
                <a:gdLst>
                  <a:gd name="T0" fmla="*/ 26 w 28"/>
                  <a:gd name="T1" fmla="*/ 10 h 13"/>
                  <a:gd name="T2" fmla="*/ 27 w 28"/>
                  <a:gd name="T3" fmla="*/ 8 h 13"/>
                  <a:gd name="T4" fmla="*/ 26 w 28"/>
                  <a:gd name="T5" fmla="*/ 7 h 13"/>
                  <a:gd name="T6" fmla="*/ 10 w 28"/>
                  <a:gd name="T7" fmla="*/ 0 h 13"/>
                  <a:gd name="T8" fmla="*/ 2 w 28"/>
                  <a:gd name="T9" fmla="*/ 9 h 13"/>
                  <a:gd name="T10" fmla="*/ 12 w 28"/>
                  <a:gd name="T11" fmla="*/ 12 h 13"/>
                  <a:gd name="T12" fmla="*/ 26 w 28"/>
                  <a:gd name="T13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3">
                    <a:moveTo>
                      <a:pt x="26" y="10"/>
                    </a:moveTo>
                    <a:cubicBezTo>
                      <a:pt x="28" y="10"/>
                      <a:pt x="28" y="9"/>
                      <a:pt x="27" y="8"/>
                    </a:cubicBezTo>
                    <a:cubicBezTo>
                      <a:pt x="27" y="8"/>
                      <a:pt x="27" y="7"/>
                      <a:pt x="26" y="7"/>
                    </a:cubicBezTo>
                    <a:cubicBezTo>
                      <a:pt x="22" y="3"/>
                      <a:pt x="16" y="0"/>
                      <a:pt x="10" y="0"/>
                    </a:cubicBezTo>
                    <a:cubicBezTo>
                      <a:pt x="6" y="0"/>
                      <a:pt x="0" y="4"/>
                      <a:pt x="2" y="9"/>
                    </a:cubicBezTo>
                    <a:cubicBezTo>
                      <a:pt x="3" y="13"/>
                      <a:pt x="9" y="13"/>
                      <a:pt x="12" y="12"/>
                    </a:cubicBezTo>
                    <a:cubicBezTo>
                      <a:pt x="17" y="12"/>
                      <a:pt x="22" y="10"/>
                      <a:pt x="26" y="1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96"/>
              <p:cNvSpPr/>
              <p:nvPr/>
            </p:nvSpPr>
            <p:spPr bwMode="auto">
              <a:xfrm>
                <a:off x="6024" y="1698"/>
                <a:ext cx="34" cy="60"/>
              </a:xfrm>
              <a:custGeom>
                <a:avLst/>
                <a:gdLst>
                  <a:gd name="T0" fmla="*/ 9 w 13"/>
                  <a:gd name="T1" fmla="*/ 21 h 23"/>
                  <a:gd name="T2" fmla="*/ 9 w 13"/>
                  <a:gd name="T3" fmla="*/ 20 h 23"/>
                  <a:gd name="T4" fmla="*/ 13 w 13"/>
                  <a:gd name="T5" fmla="*/ 7 h 23"/>
                  <a:gd name="T6" fmla="*/ 6 w 13"/>
                  <a:gd name="T7" fmla="*/ 1 h 23"/>
                  <a:gd name="T8" fmla="*/ 7 w 13"/>
                  <a:gd name="T9" fmla="*/ 22 h 23"/>
                  <a:gd name="T10" fmla="*/ 9 w 13"/>
                  <a:gd name="T11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3">
                    <a:moveTo>
                      <a:pt x="9" y="21"/>
                    </a:moveTo>
                    <a:cubicBezTo>
                      <a:pt x="9" y="21"/>
                      <a:pt x="9" y="21"/>
                      <a:pt x="9" y="20"/>
                    </a:cubicBezTo>
                    <a:cubicBezTo>
                      <a:pt x="11" y="16"/>
                      <a:pt x="13" y="12"/>
                      <a:pt x="13" y="7"/>
                    </a:cubicBezTo>
                    <a:cubicBezTo>
                      <a:pt x="13" y="4"/>
                      <a:pt x="10" y="0"/>
                      <a:pt x="6" y="1"/>
                    </a:cubicBezTo>
                    <a:cubicBezTo>
                      <a:pt x="0" y="3"/>
                      <a:pt x="5" y="18"/>
                      <a:pt x="7" y="22"/>
                    </a:cubicBezTo>
                    <a:cubicBezTo>
                      <a:pt x="8" y="23"/>
                      <a:pt x="10" y="22"/>
                      <a:pt x="9" y="2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97"/>
              <p:cNvSpPr/>
              <p:nvPr/>
            </p:nvSpPr>
            <p:spPr bwMode="auto">
              <a:xfrm>
                <a:off x="5985" y="1779"/>
                <a:ext cx="55" cy="49"/>
              </a:xfrm>
              <a:custGeom>
                <a:avLst/>
                <a:gdLst>
                  <a:gd name="T0" fmla="*/ 18 w 21"/>
                  <a:gd name="T1" fmla="*/ 0 h 19"/>
                  <a:gd name="T2" fmla="*/ 18 w 21"/>
                  <a:gd name="T3" fmla="*/ 0 h 19"/>
                  <a:gd name="T4" fmla="*/ 6 w 21"/>
                  <a:gd name="T5" fmla="*/ 8 h 19"/>
                  <a:gd name="T6" fmla="*/ 5 w 21"/>
                  <a:gd name="T7" fmla="*/ 18 h 19"/>
                  <a:gd name="T8" fmla="*/ 14 w 21"/>
                  <a:gd name="T9" fmla="*/ 13 h 19"/>
                  <a:gd name="T10" fmla="*/ 20 w 21"/>
                  <a:gd name="T11" fmla="*/ 2 h 19"/>
                  <a:gd name="T12" fmla="*/ 18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4" y="2"/>
                      <a:pt x="9" y="5"/>
                      <a:pt x="6" y="8"/>
                    </a:cubicBezTo>
                    <a:cubicBezTo>
                      <a:pt x="3" y="10"/>
                      <a:pt x="0" y="16"/>
                      <a:pt x="5" y="18"/>
                    </a:cubicBezTo>
                    <a:cubicBezTo>
                      <a:pt x="8" y="19"/>
                      <a:pt x="12" y="15"/>
                      <a:pt x="14" y="13"/>
                    </a:cubicBezTo>
                    <a:cubicBezTo>
                      <a:pt x="16" y="10"/>
                      <a:pt x="19" y="6"/>
                      <a:pt x="20" y="2"/>
                    </a:cubicBezTo>
                    <a:cubicBezTo>
                      <a:pt x="21" y="1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8"/>
              <p:cNvSpPr/>
              <p:nvPr/>
            </p:nvSpPr>
            <p:spPr bwMode="auto">
              <a:xfrm>
                <a:off x="6045" y="1784"/>
                <a:ext cx="47" cy="55"/>
              </a:xfrm>
              <a:custGeom>
                <a:avLst/>
                <a:gdLst>
                  <a:gd name="T0" fmla="*/ 12 w 18"/>
                  <a:gd name="T1" fmla="*/ 18 h 21"/>
                  <a:gd name="T2" fmla="*/ 4 w 18"/>
                  <a:gd name="T3" fmla="*/ 1 h 21"/>
                  <a:gd name="T4" fmla="*/ 2 w 18"/>
                  <a:gd name="T5" fmla="*/ 0 h 21"/>
                  <a:gd name="T6" fmla="*/ 1 w 18"/>
                  <a:gd name="T7" fmla="*/ 2 h 21"/>
                  <a:gd name="T8" fmla="*/ 4 w 18"/>
                  <a:gd name="T9" fmla="*/ 16 h 21"/>
                  <a:gd name="T10" fmla="*/ 12 w 18"/>
                  <a:gd name="T11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1">
                    <a:moveTo>
                      <a:pt x="12" y="18"/>
                    </a:moveTo>
                    <a:cubicBezTo>
                      <a:pt x="18" y="15"/>
                      <a:pt x="4" y="5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1"/>
                      <a:pt x="4" y="16"/>
                    </a:cubicBezTo>
                    <a:cubicBezTo>
                      <a:pt x="5" y="19"/>
                      <a:pt x="9" y="21"/>
                      <a:pt x="12" y="18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99"/>
              <p:cNvSpPr/>
              <p:nvPr/>
            </p:nvSpPr>
            <p:spPr bwMode="auto">
              <a:xfrm>
                <a:off x="6063" y="1721"/>
                <a:ext cx="63" cy="37"/>
              </a:xfrm>
              <a:custGeom>
                <a:avLst/>
                <a:gdLst>
                  <a:gd name="T0" fmla="*/ 2 w 24"/>
                  <a:gd name="T1" fmla="*/ 13 h 14"/>
                  <a:gd name="T2" fmla="*/ 23 w 24"/>
                  <a:gd name="T3" fmla="*/ 2 h 14"/>
                  <a:gd name="T4" fmla="*/ 22 w 24"/>
                  <a:gd name="T5" fmla="*/ 0 h 14"/>
                  <a:gd name="T6" fmla="*/ 1 w 24"/>
                  <a:gd name="T7" fmla="*/ 11 h 14"/>
                  <a:gd name="T8" fmla="*/ 1 w 24"/>
                  <a:gd name="T9" fmla="*/ 12 h 14"/>
                  <a:gd name="T10" fmla="*/ 1 w 24"/>
                  <a:gd name="T11" fmla="*/ 13 h 14"/>
                  <a:gd name="T12" fmla="*/ 2 w 24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4">
                    <a:moveTo>
                      <a:pt x="2" y="13"/>
                    </a:moveTo>
                    <a:cubicBezTo>
                      <a:pt x="9" y="11"/>
                      <a:pt x="24" y="12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13" y="1"/>
                      <a:pt x="7" y="6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3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0"/>
              <p:cNvSpPr/>
              <p:nvPr/>
            </p:nvSpPr>
            <p:spPr bwMode="auto">
              <a:xfrm>
                <a:off x="6123" y="1461"/>
                <a:ext cx="55" cy="54"/>
              </a:xfrm>
              <a:custGeom>
                <a:avLst/>
                <a:gdLst>
                  <a:gd name="T0" fmla="*/ 7 w 21"/>
                  <a:gd name="T1" fmla="*/ 12 h 21"/>
                  <a:gd name="T2" fmla="*/ 18 w 21"/>
                  <a:gd name="T3" fmla="*/ 20 h 21"/>
                  <a:gd name="T4" fmla="*/ 20 w 21"/>
                  <a:gd name="T5" fmla="*/ 18 h 21"/>
                  <a:gd name="T6" fmla="*/ 19 w 21"/>
                  <a:gd name="T7" fmla="*/ 18 h 21"/>
                  <a:gd name="T8" fmla="*/ 19 w 21"/>
                  <a:gd name="T9" fmla="*/ 17 h 21"/>
                  <a:gd name="T10" fmla="*/ 10 w 21"/>
                  <a:gd name="T11" fmla="*/ 3 h 21"/>
                  <a:gd name="T12" fmla="*/ 0 w 21"/>
                  <a:gd name="T13" fmla="*/ 4 h 21"/>
                  <a:gd name="T14" fmla="*/ 7 w 21"/>
                  <a:gd name="T15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1">
                    <a:moveTo>
                      <a:pt x="7" y="12"/>
                    </a:moveTo>
                    <a:cubicBezTo>
                      <a:pt x="10" y="15"/>
                      <a:pt x="14" y="17"/>
                      <a:pt x="18" y="20"/>
                    </a:cubicBezTo>
                    <a:cubicBezTo>
                      <a:pt x="19" y="21"/>
                      <a:pt x="21" y="19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7"/>
                      <a:pt x="19" y="17"/>
                    </a:cubicBezTo>
                    <a:cubicBezTo>
                      <a:pt x="18" y="12"/>
                      <a:pt x="14" y="6"/>
                      <a:pt x="10" y="3"/>
                    </a:cubicBezTo>
                    <a:cubicBezTo>
                      <a:pt x="8" y="1"/>
                      <a:pt x="1" y="0"/>
                      <a:pt x="0" y="4"/>
                    </a:cubicBezTo>
                    <a:cubicBezTo>
                      <a:pt x="0" y="7"/>
                      <a:pt x="4" y="10"/>
                      <a:pt x="7" y="1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01"/>
              <p:cNvSpPr/>
              <p:nvPr/>
            </p:nvSpPr>
            <p:spPr bwMode="auto">
              <a:xfrm>
                <a:off x="6121" y="1518"/>
                <a:ext cx="54" cy="34"/>
              </a:xfrm>
              <a:custGeom>
                <a:avLst/>
                <a:gdLst>
                  <a:gd name="T0" fmla="*/ 3 w 21"/>
                  <a:gd name="T1" fmla="*/ 11 h 13"/>
                  <a:gd name="T2" fmla="*/ 12 w 21"/>
                  <a:gd name="T3" fmla="*/ 10 h 13"/>
                  <a:gd name="T4" fmla="*/ 20 w 21"/>
                  <a:gd name="T5" fmla="*/ 4 h 13"/>
                  <a:gd name="T6" fmla="*/ 20 w 21"/>
                  <a:gd name="T7" fmla="*/ 3 h 13"/>
                  <a:gd name="T8" fmla="*/ 19 w 21"/>
                  <a:gd name="T9" fmla="*/ 1 h 13"/>
                  <a:gd name="T10" fmla="*/ 4 w 21"/>
                  <a:gd name="T11" fmla="*/ 4 h 13"/>
                  <a:gd name="T12" fmla="*/ 3 w 21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3">
                    <a:moveTo>
                      <a:pt x="3" y="11"/>
                    </a:moveTo>
                    <a:cubicBezTo>
                      <a:pt x="5" y="13"/>
                      <a:pt x="10" y="11"/>
                      <a:pt x="12" y="10"/>
                    </a:cubicBezTo>
                    <a:cubicBezTo>
                      <a:pt x="15" y="8"/>
                      <a:pt x="19" y="6"/>
                      <a:pt x="20" y="4"/>
                    </a:cubicBezTo>
                    <a:cubicBezTo>
                      <a:pt x="21" y="3"/>
                      <a:pt x="21" y="3"/>
                      <a:pt x="20" y="3"/>
                    </a:cubicBezTo>
                    <a:cubicBezTo>
                      <a:pt x="21" y="2"/>
                      <a:pt x="20" y="1"/>
                      <a:pt x="19" y="1"/>
                    </a:cubicBezTo>
                    <a:cubicBezTo>
                      <a:pt x="14" y="2"/>
                      <a:pt x="8" y="0"/>
                      <a:pt x="4" y="4"/>
                    </a:cubicBezTo>
                    <a:cubicBezTo>
                      <a:pt x="2" y="6"/>
                      <a:pt x="0" y="10"/>
                      <a:pt x="3" y="1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02"/>
              <p:cNvSpPr/>
              <p:nvPr/>
            </p:nvSpPr>
            <p:spPr bwMode="auto">
              <a:xfrm>
                <a:off x="6175" y="1450"/>
                <a:ext cx="47" cy="60"/>
              </a:xfrm>
              <a:custGeom>
                <a:avLst/>
                <a:gdLst>
                  <a:gd name="T0" fmla="*/ 5 w 18"/>
                  <a:gd name="T1" fmla="*/ 21 h 23"/>
                  <a:gd name="T2" fmla="*/ 7 w 18"/>
                  <a:gd name="T3" fmla="*/ 22 h 23"/>
                  <a:gd name="T4" fmla="*/ 14 w 18"/>
                  <a:gd name="T5" fmla="*/ 0 h 23"/>
                  <a:gd name="T6" fmla="*/ 13 w 18"/>
                  <a:gd name="T7" fmla="*/ 0 h 23"/>
                  <a:gd name="T8" fmla="*/ 4 w 18"/>
                  <a:gd name="T9" fmla="*/ 20 h 23"/>
                  <a:gd name="T10" fmla="*/ 5 w 18"/>
                  <a:gd name="T11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3">
                    <a:moveTo>
                      <a:pt x="5" y="21"/>
                    </a:moveTo>
                    <a:cubicBezTo>
                      <a:pt x="5" y="22"/>
                      <a:pt x="6" y="23"/>
                      <a:pt x="7" y="22"/>
                    </a:cubicBezTo>
                    <a:cubicBezTo>
                      <a:pt x="12" y="16"/>
                      <a:pt x="18" y="8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4" y="2"/>
                      <a:pt x="0" y="13"/>
                      <a:pt x="4" y="20"/>
                    </a:cubicBezTo>
                    <a:cubicBezTo>
                      <a:pt x="4" y="21"/>
                      <a:pt x="5" y="21"/>
                      <a:pt x="5" y="2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03"/>
              <p:cNvSpPr/>
              <p:nvPr/>
            </p:nvSpPr>
            <p:spPr bwMode="auto">
              <a:xfrm>
                <a:off x="6167" y="1534"/>
                <a:ext cx="27" cy="41"/>
              </a:xfrm>
              <a:custGeom>
                <a:avLst/>
                <a:gdLst>
                  <a:gd name="T0" fmla="*/ 3 w 10"/>
                  <a:gd name="T1" fmla="*/ 2 h 16"/>
                  <a:gd name="T2" fmla="*/ 9 w 10"/>
                  <a:gd name="T3" fmla="*/ 16 h 16"/>
                  <a:gd name="T4" fmla="*/ 10 w 10"/>
                  <a:gd name="T5" fmla="*/ 15 h 16"/>
                  <a:gd name="T6" fmla="*/ 5 w 10"/>
                  <a:gd name="T7" fmla="*/ 1 h 16"/>
                  <a:gd name="T8" fmla="*/ 4 w 10"/>
                  <a:gd name="T9" fmla="*/ 1 h 16"/>
                  <a:gd name="T10" fmla="*/ 3 w 10"/>
                  <a:gd name="T1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6">
                    <a:moveTo>
                      <a:pt x="3" y="2"/>
                    </a:moveTo>
                    <a:cubicBezTo>
                      <a:pt x="2" y="7"/>
                      <a:pt x="0" y="16"/>
                      <a:pt x="9" y="16"/>
                    </a:cubicBezTo>
                    <a:cubicBezTo>
                      <a:pt x="9" y="16"/>
                      <a:pt x="10" y="15"/>
                      <a:pt x="10" y="15"/>
                    </a:cubicBezTo>
                    <a:cubicBezTo>
                      <a:pt x="10" y="9"/>
                      <a:pt x="9" y="5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04"/>
              <p:cNvSpPr/>
              <p:nvPr/>
            </p:nvSpPr>
            <p:spPr bwMode="auto">
              <a:xfrm>
                <a:off x="6204" y="1489"/>
                <a:ext cx="55" cy="34"/>
              </a:xfrm>
              <a:custGeom>
                <a:avLst/>
                <a:gdLst>
                  <a:gd name="T0" fmla="*/ 1 w 21"/>
                  <a:gd name="T1" fmla="*/ 9 h 13"/>
                  <a:gd name="T2" fmla="*/ 14 w 21"/>
                  <a:gd name="T3" fmla="*/ 12 h 13"/>
                  <a:gd name="T4" fmla="*/ 20 w 21"/>
                  <a:gd name="T5" fmla="*/ 5 h 13"/>
                  <a:gd name="T6" fmla="*/ 1 w 21"/>
                  <a:gd name="T7" fmla="*/ 7 h 13"/>
                  <a:gd name="T8" fmla="*/ 1 w 21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1" y="9"/>
                    </a:moveTo>
                    <a:cubicBezTo>
                      <a:pt x="4" y="12"/>
                      <a:pt x="10" y="13"/>
                      <a:pt x="14" y="12"/>
                    </a:cubicBezTo>
                    <a:cubicBezTo>
                      <a:pt x="17" y="11"/>
                      <a:pt x="21" y="8"/>
                      <a:pt x="20" y="5"/>
                    </a:cubicBezTo>
                    <a:cubicBezTo>
                      <a:pt x="18" y="0"/>
                      <a:pt x="4" y="6"/>
                      <a:pt x="1" y="7"/>
                    </a:cubicBezTo>
                    <a:cubicBezTo>
                      <a:pt x="0" y="7"/>
                      <a:pt x="0" y="9"/>
                      <a:pt x="1" y="9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05"/>
              <p:cNvSpPr/>
              <p:nvPr/>
            </p:nvSpPr>
            <p:spPr bwMode="auto">
              <a:xfrm>
                <a:off x="6746" y="1419"/>
                <a:ext cx="18" cy="57"/>
              </a:xfrm>
              <a:custGeom>
                <a:avLst/>
                <a:gdLst>
                  <a:gd name="T0" fmla="*/ 5 w 7"/>
                  <a:gd name="T1" fmla="*/ 1 h 22"/>
                  <a:gd name="T2" fmla="*/ 3 w 7"/>
                  <a:gd name="T3" fmla="*/ 0 h 22"/>
                  <a:gd name="T4" fmla="*/ 1 w 7"/>
                  <a:gd name="T5" fmla="*/ 9 h 22"/>
                  <a:gd name="T6" fmla="*/ 4 w 7"/>
                  <a:gd name="T7" fmla="*/ 21 h 22"/>
                  <a:gd name="T8" fmla="*/ 6 w 7"/>
                  <a:gd name="T9" fmla="*/ 21 h 22"/>
                  <a:gd name="T10" fmla="*/ 6 w 7"/>
                  <a:gd name="T11" fmla="*/ 20 h 22"/>
                  <a:gd name="T12" fmla="*/ 5 w 7"/>
                  <a:gd name="T1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5" y="1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0" y="1"/>
                      <a:pt x="0" y="6"/>
                      <a:pt x="1" y="9"/>
                    </a:cubicBezTo>
                    <a:cubicBezTo>
                      <a:pt x="1" y="13"/>
                      <a:pt x="2" y="17"/>
                      <a:pt x="4" y="21"/>
                    </a:cubicBezTo>
                    <a:cubicBezTo>
                      <a:pt x="5" y="22"/>
                      <a:pt x="6" y="21"/>
                      <a:pt x="6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3"/>
                      <a:pt x="7" y="7"/>
                      <a:pt x="5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06"/>
              <p:cNvSpPr/>
              <p:nvPr/>
            </p:nvSpPr>
            <p:spPr bwMode="auto">
              <a:xfrm>
                <a:off x="6764" y="1434"/>
                <a:ext cx="58" cy="45"/>
              </a:xfrm>
              <a:custGeom>
                <a:avLst/>
                <a:gdLst>
                  <a:gd name="T0" fmla="*/ 2 w 22"/>
                  <a:gd name="T1" fmla="*/ 17 h 17"/>
                  <a:gd name="T2" fmla="*/ 13 w 22"/>
                  <a:gd name="T3" fmla="*/ 11 h 17"/>
                  <a:gd name="T4" fmla="*/ 21 w 22"/>
                  <a:gd name="T5" fmla="*/ 2 h 17"/>
                  <a:gd name="T6" fmla="*/ 21 w 22"/>
                  <a:gd name="T7" fmla="*/ 1 h 17"/>
                  <a:gd name="T8" fmla="*/ 1 w 22"/>
                  <a:gd name="T9" fmla="*/ 16 h 17"/>
                  <a:gd name="T10" fmla="*/ 1 w 22"/>
                  <a:gd name="T11" fmla="*/ 16 h 17"/>
                  <a:gd name="T12" fmla="*/ 2 w 2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7">
                    <a:moveTo>
                      <a:pt x="2" y="17"/>
                    </a:moveTo>
                    <a:cubicBezTo>
                      <a:pt x="6" y="16"/>
                      <a:pt x="10" y="14"/>
                      <a:pt x="13" y="11"/>
                    </a:cubicBezTo>
                    <a:cubicBezTo>
                      <a:pt x="17" y="9"/>
                      <a:pt x="20" y="6"/>
                      <a:pt x="21" y="2"/>
                    </a:cubicBezTo>
                    <a:cubicBezTo>
                      <a:pt x="22" y="2"/>
                      <a:pt x="21" y="1"/>
                      <a:pt x="21" y="1"/>
                    </a:cubicBezTo>
                    <a:cubicBezTo>
                      <a:pt x="13" y="0"/>
                      <a:pt x="5" y="9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1" y="17"/>
                      <a:pt x="2" y="17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07"/>
              <p:cNvSpPr/>
              <p:nvPr/>
            </p:nvSpPr>
            <p:spPr bwMode="auto">
              <a:xfrm>
                <a:off x="6699" y="1453"/>
                <a:ext cx="50" cy="36"/>
              </a:xfrm>
              <a:custGeom>
                <a:avLst/>
                <a:gdLst>
                  <a:gd name="T0" fmla="*/ 17 w 19"/>
                  <a:gd name="T1" fmla="*/ 13 h 14"/>
                  <a:gd name="T2" fmla="*/ 18 w 19"/>
                  <a:gd name="T3" fmla="*/ 13 h 14"/>
                  <a:gd name="T4" fmla="*/ 18 w 19"/>
                  <a:gd name="T5" fmla="*/ 12 h 14"/>
                  <a:gd name="T6" fmla="*/ 0 w 19"/>
                  <a:gd name="T7" fmla="*/ 3 h 14"/>
                  <a:gd name="T8" fmla="*/ 0 w 19"/>
                  <a:gd name="T9" fmla="*/ 4 h 14"/>
                  <a:gd name="T10" fmla="*/ 17 w 19"/>
                  <a:gd name="T1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4">
                    <a:moveTo>
                      <a:pt x="17" y="13"/>
                    </a:moveTo>
                    <a:cubicBezTo>
                      <a:pt x="17" y="14"/>
                      <a:pt x="17" y="14"/>
                      <a:pt x="18" y="13"/>
                    </a:cubicBezTo>
                    <a:cubicBezTo>
                      <a:pt x="18" y="14"/>
                      <a:pt x="19" y="12"/>
                      <a:pt x="18" y="12"/>
                    </a:cubicBezTo>
                    <a:cubicBezTo>
                      <a:pt x="14" y="8"/>
                      <a:pt x="7" y="0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4" y="9"/>
                      <a:pt x="11" y="10"/>
                      <a:pt x="17" y="1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08"/>
              <p:cNvSpPr/>
              <p:nvPr/>
            </p:nvSpPr>
            <p:spPr bwMode="auto">
              <a:xfrm>
                <a:off x="6707" y="1497"/>
                <a:ext cx="44" cy="34"/>
              </a:xfrm>
              <a:custGeom>
                <a:avLst/>
                <a:gdLst>
                  <a:gd name="T0" fmla="*/ 16 w 17"/>
                  <a:gd name="T1" fmla="*/ 0 h 13"/>
                  <a:gd name="T2" fmla="*/ 15 w 17"/>
                  <a:gd name="T3" fmla="*/ 0 h 13"/>
                  <a:gd name="T4" fmla="*/ 0 w 17"/>
                  <a:gd name="T5" fmla="*/ 12 h 13"/>
                  <a:gd name="T6" fmla="*/ 1 w 17"/>
                  <a:gd name="T7" fmla="*/ 13 h 13"/>
                  <a:gd name="T8" fmla="*/ 16 w 17"/>
                  <a:gd name="T9" fmla="*/ 2 h 13"/>
                  <a:gd name="T10" fmla="*/ 16 w 17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16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9" y="1"/>
                      <a:pt x="2" y="5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8" y="13"/>
                      <a:pt x="12" y="6"/>
                      <a:pt x="16" y="2"/>
                    </a:cubicBezTo>
                    <a:cubicBezTo>
                      <a:pt x="17" y="1"/>
                      <a:pt x="17" y="1"/>
                      <a:pt x="16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09"/>
              <p:cNvSpPr/>
              <p:nvPr/>
            </p:nvSpPr>
            <p:spPr bwMode="auto">
              <a:xfrm>
                <a:off x="6757" y="1484"/>
                <a:ext cx="39" cy="44"/>
              </a:xfrm>
              <a:custGeom>
                <a:avLst/>
                <a:gdLst>
                  <a:gd name="T0" fmla="*/ 2 w 15"/>
                  <a:gd name="T1" fmla="*/ 1 h 17"/>
                  <a:gd name="T2" fmla="*/ 2 w 15"/>
                  <a:gd name="T3" fmla="*/ 1 h 17"/>
                  <a:gd name="T4" fmla="*/ 2 w 15"/>
                  <a:gd name="T5" fmla="*/ 1 h 17"/>
                  <a:gd name="T6" fmla="*/ 1 w 15"/>
                  <a:gd name="T7" fmla="*/ 2 h 17"/>
                  <a:gd name="T8" fmla="*/ 14 w 15"/>
                  <a:gd name="T9" fmla="*/ 17 h 17"/>
                  <a:gd name="T10" fmla="*/ 15 w 15"/>
                  <a:gd name="T11" fmla="*/ 16 h 17"/>
                  <a:gd name="T12" fmla="*/ 2 w 15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7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4" y="7"/>
                      <a:pt x="7" y="15"/>
                      <a:pt x="14" y="17"/>
                    </a:cubicBezTo>
                    <a:cubicBezTo>
                      <a:pt x="14" y="17"/>
                      <a:pt x="15" y="16"/>
                      <a:pt x="15" y="16"/>
                    </a:cubicBezTo>
                    <a:cubicBezTo>
                      <a:pt x="15" y="9"/>
                      <a:pt x="7" y="5"/>
                      <a:pt x="2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10"/>
              <p:cNvSpPr/>
              <p:nvPr/>
            </p:nvSpPr>
            <p:spPr bwMode="auto">
              <a:xfrm>
                <a:off x="6230" y="1638"/>
                <a:ext cx="16" cy="52"/>
              </a:xfrm>
              <a:custGeom>
                <a:avLst/>
                <a:gdLst>
                  <a:gd name="T0" fmla="*/ 5 w 6"/>
                  <a:gd name="T1" fmla="*/ 0 h 20"/>
                  <a:gd name="T2" fmla="*/ 3 w 6"/>
                  <a:gd name="T3" fmla="*/ 0 h 20"/>
                  <a:gd name="T4" fmla="*/ 1 w 6"/>
                  <a:gd name="T5" fmla="*/ 7 h 20"/>
                  <a:gd name="T6" fmla="*/ 4 w 6"/>
                  <a:gd name="T7" fmla="*/ 19 h 20"/>
                  <a:gd name="T8" fmla="*/ 6 w 6"/>
                  <a:gd name="T9" fmla="*/ 18 h 20"/>
                  <a:gd name="T10" fmla="*/ 6 w 6"/>
                  <a:gd name="T11" fmla="*/ 18 h 20"/>
                  <a:gd name="T12" fmla="*/ 5 w 6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0">
                    <a:moveTo>
                      <a:pt x="5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0" y="1"/>
                      <a:pt x="1" y="5"/>
                      <a:pt x="1" y="7"/>
                    </a:cubicBezTo>
                    <a:cubicBezTo>
                      <a:pt x="1" y="11"/>
                      <a:pt x="2" y="15"/>
                      <a:pt x="4" y="19"/>
                    </a:cubicBezTo>
                    <a:cubicBezTo>
                      <a:pt x="5" y="20"/>
                      <a:pt x="6" y="19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2"/>
                      <a:pt x="6" y="6"/>
                      <a:pt x="5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11"/>
              <p:cNvSpPr/>
              <p:nvPr/>
            </p:nvSpPr>
            <p:spPr bwMode="auto">
              <a:xfrm>
                <a:off x="6248" y="1651"/>
                <a:ext cx="50" cy="42"/>
              </a:xfrm>
              <a:custGeom>
                <a:avLst/>
                <a:gdLst>
                  <a:gd name="T0" fmla="*/ 2 w 19"/>
                  <a:gd name="T1" fmla="*/ 16 h 16"/>
                  <a:gd name="T2" fmla="*/ 12 w 19"/>
                  <a:gd name="T3" fmla="*/ 10 h 16"/>
                  <a:gd name="T4" fmla="*/ 19 w 19"/>
                  <a:gd name="T5" fmla="*/ 2 h 16"/>
                  <a:gd name="T6" fmla="*/ 19 w 19"/>
                  <a:gd name="T7" fmla="*/ 1 h 16"/>
                  <a:gd name="T8" fmla="*/ 1 w 19"/>
                  <a:gd name="T9" fmla="*/ 14 h 16"/>
                  <a:gd name="T10" fmla="*/ 1 w 19"/>
                  <a:gd name="T11" fmla="*/ 14 h 16"/>
                  <a:gd name="T12" fmla="*/ 2 w 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2" y="16"/>
                    </a:moveTo>
                    <a:cubicBezTo>
                      <a:pt x="5" y="15"/>
                      <a:pt x="9" y="13"/>
                      <a:pt x="12" y="10"/>
                    </a:cubicBezTo>
                    <a:cubicBezTo>
                      <a:pt x="15" y="8"/>
                      <a:pt x="18" y="6"/>
                      <a:pt x="19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1" y="0"/>
                      <a:pt x="4" y="9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1" y="16"/>
                      <a:pt x="2" y="1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12"/>
              <p:cNvSpPr/>
              <p:nvPr/>
            </p:nvSpPr>
            <p:spPr bwMode="auto">
              <a:xfrm>
                <a:off x="6188" y="1669"/>
                <a:ext cx="45" cy="32"/>
              </a:xfrm>
              <a:custGeom>
                <a:avLst/>
                <a:gdLst>
                  <a:gd name="T0" fmla="*/ 15 w 17"/>
                  <a:gd name="T1" fmla="*/ 12 h 12"/>
                  <a:gd name="T2" fmla="*/ 16 w 17"/>
                  <a:gd name="T3" fmla="*/ 12 h 12"/>
                  <a:gd name="T4" fmla="*/ 17 w 17"/>
                  <a:gd name="T5" fmla="*/ 10 h 12"/>
                  <a:gd name="T6" fmla="*/ 0 w 17"/>
                  <a:gd name="T7" fmla="*/ 2 h 12"/>
                  <a:gd name="T8" fmla="*/ 0 w 17"/>
                  <a:gd name="T9" fmla="*/ 3 h 12"/>
                  <a:gd name="T10" fmla="*/ 15 w 1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2">
                    <a:moveTo>
                      <a:pt x="15" y="12"/>
                    </a:move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3" y="7"/>
                      <a:pt x="6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3" y="8"/>
                      <a:pt x="10" y="9"/>
                      <a:pt x="15" y="1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13"/>
              <p:cNvSpPr/>
              <p:nvPr/>
            </p:nvSpPr>
            <p:spPr bwMode="auto">
              <a:xfrm>
                <a:off x="6196" y="1708"/>
                <a:ext cx="39" cy="32"/>
              </a:xfrm>
              <a:custGeom>
                <a:avLst/>
                <a:gdLst>
                  <a:gd name="T0" fmla="*/ 14 w 15"/>
                  <a:gd name="T1" fmla="*/ 0 h 12"/>
                  <a:gd name="T2" fmla="*/ 14 w 15"/>
                  <a:gd name="T3" fmla="*/ 0 h 12"/>
                  <a:gd name="T4" fmla="*/ 0 w 15"/>
                  <a:gd name="T5" fmla="*/ 11 h 12"/>
                  <a:gd name="T6" fmla="*/ 1 w 15"/>
                  <a:gd name="T7" fmla="*/ 12 h 12"/>
                  <a:gd name="T8" fmla="*/ 15 w 15"/>
                  <a:gd name="T9" fmla="*/ 2 h 12"/>
                  <a:gd name="T10" fmla="*/ 14 w 1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8" y="1"/>
                      <a:pt x="1" y="5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7" y="12"/>
                      <a:pt x="11" y="6"/>
                      <a:pt x="15" y="2"/>
                    </a:cubicBezTo>
                    <a:cubicBezTo>
                      <a:pt x="15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14"/>
              <p:cNvSpPr/>
              <p:nvPr/>
            </p:nvSpPr>
            <p:spPr bwMode="auto">
              <a:xfrm>
                <a:off x="6240" y="1695"/>
                <a:ext cx="34" cy="42"/>
              </a:xfrm>
              <a:custGeom>
                <a:avLst/>
                <a:gdLst>
                  <a:gd name="T0" fmla="*/ 2 w 13"/>
                  <a:gd name="T1" fmla="*/ 1 h 16"/>
                  <a:gd name="T2" fmla="*/ 2 w 13"/>
                  <a:gd name="T3" fmla="*/ 1 h 16"/>
                  <a:gd name="T4" fmla="*/ 2 w 13"/>
                  <a:gd name="T5" fmla="*/ 1 h 16"/>
                  <a:gd name="T6" fmla="*/ 1 w 13"/>
                  <a:gd name="T7" fmla="*/ 2 h 16"/>
                  <a:gd name="T8" fmla="*/ 12 w 13"/>
                  <a:gd name="T9" fmla="*/ 16 h 16"/>
                  <a:gd name="T10" fmla="*/ 13 w 13"/>
                  <a:gd name="T11" fmla="*/ 15 h 16"/>
                  <a:gd name="T12" fmla="*/ 2 w 13"/>
                  <a:gd name="T1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4" y="7"/>
                      <a:pt x="6" y="14"/>
                      <a:pt x="12" y="16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3" y="8"/>
                      <a:pt x="7" y="5"/>
                      <a:pt x="2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5"/>
              <p:cNvSpPr/>
              <p:nvPr/>
            </p:nvSpPr>
            <p:spPr bwMode="auto">
              <a:xfrm>
                <a:off x="6131" y="2254"/>
                <a:ext cx="16" cy="52"/>
              </a:xfrm>
              <a:custGeom>
                <a:avLst/>
                <a:gdLst>
                  <a:gd name="T0" fmla="*/ 4 w 6"/>
                  <a:gd name="T1" fmla="*/ 1 h 20"/>
                  <a:gd name="T2" fmla="*/ 3 w 6"/>
                  <a:gd name="T3" fmla="*/ 0 h 20"/>
                  <a:gd name="T4" fmla="*/ 0 w 6"/>
                  <a:gd name="T5" fmla="*/ 8 h 20"/>
                  <a:gd name="T6" fmla="*/ 4 w 6"/>
                  <a:gd name="T7" fmla="*/ 19 h 20"/>
                  <a:gd name="T8" fmla="*/ 5 w 6"/>
                  <a:gd name="T9" fmla="*/ 19 h 20"/>
                  <a:gd name="T10" fmla="*/ 6 w 6"/>
                  <a:gd name="T11" fmla="*/ 18 h 20"/>
                  <a:gd name="T12" fmla="*/ 4 w 6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0">
                    <a:moveTo>
                      <a:pt x="4" y="1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0" y="1"/>
                      <a:pt x="0" y="5"/>
                      <a:pt x="0" y="8"/>
                    </a:cubicBezTo>
                    <a:cubicBezTo>
                      <a:pt x="1" y="11"/>
                      <a:pt x="2" y="16"/>
                      <a:pt x="4" y="19"/>
                    </a:cubicBezTo>
                    <a:cubicBezTo>
                      <a:pt x="4" y="20"/>
                      <a:pt x="6" y="19"/>
                      <a:pt x="5" y="19"/>
                    </a:cubicBezTo>
                    <a:cubicBezTo>
                      <a:pt x="5" y="19"/>
                      <a:pt x="6" y="18"/>
                      <a:pt x="6" y="18"/>
                    </a:cubicBezTo>
                    <a:cubicBezTo>
                      <a:pt x="6" y="12"/>
                      <a:pt x="6" y="6"/>
                      <a:pt x="4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6"/>
              <p:cNvSpPr/>
              <p:nvPr/>
            </p:nvSpPr>
            <p:spPr bwMode="auto">
              <a:xfrm>
                <a:off x="6149" y="2267"/>
                <a:ext cx="50" cy="41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1 h 16"/>
                  <a:gd name="T4" fmla="*/ 19 w 19"/>
                  <a:gd name="T5" fmla="*/ 3 h 16"/>
                  <a:gd name="T6" fmla="*/ 18 w 19"/>
                  <a:gd name="T7" fmla="*/ 2 h 16"/>
                  <a:gd name="T8" fmla="*/ 0 w 19"/>
                  <a:gd name="T9" fmla="*/ 15 h 16"/>
                  <a:gd name="T10" fmla="*/ 0 w 19"/>
                  <a:gd name="T11" fmla="*/ 15 h 16"/>
                  <a:gd name="T12" fmla="*/ 1 w 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5" y="15"/>
                      <a:pt x="8" y="13"/>
                      <a:pt x="12" y="11"/>
                    </a:cubicBezTo>
                    <a:cubicBezTo>
                      <a:pt x="14" y="9"/>
                      <a:pt x="18" y="6"/>
                      <a:pt x="19" y="3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1" y="0"/>
                      <a:pt x="4" y="9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7"/>
              <p:cNvSpPr/>
              <p:nvPr/>
            </p:nvSpPr>
            <p:spPr bwMode="auto">
              <a:xfrm>
                <a:off x="6087" y="2285"/>
                <a:ext cx="47" cy="31"/>
              </a:xfrm>
              <a:custGeom>
                <a:avLst/>
                <a:gdLst>
                  <a:gd name="T0" fmla="*/ 16 w 18"/>
                  <a:gd name="T1" fmla="*/ 12 h 12"/>
                  <a:gd name="T2" fmla="*/ 17 w 18"/>
                  <a:gd name="T3" fmla="*/ 12 h 12"/>
                  <a:gd name="T4" fmla="*/ 17 w 18"/>
                  <a:gd name="T5" fmla="*/ 11 h 12"/>
                  <a:gd name="T6" fmla="*/ 1 w 18"/>
                  <a:gd name="T7" fmla="*/ 2 h 12"/>
                  <a:gd name="T8" fmla="*/ 1 w 18"/>
                  <a:gd name="T9" fmla="*/ 4 h 12"/>
                  <a:gd name="T10" fmla="*/ 16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6" y="12"/>
                    </a:move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2"/>
                      <a:pt x="18" y="11"/>
                      <a:pt x="17" y="11"/>
                    </a:cubicBezTo>
                    <a:cubicBezTo>
                      <a:pt x="13" y="7"/>
                      <a:pt x="7" y="0"/>
                      <a:pt x="1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4" y="8"/>
                      <a:pt x="11" y="9"/>
                      <a:pt x="16" y="1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8"/>
              <p:cNvSpPr/>
              <p:nvPr/>
            </p:nvSpPr>
            <p:spPr bwMode="auto">
              <a:xfrm>
                <a:off x="6094" y="2324"/>
                <a:ext cx="42" cy="31"/>
              </a:xfrm>
              <a:custGeom>
                <a:avLst/>
                <a:gdLst>
                  <a:gd name="T0" fmla="*/ 15 w 16"/>
                  <a:gd name="T1" fmla="*/ 1 h 12"/>
                  <a:gd name="T2" fmla="*/ 14 w 16"/>
                  <a:gd name="T3" fmla="*/ 0 h 12"/>
                  <a:gd name="T4" fmla="*/ 1 w 16"/>
                  <a:gd name="T5" fmla="*/ 11 h 12"/>
                  <a:gd name="T6" fmla="*/ 1 w 16"/>
                  <a:gd name="T7" fmla="*/ 12 h 12"/>
                  <a:gd name="T8" fmla="*/ 15 w 16"/>
                  <a:gd name="T9" fmla="*/ 2 h 12"/>
                  <a:gd name="T10" fmla="*/ 15 w 16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2">
                    <a:moveTo>
                      <a:pt x="15" y="1"/>
                    </a:moveTo>
                    <a:cubicBezTo>
                      <a:pt x="15" y="0"/>
                      <a:pt x="15" y="0"/>
                      <a:pt x="14" y="0"/>
                    </a:cubicBezTo>
                    <a:cubicBezTo>
                      <a:pt x="8" y="1"/>
                      <a:pt x="2" y="5"/>
                      <a:pt x="1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8" y="12"/>
                      <a:pt x="11" y="6"/>
                      <a:pt x="15" y="2"/>
                    </a:cubicBezTo>
                    <a:cubicBezTo>
                      <a:pt x="16" y="2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9"/>
              <p:cNvSpPr/>
              <p:nvPr/>
            </p:nvSpPr>
            <p:spPr bwMode="auto">
              <a:xfrm>
                <a:off x="6141" y="2314"/>
                <a:ext cx="34" cy="39"/>
              </a:xfrm>
              <a:custGeom>
                <a:avLst/>
                <a:gdLst>
                  <a:gd name="T0" fmla="*/ 2 w 13"/>
                  <a:gd name="T1" fmla="*/ 1 h 15"/>
                  <a:gd name="T2" fmla="*/ 2 w 13"/>
                  <a:gd name="T3" fmla="*/ 0 h 15"/>
                  <a:gd name="T4" fmla="*/ 2 w 13"/>
                  <a:gd name="T5" fmla="*/ 0 h 15"/>
                  <a:gd name="T6" fmla="*/ 0 w 13"/>
                  <a:gd name="T7" fmla="*/ 1 h 15"/>
                  <a:gd name="T8" fmla="*/ 12 w 13"/>
                  <a:gd name="T9" fmla="*/ 15 h 15"/>
                  <a:gd name="T10" fmla="*/ 13 w 13"/>
                  <a:gd name="T11" fmla="*/ 14 h 15"/>
                  <a:gd name="T12" fmla="*/ 2 w 13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6"/>
                      <a:pt x="6" y="14"/>
                      <a:pt x="12" y="15"/>
                    </a:cubicBezTo>
                    <a:cubicBezTo>
                      <a:pt x="12" y="15"/>
                      <a:pt x="13" y="14"/>
                      <a:pt x="13" y="14"/>
                    </a:cubicBezTo>
                    <a:cubicBezTo>
                      <a:pt x="13" y="8"/>
                      <a:pt x="6" y="4"/>
                      <a:pt x="2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20"/>
              <p:cNvSpPr/>
              <p:nvPr/>
            </p:nvSpPr>
            <p:spPr bwMode="auto">
              <a:xfrm>
                <a:off x="6569" y="2358"/>
                <a:ext cx="16" cy="52"/>
              </a:xfrm>
              <a:custGeom>
                <a:avLst/>
                <a:gdLst>
                  <a:gd name="T0" fmla="*/ 5 w 6"/>
                  <a:gd name="T1" fmla="*/ 1 h 20"/>
                  <a:gd name="T2" fmla="*/ 3 w 6"/>
                  <a:gd name="T3" fmla="*/ 1 h 20"/>
                  <a:gd name="T4" fmla="*/ 1 w 6"/>
                  <a:gd name="T5" fmla="*/ 8 h 20"/>
                  <a:gd name="T6" fmla="*/ 4 w 6"/>
                  <a:gd name="T7" fmla="*/ 20 h 20"/>
                  <a:gd name="T8" fmla="*/ 6 w 6"/>
                  <a:gd name="T9" fmla="*/ 19 h 20"/>
                  <a:gd name="T10" fmla="*/ 6 w 6"/>
                  <a:gd name="T11" fmla="*/ 19 h 20"/>
                  <a:gd name="T12" fmla="*/ 5 w 6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0">
                    <a:moveTo>
                      <a:pt x="5" y="1"/>
                    </a:moveTo>
                    <a:cubicBezTo>
                      <a:pt x="4" y="1"/>
                      <a:pt x="4" y="0"/>
                      <a:pt x="3" y="1"/>
                    </a:cubicBezTo>
                    <a:cubicBezTo>
                      <a:pt x="0" y="1"/>
                      <a:pt x="1" y="6"/>
                      <a:pt x="1" y="8"/>
                    </a:cubicBezTo>
                    <a:cubicBezTo>
                      <a:pt x="1" y="12"/>
                      <a:pt x="2" y="16"/>
                      <a:pt x="4" y="20"/>
                    </a:cubicBezTo>
                    <a:cubicBezTo>
                      <a:pt x="5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3"/>
                      <a:pt x="6" y="7"/>
                      <a:pt x="5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21"/>
              <p:cNvSpPr/>
              <p:nvPr/>
            </p:nvSpPr>
            <p:spPr bwMode="auto">
              <a:xfrm>
                <a:off x="6587" y="2374"/>
                <a:ext cx="50" cy="41"/>
              </a:xfrm>
              <a:custGeom>
                <a:avLst/>
                <a:gdLst>
                  <a:gd name="T0" fmla="*/ 2 w 19"/>
                  <a:gd name="T1" fmla="*/ 16 h 16"/>
                  <a:gd name="T2" fmla="*/ 12 w 19"/>
                  <a:gd name="T3" fmla="*/ 10 h 16"/>
                  <a:gd name="T4" fmla="*/ 19 w 19"/>
                  <a:gd name="T5" fmla="*/ 2 h 16"/>
                  <a:gd name="T6" fmla="*/ 19 w 19"/>
                  <a:gd name="T7" fmla="*/ 1 h 16"/>
                  <a:gd name="T8" fmla="*/ 1 w 19"/>
                  <a:gd name="T9" fmla="*/ 14 h 16"/>
                  <a:gd name="T10" fmla="*/ 1 w 19"/>
                  <a:gd name="T11" fmla="*/ 14 h 16"/>
                  <a:gd name="T12" fmla="*/ 2 w 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2" y="16"/>
                    </a:moveTo>
                    <a:cubicBezTo>
                      <a:pt x="5" y="15"/>
                      <a:pt x="9" y="12"/>
                      <a:pt x="12" y="10"/>
                    </a:cubicBezTo>
                    <a:cubicBezTo>
                      <a:pt x="15" y="8"/>
                      <a:pt x="18" y="6"/>
                      <a:pt x="19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1" y="0"/>
                      <a:pt x="4" y="9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1" y="16"/>
                      <a:pt x="2" y="1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22"/>
              <p:cNvSpPr/>
              <p:nvPr/>
            </p:nvSpPr>
            <p:spPr bwMode="auto">
              <a:xfrm>
                <a:off x="6527" y="2389"/>
                <a:ext cx="45" cy="34"/>
              </a:xfrm>
              <a:custGeom>
                <a:avLst/>
                <a:gdLst>
                  <a:gd name="T0" fmla="*/ 15 w 17"/>
                  <a:gd name="T1" fmla="*/ 12 h 13"/>
                  <a:gd name="T2" fmla="*/ 16 w 17"/>
                  <a:gd name="T3" fmla="*/ 13 h 13"/>
                  <a:gd name="T4" fmla="*/ 17 w 17"/>
                  <a:gd name="T5" fmla="*/ 11 h 13"/>
                  <a:gd name="T6" fmla="*/ 0 w 17"/>
                  <a:gd name="T7" fmla="*/ 3 h 13"/>
                  <a:gd name="T8" fmla="*/ 0 w 17"/>
                  <a:gd name="T9" fmla="*/ 4 h 13"/>
                  <a:gd name="T10" fmla="*/ 15 w 17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15" y="12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3"/>
                      <a:pt x="17" y="12"/>
                      <a:pt x="17" y="11"/>
                    </a:cubicBezTo>
                    <a:cubicBezTo>
                      <a:pt x="13" y="7"/>
                      <a:pt x="6" y="0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3" y="9"/>
                      <a:pt x="10" y="10"/>
                      <a:pt x="15" y="1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23"/>
              <p:cNvSpPr/>
              <p:nvPr/>
            </p:nvSpPr>
            <p:spPr bwMode="auto">
              <a:xfrm>
                <a:off x="6535" y="2431"/>
                <a:ext cx="39" cy="31"/>
              </a:xfrm>
              <a:custGeom>
                <a:avLst/>
                <a:gdLst>
                  <a:gd name="T0" fmla="*/ 14 w 15"/>
                  <a:gd name="T1" fmla="*/ 0 h 12"/>
                  <a:gd name="T2" fmla="*/ 14 w 15"/>
                  <a:gd name="T3" fmla="*/ 0 h 12"/>
                  <a:gd name="T4" fmla="*/ 0 w 15"/>
                  <a:gd name="T5" fmla="*/ 11 h 12"/>
                  <a:gd name="T6" fmla="*/ 1 w 15"/>
                  <a:gd name="T7" fmla="*/ 12 h 12"/>
                  <a:gd name="T8" fmla="*/ 15 w 15"/>
                  <a:gd name="T9" fmla="*/ 2 h 12"/>
                  <a:gd name="T10" fmla="*/ 14 w 1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8" y="1"/>
                      <a:pt x="1" y="5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7" y="12"/>
                      <a:pt x="11" y="5"/>
                      <a:pt x="15" y="2"/>
                    </a:cubicBezTo>
                    <a:cubicBezTo>
                      <a:pt x="15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24"/>
              <p:cNvSpPr/>
              <p:nvPr/>
            </p:nvSpPr>
            <p:spPr bwMode="auto">
              <a:xfrm>
                <a:off x="6579" y="2418"/>
                <a:ext cx="34" cy="39"/>
              </a:xfrm>
              <a:custGeom>
                <a:avLst/>
                <a:gdLst>
                  <a:gd name="T0" fmla="*/ 2 w 13"/>
                  <a:gd name="T1" fmla="*/ 1 h 15"/>
                  <a:gd name="T2" fmla="*/ 2 w 13"/>
                  <a:gd name="T3" fmla="*/ 1 h 15"/>
                  <a:gd name="T4" fmla="*/ 2 w 13"/>
                  <a:gd name="T5" fmla="*/ 1 h 15"/>
                  <a:gd name="T6" fmla="*/ 1 w 13"/>
                  <a:gd name="T7" fmla="*/ 2 h 15"/>
                  <a:gd name="T8" fmla="*/ 12 w 13"/>
                  <a:gd name="T9" fmla="*/ 15 h 15"/>
                  <a:gd name="T10" fmla="*/ 13 w 13"/>
                  <a:gd name="T11" fmla="*/ 14 h 15"/>
                  <a:gd name="T12" fmla="*/ 2 w 13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4" y="7"/>
                      <a:pt x="6" y="14"/>
                      <a:pt x="12" y="15"/>
                    </a:cubicBezTo>
                    <a:cubicBezTo>
                      <a:pt x="13" y="15"/>
                      <a:pt x="13" y="15"/>
                      <a:pt x="13" y="14"/>
                    </a:cubicBezTo>
                    <a:cubicBezTo>
                      <a:pt x="13" y="8"/>
                      <a:pt x="7" y="4"/>
                      <a:pt x="2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25"/>
              <p:cNvSpPr/>
              <p:nvPr/>
            </p:nvSpPr>
            <p:spPr bwMode="auto">
              <a:xfrm>
                <a:off x="7033" y="2181"/>
                <a:ext cx="18" cy="52"/>
              </a:xfrm>
              <a:custGeom>
                <a:avLst/>
                <a:gdLst>
                  <a:gd name="T0" fmla="*/ 5 w 7"/>
                  <a:gd name="T1" fmla="*/ 1 h 20"/>
                  <a:gd name="T2" fmla="*/ 4 w 7"/>
                  <a:gd name="T3" fmla="*/ 1 h 20"/>
                  <a:gd name="T4" fmla="*/ 1 w 7"/>
                  <a:gd name="T5" fmla="*/ 8 h 20"/>
                  <a:gd name="T6" fmla="*/ 4 w 7"/>
                  <a:gd name="T7" fmla="*/ 20 h 20"/>
                  <a:gd name="T8" fmla="*/ 6 w 7"/>
                  <a:gd name="T9" fmla="*/ 19 h 20"/>
                  <a:gd name="T10" fmla="*/ 6 w 7"/>
                  <a:gd name="T11" fmla="*/ 19 h 20"/>
                  <a:gd name="T12" fmla="*/ 5 w 7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0">
                    <a:moveTo>
                      <a:pt x="5" y="1"/>
                    </a:moveTo>
                    <a:cubicBezTo>
                      <a:pt x="5" y="1"/>
                      <a:pt x="4" y="0"/>
                      <a:pt x="4" y="1"/>
                    </a:cubicBezTo>
                    <a:cubicBezTo>
                      <a:pt x="0" y="1"/>
                      <a:pt x="1" y="6"/>
                      <a:pt x="1" y="8"/>
                    </a:cubicBezTo>
                    <a:cubicBezTo>
                      <a:pt x="1" y="12"/>
                      <a:pt x="2" y="16"/>
                      <a:pt x="4" y="20"/>
                    </a:cubicBezTo>
                    <a:cubicBezTo>
                      <a:pt x="5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3"/>
                      <a:pt x="6" y="7"/>
                      <a:pt x="5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26"/>
              <p:cNvSpPr/>
              <p:nvPr/>
            </p:nvSpPr>
            <p:spPr bwMode="auto">
              <a:xfrm>
                <a:off x="7051" y="2196"/>
                <a:ext cx="50" cy="42"/>
              </a:xfrm>
              <a:custGeom>
                <a:avLst/>
                <a:gdLst>
                  <a:gd name="T0" fmla="*/ 2 w 19"/>
                  <a:gd name="T1" fmla="*/ 16 h 16"/>
                  <a:gd name="T2" fmla="*/ 12 w 19"/>
                  <a:gd name="T3" fmla="*/ 10 h 16"/>
                  <a:gd name="T4" fmla="*/ 19 w 19"/>
                  <a:gd name="T5" fmla="*/ 2 h 16"/>
                  <a:gd name="T6" fmla="*/ 19 w 19"/>
                  <a:gd name="T7" fmla="*/ 1 h 16"/>
                  <a:gd name="T8" fmla="*/ 1 w 19"/>
                  <a:gd name="T9" fmla="*/ 14 h 16"/>
                  <a:gd name="T10" fmla="*/ 1 w 19"/>
                  <a:gd name="T11" fmla="*/ 14 h 16"/>
                  <a:gd name="T12" fmla="*/ 2 w 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2" y="16"/>
                    </a:moveTo>
                    <a:cubicBezTo>
                      <a:pt x="5" y="15"/>
                      <a:pt x="9" y="12"/>
                      <a:pt x="12" y="10"/>
                    </a:cubicBezTo>
                    <a:cubicBezTo>
                      <a:pt x="15" y="8"/>
                      <a:pt x="18" y="6"/>
                      <a:pt x="19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1" y="0"/>
                      <a:pt x="4" y="9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1" y="16"/>
                      <a:pt x="2" y="1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27"/>
              <p:cNvSpPr/>
              <p:nvPr/>
            </p:nvSpPr>
            <p:spPr bwMode="auto">
              <a:xfrm>
                <a:off x="6991" y="2212"/>
                <a:ext cx="45" cy="34"/>
              </a:xfrm>
              <a:custGeom>
                <a:avLst/>
                <a:gdLst>
                  <a:gd name="T0" fmla="*/ 16 w 17"/>
                  <a:gd name="T1" fmla="*/ 12 h 13"/>
                  <a:gd name="T2" fmla="*/ 16 w 17"/>
                  <a:gd name="T3" fmla="*/ 13 h 13"/>
                  <a:gd name="T4" fmla="*/ 17 w 17"/>
                  <a:gd name="T5" fmla="*/ 11 h 13"/>
                  <a:gd name="T6" fmla="*/ 0 w 17"/>
                  <a:gd name="T7" fmla="*/ 3 h 13"/>
                  <a:gd name="T8" fmla="*/ 0 w 17"/>
                  <a:gd name="T9" fmla="*/ 4 h 13"/>
                  <a:gd name="T10" fmla="*/ 16 w 17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16" y="12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3"/>
                      <a:pt x="17" y="12"/>
                      <a:pt x="17" y="11"/>
                    </a:cubicBezTo>
                    <a:cubicBezTo>
                      <a:pt x="13" y="7"/>
                      <a:pt x="7" y="0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4" y="9"/>
                      <a:pt x="11" y="10"/>
                      <a:pt x="16" y="1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28"/>
              <p:cNvSpPr/>
              <p:nvPr/>
            </p:nvSpPr>
            <p:spPr bwMode="auto">
              <a:xfrm>
                <a:off x="6999" y="2254"/>
                <a:ext cx="39" cy="31"/>
              </a:xfrm>
              <a:custGeom>
                <a:avLst/>
                <a:gdLst>
                  <a:gd name="T0" fmla="*/ 14 w 15"/>
                  <a:gd name="T1" fmla="*/ 0 h 12"/>
                  <a:gd name="T2" fmla="*/ 14 w 15"/>
                  <a:gd name="T3" fmla="*/ 0 h 12"/>
                  <a:gd name="T4" fmla="*/ 0 w 15"/>
                  <a:gd name="T5" fmla="*/ 11 h 12"/>
                  <a:gd name="T6" fmla="*/ 1 w 15"/>
                  <a:gd name="T7" fmla="*/ 12 h 12"/>
                  <a:gd name="T8" fmla="*/ 15 w 15"/>
                  <a:gd name="T9" fmla="*/ 2 h 12"/>
                  <a:gd name="T10" fmla="*/ 14 w 1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8" y="1"/>
                      <a:pt x="1" y="5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7" y="12"/>
                      <a:pt x="11" y="5"/>
                      <a:pt x="15" y="2"/>
                    </a:cubicBezTo>
                    <a:cubicBezTo>
                      <a:pt x="15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9"/>
              <p:cNvSpPr/>
              <p:nvPr/>
            </p:nvSpPr>
            <p:spPr bwMode="auto">
              <a:xfrm>
                <a:off x="7043" y="2241"/>
                <a:ext cx="37" cy="39"/>
              </a:xfrm>
              <a:custGeom>
                <a:avLst/>
                <a:gdLst>
                  <a:gd name="T0" fmla="*/ 2 w 14"/>
                  <a:gd name="T1" fmla="*/ 1 h 15"/>
                  <a:gd name="T2" fmla="*/ 2 w 14"/>
                  <a:gd name="T3" fmla="*/ 1 h 15"/>
                  <a:gd name="T4" fmla="*/ 2 w 14"/>
                  <a:gd name="T5" fmla="*/ 1 h 15"/>
                  <a:gd name="T6" fmla="*/ 1 w 14"/>
                  <a:gd name="T7" fmla="*/ 2 h 15"/>
                  <a:gd name="T8" fmla="*/ 12 w 14"/>
                  <a:gd name="T9" fmla="*/ 15 h 15"/>
                  <a:gd name="T10" fmla="*/ 13 w 14"/>
                  <a:gd name="T11" fmla="*/ 14 h 15"/>
                  <a:gd name="T12" fmla="*/ 2 w 14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4" y="7"/>
                      <a:pt x="6" y="14"/>
                      <a:pt x="12" y="15"/>
                    </a:cubicBezTo>
                    <a:cubicBezTo>
                      <a:pt x="13" y="15"/>
                      <a:pt x="13" y="15"/>
                      <a:pt x="13" y="14"/>
                    </a:cubicBezTo>
                    <a:cubicBezTo>
                      <a:pt x="14" y="8"/>
                      <a:pt x="7" y="4"/>
                      <a:pt x="2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0"/>
              <p:cNvSpPr/>
              <p:nvPr/>
            </p:nvSpPr>
            <p:spPr bwMode="auto">
              <a:xfrm>
                <a:off x="7153" y="1826"/>
                <a:ext cx="49" cy="18"/>
              </a:xfrm>
              <a:custGeom>
                <a:avLst/>
                <a:gdLst>
                  <a:gd name="T0" fmla="*/ 19 w 19"/>
                  <a:gd name="T1" fmla="*/ 4 h 7"/>
                  <a:gd name="T2" fmla="*/ 19 w 19"/>
                  <a:gd name="T3" fmla="*/ 3 h 7"/>
                  <a:gd name="T4" fmla="*/ 11 w 19"/>
                  <a:gd name="T5" fmla="*/ 1 h 7"/>
                  <a:gd name="T6" fmla="*/ 0 w 19"/>
                  <a:gd name="T7" fmla="*/ 6 h 7"/>
                  <a:gd name="T8" fmla="*/ 1 w 19"/>
                  <a:gd name="T9" fmla="*/ 7 h 7"/>
                  <a:gd name="T10" fmla="*/ 1 w 19"/>
                  <a:gd name="T11" fmla="*/ 7 h 7"/>
                  <a:gd name="T12" fmla="*/ 19 w 19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">
                    <a:moveTo>
                      <a:pt x="19" y="4"/>
                    </a:moveTo>
                    <a:cubicBezTo>
                      <a:pt x="19" y="4"/>
                      <a:pt x="19" y="3"/>
                      <a:pt x="19" y="3"/>
                    </a:cubicBezTo>
                    <a:cubicBezTo>
                      <a:pt x="18" y="0"/>
                      <a:pt x="14" y="1"/>
                      <a:pt x="11" y="1"/>
                    </a:cubicBezTo>
                    <a:cubicBezTo>
                      <a:pt x="8" y="2"/>
                      <a:pt x="3" y="3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7" y="7"/>
                      <a:pt x="13" y="6"/>
                      <a:pt x="19" y="4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31"/>
              <p:cNvSpPr/>
              <p:nvPr/>
            </p:nvSpPr>
            <p:spPr bwMode="auto">
              <a:xfrm>
                <a:off x="7148" y="1849"/>
                <a:ext cx="47" cy="47"/>
              </a:xfrm>
              <a:custGeom>
                <a:avLst/>
                <a:gdLst>
                  <a:gd name="T0" fmla="*/ 1 w 18"/>
                  <a:gd name="T1" fmla="*/ 1 h 18"/>
                  <a:gd name="T2" fmla="*/ 7 w 18"/>
                  <a:gd name="T3" fmla="*/ 11 h 18"/>
                  <a:gd name="T4" fmla="*/ 16 w 18"/>
                  <a:gd name="T5" fmla="*/ 17 h 18"/>
                  <a:gd name="T6" fmla="*/ 17 w 18"/>
                  <a:gd name="T7" fmla="*/ 17 h 18"/>
                  <a:gd name="T8" fmla="*/ 2 w 18"/>
                  <a:gd name="T9" fmla="*/ 0 h 18"/>
                  <a:gd name="T10" fmla="*/ 2 w 18"/>
                  <a:gd name="T11" fmla="*/ 0 h 18"/>
                  <a:gd name="T12" fmla="*/ 1 w 18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" y="1"/>
                    </a:moveTo>
                    <a:cubicBezTo>
                      <a:pt x="2" y="5"/>
                      <a:pt x="5" y="8"/>
                      <a:pt x="7" y="11"/>
                    </a:cubicBezTo>
                    <a:cubicBezTo>
                      <a:pt x="9" y="14"/>
                      <a:pt x="12" y="17"/>
                      <a:pt x="16" y="17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8" y="9"/>
                      <a:pt x="8" y="3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32"/>
              <p:cNvSpPr/>
              <p:nvPr/>
            </p:nvSpPr>
            <p:spPr bwMode="auto">
              <a:xfrm>
                <a:off x="7140" y="1787"/>
                <a:ext cx="28" cy="47"/>
              </a:xfrm>
              <a:custGeom>
                <a:avLst/>
                <a:gdLst>
                  <a:gd name="T0" fmla="*/ 0 w 11"/>
                  <a:gd name="T1" fmla="*/ 16 h 18"/>
                  <a:gd name="T2" fmla="*/ 0 w 11"/>
                  <a:gd name="T3" fmla="*/ 17 h 18"/>
                  <a:gd name="T4" fmla="*/ 1 w 11"/>
                  <a:gd name="T5" fmla="*/ 17 h 18"/>
                  <a:gd name="T6" fmla="*/ 8 w 11"/>
                  <a:gd name="T7" fmla="*/ 0 h 18"/>
                  <a:gd name="T8" fmla="*/ 7 w 11"/>
                  <a:gd name="T9" fmla="*/ 0 h 18"/>
                  <a:gd name="T10" fmla="*/ 0 w 11"/>
                  <a:gd name="T1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8">
                    <a:moveTo>
                      <a:pt x="0" y="16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7"/>
                    </a:cubicBezTo>
                    <a:cubicBezTo>
                      <a:pt x="5" y="13"/>
                      <a:pt x="11" y="6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2" y="4"/>
                      <a:pt x="2" y="11"/>
                      <a:pt x="0" y="1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33"/>
              <p:cNvSpPr/>
              <p:nvPr/>
            </p:nvSpPr>
            <p:spPr bwMode="auto">
              <a:xfrm>
                <a:off x="7098" y="1802"/>
                <a:ext cx="34" cy="37"/>
              </a:xfrm>
              <a:custGeom>
                <a:avLst/>
                <a:gdLst>
                  <a:gd name="T0" fmla="*/ 13 w 13"/>
                  <a:gd name="T1" fmla="*/ 13 h 14"/>
                  <a:gd name="T2" fmla="*/ 13 w 13"/>
                  <a:gd name="T3" fmla="*/ 12 h 14"/>
                  <a:gd name="T4" fmla="*/ 0 w 13"/>
                  <a:gd name="T5" fmla="*/ 0 h 14"/>
                  <a:gd name="T6" fmla="*/ 0 w 13"/>
                  <a:gd name="T7" fmla="*/ 0 h 14"/>
                  <a:gd name="T8" fmla="*/ 11 w 13"/>
                  <a:gd name="T9" fmla="*/ 13 h 14"/>
                  <a:gd name="T10" fmla="*/ 13 w 13"/>
                  <a:gd name="T1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3" y="13"/>
                    </a:moveTo>
                    <a:cubicBezTo>
                      <a:pt x="13" y="13"/>
                      <a:pt x="13" y="12"/>
                      <a:pt x="13" y="12"/>
                    </a:cubicBezTo>
                    <a:cubicBezTo>
                      <a:pt x="11" y="6"/>
                      <a:pt x="7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7" y="10"/>
                      <a:pt x="11" y="13"/>
                    </a:cubicBezTo>
                    <a:cubicBezTo>
                      <a:pt x="12" y="14"/>
                      <a:pt x="12" y="13"/>
                      <a:pt x="13" y="1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34"/>
              <p:cNvSpPr/>
              <p:nvPr/>
            </p:nvSpPr>
            <p:spPr bwMode="auto">
              <a:xfrm>
                <a:off x="7109" y="1841"/>
                <a:ext cx="36" cy="40"/>
              </a:xfrm>
              <a:custGeom>
                <a:avLst/>
                <a:gdLst>
                  <a:gd name="T0" fmla="*/ 13 w 14"/>
                  <a:gd name="T1" fmla="*/ 2 h 15"/>
                  <a:gd name="T2" fmla="*/ 13 w 14"/>
                  <a:gd name="T3" fmla="*/ 2 h 15"/>
                  <a:gd name="T4" fmla="*/ 13 w 14"/>
                  <a:gd name="T5" fmla="*/ 2 h 15"/>
                  <a:gd name="T6" fmla="*/ 12 w 14"/>
                  <a:gd name="T7" fmla="*/ 1 h 15"/>
                  <a:gd name="T8" fmla="*/ 0 w 14"/>
                  <a:gd name="T9" fmla="*/ 14 h 15"/>
                  <a:gd name="T10" fmla="*/ 1 w 14"/>
                  <a:gd name="T11" fmla="*/ 15 h 15"/>
                  <a:gd name="T12" fmla="*/ 13 w 1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1"/>
                      <a:pt x="13" y="0"/>
                      <a:pt x="12" y="1"/>
                    </a:cubicBezTo>
                    <a:cubicBezTo>
                      <a:pt x="8" y="4"/>
                      <a:pt x="1" y="8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7" y="14"/>
                      <a:pt x="10" y="7"/>
                      <a:pt x="13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35"/>
              <p:cNvSpPr/>
              <p:nvPr/>
            </p:nvSpPr>
            <p:spPr bwMode="auto">
              <a:xfrm>
                <a:off x="7046" y="1455"/>
                <a:ext cx="52" cy="19"/>
              </a:xfrm>
              <a:custGeom>
                <a:avLst/>
                <a:gdLst>
                  <a:gd name="T0" fmla="*/ 19 w 20"/>
                  <a:gd name="T1" fmla="*/ 4 h 7"/>
                  <a:gd name="T2" fmla="*/ 20 w 20"/>
                  <a:gd name="T3" fmla="*/ 3 h 7"/>
                  <a:gd name="T4" fmla="*/ 12 w 20"/>
                  <a:gd name="T5" fmla="*/ 1 h 7"/>
                  <a:gd name="T6" fmla="*/ 1 w 20"/>
                  <a:gd name="T7" fmla="*/ 5 h 7"/>
                  <a:gd name="T8" fmla="*/ 1 w 20"/>
                  <a:gd name="T9" fmla="*/ 7 h 7"/>
                  <a:gd name="T10" fmla="*/ 2 w 20"/>
                  <a:gd name="T11" fmla="*/ 7 h 7"/>
                  <a:gd name="T12" fmla="*/ 19 w 20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19" y="4"/>
                    </a:moveTo>
                    <a:cubicBezTo>
                      <a:pt x="20" y="4"/>
                      <a:pt x="20" y="3"/>
                      <a:pt x="20" y="3"/>
                    </a:cubicBezTo>
                    <a:cubicBezTo>
                      <a:pt x="18" y="0"/>
                      <a:pt x="14" y="0"/>
                      <a:pt x="12" y="1"/>
                    </a:cubicBezTo>
                    <a:cubicBezTo>
                      <a:pt x="8" y="2"/>
                      <a:pt x="4" y="3"/>
                      <a:pt x="1" y="5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8" y="7"/>
                      <a:pt x="14" y="6"/>
                      <a:pt x="19" y="4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36"/>
              <p:cNvSpPr/>
              <p:nvPr/>
            </p:nvSpPr>
            <p:spPr bwMode="auto">
              <a:xfrm>
                <a:off x="7043" y="1476"/>
                <a:ext cx="45" cy="47"/>
              </a:xfrm>
              <a:custGeom>
                <a:avLst/>
                <a:gdLst>
                  <a:gd name="T0" fmla="*/ 0 w 17"/>
                  <a:gd name="T1" fmla="*/ 2 h 18"/>
                  <a:gd name="T2" fmla="*/ 7 w 17"/>
                  <a:gd name="T3" fmla="*/ 12 h 18"/>
                  <a:gd name="T4" fmla="*/ 15 w 17"/>
                  <a:gd name="T5" fmla="*/ 18 h 18"/>
                  <a:gd name="T6" fmla="*/ 16 w 17"/>
                  <a:gd name="T7" fmla="*/ 17 h 18"/>
                  <a:gd name="T8" fmla="*/ 2 w 17"/>
                  <a:gd name="T9" fmla="*/ 1 h 18"/>
                  <a:gd name="T10" fmla="*/ 2 w 17"/>
                  <a:gd name="T11" fmla="*/ 1 h 18"/>
                  <a:gd name="T12" fmla="*/ 0 w 17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8">
                    <a:moveTo>
                      <a:pt x="0" y="2"/>
                    </a:moveTo>
                    <a:cubicBezTo>
                      <a:pt x="2" y="5"/>
                      <a:pt x="4" y="9"/>
                      <a:pt x="7" y="12"/>
                    </a:cubicBezTo>
                    <a:cubicBezTo>
                      <a:pt x="9" y="14"/>
                      <a:pt x="12" y="17"/>
                      <a:pt x="15" y="18"/>
                    </a:cubicBezTo>
                    <a:cubicBezTo>
                      <a:pt x="16" y="18"/>
                      <a:pt x="16" y="18"/>
                      <a:pt x="16" y="17"/>
                    </a:cubicBezTo>
                    <a:cubicBezTo>
                      <a:pt x="17" y="10"/>
                      <a:pt x="7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37"/>
              <p:cNvSpPr/>
              <p:nvPr/>
            </p:nvSpPr>
            <p:spPr bwMode="auto">
              <a:xfrm>
                <a:off x="7033" y="1414"/>
                <a:ext cx="29" cy="49"/>
              </a:xfrm>
              <a:custGeom>
                <a:avLst/>
                <a:gdLst>
                  <a:gd name="T0" fmla="*/ 0 w 11"/>
                  <a:gd name="T1" fmla="*/ 17 h 19"/>
                  <a:gd name="T2" fmla="*/ 0 w 11"/>
                  <a:gd name="T3" fmla="*/ 18 h 19"/>
                  <a:gd name="T4" fmla="*/ 2 w 11"/>
                  <a:gd name="T5" fmla="*/ 18 h 19"/>
                  <a:gd name="T6" fmla="*/ 8 w 11"/>
                  <a:gd name="T7" fmla="*/ 1 h 19"/>
                  <a:gd name="T8" fmla="*/ 7 w 11"/>
                  <a:gd name="T9" fmla="*/ 1 h 19"/>
                  <a:gd name="T10" fmla="*/ 0 w 11"/>
                  <a:gd name="T1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9"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5" y="14"/>
                      <a:pt x="11" y="7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3" y="5"/>
                      <a:pt x="2" y="12"/>
                      <a:pt x="0" y="17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38"/>
              <p:cNvSpPr/>
              <p:nvPr/>
            </p:nvSpPr>
            <p:spPr bwMode="auto">
              <a:xfrm>
                <a:off x="6991" y="1429"/>
                <a:ext cx="34" cy="37"/>
              </a:xfrm>
              <a:custGeom>
                <a:avLst/>
                <a:gdLst>
                  <a:gd name="T0" fmla="*/ 13 w 13"/>
                  <a:gd name="T1" fmla="*/ 13 h 14"/>
                  <a:gd name="T2" fmla="*/ 13 w 13"/>
                  <a:gd name="T3" fmla="*/ 12 h 14"/>
                  <a:gd name="T4" fmla="*/ 1 w 13"/>
                  <a:gd name="T5" fmla="*/ 0 h 14"/>
                  <a:gd name="T6" fmla="*/ 0 w 13"/>
                  <a:gd name="T7" fmla="*/ 1 h 14"/>
                  <a:gd name="T8" fmla="*/ 12 w 13"/>
                  <a:gd name="T9" fmla="*/ 14 h 14"/>
                  <a:gd name="T10" fmla="*/ 13 w 13"/>
                  <a:gd name="T1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3" y="13"/>
                    </a:moveTo>
                    <a:cubicBezTo>
                      <a:pt x="13" y="13"/>
                      <a:pt x="13" y="13"/>
                      <a:pt x="13" y="12"/>
                    </a:cubicBezTo>
                    <a:cubicBezTo>
                      <a:pt x="12" y="7"/>
                      <a:pt x="7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7"/>
                      <a:pt x="7" y="10"/>
                      <a:pt x="12" y="14"/>
                    </a:cubicBezTo>
                    <a:cubicBezTo>
                      <a:pt x="12" y="14"/>
                      <a:pt x="13" y="14"/>
                      <a:pt x="13" y="1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39"/>
              <p:cNvSpPr/>
              <p:nvPr/>
            </p:nvSpPr>
            <p:spPr bwMode="auto">
              <a:xfrm>
                <a:off x="7002" y="1471"/>
                <a:ext cx="36" cy="36"/>
              </a:xfrm>
              <a:custGeom>
                <a:avLst/>
                <a:gdLst>
                  <a:gd name="T0" fmla="*/ 13 w 14"/>
                  <a:gd name="T1" fmla="*/ 2 h 14"/>
                  <a:gd name="T2" fmla="*/ 14 w 14"/>
                  <a:gd name="T3" fmla="*/ 1 h 14"/>
                  <a:gd name="T4" fmla="*/ 14 w 14"/>
                  <a:gd name="T5" fmla="*/ 1 h 14"/>
                  <a:gd name="T6" fmla="*/ 13 w 14"/>
                  <a:gd name="T7" fmla="*/ 0 h 14"/>
                  <a:gd name="T8" fmla="*/ 0 w 14"/>
                  <a:gd name="T9" fmla="*/ 13 h 14"/>
                  <a:gd name="T10" fmla="*/ 1 w 14"/>
                  <a:gd name="T11" fmla="*/ 14 h 14"/>
                  <a:gd name="T12" fmla="*/ 13 w 1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13" y="2"/>
                    </a:move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8" y="4"/>
                      <a:pt x="1" y="7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8" y="13"/>
                      <a:pt x="11" y="6"/>
                      <a:pt x="13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40"/>
              <p:cNvSpPr/>
              <p:nvPr/>
            </p:nvSpPr>
            <p:spPr bwMode="auto">
              <a:xfrm>
                <a:off x="6493" y="1682"/>
                <a:ext cx="21" cy="50"/>
              </a:xfrm>
              <a:custGeom>
                <a:avLst/>
                <a:gdLst>
                  <a:gd name="T0" fmla="*/ 4 w 8"/>
                  <a:gd name="T1" fmla="*/ 19 h 19"/>
                  <a:gd name="T2" fmla="*/ 5 w 8"/>
                  <a:gd name="T3" fmla="*/ 19 h 19"/>
                  <a:gd name="T4" fmla="*/ 6 w 8"/>
                  <a:gd name="T5" fmla="*/ 11 h 19"/>
                  <a:gd name="T6" fmla="*/ 2 w 8"/>
                  <a:gd name="T7" fmla="*/ 0 h 19"/>
                  <a:gd name="T8" fmla="*/ 0 w 8"/>
                  <a:gd name="T9" fmla="*/ 1 h 19"/>
                  <a:gd name="T10" fmla="*/ 0 w 8"/>
                  <a:gd name="T11" fmla="*/ 2 h 19"/>
                  <a:gd name="T12" fmla="*/ 4 w 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9">
                    <a:moveTo>
                      <a:pt x="4" y="19"/>
                    </a:moveTo>
                    <a:cubicBezTo>
                      <a:pt x="4" y="19"/>
                      <a:pt x="5" y="19"/>
                      <a:pt x="5" y="19"/>
                    </a:cubicBezTo>
                    <a:cubicBezTo>
                      <a:pt x="8" y="18"/>
                      <a:pt x="7" y="14"/>
                      <a:pt x="6" y="11"/>
                    </a:cubicBezTo>
                    <a:cubicBezTo>
                      <a:pt x="6" y="7"/>
                      <a:pt x="4" y="3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7"/>
                      <a:pt x="1" y="13"/>
                      <a:pt x="4" y="19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41"/>
              <p:cNvSpPr/>
              <p:nvPr/>
            </p:nvSpPr>
            <p:spPr bwMode="auto">
              <a:xfrm>
                <a:off x="6444" y="1680"/>
                <a:ext cx="47" cy="44"/>
              </a:xfrm>
              <a:custGeom>
                <a:avLst/>
                <a:gdLst>
                  <a:gd name="T0" fmla="*/ 16 w 18"/>
                  <a:gd name="T1" fmla="*/ 0 h 17"/>
                  <a:gd name="T2" fmla="*/ 6 w 18"/>
                  <a:gd name="T3" fmla="*/ 7 h 17"/>
                  <a:gd name="T4" fmla="*/ 0 w 18"/>
                  <a:gd name="T5" fmla="*/ 16 h 17"/>
                  <a:gd name="T6" fmla="*/ 1 w 18"/>
                  <a:gd name="T7" fmla="*/ 17 h 17"/>
                  <a:gd name="T8" fmla="*/ 17 w 18"/>
                  <a:gd name="T9" fmla="*/ 1 h 17"/>
                  <a:gd name="T10" fmla="*/ 17 w 18"/>
                  <a:gd name="T11" fmla="*/ 1 h 17"/>
                  <a:gd name="T12" fmla="*/ 16 w 1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12" y="2"/>
                      <a:pt x="9" y="4"/>
                      <a:pt x="6" y="7"/>
                    </a:cubicBezTo>
                    <a:cubicBezTo>
                      <a:pt x="4" y="9"/>
                      <a:pt x="1" y="12"/>
                      <a:pt x="0" y="16"/>
                    </a:cubicBezTo>
                    <a:cubicBezTo>
                      <a:pt x="0" y="16"/>
                      <a:pt x="1" y="17"/>
                      <a:pt x="1" y="17"/>
                    </a:cubicBezTo>
                    <a:cubicBezTo>
                      <a:pt x="9" y="17"/>
                      <a:pt x="14" y="7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42"/>
              <p:cNvSpPr/>
              <p:nvPr/>
            </p:nvSpPr>
            <p:spPr bwMode="auto">
              <a:xfrm>
                <a:off x="6504" y="1669"/>
                <a:ext cx="47" cy="26"/>
              </a:xfrm>
              <a:custGeom>
                <a:avLst/>
                <a:gdLst>
                  <a:gd name="T0" fmla="*/ 2 w 18"/>
                  <a:gd name="T1" fmla="*/ 0 h 10"/>
                  <a:gd name="T2" fmla="*/ 1 w 18"/>
                  <a:gd name="T3" fmla="*/ 0 h 10"/>
                  <a:gd name="T4" fmla="*/ 1 w 18"/>
                  <a:gd name="T5" fmla="*/ 1 h 10"/>
                  <a:gd name="T6" fmla="*/ 18 w 18"/>
                  <a:gd name="T7" fmla="*/ 7 h 10"/>
                  <a:gd name="T8" fmla="*/ 18 w 18"/>
                  <a:gd name="T9" fmla="*/ 6 h 10"/>
                  <a:gd name="T10" fmla="*/ 2 w 1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0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5" y="4"/>
                      <a:pt x="12" y="10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4" y="2"/>
                      <a:pt x="7" y="2"/>
                      <a:pt x="2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43"/>
              <p:cNvSpPr/>
              <p:nvPr/>
            </p:nvSpPr>
            <p:spPr bwMode="auto">
              <a:xfrm>
                <a:off x="6499" y="1625"/>
                <a:ext cx="36" cy="36"/>
              </a:xfrm>
              <a:custGeom>
                <a:avLst/>
                <a:gdLst>
                  <a:gd name="T0" fmla="*/ 1 w 14"/>
                  <a:gd name="T1" fmla="*/ 14 h 14"/>
                  <a:gd name="T2" fmla="*/ 2 w 14"/>
                  <a:gd name="T3" fmla="*/ 14 h 14"/>
                  <a:gd name="T4" fmla="*/ 14 w 14"/>
                  <a:gd name="T5" fmla="*/ 1 h 14"/>
                  <a:gd name="T6" fmla="*/ 13 w 14"/>
                  <a:gd name="T7" fmla="*/ 0 h 14"/>
                  <a:gd name="T8" fmla="*/ 1 w 14"/>
                  <a:gd name="T9" fmla="*/ 12 h 14"/>
                  <a:gd name="T10" fmla="*/ 1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" y="14"/>
                    </a:moveTo>
                    <a:cubicBezTo>
                      <a:pt x="1" y="14"/>
                      <a:pt x="2" y="14"/>
                      <a:pt x="2" y="14"/>
                    </a:cubicBezTo>
                    <a:cubicBezTo>
                      <a:pt x="8" y="12"/>
                      <a:pt x="14" y="7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1"/>
                      <a:pt x="4" y="8"/>
                      <a:pt x="1" y="12"/>
                    </a:cubicBezTo>
                    <a:cubicBezTo>
                      <a:pt x="0" y="13"/>
                      <a:pt x="1" y="13"/>
                      <a:pt x="1" y="14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44"/>
              <p:cNvSpPr/>
              <p:nvPr/>
            </p:nvSpPr>
            <p:spPr bwMode="auto">
              <a:xfrm>
                <a:off x="6457" y="1638"/>
                <a:ext cx="39" cy="36"/>
              </a:xfrm>
              <a:custGeom>
                <a:avLst/>
                <a:gdLst>
                  <a:gd name="T0" fmla="*/ 13 w 15"/>
                  <a:gd name="T1" fmla="*/ 13 h 14"/>
                  <a:gd name="T2" fmla="*/ 13 w 15"/>
                  <a:gd name="T3" fmla="*/ 13 h 14"/>
                  <a:gd name="T4" fmla="*/ 13 w 15"/>
                  <a:gd name="T5" fmla="*/ 13 h 14"/>
                  <a:gd name="T6" fmla="*/ 14 w 15"/>
                  <a:gd name="T7" fmla="*/ 12 h 14"/>
                  <a:gd name="T8" fmla="*/ 1 w 15"/>
                  <a:gd name="T9" fmla="*/ 1 h 14"/>
                  <a:gd name="T10" fmla="*/ 0 w 15"/>
                  <a:gd name="T11" fmla="*/ 2 h 14"/>
                  <a:gd name="T12" fmla="*/ 13 w 15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4"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4"/>
                      <a:pt x="15" y="13"/>
                      <a:pt x="14" y="12"/>
                    </a:cubicBezTo>
                    <a:cubicBezTo>
                      <a:pt x="11" y="8"/>
                      <a:pt x="7" y="1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8"/>
                      <a:pt x="8" y="11"/>
                      <a:pt x="13" y="1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5"/>
              <p:cNvSpPr/>
              <p:nvPr/>
            </p:nvSpPr>
            <p:spPr bwMode="auto">
              <a:xfrm>
                <a:off x="6001" y="2081"/>
                <a:ext cx="47" cy="34"/>
              </a:xfrm>
              <a:custGeom>
                <a:avLst/>
                <a:gdLst>
                  <a:gd name="T0" fmla="*/ 15 w 18"/>
                  <a:gd name="T1" fmla="*/ 13 h 13"/>
                  <a:gd name="T2" fmla="*/ 16 w 18"/>
                  <a:gd name="T3" fmla="*/ 12 h 13"/>
                  <a:gd name="T4" fmla="*/ 12 w 18"/>
                  <a:gd name="T5" fmla="*/ 5 h 13"/>
                  <a:gd name="T6" fmla="*/ 2 w 18"/>
                  <a:gd name="T7" fmla="*/ 0 h 13"/>
                  <a:gd name="T8" fmla="*/ 1 w 18"/>
                  <a:gd name="T9" fmla="*/ 2 h 13"/>
                  <a:gd name="T10" fmla="*/ 1 w 18"/>
                  <a:gd name="T11" fmla="*/ 2 h 13"/>
                  <a:gd name="T12" fmla="*/ 15 w 18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16" y="13"/>
                      <a:pt x="16" y="13"/>
                      <a:pt x="16" y="12"/>
                    </a:cubicBezTo>
                    <a:cubicBezTo>
                      <a:pt x="18" y="9"/>
                      <a:pt x="14" y="7"/>
                      <a:pt x="12" y="5"/>
                    </a:cubicBezTo>
                    <a:cubicBezTo>
                      <a:pt x="9" y="3"/>
                      <a:pt x="5" y="1"/>
                      <a:pt x="2" y="0"/>
                    </a:cubicBez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5" y="7"/>
                      <a:pt x="10" y="10"/>
                      <a:pt x="15" y="1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46"/>
              <p:cNvSpPr/>
              <p:nvPr/>
            </p:nvSpPr>
            <p:spPr bwMode="auto">
              <a:xfrm>
                <a:off x="5985" y="2087"/>
                <a:ext cx="23" cy="60"/>
              </a:xfrm>
              <a:custGeom>
                <a:avLst/>
                <a:gdLst>
                  <a:gd name="T0" fmla="*/ 3 w 9"/>
                  <a:gd name="T1" fmla="*/ 0 h 23"/>
                  <a:gd name="T2" fmla="*/ 1 w 9"/>
                  <a:gd name="T3" fmla="*/ 12 h 23"/>
                  <a:gd name="T4" fmla="*/ 2 w 9"/>
                  <a:gd name="T5" fmla="*/ 23 h 23"/>
                  <a:gd name="T6" fmla="*/ 3 w 9"/>
                  <a:gd name="T7" fmla="*/ 23 h 23"/>
                  <a:gd name="T8" fmla="*/ 5 w 9"/>
                  <a:gd name="T9" fmla="*/ 1 h 23"/>
                  <a:gd name="T10" fmla="*/ 5 w 9"/>
                  <a:gd name="T11" fmla="*/ 1 h 23"/>
                  <a:gd name="T12" fmla="*/ 3 w 9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3">
                    <a:moveTo>
                      <a:pt x="3" y="0"/>
                    </a:moveTo>
                    <a:cubicBezTo>
                      <a:pt x="2" y="4"/>
                      <a:pt x="1" y="8"/>
                      <a:pt x="1" y="12"/>
                    </a:cubicBezTo>
                    <a:cubicBezTo>
                      <a:pt x="0" y="15"/>
                      <a:pt x="0" y="20"/>
                      <a:pt x="2" y="23"/>
                    </a:cubicBezTo>
                    <a:cubicBezTo>
                      <a:pt x="2" y="23"/>
                      <a:pt x="3" y="23"/>
                      <a:pt x="3" y="23"/>
                    </a:cubicBezTo>
                    <a:cubicBezTo>
                      <a:pt x="9" y="18"/>
                      <a:pt x="7" y="7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47"/>
              <p:cNvSpPr/>
              <p:nvPr/>
            </p:nvSpPr>
            <p:spPr bwMode="auto">
              <a:xfrm>
                <a:off x="6001" y="2047"/>
                <a:ext cx="47" cy="24"/>
              </a:xfrm>
              <a:custGeom>
                <a:avLst/>
                <a:gdLst>
                  <a:gd name="T0" fmla="*/ 1 w 18"/>
                  <a:gd name="T1" fmla="*/ 7 h 9"/>
                  <a:gd name="T2" fmla="*/ 0 w 18"/>
                  <a:gd name="T3" fmla="*/ 7 h 9"/>
                  <a:gd name="T4" fmla="*/ 1 w 18"/>
                  <a:gd name="T5" fmla="*/ 8 h 9"/>
                  <a:gd name="T6" fmla="*/ 18 w 18"/>
                  <a:gd name="T7" fmla="*/ 1 h 9"/>
                  <a:gd name="T8" fmla="*/ 17 w 18"/>
                  <a:gd name="T9" fmla="*/ 0 h 9"/>
                  <a:gd name="T10" fmla="*/ 1 w 18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9">
                    <a:moveTo>
                      <a:pt x="1" y="7"/>
                    </a:moveTo>
                    <a:cubicBezTo>
                      <a:pt x="1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1" y="8"/>
                    </a:cubicBezTo>
                    <a:cubicBezTo>
                      <a:pt x="7" y="8"/>
                      <a:pt x="16" y="8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1" y="0"/>
                      <a:pt x="6" y="5"/>
                      <a:pt x="1" y="7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48"/>
              <p:cNvSpPr/>
              <p:nvPr/>
            </p:nvSpPr>
            <p:spPr bwMode="auto">
              <a:xfrm>
                <a:off x="5982" y="2014"/>
                <a:ext cx="24" cy="49"/>
              </a:xfrm>
              <a:custGeom>
                <a:avLst/>
                <a:gdLst>
                  <a:gd name="T0" fmla="*/ 4 w 9"/>
                  <a:gd name="T1" fmla="*/ 19 h 19"/>
                  <a:gd name="T2" fmla="*/ 5 w 9"/>
                  <a:gd name="T3" fmla="*/ 18 h 19"/>
                  <a:gd name="T4" fmla="*/ 5 w 9"/>
                  <a:gd name="T5" fmla="*/ 1 h 19"/>
                  <a:gd name="T6" fmla="*/ 4 w 9"/>
                  <a:gd name="T7" fmla="*/ 1 h 19"/>
                  <a:gd name="T8" fmla="*/ 3 w 9"/>
                  <a:gd name="T9" fmla="*/ 18 h 19"/>
                  <a:gd name="T10" fmla="*/ 4 w 9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9">
                    <a:moveTo>
                      <a:pt x="4" y="19"/>
                    </a:moveTo>
                    <a:cubicBezTo>
                      <a:pt x="4" y="19"/>
                      <a:pt x="4" y="19"/>
                      <a:pt x="5" y="18"/>
                    </a:cubicBezTo>
                    <a:cubicBezTo>
                      <a:pt x="8" y="13"/>
                      <a:pt x="9" y="6"/>
                      <a:pt x="5" y="1"/>
                    </a:cubicBezTo>
                    <a:cubicBezTo>
                      <a:pt x="5" y="1"/>
                      <a:pt x="4" y="0"/>
                      <a:pt x="4" y="1"/>
                    </a:cubicBezTo>
                    <a:cubicBezTo>
                      <a:pt x="0" y="6"/>
                      <a:pt x="2" y="12"/>
                      <a:pt x="3" y="18"/>
                    </a:cubicBezTo>
                    <a:cubicBezTo>
                      <a:pt x="3" y="19"/>
                      <a:pt x="3" y="19"/>
                      <a:pt x="4" y="19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49"/>
              <p:cNvSpPr/>
              <p:nvPr/>
            </p:nvSpPr>
            <p:spPr bwMode="auto">
              <a:xfrm>
                <a:off x="5946" y="2066"/>
                <a:ext cx="49" cy="23"/>
              </a:xfrm>
              <a:custGeom>
                <a:avLst/>
                <a:gdLst>
                  <a:gd name="T0" fmla="*/ 18 w 19"/>
                  <a:gd name="T1" fmla="*/ 5 h 9"/>
                  <a:gd name="T2" fmla="*/ 18 w 19"/>
                  <a:gd name="T3" fmla="*/ 5 h 9"/>
                  <a:gd name="T4" fmla="*/ 18 w 19"/>
                  <a:gd name="T5" fmla="*/ 5 h 9"/>
                  <a:gd name="T6" fmla="*/ 18 w 19"/>
                  <a:gd name="T7" fmla="*/ 3 h 9"/>
                  <a:gd name="T8" fmla="*/ 0 w 19"/>
                  <a:gd name="T9" fmla="*/ 4 h 9"/>
                  <a:gd name="T10" fmla="*/ 0 w 19"/>
                  <a:gd name="T11" fmla="*/ 5 h 9"/>
                  <a:gd name="T12" fmla="*/ 18 w 19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18" y="5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4"/>
                      <a:pt x="18" y="3"/>
                    </a:cubicBezTo>
                    <a:cubicBezTo>
                      <a:pt x="13" y="3"/>
                      <a:pt x="5" y="0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5" y="9"/>
                      <a:pt x="12" y="6"/>
                      <a:pt x="18" y="5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50"/>
              <p:cNvSpPr/>
              <p:nvPr/>
            </p:nvSpPr>
            <p:spPr bwMode="auto">
              <a:xfrm>
                <a:off x="5680" y="1656"/>
                <a:ext cx="47" cy="34"/>
              </a:xfrm>
              <a:custGeom>
                <a:avLst/>
                <a:gdLst>
                  <a:gd name="T0" fmla="*/ 15 w 18"/>
                  <a:gd name="T1" fmla="*/ 13 h 13"/>
                  <a:gd name="T2" fmla="*/ 16 w 18"/>
                  <a:gd name="T3" fmla="*/ 12 h 13"/>
                  <a:gd name="T4" fmla="*/ 12 w 18"/>
                  <a:gd name="T5" fmla="*/ 5 h 13"/>
                  <a:gd name="T6" fmla="*/ 1 w 18"/>
                  <a:gd name="T7" fmla="*/ 1 h 13"/>
                  <a:gd name="T8" fmla="*/ 1 w 18"/>
                  <a:gd name="T9" fmla="*/ 2 h 13"/>
                  <a:gd name="T10" fmla="*/ 1 w 18"/>
                  <a:gd name="T11" fmla="*/ 3 h 13"/>
                  <a:gd name="T12" fmla="*/ 15 w 18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16" y="13"/>
                      <a:pt x="16" y="13"/>
                      <a:pt x="16" y="12"/>
                    </a:cubicBezTo>
                    <a:cubicBezTo>
                      <a:pt x="18" y="9"/>
                      <a:pt x="14" y="7"/>
                      <a:pt x="12" y="5"/>
                    </a:cubicBezTo>
                    <a:cubicBezTo>
                      <a:pt x="9" y="3"/>
                      <a:pt x="5" y="1"/>
                      <a:pt x="1" y="1"/>
                    </a:cubicBezTo>
                    <a:cubicBezTo>
                      <a:pt x="0" y="0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5" y="7"/>
                      <a:pt x="10" y="11"/>
                      <a:pt x="15" y="1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51"/>
              <p:cNvSpPr/>
              <p:nvPr/>
            </p:nvSpPr>
            <p:spPr bwMode="auto">
              <a:xfrm>
                <a:off x="5664" y="1661"/>
                <a:ext cx="24" cy="60"/>
              </a:xfrm>
              <a:custGeom>
                <a:avLst/>
                <a:gdLst>
                  <a:gd name="T0" fmla="*/ 3 w 9"/>
                  <a:gd name="T1" fmla="*/ 1 h 23"/>
                  <a:gd name="T2" fmla="*/ 0 w 9"/>
                  <a:gd name="T3" fmla="*/ 12 h 23"/>
                  <a:gd name="T4" fmla="*/ 2 w 9"/>
                  <a:gd name="T5" fmla="*/ 23 h 23"/>
                  <a:gd name="T6" fmla="*/ 3 w 9"/>
                  <a:gd name="T7" fmla="*/ 23 h 23"/>
                  <a:gd name="T8" fmla="*/ 4 w 9"/>
                  <a:gd name="T9" fmla="*/ 1 h 23"/>
                  <a:gd name="T10" fmla="*/ 4 w 9"/>
                  <a:gd name="T11" fmla="*/ 1 h 23"/>
                  <a:gd name="T12" fmla="*/ 3 w 9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3">
                    <a:moveTo>
                      <a:pt x="3" y="1"/>
                    </a:moveTo>
                    <a:cubicBezTo>
                      <a:pt x="1" y="4"/>
                      <a:pt x="1" y="8"/>
                      <a:pt x="0" y="12"/>
                    </a:cubicBezTo>
                    <a:cubicBezTo>
                      <a:pt x="0" y="16"/>
                      <a:pt x="0" y="20"/>
                      <a:pt x="2" y="23"/>
                    </a:cubicBezTo>
                    <a:cubicBezTo>
                      <a:pt x="2" y="23"/>
                      <a:pt x="3" y="23"/>
                      <a:pt x="3" y="23"/>
                    </a:cubicBezTo>
                    <a:cubicBezTo>
                      <a:pt x="9" y="18"/>
                      <a:pt x="7" y="7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52"/>
              <p:cNvSpPr/>
              <p:nvPr/>
            </p:nvSpPr>
            <p:spPr bwMode="auto">
              <a:xfrm>
                <a:off x="5680" y="1622"/>
                <a:ext cx="47" cy="24"/>
              </a:xfrm>
              <a:custGeom>
                <a:avLst/>
                <a:gdLst>
                  <a:gd name="T0" fmla="*/ 1 w 18"/>
                  <a:gd name="T1" fmla="*/ 7 h 9"/>
                  <a:gd name="T2" fmla="*/ 0 w 18"/>
                  <a:gd name="T3" fmla="*/ 7 h 9"/>
                  <a:gd name="T4" fmla="*/ 1 w 18"/>
                  <a:gd name="T5" fmla="*/ 9 h 9"/>
                  <a:gd name="T6" fmla="*/ 18 w 18"/>
                  <a:gd name="T7" fmla="*/ 2 h 9"/>
                  <a:gd name="T8" fmla="*/ 17 w 18"/>
                  <a:gd name="T9" fmla="*/ 0 h 9"/>
                  <a:gd name="T10" fmla="*/ 1 w 18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9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6" y="8"/>
                      <a:pt x="15" y="8"/>
                      <a:pt x="18" y="2"/>
                    </a:cubicBezTo>
                    <a:cubicBezTo>
                      <a:pt x="18" y="1"/>
                      <a:pt x="17" y="1"/>
                      <a:pt x="17" y="0"/>
                    </a:cubicBezTo>
                    <a:cubicBezTo>
                      <a:pt x="11" y="0"/>
                      <a:pt x="6" y="5"/>
                      <a:pt x="1" y="7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53"/>
              <p:cNvSpPr/>
              <p:nvPr/>
            </p:nvSpPr>
            <p:spPr bwMode="auto">
              <a:xfrm>
                <a:off x="5659" y="1591"/>
                <a:ext cx="26" cy="47"/>
              </a:xfrm>
              <a:custGeom>
                <a:avLst/>
                <a:gdLst>
                  <a:gd name="T0" fmla="*/ 5 w 10"/>
                  <a:gd name="T1" fmla="*/ 18 h 18"/>
                  <a:gd name="T2" fmla="*/ 5 w 10"/>
                  <a:gd name="T3" fmla="*/ 18 h 18"/>
                  <a:gd name="T4" fmla="*/ 6 w 10"/>
                  <a:gd name="T5" fmla="*/ 0 h 18"/>
                  <a:gd name="T6" fmla="*/ 4 w 10"/>
                  <a:gd name="T7" fmla="*/ 0 h 18"/>
                  <a:gd name="T8" fmla="*/ 3 w 10"/>
                  <a:gd name="T9" fmla="*/ 17 h 18"/>
                  <a:gd name="T10" fmla="*/ 5 w 10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8">
                    <a:moveTo>
                      <a:pt x="5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8" y="13"/>
                      <a:pt x="10" y="5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0" y="5"/>
                      <a:pt x="3" y="12"/>
                      <a:pt x="3" y="17"/>
                    </a:cubicBezTo>
                    <a:cubicBezTo>
                      <a:pt x="3" y="18"/>
                      <a:pt x="4" y="18"/>
                      <a:pt x="5" y="18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54"/>
              <p:cNvSpPr/>
              <p:nvPr/>
            </p:nvSpPr>
            <p:spPr bwMode="auto">
              <a:xfrm>
                <a:off x="5625" y="1641"/>
                <a:ext cx="50" cy="23"/>
              </a:xfrm>
              <a:custGeom>
                <a:avLst/>
                <a:gdLst>
                  <a:gd name="T0" fmla="*/ 17 w 19"/>
                  <a:gd name="T1" fmla="*/ 5 h 9"/>
                  <a:gd name="T2" fmla="*/ 18 w 19"/>
                  <a:gd name="T3" fmla="*/ 5 h 9"/>
                  <a:gd name="T4" fmla="*/ 18 w 19"/>
                  <a:gd name="T5" fmla="*/ 5 h 9"/>
                  <a:gd name="T6" fmla="*/ 18 w 19"/>
                  <a:gd name="T7" fmla="*/ 4 h 9"/>
                  <a:gd name="T8" fmla="*/ 0 w 19"/>
                  <a:gd name="T9" fmla="*/ 4 h 9"/>
                  <a:gd name="T10" fmla="*/ 0 w 19"/>
                  <a:gd name="T11" fmla="*/ 5 h 9"/>
                  <a:gd name="T12" fmla="*/ 17 w 19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17" y="5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4"/>
                      <a:pt x="18" y="4"/>
                    </a:cubicBezTo>
                    <a:cubicBezTo>
                      <a:pt x="12" y="3"/>
                      <a:pt x="5" y="0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5" y="9"/>
                      <a:pt x="12" y="7"/>
                      <a:pt x="17" y="5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55"/>
              <p:cNvSpPr/>
              <p:nvPr/>
            </p:nvSpPr>
            <p:spPr bwMode="auto">
              <a:xfrm>
                <a:off x="5237" y="1382"/>
                <a:ext cx="26" cy="50"/>
              </a:xfrm>
              <a:custGeom>
                <a:avLst/>
                <a:gdLst>
                  <a:gd name="T0" fmla="*/ 10 w 10"/>
                  <a:gd name="T1" fmla="*/ 2 h 19"/>
                  <a:gd name="T2" fmla="*/ 9 w 10"/>
                  <a:gd name="T3" fmla="*/ 1 h 19"/>
                  <a:gd name="T4" fmla="*/ 3 w 10"/>
                  <a:gd name="T5" fmla="*/ 6 h 19"/>
                  <a:gd name="T6" fmla="*/ 0 w 10"/>
                  <a:gd name="T7" fmla="*/ 18 h 19"/>
                  <a:gd name="T8" fmla="*/ 1 w 10"/>
                  <a:gd name="T9" fmla="*/ 18 h 19"/>
                  <a:gd name="T10" fmla="*/ 2 w 10"/>
                  <a:gd name="T11" fmla="*/ 18 h 19"/>
                  <a:gd name="T12" fmla="*/ 10 w 10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10" y="2"/>
                    </a:moveTo>
                    <a:cubicBezTo>
                      <a:pt x="10" y="2"/>
                      <a:pt x="9" y="1"/>
                      <a:pt x="9" y="1"/>
                    </a:cubicBezTo>
                    <a:cubicBezTo>
                      <a:pt x="6" y="0"/>
                      <a:pt x="4" y="4"/>
                      <a:pt x="3" y="6"/>
                    </a:cubicBezTo>
                    <a:cubicBezTo>
                      <a:pt x="1" y="10"/>
                      <a:pt x="0" y="14"/>
                      <a:pt x="0" y="18"/>
                    </a:cubicBezTo>
                    <a:cubicBezTo>
                      <a:pt x="0" y="19"/>
                      <a:pt x="1" y="19"/>
                      <a:pt x="1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5" y="13"/>
                      <a:pt x="8" y="8"/>
                      <a:pt x="10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56"/>
              <p:cNvSpPr/>
              <p:nvPr/>
            </p:nvSpPr>
            <p:spPr bwMode="auto">
              <a:xfrm>
                <a:off x="5239" y="1416"/>
                <a:ext cx="63" cy="26"/>
              </a:xfrm>
              <a:custGeom>
                <a:avLst/>
                <a:gdLst>
                  <a:gd name="T0" fmla="*/ 1 w 24"/>
                  <a:gd name="T1" fmla="*/ 9 h 10"/>
                  <a:gd name="T2" fmla="*/ 13 w 24"/>
                  <a:gd name="T3" fmla="*/ 10 h 10"/>
                  <a:gd name="T4" fmla="*/ 23 w 24"/>
                  <a:gd name="T5" fmla="*/ 7 h 10"/>
                  <a:gd name="T6" fmla="*/ 23 w 24"/>
                  <a:gd name="T7" fmla="*/ 5 h 10"/>
                  <a:gd name="T8" fmla="*/ 1 w 24"/>
                  <a:gd name="T9" fmla="*/ 7 h 10"/>
                  <a:gd name="T10" fmla="*/ 1 w 24"/>
                  <a:gd name="T11" fmla="*/ 7 h 10"/>
                  <a:gd name="T12" fmla="*/ 1 w 24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">
                    <a:moveTo>
                      <a:pt x="1" y="9"/>
                    </a:moveTo>
                    <a:cubicBezTo>
                      <a:pt x="5" y="10"/>
                      <a:pt x="9" y="10"/>
                      <a:pt x="13" y="10"/>
                    </a:cubicBezTo>
                    <a:cubicBezTo>
                      <a:pt x="16" y="9"/>
                      <a:pt x="21" y="9"/>
                      <a:pt x="23" y="7"/>
                    </a:cubicBezTo>
                    <a:cubicBezTo>
                      <a:pt x="24" y="6"/>
                      <a:pt x="24" y="6"/>
                      <a:pt x="23" y="5"/>
                    </a:cubicBezTo>
                    <a:cubicBezTo>
                      <a:pt x="18" y="0"/>
                      <a:pt x="7" y="4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7"/>
              <p:cNvSpPr/>
              <p:nvPr/>
            </p:nvSpPr>
            <p:spPr bwMode="auto">
              <a:xfrm>
                <a:off x="5195" y="1390"/>
                <a:ext cx="29" cy="44"/>
              </a:xfrm>
              <a:custGeom>
                <a:avLst/>
                <a:gdLst>
                  <a:gd name="T0" fmla="*/ 9 w 11"/>
                  <a:gd name="T1" fmla="*/ 16 h 17"/>
                  <a:gd name="T2" fmla="*/ 9 w 11"/>
                  <a:gd name="T3" fmla="*/ 17 h 17"/>
                  <a:gd name="T4" fmla="*/ 11 w 11"/>
                  <a:gd name="T5" fmla="*/ 16 h 17"/>
                  <a:gd name="T6" fmla="*/ 1 w 11"/>
                  <a:gd name="T7" fmla="*/ 0 h 17"/>
                  <a:gd name="T8" fmla="*/ 0 w 11"/>
                  <a:gd name="T9" fmla="*/ 1 h 17"/>
                  <a:gd name="T10" fmla="*/ 9 w 11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9" y="16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1" y="17"/>
                      <a:pt x="11" y="16"/>
                    </a:cubicBezTo>
                    <a:cubicBezTo>
                      <a:pt x="9" y="11"/>
                      <a:pt x="8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7"/>
                      <a:pt x="6" y="12"/>
                      <a:pt x="9" y="1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58"/>
              <p:cNvSpPr/>
              <p:nvPr/>
            </p:nvSpPr>
            <p:spPr bwMode="auto">
              <a:xfrm>
                <a:off x="5172" y="1434"/>
                <a:ext cx="47" cy="27"/>
              </a:xfrm>
              <a:custGeom>
                <a:avLst/>
                <a:gdLst>
                  <a:gd name="T0" fmla="*/ 18 w 18"/>
                  <a:gd name="T1" fmla="*/ 3 h 10"/>
                  <a:gd name="T2" fmla="*/ 17 w 18"/>
                  <a:gd name="T3" fmla="*/ 3 h 10"/>
                  <a:gd name="T4" fmla="*/ 0 w 18"/>
                  <a:gd name="T5" fmla="*/ 5 h 10"/>
                  <a:gd name="T6" fmla="*/ 0 w 18"/>
                  <a:gd name="T7" fmla="*/ 6 h 10"/>
                  <a:gd name="T8" fmla="*/ 17 w 18"/>
                  <a:gd name="T9" fmla="*/ 5 h 10"/>
                  <a:gd name="T10" fmla="*/ 18 w 18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0">
                    <a:moveTo>
                      <a:pt x="18" y="3"/>
                    </a:moveTo>
                    <a:cubicBezTo>
                      <a:pt x="18" y="3"/>
                      <a:pt x="18" y="3"/>
                      <a:pt x="17" y="3"/>
                    </a:cubicBezTo>
                    <a:cubicBezTo>
                      <a:pt x="12" y="0"/>
                      <a:pt x="4" y="0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5" y="10"/>
                      <a:pt x="12" y="6"/>
                      <a:pt x="17" y="5"/>
                    </a:cubicBezTo>
                    <a:cubicBezTo>
                      <a:pt x="18" y="5"/>
                      <a:pt x="18" y="4"/>
                      <a:pt x="18" y="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59"/>
              <p:cNvSpPr/>
              <p:nvPr/>
            </p:nvSpPr>
            <p:spPr bwMode="auto">
              <a:xfrm>
                <a:off x="5226" y="1437"/>
                <a:ext cx="24" cy="52"/>
              </a:xfrm>
              <a:custGeom>
                <a:avLst/>
                <a:gdLst>
                  <a:gd name="T0" fmla="*/ 3 w 9"/>
                  <a:gd name="T1" fmla="*/ 2 h 20"/>
                  <a:gd name="T2" fmla="*/ 3 w 9"/>
                  <a:gd name="T3" fmla="*/ 1 h 20"/>
                  <a:gd name="T4" fmla="*/ 3 w 9"/>
                  <a:gd name="T5" fmla="*/ 1 h 20"/>
                  <a:gd name="T6" fmla="*/ 1 w 9"/>
                  <a:gd name="T7" fmla="*/ 1 h 20"/>
                  <a:gd name="T8" fmla="*/ 4 w 9"/>
                  <a:gd name="T9" fmla="*/ 19 h 20"/>
                  <a:gd name="T10" fmla="*/ 5 w 9"/>
                  <a:gd name="T11" fmla="*/ 19 h 20"/>
                  <a:gd name="T12" fmla="*/ 3 w 9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1" y="7"/>
                      <a:pt x="0" y="15"/>
                      <a:pt x="4" y="19"/>
                    </a:cubicBezTo>
                    <a:cubicBezTo>
                      <a:pt x="4" y="20"/>
                      <a:pt x="5" y="19"/>
                      <a:pt x="5" y="19"/>
                    </a:cubicBezTo>
                    <a:cubicBezTo>
                      <a:pt x="9" y="13"/>
                      <a:pt x="5" y="7"/>
                      <a:pt x="3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60"/>
              <p:cNvSpPr/>
              <p:nvPr/>
            </p:nvSpPr>
            <p:spPr bwMode="auto">
              <a:xfrm>
                <a:off x="5597" y="1437"/>
                <a:ext cx="26" cy="50"/>
              </a:xfrm>
              <a:custGeom>
                <a:avLst/>
                <a:gdLst>
                  <a:gd name="T0" fmla="*/ 10 w 10"/>
                  <a:gd name="T1" fmla="*/ 2 h 19"/>
                  <a:gd name="T2" fmla="*/ 9 w 10"/>
                  <a:gd name="T3" fmla="*/ 1 h 19"/>
                  <a:gd name="T4" fmla="*/ 3 w 10"/>
                  <a:gd name="T5" fmla="*/ 6 h 19"/>
                  <a:gd name="T6" fmla="*/ 0 w 10"/>
                  <a:gd name="T7" fmla="*/ 18 h 19"/>
                  <a:gd name="T8" fmla="*/ 1 w 10"/>
                  <a:gd name="T9" fmla="*/ 18 h 19"/>
                  <a:gd name="T10" fmla="*/ 2 w 10"/>
                  <a:gd name="T11" fmla="*/ 18 h 19"/>
                  <a:gd name="T12" fmla="*/ 10 w 10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10" y="2"/>
                    </a:moveTo>
                    <a:cubicBezTo>
                      <a:pt x="10" y="2"/>
                      <a:pt x="10" y="1"/>
                      <a:pt x="9" y="1"/>
                    </a:cubicBezTo>
                    <a:cubicBezTo>
                      <a:pt x="6" y="0"/>
                      <a:pt x="4" y="4"/>
                      <a:pt x="3" y="6"/>
                    </a:cubicBezTo>
                    <a:cubicBezTo>
                      <a:pt x="1" y="10"/>
                      <a:pt x="0" y="14"/>
                      <a:pt x="0" y="18"/>
                    </a:cubicBezTo>
                    <a:cubicBezTo>
                      <a:pt x="0" y="19"/>
                      <a:pt x="1" y="19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5" y="13"/>
                      <a:pt x="8" y="8"/>
                      <a:pt x="10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61"/>
              <p:cNvSpPr/>
              <p:nvPr/>
            </p:nvSpPr>
            <p:spPr bwMode="auto">
              <a:xfrm>
                <a:off x="5602" y="1471"/>
                <a:ext cx="60" cy="26"/>
              </a:xfrm>
              <a:custGeom>
                <a:avLst/>
                <a:gdLst>
                  <a:gd name="T0" fmla="*/ 1 w 23"/>
                  <a:gd name="T1" fmla="*/ 9 h 10"/>
                  <a:gd name="T2" fmla="*/ 12 w 23"/>
                  <a:gd name="T3" fmla="*/ 10 h 10"/>
                  <a:gd name="T4" fmla="*/ 23 w 23"/>
                  <a:gd name="T5" fmla="*/ 7 h 10"/>
                  <a:gd name="T6" fmla="*/ 23 w 23"/>
                  <a:gd name="T7" fmla="*/ 5 h 10"/>
                  <a:gd name="T8" fmla="*/ 1 w 23"/>
                  <a:gd name="T9" fmla="*/ 7 h 10"/>
                  <a:gd name="T10" fmla="*/ 1 w 23"/>
                  <a:gd name="T11" fmla="*/ 7 h 10"/>
                  <a:gd name="T12" fmla="*/ 1 w 23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0">
                    <a:moveTo>
                      <a:pt x="1" y="9"/>
                    </a:moveTo>
                    <a:cubicBezTo>
                      <a:pt x="4" y="10"/>
                      <a:pt x="8" y="10"/>
                      <a:pt x="12" y="10"/>
                    </a:cubicBezTo>
                    <a:cubicBezTo>
                      <a:pt x="16" y="9"/>
                      <a:pt x="20" y="9"/>
                      <a:pt x="23" y="7"/>
                    </a:cubicBezTo>
                    <a:cubicBezTo>
                      <a:pt x="23" y="6"/>
                      <a:pt x="23" y="6"/>
                      <a:pt x="23" y="5"/>
                    </a:cubicBezTo>
                    <a:cubicBezTo>
                      <a:pt x="17" y="0"/>
                      <a:pt x="6" y="4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62"/>
              <p:cNvSpPr/>
              <p:nvPr/>
            </p:nvSpPr>
            <p:spPr bwMode="auto">
              <a:xfrm>
                <a:off x="5557" y="1445"/>
                <a:ext cx="27" cy="44"/>
              </a:xfrm>
              <a:custGeom>
                <a:avLst/>
                <a:gdLst>
                  <a:gd name="T0" fmla="*/ 8 w 10"/>
                  <a:gd name="T1" fmla="*/ 16 h 17"/>
                  <a:gd name="T2" fmla="*/ 9 w 10"/>
                  <a:gd name="T3" fmla="*/ 17 h 17"/>
                  <a:gd name="T4" fmla="*/ 10 w 10"/>
                  <a:gd name="T5" fmla="*/ 16 h 17"/>
                  <a:gd name="T6" fmla="*/ 1 w 10"/>
                  <a:gd name="T7" fmla="*/ 0 h 17"/>
                  <a:gd name="T8" fmla="*/ 0 w 10"/>
                  <a:gd name="T9" fmla="*/ 1 h 17"/>
                  <a:gd name="T10" fmla="*/ 8 w 10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8" y="16"/>
                    </a:moveTo>
                    <a:cubicBezTo>
                      <a:pt x="8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8" y="11"/>
                      <a:pt x="7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7"/>
                      <a:pt x="5" y="12"/>
                      <a:pt x="8" y="1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63"/>
              <p:cNvSpPr/>
              <p:nvPr/>
            </p:nvSpPr>
            <p:spPr bwMode="auto">
              <a:xfrm>
                <a:off x="5531" y="1489"/>
                <a:ext cx="47" cy="26"/>
              </a:xfrm>
              <a:custGeom>
                <a:avLst/>
                <a:gdLst>
                  <a:gd name="T0" fmla="*/ 18 w 18"/>
                  <a:gd name="T1" fmla="*/ 3 h 10"/>
                  <a:gd name="T2" fmla="*/ 18 w 18"/>
                  <a:gd name="T3" fmla="*/ 3 h 10"/>
                  <a:gd name="T4" fmla="*/ 0 w 18"/>
                  <a:gd name="T5" fmla="*/ 5 h 10"/>
                  <a:gd name="T6" fmla="*/ 0 w 18"/>
                  <a:gd name="T7" fmla="*/ 6 h 10"/>
                  <a:gd name="T8" fmla="*/ 17 w 18"/>
                  <a:gd name="T9" fmla="*/ 5 h 10"/>
                  <a:gd name="T10" fmla="*/ 18 w 18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0">
                    <a:moveTo>
                      <a:pt x="18" y="3"/>
                    </a:moveTo>
                    <a:cubicBezTo>
                      <a:pt x="18" y="3"/>
                      <a:pt x="18" y="3"/>
                      <a:pt x="18" y="3"/>
                    </a:cubicBezTo>
                    <a:cubicBezTo>
                      <a:pt x="12" y="0"/>
                      <a:pt x="4" y="0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6" y="10"/>
                      <a:pt x="12" y="6"/>
                      <a:pt x="17" y="5"/>
                    </a:cubicBezTo>
                    <a:cubicBezTo>
                      <a:pt x="18" y="5"/>
                      <a:pt x="18" y="4"/>
                      <a:pt x="18" y="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64"/>
              <p:cNvSpPr/>
              <p:nvPr/>
            </p:nvSpPr>
            <p:spPr bwMode="auto">
              <a:xfrm>
                <a:off x="5586" y="1492"/>
                <a:ext cx="24" cy="49"/>
              </a:xfrm>
              <a:custGeom>
                <a:avLst/>
                <a:gdLst>
                  <a:gd name="T0" fmla="*/ 3 w 9"/>
                  <a:gd name="T1" fmla="*/ 2 h 19"/>
                  <a:gd name="T2" fmla="*/ 3 w 9"/>
                  <a:gd name="T3" fmla="*/ 1 h 19"/>
                  <a:gd name="T4" fmla="*/ 3 w 9"/>
                  <a:gd name="T5" fmla="*/ 1 h 19"/>
                  <a:gd name="T6" fmla="*/ 2 w 9"/>
                  <a:gd name="T7" fmla="*/ 1 h 19"/>
                  <a:gd name="T8" fmla="*/ 4 w 9"/>
                  <a:gd name="T9" fmla="*/ 19 h 19"/>
                  <a:gd name="T10" fmla="*/ 6 w 9"/>
                  <a:gd name="T11" fmla="*/ 19 h 19"/>
                  <a:gd name="T12" fmla="*/ 3 w 9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9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7"/>
                      <a:pt x="0" y="15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9" y="13"/>
                      <a:pt x="5" y="7"/>
                      <a:pt x="3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65"/>
              <p:cNvSpPr/>
              <p:nvPr/>
            </p:nvSpPr>
            <p:spPr bwMode="auto">
              <a:xfrm>
                <a:off x="6822" y="2214"/>
                <a:ext cx="65" cy="58"/>
              </a:xfrm>
              <a:custGeom>
                <a:avLst/>
                <a:gdLst>
                  <a:gd name="T0" fmla="*/ 1 w 25"/>
                  <a:gd name="T1" fmla="*/ 2 h 22"/>
                  <a:gd name="T2" fmla="*/ 1 w 25"/>
                  <a:gd name="T3" fmla="*/ 3 h 22"/>
                  <a:gd name="T4" fmla="*/ 1 w 25"/>
                  <a:gd name="T5" fmla="*/ 4 h 22"/>
                  <a:gd name="T6" fmla="*/ 10 w 25"/>
                  <a:gd name="T7" fmla="*/ 14 h 22"/>
                  <a:gd name="T8" fmla="*/ 21 w 25"/>
                  <a:gd name="T9" fmla="*/ 20 h 22"/>
                  <a:gd name="T10" fmla="*/ 19 w 25"/>
                  <a:gd name="T11" fmla="*/ 10 h 22"/>
                  <a:gd name="T12" fmla="*/ 3 w 25"/>
                  <a:gd name="T13" fmla="*/ 2 h 22"/>
                  <a:gd name="T14" fmla="*/ 3 w 25"/>
                  <a:gd name="T15" fmla="*/ 2 h 22"/>
                  <a:gd name="T16" fmla="*/ 1 w 25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2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3" y="8"/>
                      <a:pt x="7" y="11"/>
                      <a:pt x="10" y="14"/>
                    </a:cubicBezTo>
                    <a:cubicBezTo>
                      <a:pt x="12" y="17"/>
                      <a:pt x="18" y="22"/>
                      <a:pt x="21" y="20"/>
                    </a:cubicBezTo>
                    <a:cubicBezTo>
                      <a:pt x="25" y="18"/>
                      <a:pt x="21" y="12"/>
                      <a:pt x="19" y="10"/>
                    </a:cubicBezTo>
                    <a:cubicBezTo>
                      <a:pt x="15" y="6"/>
                      <a:pt x="8" y="5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66"/>
              <p:cNvSpPr/>
              <p:nvPr/>
            </p:nvSpPr>
            <p:spPr bwMode="auto">
              <a:xfrm>
                <a:off x="6809" y="2162"/>
                <a:ext cx="62" cy="37"/>
              </a:xfrm>
              <a:custGeom>
                <a:avLst/>
                <a:gdLst>
                  <a:gd name="T0" fmla="*/ 1 w 24"/>
                  <a:gd name="T1" fmla="*/ 11 h 14"/>
                  <a:gd name="T2" fmla="*/ 2 w 24"/>
                  <a:gd name="T3" fmla="*/ 13 h 14"/>
                  <a:gd name="T4" fmla="*/ 2 w 24"/>
                  <a:gd name="T5" fmla="*/ 13 h 14"/>
                  <a:gd name="T6" fmla="*/ 23 w 24"/>
                  <a:gd name="T7" fmla="*/ 5 h 14"/>
                  <a:gd name="T8" fmla="*/ 23 w 24"/>
                  <a:gd name="T9" fmla="*/ 3 h 14"/>
                  <a:gd name="T10" fmla="*/ 1 w 24"/>
                  <a:gd name="T1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4">
                    <a:moveTo>
                      <a:pt x="1" y="11"/>
                    </a:moveTo>
                    <a:cubicBezTo>
                      <a:pt x="0" y="12"/>
                      <a:pt x="1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0" y="13"/>
                      <a:pt x="19" y="11"/>
                      <a:pt x="23" y="5"/>
                    </a:cubicBezTo>
                    <a:cubicBezTo>
                      <a:pt x="24" y="5"/>
                      <a:pt x="24" y="4"/>
                      <a:pt x="23" y="3"/>
                    </a:cubicBezTo>
                    <a:cubicBezTo>
                      <a:pt x="15" y="0"/>
                      <a:pt x="6" y="5"/>
                      <a:pt x="1" y="1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67"/>
              <p:cNvSpPr/>
              <p:nvPr/>
            </p:nvSpPr>
            <p:spPr bwMode="auto">
              <a:xfrm>
                <a:off x="6777" y="2115"/>
                <a:ext cx="32" cy="76"/>
              </a:xfrm>
              <a:custGeom>
                <a:avLst/>
                <a:gdLst>
                  <a:gd name="T0" fmla="*/ 9 w 12"/>
                  <a:gd name="T1" fmla="*/ 27 h 29"/>
                  <a:gd name="T2" fmla="*/ 9 w 12"/>
                  <a:gd name="T3" fmla="*/ 27 h 29"/>
                  <a:gd name="T4" fmla="*/ 11 w 12"/>
                  <a:gd name="T5" fmla="*/ 8 h 29"/>
                  <a:gd name="T6" fmla="*/ 3 w 12"/>
                  <a:gd name="T7" fmla="*/ 2 h 29"/>
                  <a:gd name="T8" fmla="*/ 2 w 12"/>
                  <a:gd name="T9" fmla="*/ 13 h 29"/>
                  <a:gd name="T10" fmla="*/ 7 w 12"/>
                  <a:gd name="T11" fmla="*/ 28 h 29"/>
                  <a:gd name="T12" fmla="*/ 9 w 12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9">
                    <a:moveTo>
                      <a:pt x="9" y="27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11" y="21"/>
                      <a:pt x="12" y="14"/>
                      <a:pt x="11" y="8"/>
                    </a:cubicBezTo>
                    <a:cubicBezTo>
                      <a:pt x="10" y="5"/>
                      <a:pt x="7" y="0"/>
                      <a:pt x="3" y="2"/>
                    </a:cubicBezTo>
                    <a:cubicBezTo>
                      <a:pt x="0" y="5"/>
                      <a:pt x="2" y="11"/>
                      <a:pt x="2" y="13"/>
                    </a:cubicBezTo>
                    <a:cubicBezTo>
                      <a:pt x="3" y="18"/>
                      <a:pt x="4" y="23"/>
                      <a:pt x="7" y="28"/>
                    </a:cubicBezTo>
                    <a:cubicBezTo>
                      <a:pt x="7" y="29"/>
                      <a:pt x="10" y="28"/>
                      <a:pt x="9" y="27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68"/>
              <p:cNvSpPr/>
              <p:nvPr/>
            </p:nvSpPr>
            <p:spPr bwMode="auto">
              <a:xfrm>
                <a:off x="6728" y="2212"/>
                <a:ext cx="70" cy="44"/>
              </a:xfrm>
              <a:custGeom>
                <a:avLst/>
                <a:gdLst>
                  <a:gd name="T0" fmla="*/ 26 w 27"/>
                  <a:gd name="T1" fmla="*/ 1 h 17"/>
                  <a:gd name="T2" fmla="*/ 25 w 27"/>
                  <a:gd name="T3" fmla="*/ 0 h 17"/>
                  <a:gd name="T4" fmla="*/ 9 w 27"/>
                  <a:gd name="T5" fmla="*/ 1 h 17"/>
                  <a:gd name="T6" fmla="*/ 0 w 27"/>
                  <a:gd name="T7" fmla="*/ 7 h 17"/>
                  <a:gd name="T8" fmla="*/ 26 w 27"/>
                  <a:gd name="T9" fmla="*/ 3 h 17"/>
                  <a:gd name="T10" fmla="*/ 26 w 27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7">
                    <a:moveTo>
                      <a:pt x="26" y="1"/>
                    </a:moveTo>
                    <a:cubicBezTo>
                      <a:pt x="25" y="1"/>
                      <a:pt x="25" y="0"/>
                      <a:pt x="25" y="0"/>
                    </a:cubicBezTo>
                    <a:cubicBezTo>
                      <a:pt x="20" y="0"/>
                      <a:pt x="14" y="0"/>
                      <a:pt x="9" y="1"/>
                    </a:cubicBezTo>
                    <a:cubicBezTo>
                      <a:pt x="7" y="2"/>
                      <a:pt x="0" y="3"/>
                      <a:pt x="0" y="7"/>
                    </a:cubicBezTo>
                    <a:cubicBezTo>
                      <a:pt x="0" y="17"/>
                      <a:pt x="22" y="6"/>
                      <a:pt x="26" y="3"/>
                    </a:cubicBezTo>
                    <a:cubicBezTo>
                      <a:pt x="27" y="3"/>
                      <a:pt x="26" y="1"/>
                      <a:pt x="26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69"/>
              <p:cNvSpPr/>
              <p:nvPr/>
            </p:nvSpPr>
            <p:spPr bwMode="auto">
              <a:xfrm>
                <a:off x="6796" y="2227"/>
                <a:ext cx="44" cy="94"/>
              </a:xfrm>
              <a:custGeom>
                <a:avLst/>
                <a:gdLst>
                  <a:gd name="T0" fmla="*/ 5 w 17"/>
                  <a:gd name="T1" fmla="*/ 1 h 36"/>
                  <a:gd name="T2" fmla="*/ 3 w 17"/>
                  <a:gd name="T3" fmla="*/ 1 h 36"/>
                  <a:gd name="T4" fmla="*/ 0 w 17"/>
                  <a:gd name="T5" fmla="*/ 18 h 36"/>
                  <a:gd name="T6" fmla="*/ 5 w 17"/>
                  <a:gd name="T7" fmla="*/ 33 h 36"/>
                  <a:gd name="T8" fmla="*/ 7 w 17"/>
                  <a:gd name="T9" fmla="*/ 2 h 36"/>
                  <a:gd name="T10" fmla="*/ 5 w 17"/>
                  <a:gd name="T11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6">
                    <a:moveTo>
                      <a:pt x="5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1" y="6"/>
                      <a:pt x="1" y="13"/>
                      <a:pt x="0" y="18"/>
                    </a:cubicBezTo>
                    <a:cubicBezTo>
                      <a:pt x="0" y="22"/>
                      <a:pt x="0" y="31"/>
                      <a:pt x="5" y="33"/>
                    </a:cubicBezTo>
                    <a:cubicBezTo>
                      <a:pt x="17" y="36"/>
                      <a:pt x="8" y="6"/>
                      <a:pt x="7" y="2"/>
                    </a:cubicBezTo>
                    <a:cubicBezTo>
                      <a:pt x="7" y="1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70"/>
              <p:cNvSpPr/>
              <p:nvPr/>
            </p:nvSpPr>
            <p:spPr bwMode="auto">
              <a:xfrm>
                <a:off x="6658" y="1607"/>
                <a:ext cx="28" cy="73"/>
              </a:xfrm>
              <a:custGeom>
                <a:avLst/>
                <a:gdLst>
                  <a:gd name="T0" fmla="*/ 10 w 11"/>
                  <a:gd name="T1" fmla="*/ 26 h 28"/>
                  <a:gd name="T2" fmla="*/ 7 w 11"/>
                  <a:gd name="T3" fmla="*/ 1 h 28"/>
                  <a:gd name="T4" fmla="*/ 5 w 11"/>
                  <a:gd name="T5" fmla="*/ 1 h 28"/>
                  <a:gd name="T6" fmla="*/ 2 w 11"/>
                  <a:gd name="T7" fmla="*/ 13 h 28"/>
                  <a:gd name="T8" fmla="*/ 4 w 11"/>
                  <a:gd name="T9" fmla="*/ 19 h 28"/>
                  <a:gd name="T10" fmla="*/ 7 w 11"/>
                  <a:gd name="T11" fmla="*/ 25 h 28"/>
                  <a:gd name="T12" fmla="*/ 7 w 11"/>
                  <a:gd name="T13" fmla="*/ 26 h 28"/>
                  <a:gd name="T14" fmla="*/ 10 w 11"/>
                  <a:gd name="T15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10" y="26"/>
                    </a:moveTo>
                    <a:cubicBezTo>
                      <a:pt x="11" y="18"/>
                      <a:pt x="10" y="9"/>
                      <a:pt x="7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1" y="4"/>
                      <a:pt x="0" y="8"/>
                      <a:pt x="2" y="13"/>
                    </a:cubicBezTo>
                    <a:cubicBezTo>
                      <a:pt x="2" y="15"/>
                      <a:pt x="3" y="17"/>
                      <a:pt x="4" y="19"/>
                    </a:cubicBezTo>
                    <a:cubicBezTo>
                      <a:pt x="5" y="21"/>
                      <a:pt x="7" y="23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8"/>
                      <a:pt x="9" y="28"/>
                      <a:pt x="10" y="2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1"/>
              <p:cNvSpPr/>
              <p:nvPr/>
            </p:nvSpPr>
            <p:spPr bwMode="auto">
              <a:xfrm>
                <a:off x="6595" y="1661"/>
                <a:ext cx="76" cy="53"/>
              </a:xfrm>
              <a:custGeom>
                <a:avLst/>
                <a:gdLst>
                  <a:gd name="T0" fmla="*/ 0 w 29"/>
                  <a:gd name="T1" fmla="*/ 6 h 20"/>
                  <a:gd name="T2" fmla="*/ 10 w 29"/>
                  <a:gd name="T3" fmla="*/ 14 h 20"/>
                  <a:gd name="T4" fmla="*/ 27 w 29"/>
                  <a:gd name="T5" fmla="*/ 20 h 20"/>
                  <a:gd name="T6" fmla="*/ 29 w 29"/>
                  <a:gd name="T7" fmla="*/ 19 h 20"/>
                  <a:gd name="T8" fmla="*/ 29 w 29"/>
                  <a:gd name="T9" fmla="*/ 17 h 20"/>
                  <a:gd name="T10" fmla="*/ 12 w 29"/>
                  <a:gd name="T11" fmla="*/ 5 h 20"/>
                  <a:gd name="T12" fmla="*/ 0 w 29"/>
                  <a:gd name="T1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0">
                    <a:moveTo>
                      <a:pt x="0" y="6"/>
                    </a:moveTo>
                    <a:cubicBezTo>
                      <a:pt x="0" y="10"/>
                      <a:pt x="7" y="13"/>
                      <a:pt x="10" y="14"/>
                    </a:cubicBezTo>
                    <a:cubicBezTo>
                      <a:pt x="16" y="16"/>
                      <a:pt x="22" y="17"/>
                      <a:pt x="27" y="20"/>
                    </a:cubicBezTo>
                    <a:cubicBezTo>
                      <a:pt x="28" y="20"/>
                      <a:pt x="29" y="19"/>
                      <a:pt x="29" y="19"/>
                    </a:cubicBezTo>
                    <a:cubicBezTo>
                      <a:pt x="29" y="18"/>
                      <a:pt x="29" y="17"/>
                      <a:pt x="29" y="17"/>
                    </a:cubicBezTo>
                    <a:cubicBezTo>
                      <a:pt x="23" y="13"/>
                      <a:pt x="18" y="9"/>
                      <a:pt x="12" y="5"/>
                    </a:cubicBezTo>
                    <a:cubicBezTo>
                      <a:pt x="10" y="4"/>
                      <a:pt x="1" y="0"/>
                      <a:pt x="0" y="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72"/>
              <p:cNvSpPr/>
              <p:nvPr/>
            </p:nvSpPr>
            <p:spPr bwMode="auto">
              <a:xfrm>
                <a:off x="6645" y="1719"/>
                <a:ext cx="31" cy="62"/>
              </a:xfrm>
              <a:custGeom>
                <a:avLst/>
                <a:gdLst>
                  <a:gd name="T0" fmla="*/ 0 w 12"/>
                  <a:gd name="T1" fmla="*/ 14 h 24"/>
                  <a:gd name="T2" fmla="*/ 6 w 12"/>
                  <a:gd name="T3" fmla="*/ 24 h 24"/>
                  <a:gd name="T4" fmla="*/ 11 w 12"/>
                  <a:gd name="T5" fmla="*/ 15 h 24"/>
                  <a:gd name="T6" fmla="*/ 12 w 12"/>
                  <a:gd name="T7" fmla="*/ 2 h 24"/>
                  <a:gd name="T8" fmla="*/ 11 w 12"/>
                  <a:gd name="T9" fmla="*/ 0 h 24"/>
                  <a:gd name="T10" fmla="*/ 10 w 12"/>
                  <a:gd name="T11" fmla="*/ 0 h 24"/>
                  <a:gd name="T12" fmla="*/ 0 w 12"/>
                  <a:gd name="T13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0" y="14"/>
                    </a:moveTo>
                    <a:cubicBezTo>
                      <a:pt x="0" y="18"/>
                      <a:pt x="1" y="24"/>
                      <a:pt x="6" y="24"/>
                    </a:cubicBezTo>
                    <a:cubicBezTo>
                      <a:pt x="9" y="23"/>
                      <a:pt x="10" y="18"/>
                      <a:pt x="11" y="15"/>
                    </a:cubicBezTo>
                    <a:cubicBezTo>
                      <a:pt x="12" y="11"/>
                      <a:pt x="12" y="6"/>
                      <a:pt x="12" y="2"/>
                    </a:cubicBezTo>
                    <a:cubicBezTo>
                      <a:pt x="12" y="1"/>
                      <a:pt x="11" y="1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5" y="3"/>
                      <a:pt x="1" y="9"/>
                      <a:pt x="0" y="14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73"/>
              <p:cNvSpPr/>
              <p:nvPr/>
            </p:nvSpPr>
            <p:spPr bwMode="auto">
              <a:xfrm>
                <a:off x="6694" y="1703"/>
                <a:ext cx="57" cy="52"/>
              </a:xfrm>
              <a:custGeom>
                <a:avLst/>
                <a:gdLst>
                  <a:gd name="T0" fmla="*/ 0 w 22"/>
                  <a:gd name="T1" fmla="*/ 1 h 20"/>
                  <a:gd name="T2" fmla="*/ 0 w 22"/>
                  <a:gd name="T3" fmla="*/ 3 h 20"/>
                  <a:gd name="T4" fmla="*/ 21 w 22"/>
                  <a:gd name="T5" fmla="*/ 8 h 20"/>
                  <a:gd name="T6" fmla="*/ 1 w 22"/>
                  <a:gd name="T7" fmla="*/ 0 h 20"/>
                  <a:gd name="T8" fmla="*/ 0 w 22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4" y="6"/>
                      <a:pt x="20" y="20"/>
                      <a:pt x="21" y="8"/>
                    </a:cubicBezTo>
                    <a:cubicBezTo>
                      <a:pt x="22" y="1"/>
                      <a:pt x="6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74"/>
              <p:cNvSpPr/>
              <p:nvPr/>
            </p:nvSpPr>
            <p:spPr bwMode="auto">
              <a:xfrm>
                <a:off x="6694" y="1638"/>
                <a:ext cx="60" cy="52"/>
              </a:xfrm>
              <a:custGeom>
                <a:avLst/>
                <a:gdLst>
                  <a:gd name="T0" fmla="*/ 18 w 23"/>
                  <a:gd name="T1" fmla="*/ 13 h 20"/>
                  <a:gd name="T2" fmla="*/ 19 w 23"/>
                  <a:gd name="T3" fmla="*/ 2 h 20"/>
                  <a:gd name="T4" fmla="*/ 9 w 23"/>
                  <a:gd name="T5" fmla="*/ 7 h 20"/>
                  <a:gd name="T6" fmla="*/ 1 w 23"/>
                  <a:gd name="T7" fmla="*/ 17 h 20"/>
                  <a:gd name="T8" fmla="*/ 2 w 23"/>
                  <a:gd name="T9" fmla="*/ 19 h 20"/>
                  <a:gd name="T10" fmla="*/ 3 w 23"/>
                  <a:gd name="T11" fmla="*/ 19 h 20"/>
                  <a:gd name="T12" fmla="*/ 18 w 23"/>
                  <a:gd name="T1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0">
                    <a:moveTo>
                      <a:pt x="18" y="13"/>
                    </a:moveTo>
                    <a:cubicBezTo>
                      <a:pt x="21" y="10"/>
                      <a:pt x="23" y="4"/>
                      <a:pt x="19" y="2"/>
                    </a:cubicBezTo>
                    <a:cubicBezTo>
                      <a:pt x="15" y="0"/>
                      <a:pt x="11" y="5"/>
                      <a:pt x="9" y="7"/>
                    </a:cubicBezTo>
                    <a:cubicBezTo>
                      <a:pt x="6" y="10"/>
                      <a:pt x="3" y="14"/>
                      <a:pt x="1" y="17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2" y="19"/>
                      <a:pt x="2" y="20"/>
                      <a:pt x="3" y="19"/>
                    </a:cubicBezTo>
                    <a:cubicBezTo>
                      <a:pt x="8" y="17"/>
                      <a:pt x="14" y="16"/>
                      <a:pt x="18" y="1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75"/>
              <p:cNvSpPr/>
              <p:nvPr/>
            </p:nvSpPr>
            <p:spPr bwMode="auto">
              <a:xfrm>
                <a:off x="5685" y="1447"/>
                <a:ext cx="60" cy="47"/>
              </a:xfrm>
              <a:custGeom>
                <a:avLst/>
                <a:gdLst>
                  <a:gd name="T0" fmla="*/ 1 w 23"/>
                  <a:gd name="T1" fmla="*/ 0 h 18"/>
                  <a:gd name="T2" fmla="*/ 0 w 23"/>
                  <a:gd name="T3" fmla="*/ 2 h 18"/>
                  <a:gd name="T4" fmla="*/ 7 w 23"/>
                  <a:gd name="T5" fmla="*/ 12 h 18"/>
                  <a:gd name="T6" fmla="*/ 14 w 23"/>
                  <a:gd name="T7" fmla="*/ 14 h 18"/>
                  <a:gd name="T8" fmla="*/ 19 w 23"/>
                  <a:gd name="T9" fmla="*/ 17 h 18"/>
                  <a:gd name="T10" fmla="*/ 20 w 23"/>
                  <a:gd name="T11" fmla="*/ 17 h 18"/>
                  <a:gd name="T12" fmla="*/ 22 w 23"/>
                  <a:gd name="T13" fmla="*/ 15 h 18"/>
                  <a:gd name="T14" fmla="*/ 1 w 23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8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7"/>
                      <a:pt x="3" y="10"/>
                      <a:pt x="7" y="12"/>
                    </a:cubicBezTo>
                    <a:cubicBezTo>
                      <a:pt x="9" y="13"/>
                      <a:pt x="12" y="14"/>
                      <a:pt x="14" y="14"/>
                    </a:cubicBezTo>
                    <a:cubicBezTo>
                      <a:pt x="15" y="15"/>
                      <a:pt x="18" y="15"/>
                      <a:pt x="19" y="17"/>
                    </a:cubicBezTo>
                    <a:cubicBezTo>
                      <a:pt x="19" y="17"/>
                      <a:pt x="20" y="17"/>
                      <a:pt x="20" y="17"/>
                    </a:cubicBezTo>
                    <a:cubicBezTo>
                      <a:pt x="21" y="18"/>
                      <a:pt x="23" y="16"/>
                      <a:pt x="22" y="15"/>
                    </a:cubicBezTo>
                    <a:cubicBezTo>
                      <a:pt x="16" y="9"/>
                      <a:pt x="10" y="3"/>
                      <a:pt x="1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76"/>
              <p:cNvSpPr/>
              <p:nvPr/>
            </p:nvSpPr>
            <p:spPr bwMode="auto">
              <a:xfrm>
                <a:off x="4640" y="1898"/>
                <a:ext cx="89" cy="53"/>
              </a:xfrm>
              <a:custGeom>
                <a:avLst/>
                <a:gdLst>
                  <a:gd name="T0" fmla="*/ 33 w 34"/>
                  <a:gd name="T1" fmla="*/ 0 h 20"/>
                  <a:gd name="T2" fmla="*/ 32 w 34"/>
                  <a:gd name="T3" fmla="*/ 0 h 20"/>
                  <a:gd name="T4" fmla="*/ 4 w 34"/>
                  <a:gd name="T5" fmla="*/ 13 h 20"/>
                  <a:gd name="T6" fmla="*/ 33 w 34"/>
                  <a:gd name="T7" fmla="*/ 3 h 20"/>
                  <a:gd name="T8" fmla="*/ 33 w 3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3" y="0"/>
                    </a:moveTo>
                    <a:cubicBezTo>
                      <a:pt x="33" y="0"/>
                      <a:pt x="32" y="0"/>
                      <a:pt x="32" y="0"/>
                    </a:cubicBezTo>
                    <a:cubicBezTo>
                      <a:pt x="27" y="1"/>
                      <a:pt x="0" y="3"/>
                      <a:pt x="4" y="13"/>
                    </a:cubicBezTo>
                    <a:cubicBezTo>
                      <a:pt x="7" y="20"/>
                      <a:pt x="29" y="4"/>
                      <a:pt x="33" y="3"/>
                    </a:cubicBezTo>
                    <a:cubicBezTo>
                      <a:pt x="34" y="2"/>
                      <a:pt x="34" y="1"/>
                      <a:pt x="33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77"/>
              <p:cNvSpPr/>
              <p:nvPr/>
            </p:nvSpPr>
            <p:spPr bwMode="auto">
              <a:xfrm>
                <a:off x="5763" y="1523"/>
                <a:ext cx="47" cy="60"/>
              </a:xfrm>
              <a:custGeom>
                <a:avLst/>
                <a:gdLst>
                  <a:gd name="T0" fmla="*/ 15 w 18"/>
                  <a:gd name="T1" fmla="*/ 20 h 23"/>
                  <a:gd name="T2" fmla="*/ 13 w 18"/>
                  <a:gd name="T3" fmla="*/ 11 h 23"/>
                  <a:gd name="T4" fmla="*/ 3 w 18"/>
                  <a:gd name="T5" fmla="*/ 0 h 23"/>
                  <a:gd name="T6" fmla="*/ 2 w 18"/>
                  <a:gd name="T7" fmla="*/ 0 h 23"/>
                  <a:gd name="T8" fmla="*/ 1 w 18"/>
                  <a:gd name="T9" fmla="*/ 1 h 23"/>
                  <a:gd name="T10" fmla="*/ 5 w 18"/>
                  <a:gd name="T11" fmla="*/ 17 h 23"/>
                  <a:gd name="T12" fmla="*/ 15 w 18"/>
                  <a:gd name="T1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3">
                    <a:moveTo>
                      <a:pt x="15" y="20"/>
                    </a:moveTo>
                    <a:cubicBezTo>
                      <a:pt x="18" y="18"/>
                      <a:pt x="14" y="13"/>
                      <a:pt x="13" y="11"/>
                    </a:cubicBezTo>
                    <a:cubicBezTo>
                      <a:pt x="10" y="7"/>
                      <a:pt x="7" y="3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2" y="13"/>
                      <a:pt x="5" y="17"/>
                    </a:cubicBezTo>
                    <a:cubicBezTo>
                      <a:pt x="7" y="20"/>
                      <a:pt x="12" y="23"/>
                      <a:pt x="15" y="2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78"/>
              <p:cNvSpPr/>
              <p:nvPr/>
            </p:nvSpPr>
            <p:spPr bwMode="auto">
              <a:xfrm>
                <a:off x="5771" y="1455"/>
                <a:ext cx="71" cy="47"/>
              </a:xfrm>
              <a:custGeom>
                <a:avLst/>
                <a:gdLst>
                  <a:gd name="T0" fmla="*/ 20 w 27"/>
                  <a:gd name="T1" fmla="*/ 6 h 18"/>
                  <a:gd name="T2" fmla="*/ 1 w 27"/>
                  <a:gd name="T3" fmla="*/ 15 h 18"/>
                  <a:gd name="T4" fmla="*/ 1 w 27"/>
                  <a:gd name="T5" fmla="*/ 17 h 18"/>
                  <a:gd name="T6" fmla="*/ 2 w 27"/>
                  <a:gd name="T7" fmla="*/ 18 h 18"/>
                  <a:gd name="T8" fmla="*/ 20 w 27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8">
                    <a:moveTo>
                      <a:pt x="20" y="6"/>
                    </a:moveTo>
                    <a:cubicBezTo>
                      <a:pt x="16" y="0"/>
                      <a:pt x="4" y="12"/>
                      <a:pt x="1" y="15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7" y="17"/>
                      <a:pt x="27" y="16"/>
                      <a:pt x="20" y="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79"/>
              <p:cNvSpPr/>
              <p:nvPr/>
            </p:nvSpPr>
            <p:spPr bwMode="auto">
              <a:xfrm>
                <a:off x="5750" y="1416"/>
                <a:ext cx="29" cy="71"/>
              </a:xfrm>
              <a:custGeom>
                <a:avLst/>
                <a:gdLst>
                  <a:gd name="T0" fmla="*/ 2 w 11"/>
                  <a:gd name="T1" fmla="*/ 25 h 27"/>
                  <a:gd name="T2" fmla="*/ 5 w 11"/>
                  <a:gd name="T3" fmla="*/ 26 h 27"/>
                  <a:gd name="T4" fmla="*/ 5 w 11"/>
                  <a:gd name="T5" fmla="*/ 25 h 27"/>
                  <a:gd name="T6" fmla="*/ 11 w 11"/>
                  <a:gd name="T7" fmla="*/ 8 h 27"/>
                  <a:gd name="T8" fmla="*/ 3 w 11"/>
                  <a:gd name="T9" fmla="*/ 2 h 27"/>
                  <a:gd name="T10" fmla="*/ 1 w 11"/>
                  <a:gd name="T11" fmla="*/ 12 h 27"/>
                  <a:gd name="T12" fmla="*/ 2 w 11"/>
                  <a:gd name="T1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7">
                    <a:moveTo>
                      <a:pt x="2" y="25"/>
                    </a:moveTo>
                    <a:cubicBezTo>
                      <a:pt x="3" y="26"/>
                      <a:pt x="4" y="27"/>
                      <a:pt x="5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7" y="20"/>
                      <a:pt x="11" y="14"/>
                      <a:pt x="11" y="8"/>
                    </a:cubicBezTo>
                    <a:cubicBezTo>
                      <a:pt x="11" y="5"/>
                      <a:pt x="7" y="0"/>
                      <a:pt x="3" y="2"/>
                    </a:cubicBezTo>
                    <a:cubicBezTo>
                      <a:pt x="0" y="3"/>
                      <a:pt x="0" y="9"/>
                      <a:pt x="1" y="12"/>
                    </a:cubicBezTo>
                    <a:cubicBezTo>
                      <a:pt x="1" y="16"/>
                      <a:pt x="2" y="21"/>
                      <a:pt x="2" y="25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80"/>
              <p:cNvSpPr/>
              <p:nvPr/>
            </p:nvSpPr>
            <p:spPr bwMode="auto">
              <a:xfrm>
                <a:off x="6324" y="1781"/>
                <a:ext cx="60" cy="60"/>
              </a:xfrm>
              <a:custGeom>
                <a:avLst/>
                <a:gdLst>
                  <a:gd name="T0" fmla="*/ 0 w 23"/>
                  <a:gd name="T1" fmla="*/ 2 h 23"/>
                  <a:gd name="T2" fmla="*/ 20 w 23"/>
                  <a:gd name="T3" fmla="*/ 21 h 23"/>
                  <a:gd name="T4" fmla="*/ 22 w 23"/>
                  <a:gd name="T5" fmla="*/ 21 h 23"/>
                  <a:gd name="T6" fmla="*/ 2 w 23"/>
                  <a:gd name="T7" fmla="*/ 0 h 23"/>
                  <a:gd name="T8" fmla="*/ 0 w 2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"/>
                    </a:moveTo>
                    <a:cubicBezTo>
                      <a:pt x="1" y="12"/>
                      <a:pt x="11" y="18"/>
                      <a:pt x="20" y="21"/>
                    </a:cubicBezTo>
                    <a:cubicBezTo>
                      <a:pt x="21" y="23"/>
                      <a:pt x="23" y="22"/>
                      <a:pt x="22" y="21"/>
                    </a:cubicBezTo>
                    <a:cubicBezTo>
                      <a:pt x="19" y="12"/>
                      <a:pt x="11" y="4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81"/>
              <p:cNvSpPr/>
              <p:nvPr/>
            </p:nvSpPr>
            <p:spPr bwMode="auto">
              <a:xfrm>
                <a:off x="6329" y="1857"/>
                <a:ext cx="65" cy="44"/>
              </a:xfrm>
              <a:custGeom>
                <a:avLst/>
                <a:gdLst>
                  <a:gd name="T0" fmla="*/ 0 w 25"/>
                  <a:gd name="T1" fmla="*/ 6 h 17"/>
                  <a:gd name="T2" fmla="*/ 24 w 25"/>
                  <a:gd name="T3" fmla="*/ 4 h 17"/>
                  <a:gd name="T4" fmla="*/ 24 w 25"/>
                  <a:gd name="T5" fmla="*/ 1 h 17"/>
                  <a:gd name="T6" fmla="*/ 23 w 25"/>
                  <a:gd name="T7" fmla="*/ 1 h 17"/>
                  <a:gd name="T8" fmla="*/ 1 w 25"/>
                  <a:gd name="T9" fmla="*/ 4 h 17"/>
                  <a:gd name="T10" fmla="*/ 0 w 25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">
                    <a:moveTo>
                      <a:pt x="0" y="6"/>
                    </a:moveTo>
                    <a:cubicBezTo>
                      <a:pt x="3" y="17"/>
                      <a:pt x="18" y="6"/>
                      <a:pt x="24" y="4"/>
                    </a:cubicBezTo>
                    <a:cubicBezTo>
                      <a:pt x="25" y="3"/>
                      <a:pt x="25" y="1"/>
                      <a:pt x="24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6" y="1"/>
                      <a:pt x="7" y="0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82"/>
              <p:cNvSpPr/>
              <p:nvPr/>
            </p:nvSpPr>
            <p:spPr bwMode="auto">
              <a:xfrm>
                <a:off x="6392" y="1870"/>
                <a:ext cx="34" cy="63"/>
              </a:xfrm>
              <a:custGeom>
                <a:avLst/>
                <a:gdLst>
                  <a:gd name="T0" fmla="*/ 9 w 13"/>
                  <a:gd name="T1" fmla="*/ 11 h 24"/>
                  <a:gd name="T2" fmla="*/ 4 w 13"/>
                  <a:gd name="T3" fmla="*/ 1 h 24"/>
                  <a:gd name="T4" fmla="*/ 1 w 13"/>
                  <a:gd name="T5" fmla="*/ 1 h 24"/>
                  <a:gd name="T6" fmla="*/ 1 w 13"/>
                  <a:gd name="T7" fmla="*/ 2 h 24"/>
                  <a:gd name="T8" fmla="*/ 4 w 13"/>
                  <a:gd name="T9" fmla="*/ 18 h 24"/>
                  <a:gd name="T10" fmla="*/ 12 w 13"/>
                  <a:gd name="T11" fmla="*/ 20 h 24"/>
                  <a:gd name="T12" fmla="*/ 9 w 13"/>
                  <a:gd name="T1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9" y="11"/>
                    </a:moveTo>
                    <a:cubicBezTo>
                      <a:pt x="8" y="7"/>
                      <a:pt x="6" y="4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7"/>
                      <a:pt x="0" y="15"/>
                      <a:pt x="4" y="18"/>
                    </a:cubicBezTo>
                    <a:cubicBezTo>
                      <a:pt x="5" y="20"/>
                      <a:pt x="10" y="24"/>
                      <a:pt x="12" y="20"/>
                    </a:cubicBezTo>
                    <a:cubicBezTo>
                      <a:pt x="13" y="18"/>
                      <a:pt x="10" y="13"/>
                      <a:pt x="9" y="1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83"/>
              <p:cNvSpPr/>
              <p:nvPr/>
            </p:nvSpPr>
            <p:spPr bwMode="auto">
              <a:xfrm>
                <a:off x="6412" y="1839"/>
                <a:ext cx="60" cy="34"/>
              </a:xfrm>
              <a:custGeom>
                <a:avLst/>
                <a:gdLst>
                  <a:gd name="T0" fmla="*/ 2 w 23"/>
                  <a:gd name="T1" fmla="*/ 7 h 13"/>
                  <a:gd name="T2" fmla="*/ 3 w 23"/>
                  <a:gd name="T3" fmla="*/ 8 h 13"/>
                  <a:gd name="T4" fmla="*/ 23 w 23"/>
                  <a:gd name="T5" fmla="*/ 9 h 13"/>
                  <a:gd name="T6" fmla="*/ 23 w 23"/>
                  <a:gd name="T7" fmla="*/ 7 h 13"/>
                  <a:gd name="T8" fmla="*/ 1 w 23"/>
                  <a:gd name="T9" fmla="*/ 5 h 13"/>
                  <a:gd name="T10" fmla="*/ 2 w 23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3">
                    <a:moveTo>
                      <a:pt x="2" y="7"/>
                    </a:moveTo>
                    <a:cubicBezTo>
                      <a:pt x="2" y="7"/>
                      <a:pt x="2" y="7"/>
                      <a:pt x="3" y="8"/>
                    </a:cubicBezTo>
                    <a:cubicBezTo>
                      <a:pt x="8" y="10"/>
                      <a:pt x="18" y="13"/>
                      <a:pt x="23" y="9"/>
                    </a:cubicBezTo>
                    <a:cubicBezTo>
                      <a:pt x="23" y="8"/>
                      <a:pt x="23" y="7"/>
                      <a:pt x="23" y="7"/>
                    </a:cubicBezTo>
                    <a:cubicBezTo>
                      <a:pt x="18" y="0"/>
                      <a:pt x="7" y="0"/>
                      <a:pt x="1" y="5"/>
                    </a:cubicBezTo>
                    <a:cubicBezTo>
                      <a:pt x="0" y="6"/>
                      <a:pt x="1" y="7"/>
                      <a:pt x="2" y="7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84"/>
              <p:cNvSpPr/>
              <p:nvPr/>
            </p:nvSpPr>
            <p:spPr bwMode="auto">
              <a:xfrm>
                <a:off x="6399" y="1781"/>
                <a:ext cx="37" cy="63"/>
              </a:xfrm>
              <a:custGeom>
                <a:avLst/>
                <a:gdLst>
                  <a:gd name="T0" fmla="*/ 1 w 14"/>
                  <a:gd name="T1" fmla="*/ 21 h 24"/>
                  <a:gd name="T2" fmla="*/ 1 w 14"/>
                  <a:gd name="T3" fmla="*/ 22 h 24"/>
                  <a:gd name="T4" fmla="*/ 2 w 14"/>
                  <a:gd name="T5" fmla="*/ 23 h 24"/>
                  <a:gd name="T6" fmla="*/ 3 w 14"/>
                  <a:gd name="T7" fmla="*/ 22 h 24"/>
                  <a:gd name="T8" fmla="*/ 3 w 14"/>
                  <a:gd name="T9" fmla="*/ 22 h 24"/>
                  <a:gd name="T10" fmla="*/ 12 w 14"/>
                  <a:gd name="T11" fmla="*/ 12 h 24"/>
                  <a:gd name="T12" fmla="*/ 10 w 14"/>
                  <a:gd name="T13" fmla="*/ 2 h 24"/>
                  <a:gd name="T14" fmla="*/ 1 w 14"/>
                  <a:gd name="T15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1" y="21"/>
                    </a:moveTo>
                    <a:cubicBezTo>
                      <a:pt x="1" y="21"/>
                      <a:pt x="1" y="21"/>
                      <a:pt x="1" y="22"/>
                    </a:cubicBezTo>
                    <a:cubicBezTo>
                      <a:pt x="0" y="23"/>
                      <a:pt x="1" y="24"/>
                      <a:pt x="2" y="23"/>
                    </a:cubicBezTo>
                    <a:cubicBezTo>
                      <a:pt x="3" y="23"/>
                      <a:pt x="3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6" y="19"/>
                      <a:pt x="10" y="16"/>
                      <a:pt x="12" y="12"/>
                    </a:cubicBezTo>
                    <a:cubicBezTo>
                      <a:pt x="14" y="8"/>
                      <a:pt x="14" y="3"/>
                      <a:pt x="10" y="2"/>
                    </a:cubicBezTo>
                    <a:cubicBezTo>
                      <a:pt x="3" y="0"/>
                      <a:pt x="2" y="16"/>
                      <a:pt x="1" y="2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85"/>
              <p:cNvSpPr/>
              <p:nvPr/>
            </p:nvSpPr>
            <p:spPr bwMode="auto">
              <a:xfrm>
                <a:off x="6856" y="1956"/>
                <a:ext cx="75" cy="45"/>
              </a:xfrm>
              <a:custGeom>
                <a:avLst/>
                <a:gdLst>
                  <a:gd name="T0" fmla="*/ 17 w 29"/>
                  <a:gd name="T1" fmla="*/ 1 h 17"/>
                  <a:gd name="T2" fmla="*/ 0 w 29"/>
                  <a:gd name="T3" fmla="*/ 5 h 17"/>
                  <a:gd name="T4" fmla="*/ 0 w 29"/>
                  <a:gd name="T5" fmla="*/ 6 h 17"/>
                  <a:gd name="T6" fmla="*/ 0 w 29"/>
                  <a:gd name="T7" fmla="*/ 7 h 17"/>
                  <a:gd name="T8" fmla="*/ 28 w 29"/>
                  <a:gd name="T9" fmla="*/ 5 h 17"/>
                  <a:gd name="T10" fmla="*/ 17 w 29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7">
                    <a:moveTo>
                      <a:pt x="17" y="1"/>
                    </a:moveTo>
                    <a:cubicBezTo>
                      <a:pt x="12" y="1"/>
                      <a:pt x="4" y="2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6" y="11"/>
                      <a:pt x="29" y="17"/>
                      <a:pt x="28" y="5"/>
                    </a:cubicBezTo>
                    <a:cubicBezTo>
                      <a:pt x="28" y="0"/>
                      <a:pt x="20" y="0"/>
                      <a:pt x="17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86"/>
              <p:cNvSpPr/>
              <p:nvPr/>
            </p:nvSpPr>
            <p:spPr bwMode="auto">
              <a:xfrm>
                <a:off x="6832" y="1888"/>
                <a:ext cx="65" cy="73"/>
              </a:xfrm>
              <a:custGeom>
                <a:avLst/>
                <a:gdLst>
                  <a:gd name="T0" fmla="*/ 2 w 25"/>
                  <a:gd name="T1" fmla="*/ 27 h 28"/>
                  <a:gd name="T2" fmla="*/ 4 w 25"/>
                  <a:gd name="T3" fmla="*/ 27 h 28"/>
                  <a:gd name="T4" fmla="*/ 15 w 25"/>
                  <a:gd name="T5" fmla="*/ 5 h 28"/>
                  <a:gd name="T6" fmla="*/ 1 w 25"/>
                  <a:gd name="T7" fmla="*/ 26 h 28"/>
                  <a:gd name="T8" fmla="*/ 2 w 25"/>
                  <a:gd name="T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2" y="27"/>
                    </a:moveTo>
                    <a:cubicBezTo>
                      <a:pt x="2" y="27"/>
                      <a:pt x="3" y="28"/>
                      <a:pt x="4" y="27"/>
                    </a:cubicBezTo>
                    <a:cubicBezTo>
                      <a:pt x="8" y="24"/>
                      <a:pt x="25" y="10"/>
                      <a:pt x="15" y="5"/>
                    </a:cubicBezTo>
                    <a:cubicBezTo>
                      <a:pt x="6" y="0"/>
                      <a:pt x="2" y="20"/>
                      <a:pt x="1" y="26"/>
                    </a:cubicBezTo>
                    <a:cubicBezTo>
                      <a:pt x="0" y="27"/>
                      <a:pt x="1" y="27"/>
                      <a:pt x="2" y="27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87"/>
              <p:cNvSpPr/>
              <p:nvPr/>
            </p:nvSpPr>
            <p:spPr bwMode="auto">
              <a:xfrm>
                <a:off x="6777" y="1904"/>
                <a:ext cx="53" cy="60"/>
              </a:xfrm>
              <a:custGeom>
                <a:avLst/>
                <a:gdLst>
                  <a:gd name="T0" fmla="*/ 17 w 20"/>
                  <a:gd name="T1" fmla="*/ 22 h 23"/>
                  <a:gd name="T2" fmla="*/ 18 w 20"/>
                  <a:gd name="T3" fmla="*/ 22 h 23"/>
                  <a:gd name="T4" fmla="*/ 20 w 20"/>
                  <a:gd name="T5" fmla="*/ 20 h 23"/>
                  <a:gd name="T6" fmla="*/ 1 w 20"/>
                  <a:gd name="T7" fmla="*/ 4 h 23"/>
                  <a:gd name="T8" fmla="*/ 0 w 20"/>
                  <a:gd name="T9" fmla="*/ 5 h 23"/>
                  <a:gd name="T10" fmla="*/ 17 w 20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17" y="22"/>
                    </a:moveTo>
                    <a:cubicBezTo>
                      <a:pt x="17" y="22"/>
                      <a:pt x="17" y="22"/>
                      <a:pt x="18" y="22"/>
                    </a:cubicBezTo>
                    <a:cubicBezTo>
                      <a:pt x="19" y="23"/>
                      <a:pt x="20" y="21"/>
                      <a:pt x="20" y="20"/>
                    </a:cubicBezTo>
                    <a:cubicBezTo>
                      <a:pt x="15" y="13"/>
                      <a:pt x="12" y="0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3" y="13"/>
                      <a:pt x="10" y="18"/>
                      <a:pt x="17" y="2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88"/>
              <p:cNvSpPr/>
              <p:nvPr/>
            </p:nvSpPr>
            <p:spPr bwMode="auto">
              <a:xfrm>
                <a:off x="6777" y="1980"/>
                <a:ext cx="53" cy="54"/>
              </a:xfrm>
              <a:custGeom>
                <a:avLst/>
                <a:gdLst>
                  <a:gd name="T0" fmla="*/ 4 w 20"/>
                  <a:gd name="T1" fmla="*/ 21 h 21"/>
                  <a:gd name="T2" fmla="*/ 13 w 20"/>
                  <a:gd name="T3" fmla="*/ 14 h 21"/>
                  <a:gd name="T4" fmla="*/ 19 w 20"/>
                  <a:gd name="T5" fmla="*/ 2 h 21"/>
                  <a:gd name="T6" fmla="*/ 19 w 20"/>
                  <a:gd name="T7" fmla="*/ 2 h 21"/>
                  <a:gd name="T8" fmla="*/ 19 w 20"/>
                  <a:gd name="T9" fmla="*/ 1 h 21"/>
                  <a:gd name="T10" fmla="*/ 18 w 20"/>
                  <a:gd name="T11" fmla="*/ 0 h 21"/>
                  <a:gd name="T12" fmla="*/ 3 w 20"/>
                  <a:gd name="T13" fmla="*/ 10 h 21"/>
                  <a:gd name="T14" fmla="*/ 4 w 20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4" y="21"/>
                    </a:moveTo>
                    <a:cubicBezTo>
                      <a:pt x="8" y="21"/>
                      <a:pt x="11" y="16"/>
                      <a:pt x="13" y="14"/>
                    </a:cubicBezTo>
                    <a:cubicBezTo>
                      <a:pt x="15" y="10"/>
                      <a:pt x="17" y="6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3"/>
                      <a:pt x="7" y="6"/>
                      <a:pt x="3" y="10"/>
                    </a:cubicBezTo>
                    <a:cubicBezTo>
                      <a:pt x="1" y="13"/>
                      <a:pt x="0" y="20"/>
                      <a:pt x="4" y="2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89"/>
              <p:cNvSpPr/>
              <p:nvPr/>
            </p:nvSpPr>
            <p:spPr bwMode="auto">
              <a:xfrm>
                <a:off x="6840" y="1980"/>
                <a:ext cx="55" cy="67"/>
              </a:xfrm>
              <a:custGeom>
                <a:avLst/>
                <a:gdLst>
                  <a:gd name="T0" fmla="*/ 3 w 21"/>
                  <a:gd name="T1" fmla="*/ 0 h 26"/>
                  <a:gd name="T2" fmla="*/ 1 w 21"/>
                  <a:gd name="T3" fmla="*/ 0 h 26"/>
                  <a:gd name="T4" fmla="*/ 0 w 21"/>
                  <a:gd name="T5" fmla="*/ 1 h 26"/>
                  <a:gd name="T6" fmla="*/ 0 w 21"/>
                  <a:gd name="T7" fmla="*/ 1 h 26"/>
                  <a:gd name="T8" fmla="*/ 0 w 21"/>
                  <a:gd name="T9" fmla="*/ 1 h 26"/>
                  <a:gd name="T10" fmla="*/ 13 w 21"/>
                  <a:gd name="T11" fmla="*/ 20 h 26"/>
                  <a:gd name="T12" fmla="*/ 3 w 21"/>
                  <a:gd name="T13" fmla="*/ 1 h 26"/>
                  <a:gd name="T14" fmla="*/ 3 w 21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6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7"/>
                      <a:pt x="2" y="26"/>
                      <a:pt x="13" y="20"/>
                    </a:cubicBezTo>
                    <a:cubicBezTo>
                      <a:pt x="21" y="15"/>
                      <a:pt x="6" y="4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90"/>
              <p:cNvSpPr/>
              <p:nvPr/>
            </p:nvSpPr>
            <p:spPr bwMode="auto">
              <a:xfrm>
                <a:off x="6530" y="2204"/>
                <a:ext cx="34" cy="70"/>
              </a:xfrm>
              <a:custGeom>
                <a:avLst/>
                <a:gdLst>
                  <a:gd name="T0" fmla="*/ 13 w 13"/>
                  <a:gd name="T1" fmla="*/ 2 h 27"/>
                  <a:gd name="T2" fmla="*/ 11 w 13"/>
                  <a:gd name="T3" fmla="*/ 1 h 27"/>
                  <a:gd name="T4" fmla="*/ 10 w 13"/>
                  <a:gd name="T5" fmla="*/ 1 h 27"/>
                  <a:gd name="T6" fmla="*/ 0 w 13"/>
                  <a:gd name="T7" fmla="*/ 16 h 27"/>
                  <a:gd name="T8" fmla="*/ 8 w 13"/>
                  <a:gd name="T9" fmla="*/ 26 h 27"/>
                  <a:gd name="T10" fmla="*/ 13 w 13"/>
                  <a:gd name="T11" fmla="*/ 16 h 27"/>
                  <a:gd name="T12" fmla="*/ 13 w 13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13" y="2"/>
                    </a:moveTo>
                    <a:cubicBezTo>
                      <a:pt x="13" y="0"/>
                      <a:pt x="11" y="0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5"/>
                      <a:pt x="1" y="11"/>
                      <a:pt x="0" y="16"/>
                    </a:cubicBezTo>
                    <a:cubicBezTo>
                      <a:pt x="0" y="21"/>
                      <a:pt x="3" y="27"/>
                      <a:pt x="8" y="26"/>
                    </a:cubicBezTo>
                    <a:cubicBezTo>
                      <a:pt x="12" y="25"/>
                      <a:pt x="13" y="19"/>
                      <a:pt x="13" y="16"/>
                    </a:cubicBezTo>
                    <a:cubicBezTo>
                      <a:pt x="13" y="11"/>
                      <a:pt x="12" y="6"/>
                      <a:pt x="13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91"/>
              <p:cNvSpPr/>
              <p:nvPr/>
            </p:nvSpPr>
            <p:spPr bwMode="auto">
              <a:xfrm>
                <a:off x="6493" y="2175"/>
                <a:ext cx="60" cy="34"/>
              </a:xfrm>
              <a:custGeom>
                <a:avLst/>
                <a:gdLst>
                  <a:gd name="T0" fmla="*/ 21 w 23"/>
                  <a:gd name="T1" fmla="*/ 6 h 13"/>
                  <a:gd name="T2" fmla="*/ 21 w 23"/>
                  <a:gd name="T3" fmla="*/ 6 h 13"/>
                  <a:gd name="T4" fmla="*/ 8 w 23"/>
                  <a:gd name="T5" fmla="*/ 1 h 13"/>
                  <a:gd name="T6" fmla="*/ 1 w 23"/>
                  <a:gd name="T7" fmla="*/ 6 h 13"/>
                  <a:gd name="T8" fmla="*/ 22 w 23"/>
                  <a:gd name="T9" fmla="*/ 8 h 13"/>
                  <a:gd name="T10" fmla="*/ 21 w 23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3">
                    <a:moveTo>
                      <a:pt x="21" y="6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17" y="4"/>
                      <a:pt x="13" y="1"/>
                      <a:pt x="8" y="1"/>
                    </a:cubicBezTo>
                    <a:cubicBezTo>
                      <a:pt x="5" y="0"/>
                      <a:pt x="0" y="2"/>
                      <a:pt x="1" y="6"/>
                    </a:cubicBezTo>
                    <a:cubicBezTo>
                      <a:pt x="3" y="13"/>
                      <a:pt x="18" y="10"/>
                      <a:pt x="22" y="8"/>
                    </a:cubicBezTo>
                    <a:cubicBezTo>
                      <a:pt x="23" y="8"/>
                      <a:pt x="23" y="6"/>
                      <a:pt x="21" y="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92"/>
              <p:cNvSpPr/>
              <p:nvPr/>
            </p:nvSpPr>
            <p:spPr bwMode="auto">
              <a:xfrm>
                <a:off x="6574" y="2204"/>
                <a:ext cx="44" cy="57"/>
              </a:xfrm>
              <a:custGeom>
                <a:avLst/>
                <a:gdLst>
                  <a:gd name="T0" fmla="*/ 0 w 17"/>
                  <a:gd name="T1" fmla="*/ 2 h 22"/>
                  <a:gd name="T2" fmla="*/ 0 w 17"/>
                  <a:gd name="T3" fmla="*/ 3 h 22"/>
                  <a:gd name="T4" fmla="*/ 6 w 17"/>
                  <a:gd name="T5" fmla="*/ 16 h 22"/>
                  <a:gd name="T6" fmla="*/ 15 w 17"/>
                  <a:gd name="T7" fmla="*/ 18 h 22"/>
                  <a:gd name="T8" fmla="*/ 12 w 17"/>
                  <a:gd name="T9" fmla="*/ 9 h 22"/>
                  <a:gd name="T10" fmla="*/ 2 w 17"/>
                  <a:gd name="T11" fmla="*/ 1 h 22"/>
                  <a:gd name="T12" fmla="*/ 0 w 17"/>
                  <a:gd name="T1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7"/>
                      <a:pt x="3" y="12"/>
                      <a:pt x="6" y="16"/>
                    </a:cubicBezTo>
                    <a:cubicBezTo>
                      <a:pt x="8" y="19"/>
                      <a:pt x="13" y="22"/>
                      <a:pt x="15" y="18"/>
                    </a:cubicBezTo>
                    <a:cubicBezTo>
                      <a:pt x="17" y="15"/>
                      <a:pt x="14" y="11"/>
                      <a:pt x="12" y="9"/>
                    </a:cubicBezTo>
                    <a:cubicBezTo>
                      <a:pt x="9" y="6"/>
                      <a:pt x="5" y="3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93"/>
              <p:cNvSpPr/>
              <p:nvPr/>
            </p:nvSpPr>
            <p:spPr bwMode="auto">
              <a:xfrm>
                <a:off x="6582" y="2160"/>
                <a:ext cx="55" cy="39"/>
              </a:xfrm>
              <a:custGeom>
                <a:avLst/>
                <a:gdLst>
                  <a:gd name="T0" fmla="*/ 19 w 21"/>
                  <a:gd name="T1" fmla="*/ 6 h 15"/>
                  <a:gd name="T2" fmla="*/ 1 w 21"/>
                  <a:gd name="T3" fmla="*/ 12 h 15"/>
                  <a:gd name="T4" fmla="*/ 0 w 21"/>
                  <a:gd name="T5" fmla="*/ 13 h 15"/>
                  <a:gd name="T6" fmla="*/ 1 w 21"/>
                  <a:gd name="T7" fmla="*/ 15 h 15"/>
                  <a:gd name="T8" fmla="*/ 15 w 21"/>
                  <a:gd name="T9" fmla="*/ 13 h 15"/>
                  <a:gd name="T10" fmla="*/ 19 w 21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19" y="6"/>
                    </a:moveTo>
                    <a:cubicBezTo>
                      <a:pt x="16" y="0"/>
                      <a:pt x="4" y="11"/>
                      <a:pt x="1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6" y="14"/>
                      <a:pt x="11" y="15"/>
                      <a:pt x="15" y="13"/>
                    </a:cubicBezTo>
                    <a:cubicBezTo>
                      <a:pt x="18" y="12"/>
                      <a:pt x="21" y="9"/>
                      <a:pt x="19" y="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94"/>
              <p:cNvSpPr/>
              <p:nvPr/>
            </p:nvSpPr>
            <p:spPr bwMode="auto">
              <a:xfrm>
                <a:off x="6527" y="2113"/>
                <a:ext cx="34" cy="62"/>
              </a:xfrm>
              <a:custGeom>
                <a:avLst/>
                <a:gdLst>
                  <a:gd name="T0" fmla="*/ 11 w 13"/>
                  <a:gd name="T1" fmla="*/ 22 h 24"/>
                  <a:gd name="T2" fmla="*/ 2 w 13"/>
                  <a:gd name="T3" fmla="*/ 0 h 24"/>
                  <a:gd name="T4" fmla="*/ 1 w 13"/>
                  <a:gd name="T5" fmla="*/ 1 h 24"/>
                  <a:gd name="T6" fmla="*/ 9 w 13"/>
                  <a:gd name="T7" fmla="*/ 23 h 24"/>
                  <a:gd name="T8" fmla="*/ 9 w 13"/>
                  <a:gd name="T9" fmla="*/ 24 h 24"/>
                  <a:gd name="T10" fmla="*/ 10 w 13"/>
                  <a:gd name="T11" fmla="*/ 24 h 24"/>
                  <a:gd name="T12" fmla="*/ 11 w 13"/>
                  <a:gd name="T13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1" y="22"/>
                    </a:moveTo>
                    <a:cubicBezTo>
                      <a:pt x="9" y="15"/>
                      <a:pt x="13" y="1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0"/>
                      <a:pt x="4" y="17"/>
                      <a:pt x="9" y="23"/>
                    </a:cubicBezTo>
                    <a:cubicBezTo>
                      <a:pt x="9" y="23"/>
                      <a:pt x="9" y="23"/>
                      <a:pt x="9" y="24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1" y="23"/>
                      <a:pt x="11" y="23"/>
                      <a:pt x="11" y="22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95"/>
              <p:cNvSpPr/>
              <p:nvPr/>
            </p:nvSpPr>
            <p:spPr bwMode="auto">
              <a:xfrm>
                <a:off x="6360" y="2100"/>
                <a:ext cx="60" cy="49"/>
              </a:xfrm>
              <a:custGeom>
                <a:avLst/>
                <a:gdLst>
                  <a:gd name="T0" fmla="*/ 13 w 23"/>
                  <a:gd name="T1" fmla="*/ 13 h 19"/>
                  <a:gd name="T2" fmla="*/ 22 w 23"/>
                  <a:gd name="T3" fmla="*/ 3 h 19"/>
                  <a:gd name="T4" fmla="*/ 20 w 23"/>
                  <a:gd name="T5" fmla="*/ 1 h 19"/>
                  <a:gd name="T6" fmla="*/ 20 w 23"/>
                  <a:gd name="T7" fmla="*/ 2 h 19"/>
                  <a:gd name="T8" fmla="*/ 20 w 23"/>
                  <a:gd name="T9" fmla="*/ 2 h 19"/>
                  <a:gd name="T10" fmla="*/ 4 w 23"/>
                  <a:gd name="T11" fmla="*/ 9 h 19"/>
                  <a:gd name="T12" fmla="*/ 4 w 23"/>
                  <a:gd name="T13" fmla="*/ 18 h 19"/>
                  <a:gd name="T14" fmla="*/ 13 w 23"/>
                  <a:gd name="T1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9">
                    <a:moveTo>
                      <a:pt x="13" y="13"/>
                    </a:moveTo>
                    <a:cubicBezTo>
                      <a:pt x="16" y="10"/>
                      <a:pt x="19" y="7"/>
                      <a:pt x="22" y="3"/>
                    </a:cubicBezTo>
                    <a:cubicBezTo>
                      <a:pt x="23" y="2"/>
                      <a:pt x="21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4" y="2"/>
                      <a:pt x="8" y="5"/>
                      <a:pt x="4" y="9"/>
                    </a:cubicBezTo>
                    <a:cubicBezTo>
                      <a:pt x="2" y="11"/>
                      <a:pt x="0" y="17"/>
                      <a:pt x="4" y="18"/>
                    </a:cubicBezTo>
                    <a:cubicBezTo>
                      <a:pt x="7" y="19"/>
                      <a:pt x="11" y="15"/>
                      <a:pt x="13" y="13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96"/>
              <p:cNvSpPr/>
              <p:nvPr/>
            </p:nvSpPr>
            <p:spPr bwMode="auto">
              <a:xfrm>
                <a:off x="6420" y="2105"/>
                <a:ext cx="32" cy="57"/>
              </a:xfrm>
              <a:custGeom>
                <a:avLst/>
                <a:gdLst>
                  <a:gd name="T0" fmla="*/ 10 w 12"/>
                  <a:gd name="T1" fmla="*/ 19 h 22"/>
                  <a:gd name="T2" fmla="*/ 10 w 12"/>
                  <a:gd name="T3" fmla="*/ 10 h 22"/>
                  <a:gd name="T4" fmla="*/ 5 w 12"/>
                  <a:gd name="T5" fmla="*/ 1 h 22"/>
                  <a:gd name="T6" fmla="*/ 4 w 12"/>
                  <a:gd name="T7" fmla="*/ 0 h 22"/>
                  <a:gd name="T8" fmla="*/ 2 w 12"/>
                  <a:gd name="T9" fmla="*/ 2 h 22"/>
                  <a:gd name="T10" fmla="*/ 3 w 12"/>
                  <a:gd name="T11" fmla="*/ 17 h 22"/>
                  <a:gd name="T12" fmla="*/ 10 w 12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2">
                    <a:moveTo>
                      <a:pt x="10" y="19"/>
                    </a:moveTo>
                    <a:cubicBezTo>
                      <a:pt x="12" y="17"/>
                      <a:pt x="10" y="12"/>
                      <a:pt x="10" y="10"/>
                    </a:cubicBezTo>
                    <a:cubicBezTo>
                      <a:pt x="9" y="7"/>
                      <a:pt x="8" y="3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2" y="7"/>
                      <a:pt x="0" y="12"/>
                      <a:pt x="3" y="17"/>
                    </a:cubicBezTo>
                    <a:cubicBezTo>
                      <a:pt x="5" y="19"/>
                      <a:pt x="8" y="22"/>
                      <a:pt x="10" y="19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97"/>
              <p:cNvSpPr/>
              <p:nvPr/>
            </p:nvSpPr>
            <p:spPr bwMode="auto">
              <a:xfrm>
                <a:off x="6360" y="2050"/>
                <a:ext cx="58" cy="50"/>
              </a:xfrm>
              <a:custGeom>
                <a:avLst/>
                <a:gdLst>
                  <a:gd name="T0" fmla="*/ 20 w 22"/>
                  <a:gd name="T1" fmla="*/ 15 h 19"/>
                  <a:gd name="T2" fmla="*/ 21 w 22"/>
                  <a:gd name="T3" fmla="*/ 13 h 19"/>
                  <a:gd name="T4" fmla="*/ 2 w 22"/>
                  <a:gd name="T5" fmla="*/ 3 h 19"/>
                  <a:gd name="T6" fmla="*/ 1 w 22"/>
                  <a:gd name="T7" fmla="*/ 4 h 19"/>
                  <a:gd name="T8" fmla="*/ 20 w 22"/>
                  <a:gd name="T9" fmla="*/ 15 h 19"/>
                  <a:gd name="T10" fmla="*/ 20 w 22"/>
                  <a:gd name="T1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9">
                    <a:moveTo>
                      <a:pt x="20" y="15"/>
                    </a:moveTo>
                    <a:cubicBezTo>
                      <a:pt x="21" y="15"/>
                      <a:pt x="22" y="14"/>
                      <a:pt x="21" y="13"/>
                    </a:cubicBezTo>
                    <a:cubicBezTo>
                      <a:pt x="16" y="7"/>
                      <a:pt x="10" y="0"/>
                      <a:pt x="2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13"/>
                      <a:pt x="11" y="19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98"/>
              <p:cNvSpPr/>
              <p:nvPr/>
            </p:nvSpPr>
            <p:spPr bwMode="auto">
              <a:xfrm>
                <a:off x="6441" y="2092"/>
                <a:ext cx="42" cy="26"/>
              </a:xfrm>
              <a:custGeom>
                <a:avLst/>
                <a:gdLst>
                  <a:gd name="T0" fmla="*/ 1 w 16"/>
                  <a:gd name="T1" fmla="*/ 6 h 10"/>
                  <a:gd name="T2" fmla="*/ 16 w 16"/>
                  <a:gd name="T3" fmla="*/ 2 h 10"/>
                  <a:gd name="T4" fmla="*/ 15 w 16"/>
                  <a:gd name="T5" fmla="*/ 1 h 10"/>
                  <a:gd name="T6" fmla="*/ 1 w 16"/>
                  <a:gd name="T7" fmla="*/ 3 h 10"/>
                  <a:gd name="T8" fmla="*/ 0 w 16"/>
                  <a:gd name="T9" fmla="*/ 4 h 10"/>
                  <a:gd name="T10" fmla="*/ 1 w 16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1" y="6"/>
                    </a:moveTo>
                    <a:cubicBezTo>
                      <a:pt x="7" y="7"/>
                      <a:pt x="15" y="10"/>
                      <a:pt x="16" y="2"/>
                    </a:cubicBezTo>
                    <a:cubicBezTo>
                      <a:pt x="16" y="2"/>
                      <a:pt x="16" y="1"/>
                      <a:pt x="15" y="1"/>
                    </a:cubicBezTo>
                    <a:cubicBezTo>
                      <a:pt x="10" y="0"/>
                      <a:pt x="5" y="0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99"/>
              <p:cNvSpPr/>
              <p:nvPr/>
            </p:nvSpPr>
            <p:spPr bwMode="auto">
              <a:xfrm>
                <a:off x="6407" y="2021"/>
                <a:ext cx="29" cy="55"/>
              </a:xfrm>
              <a:custGeom>
                <a:avLst/>
                <a:gdLst>
                  <a:gd name="T0" fmla="*/ 7 w 11"/>
                  <a:gd name="T1" fmla="*/ 20 h 21"/>
                  <a:gd name="T2" fmla="*/ 11 w 11"/>
                  <a:gd name="T3" fmla="*/ 7 h 21"/>
                  <a:gd name="T4" fmla="*/ 5 w 11"/>
                  <a:gd name="T5" fmla="*/ 0 h 21"/>
                  <a:gd name="T6" fmla="*/ 5 w 11"/>
                  <a:gd name="T7" fmla="*/ 19 h 21"/>
                  <a:gd name="T8" fmla="*/ 7 w 11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7" y="20"/>
                    </a:moveTo>
                    <a:cubicBezTo>
                      <a:pt x="10" y="17"/>
                      <a:pt x="11" y="11"/>
                      <a:pt x="11" y="7"/>
                    </a:cubicBezTo>
                    <a:cubicBezTo>
                      <a:pt x="11" y="4"/>
                      <a:pt x="8" y="0"/>
                      <a:pt x="5" y="0"/>
                    </a:cubicBezTo>
                    <a:cubicBezTo>
                      <a:pt x="0" y="1"/>
                      <a:pt x="4" y="16"/>
                      <a:pt x="5" y="19"/>
                    </a:cubicBezTo>
                    <a:cubicBezTo>
                      <a:pt x="4" y="20"/>
                      <a:pt x="6" y="21"/>
                      <a:pt x="7" y="2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200"/>
              <p:cNvSpPr/>
              <p:nvPr/>
            </p:nvSpPr>
            <p:spPr bwMode="auto">
              <a:xfrm>
                <a:off x="6582" y="1747"/>
                <a:ext cx="31" cy="79"/>
              </a:xfrm>
              <a:custGeom>
                <a:avLst/>
                <a:gdLst>
                  <a:gd name="T0" fmla="*/ 4 w 12"/>
                  <a:gd name="T1" fmla="*/ 1 h 30"/>
                  <a:gd name="T2" fmla="*/ 7 w 12"/>
                  <a:gd name="T3" fmla="*/ 29 h 30"/>
                  <a:gd name="T4" fmla="*/ 9 w 12"/>
                  <a:gd name="T5" fmla="*/ 29 h 30"/>
                  <a:gd name="T6" fmla="*/ 7 w 12"/>
                  <a:gd name="T7" fmla="*/ 5 h 30"/>
                  <a:gd name="T8" fmla="*/ 5 w 12"/>
                  <a:gd name="T9" fmla="*/ 5 h 30"/>
                  <a:gd name="T10" fmla="*/ 6 w 12"/>
                  <a:gd name="T11" fmla="*/ 24 h 30"/>
                  <a:gd name="T12" fmla="*/ 9 w 12"/>
                  <a:gd name="T13" fmla="*/ 24 h 30"/>
                  <a:gd name="T14" fmla="*/ 8 w 12"/>
                  <a:gd name="T15" fmla="*/ 11 h 30"/>
                  <a:gd name="T16" fmla="*/ 6 w 12"/>
                  <a:gd name="T17" fmla="*/ 12 h 30"/>
                  <a:gd name="T18" fmla="*/ 7 w 12"/>
                  <a:gd name="T19" fmla="*/ 26 h 30"/>
                  <a:gd name="T20" fmla="*/ 9 w 12"/>
                  <a:gd name="T21" fmla="*/ 26 h 30"/>
                  <a:gd name="T22" fmla="*/ 8 w 12"/>
                  <a:gd name="T23" fmla="*/ 12 h 30"/>
                  <a:gd name="T24" fmla="*/ 6 w 12"/>
                  <a:gd name="T25" fmla="*/ 12 h 30"/>
                  <a:gd name="T26" fmla="*/ 6 w 12"/>
                  <a:gd name="T27" fmla="*/ 24 h 30"/>
                  <a:gd name="T28" fmla="*/ 9 w 12"/>
                  <a:gd name="T29" fmla="*/ 24 h 30"/>
                  <a:gd name="T30" fmla="*/ 7 w 12"/>
                  <a:gd name="T31" fmla="*/ 5 h 30"/>
                  <a:gd name="T32" fmla="*/ 5 w 12"/>
                  <a:gd name="T33" fmla="*/ 5 h 30"/>
                  <a:gd name="T34" fmla="*/ 7 w 12"/>
                  <a:gd name="T35" fmla="*/ 28 h 30"/>
                  <a:gd name="T36" fmla="*/ 9 w 12"/>
                  <a:gd name="T37" fmla="*/ 27 h 30"/>
                  <a:gd name="T38" fmla="*/ 6 w 12"/>
                  <a:gd name="T39" fmla="*/ 2 h 30"/>
                  <a:gd name="T40" fmla="*/ 4 w 12"/>
                  <a:gd name="T4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30">
                    <a:moveTo>
                      <a:pt x="4" y="1"/>
                    </a:moveTo>
                    <a:cubicBezTo>
                      <a:pt x="3" y="10"/>
                      <a:pt x="0" y="23"/>
                      <a:pt x="7" y="29"/>
                    </a:cubicBezTo>
                    <a:cubicBezTo>
                      <a:pt x="8" y="30"/>
                      <a:pt x="9" y="30"/>
                      <a:pt x="9" y="29"/>
                    </a:cubicBezTo>
                    <a:cubicBezTo>
                      <a:pt x="12" y="21"/>
                      <a:pt x="11" y="12"/>
                      <a:pt x="7" y="5"/>
                    </a:cubicBezTo>
                    <a:cubicBezTo>
                      <a:pt x="7" y="3"/>
                      <a:pt x="5" y="4"/>
                      <a:pt x="5" y="5"/>
                    </a:cubicBezTo>
                    <a:cubicBezTo>
                      <a:pt x="5" y="12"/>
                      <a:pt x="6" y="18"/>
                      <a:pt x="6" y="24"/>
                    </a:cubicBezTo>
                    <a:cubicBezTo>
                      <a:pt x="7" y="26"/>
                      <a:pt x="9" y="26"/>
                      <a:pt x="9" y="24"/>
                    </a:cubicBezTo>
                    <a:cubicBezTo>
                      <a:pt x="9" y="20"/>
                      <a:pt x="9" y="16"/>
                      <a:pt x="8" y="11"/>
                    </a:cubicBezTo>
                    <a:cubicBezTo>
                      <a:pt x="8" y="10"/>
                      <a:pt x="6" y="11"/>
                      <a:pt x="6" y="12"/>
                    </a:cubicBezTo>
                    <a:cubicBezTo>
                      <a:pt x="6" y="17"/>
                      <a:pt x="6" y="21"/>
                      <a:pt x="7" y="26"/>
                    </a:cubicBezTo>
                    <a:cubicBezTo>
                      <a:pt x="7" y="28"/>
                      <a:pt x="9" y="27"/>
                      <a:pt x="9" y="26"/>
                    </a:cubicBezTo>
                    <a:cubicBezTo>
                      <a:pt x="9" y="21"/>
                      <a:pt x="9" y="16"/>
                      <a:pt x="8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7" y="16"/>
                      <a:pt x="7" y="20"/>
                      <a:pt x="6" y="24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8" y="18"/>
                      <a:pt x="7" y="11"/>
                      <a:pt x="7" y="5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8" y="12"/>
                      <a:pt x="9" y="20"/>
                      <a:pt x="7" y="28"/>
                    </a:cubicBezTo>
                    <a:cubicBezTo>
                      <a:pt x="8" y="28"/>
                      <a:pt x="8" y="28"/>
                      <a:pt x="9" y="27"/>
                    </a:cubicBezTo>
                    <a:cubicBezTo>
                      <a:pt x="2" y="22"/>
                      <a:pt x="6" y="9"/>
                      <a:pt x="6" y="2"/>
                    </a:cubicBezTo>
                    <a:cubicBezTo>
                      <a:pt x="6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201"/>
              <p:cNvSpPr/>
              <p:nvPr/>
            </p:nvSpPr>
            <p:spPr bwMode="auto">
              <a:xfrm>
                <a:off x="6556" y="1896"/>
                <a:ext cx="42" cy="39"/>
              </a:xfrm>
              <a:custGeom>
                <a:avLst/>
                <a:gdLst>
                  <a:gd name="T0" fmla="*/ 3 w 16"/>
                  <a:gd name="T1" fmla="*/ 4 h 15"/>
                  <a:gd name="T2" fmla="*/ 9 w 16"/>
                  <a:gd name="T3" fmla="*/ 13 h 15"/>
                  <a:gd name="T4" fmla="*/ 14 w 16"/>
                  <a:gd name="T5" fmla="*/ 15 h 15"/>
                  <a:gd name="T6" fmla="*/ 15 w 16"/>
                  <a:gd name="T7" fmla="*/ 14 h 15"/>
                  <a:gd name="T8" fmla="*/ 2 w 16"/>
                  <a:gd name="T9" fmla="*/ 3 h 15"/>
                  <a:gd name="T10" fmla="*/ 1 w 16"/>
                  <a:gd name="T11" fmla="*/ 5 h 15"/>
                  <a:gd name="T12" fmla="*/ 13 w 16"/>
                  <a:gd name="T13" fmla="*/ 15 h 15"/>
                  <a:gd name="T14" fmla="*/ 15 w 16"/>
                  <a:gd name="T15" fmla="*/ 14 h 15"/>
                  <a:gd name="T16" fmla="*/ 2 w 16"/>
                  <a:gd name="T17" fmla="*/ 1 h 15"/>
                  <a:gd name="T18" fmla="*/ 1 w 16"/>
                  <a:gd name="T19" fmla="*/ 3 h 15"/>
                  <a:gd name="T20" fmla="*/ 12 w 16"/>
                  <a:gd name="T21" fmla="*/ 14 h 15"/>
                  <a:gd name="T22" fmla="*/ 14 w 16"/>
                  <a:gd name="T23" fmla="*/ 13 h 15"/>
                  <a:gd name="T24" fmla="*/ 3 w 16"/>
                  <a:gd name="T25" fmla="*/ 3 h 15"/>
                  <a:gd name="T26" fmla="*/ 2 w 16"/>
                  <a:gd name="T27" fmla="*/ 5 h 15"/>
                  <a:gd name="T28" fmla="*/ 12 w 16"/>
                  <a:gd name="T29" fmla="*/ 14 h 15"/>
                  <a:gd name="T30" fmla="*/ 13 w 16"/>
                  <a:gd name="T31" fmla="*/ 13 h 15"/>
                  <a:gd name="T32" fmla="*/ 12 w 16"/>
                  <a:gd name="T33" fmla="*/ 13 h 15"/>
                  <a:gd name="T34" fmla="*/ 13 w 16"/>
                  <a:gd name="T35" fmla="*/ 13 h 15"/>
                  <a:gd name="T36" fmla="*/ 5 w 16"/>
                  <a:gd name="T37" fmla="*/ 3 h 15"/>
                  <a:gd name="T38" fmla="*/ 3 w 16"/>
                  <a:gd name="T3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15">
                    <a:moveTo>
                      <a:pt x="3" y="4"/>
                    </a:moveTo>
                    <a:cubicBezTo>
                      <a:pt x="5" y="7"/>
                      <a:pt x="7" y="10"/>
                      <a:pt x="9" y="13"/>
                    </a:cubicBezTo>
                    <a:cubicBezTo>
                      <a:pt x="11" y="15"/>
                      <a:pt x="11" y="15"/>
                      <a:pt x="14" y="15"/>
                    </a:cubicBezTo>
                    <a:cubicBezTo>
                      <a:pt x="14" y="15"/>
                      <a:pt x="15" y="15"/>
                      <a:pt x="15" y="14"/>
                    </a:cubicBezTo>
                    <a:cubicBezTo>
                      <a:pt x="16" y="6"/>
                      <a:pt x="8" y="4"/>
                      <a:pt x="2" y="3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9"/>
                      <a:pt x="8" y="12"/>
                      <a:pt x="13" y="15"/>
                    </a:cubicBezTo>
                    <a:cubicBezTo>
                      <a:pt x="14" y="15"/>
                      <a:pt x="15" y="15"/>
                      <a:pt x="15" y="14"/>
                    </a:cubicBezTo>
                    <a:cubicBezTo>
                      <a:pt x="14" y="7"/>
                      <a:pt x="8" y="4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6" y="6"/>
                      <a:pt x="11" y="8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0" y="10"/>
                      <a:pt x="6" y="7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7" y="6"/>
                      <a:pt x="14" y="7"/>
                      <a:pt x="12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0" y="10"/>
                      <a:pt x="7" y="7"/>
                      <a:pt x="5" y="3"/>
                    </a:cubicBezTo>
                    <a:cubicBezTo>
                      <a:pt x="4" y="2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202"/>
              <p:cNvSpPr/>
              <p:nvPr/>
            </p:nvSpPr>
            <p:spPr bwMode="auto">
              <a:xfrm>
                <a:off x="6629" y="1896"/>
                <a:ext cx="31" cy="65"/>
              </a:xfrm>
              <a:custGeom>
                <a:avLst/>
                <a:gdLst>
                  <a:gd name="T0" fmla="*/ 9 w 12"/>
                  <a:gd name="T1" fmla="*/ 1 h 25"/>
                  <a:gd name="T2" fmla="*/ 0 w 12"/>
                  <a:gd name="T3" fmla="*/ 19 h 25"/>
                  <a:gd name="T4" fmla="*/ 3 w 12"/>
                  <a:gd name="T5" fmla="*/ 24 h 25"/>
                  <a:gd name="T6" fmla="*/ 8 w 12"/>
                  <a:gd name="T7" fmla="*/ 16 h 25"/>
                  <a:gd name="T8" fmla="*/ 12 w 12"/>
                  <a:gd name="T9" fmla="*/ 5 h 25"/>
                  <a:gd name="T10" fmla="*/ 10 w 12"/>
                  <a:gd name="T11" fmla="*/ 4 h 25"/>
                  <a:gd name="T12" fmla="*/ 3 w 12"/>
                  <a:gd name="T13" fmla="*/ 19 h 25"/>
                  <a:gd name="T14" fmla="*/ 5 w 12"/>
                  <a:gd name="T15" fmla="*/ 20 h 25"/>
                  <a:gd name="T16" fmla="*/ 8 w 12"/>
                  <a:gd name="T17" fmla="*/ 9 h 25"/>
                  <a:gd name="T18" fmla="*/ 6 w 12"/>
                  <a:gd name="T19" fmla="*/ 9 h 25"/>
                  <a:gd name="T20" fmla="*/ 3 w 12"/>
                  <a:gd name="T21" fmla="*/ 20 h 25"/>
                  <a:gd name="T22" fmla="*/ 5 w 12"/>
                  <a:gd name="T23" fmla="*/ 21 h 25"/>
                  <a:gd name="T24" fmla="*/ 9 w 12"/>
                  <a:gd name="T25" fmla="*/ 13 h 25"/>
                  <a:gd name="T26" fmla="*/ 6 w 12"/>
                  <a:gd name="T27" fmla="*/ 13 h 25"/>
                  <a:gd name="T28" fmla="*/ 3 w 12"/>
                  <a:gd name="T29" fmla="*/ 20 h 25"/>
                  <a:gd name="T30" fmla="*/ 5 w 12"/>
                  <a:gd name="T31" fmla="*/ 21 h 25"/>
                  <a:gd name="T32" fmla="*/ 8 w 12"/>
                  <a:gd name="T33" fmla="*/ 10 h 25"/>
                  <a:gd name="T34" fmla="*/ 6 w 12"/>
                  <a:gd name="T35" fmla="*/ 10 h 25"/>
                  <a:gd name="T36" fmla="*/ 6 w 12"/>
                  <a:gd name="T37" fmla="*/ 15 h 25"/>
                  <a:gd name="T38" fmla="*/ 3 w 12"/>
                  <a:gd name="T39" fmla="*/ 19 h 25"/>
                  <a:gd name="T40" fmla="*/ 5 w 12"/>
                  <a:gd name="T41" fmla="*/ 20 h 25"/>
                  <a:gd name="T42" fmla="*/ 12 w 12"/>
                  <a:gd name="T43" fmla="*/ 6 h 25"/>
                  <a:gd name="T44" fmla="*/ 10 w 12"/>
                  <a:gd name="T45" fmla="*/ 4 h 25"/>
                  <a:gd name="T46" fmla="*/ 3 w 12"/>
                  <a:gd name="T47" fmla="*/ 19 h 25"/>
                  <a:gd name="T48" fmla="*/ 2 w 12"/>
                  <a:gd name="T49" fmla="*/ 21 h 25"/>
                  <a:gd name="T50" fmla="*/ 3 w 12"/>
                  <a:gd name="T51" fmla="*/ 21 h 25"/>
                  <a:gd name="T52" fmla="*/ 3 w 12"/>
                  <a:gd name="T53" fmla="*/ 18 h 25"/>
                  <a:gd name="T54" fmla="*/ 11 w 12"/>
                  <a:gd name="T55" fmla="*/ 3 h 25"/>
                  <a:gd name="T56" fmla="*/ 9 w 12"/>
                  <a:gd name="T5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" h="25">
                    <a:moveTo>
                      <a:pt x="9" y="1"/>
                    </a:moveTo>
                    <a:cubicBezTo>
                      <a:pt x="5" y="6"/>
                      <a:pt x="0" y="12"/>
                      <a:pt x="0" y="19"/>
                    </a:cubicBezTo>
                    <a:cubicBezTo>
                      <a:pt x="0" y="20"/>
                      <a:pt x="0" y="25"/>
                      <a:pt x="3" y="24"/>
                    </a:cubicBezTo>
                    <a:cubicBezTo>
                      <a:pt x="5" y="22"/>
                      <a:pt x="7" y="18"/>
                      <a:pt x="8" y="16"/>
                    </a:cubicBezTo>
                    <a:cubicBezTo>
                      <a:pt x="9" y="12"/>
                      <a:pt x="10" y="9"/>
                      <a:pt x="12" y="5"/>
                    </a:cubicBezTo>
                    <a:cubicBezTo>
                      <a:pt x="12" y="4"/>
                      <a:pt x="10" y="3"/>
                      <a:pt x="10" y="4"/>
                    </a:cubicBezTo>
                    <a:cubicBezTo>
                      <a:pt x="7" y="9"/>
                      <a:pt x="4" y="14"/>
                      <a:pt x="3" y="19"/>
                    </a:cubicBezTo>
                    <a:cubicBezTo>
                      <a:pt x="2" y="21"/>
                      <a:pt x="4" y="21"/>
                      <a:pt x="5" y="20"/>
                    </a:cubicBezTo>
                    <a:cubicBezTo>
                      <a:pt x="8" y="17"/>
                      <a:pt x="9" y="14"/>
                      <a:pt x="8" y="9"/>
                    </a:cubicBezTo>
                    <a:cubicBezTo>
                      <a:pt x="8" y="8"/>
                      <a:pt x="6" y="8"/>
                      <a:pt x="6" y="9"/>
                    </a:cubicBezTo>
                    <a:cubicBezTo>
                      <a:pt x="4" y="13"/>
                      <a:pt x="3" y="16"/>
                      <a:pt x="3" y="20"/>
                    </a:cubicBezTo>
                    <a:cubicBezTo>
                      <a:pt x="2" y="22"/>
                      <a:pt x="4" y="22"/>
                      <a:pt x="5" y="21"/>
                    </a:cubicBezTo>
                    <a:cubicBezTo>
                      <a:pt x="6" y="18"/>
                      <a:pt x="8" y="16"/>
                      <a:pt x="9" y="13"/>
                    </a:cubicBezTo>
                    <a:cubicBezTo>
                      <a:pt x="9" y="12"/>
                      <a:pt x="6" y="11"/>
                      <a:pt x="6" y="13"/>
                    </a:cubicBezTo>
                    <a:cubicBezTo>
                      <a:pt x="5" y="15"/>
                      <a:pt x="4" y="18"/>
                      <a:pt x="3" y="20"/>
                    </a:cubicBezTo>
                    <a:cubicBezTo>
                      <a:pt x="3" y="20"/>
                      <a:pt x="4" y="20"/>
                      <a:pt x="5" y="21"/>
                    </a:cubicBezTo>
                    <a:cubicBezTo>
                      <a:pt x="6" y="17"/>
                      <a:pt x="7" y="14"/>
                      <a:pt x="8" y="10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5" y="16"/>
                      <a:pt x="4" y="18"/>
                      <a:pt x="3" y="19"/>
                    </a:cubicBezTo>
                    <a:cubicBezTo>
                      <a:pt x="3" y="19"/>
                      <a:pt x="4" y="19"/>
                      <a:pt x="5" y="20"/>
                    </a:cubicBezTo>
                    <a:cubicBezTo>
                      <a:pt x="6" y="15"/>
                      <a:pt x="9" y="10"/>
                      <a:pt x="12" y="6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7" y="9"/>
                      <a:pt x="6" y="14"/>
                      <a:pt x="3" y="19"/>
                    </a:cubicBezTo>
                    <a:cubicBezTo>
                      <a:pt x="3" y="20"/>
                      <a:pt x="3" y="21"/>
                      <a:pt x="2" y="21"/>
                    </a:cubicBezTo>
                    <a:cubicBezTo>
                      <a:pt x="3" y="20"/>
                      <a:pt x="3" y="22"/>
                      <a:pt x="3" y="21"/>
                    </a:cubicBezTo>
                    <a:cubicBezTo>
                      <a:pt x="3" y="20"/>
                      <a:pt x="3" y="19"/>
                      <a:pt x="3" y="18"/>
                    </a:cubicBezTo>
                    <a:cubicBezTo>
                      <a:pt x="3" y="12"/>
                      <a:pt x="7" y="7"/>
                      <a:pt x="11" y="3"/>
                    </a:cubicBezTo>
                    <a:cubicBezTo>
                      <a:pt x="12" y="2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203"/>
              <p:cNvSpPr/>
              <p:nvPr/>
            </p:nvSpPr>
            <p:spPr bwMode="auto">
              <a:xfrm>
                <a:off x="6777" y="1797"/>
                <a:ext cx="42" cy="42"/>
              </a:xfrm>
              <a:custGeom>
                <a:avLst/>
                <a:gdLst>
                  <a:gd name="T0" fmla="*/ 14 w 16"/>
                  <a:gd name="T1" fmla="*/ 0 h 16"/>
                  <a:gd name="T2" fmla="*/ 0 w 16"/>
                  <a:gd name="T3" fmla="*/ 12 h 16"/>
                  <a:gd name="T4" fmla="*/ 1 w 16"/>
                  <a:gd name="T5" fmla="*/ 14 h 16"/>
                  <a:gd name="T6" fmla="*/ 16 w 16"/>
                  <a:gd name="T7" fmla="*/ 5 h 16"/>
                  <a:gd name="T8" fmla="*/ 14 w 16"/>
                  <a:gd name="T9" fmla="*/ 4 h 16"/>
                  <a:gd name="T10" fmla="*/ 4 w 16"/>
                  <a:gd name="T11" fmla="*/ 8 h 16"/>
                  <a:gd name="T12" fmla="*/ 5 w 16"/>
                  <a:gd name="T13" fmla="*/ 10 h 16"/>
                  <a:gd name="T14" fmla="*/ 15 w 16"/>
                  <a:gd name="T15" fmla="*/ 3 h 16"/>
                  <a:gd name="T16" fmla="*/ 14 w 16"/>
                  <a:gd name="T17" fmla="*/ 1 h 16"/>
                  <a:gd name="T18" fmla="*/ 4 w 16"/>
                  <a:gd name="T19" fmla="*/ 11 h 16"/>
                  <a:gd name="T20" fmla="*/ 5 w 16"/>
                  <a:gd name="T21" fmla="*/ 12 h 16"/>
                  <a:gd name="T22" fmla="*/ 14 w 16"/>
                  <a:gd name="T23" fmla="*/ 2 h 16"/>
                  <a:gd name="T24" fmla="*/ 11 w 16"/>
                  <a:gd name="T25" fmla="*/ 1 h 16"/>
                  <a:gd name="T26" fmla="*/ 5 w 16"/>
                  <a:gd name="T27" fmla="*/ 10 h 16"/>
                  <a:gd name="T28" fmla="*/ 6 w 16"/>
                  <a:gd name="T29" fmla="*/ 11 h 16"/>
                  <a:gd name="T30" fmla="*/ 15 w 16"/>
                  <a:gd name="T31" fmla="*/ 4 h 16"/>
                  <a:gd name="T32" fmla="*/ 14 w 16"/>
                  <a:gd name="T33" fmla="*/ 1 h 16"/>
                  <a:gd name="T34" fmla="*/ 4 w 16"/>
                  <a:gd name="T35" fmla="*/ 8 h 16"/>
                  <a:gd name="T36" fmla="*/ 5 w 16"/>
                  <a:gd name="T37" fmla="*/ 10 h 16"/>
                  <a:gd name="T38" fmla="*/ 15 w 16"/>
                  <a:gd name="T39" fmla="*/ 6 h 16"/>
                  <a:gd name="T40" fmla="*/ 14 w 16"/>
                  <a:gd name="T41" fmla="*/ 4 h 16"/>
                  <a:gd name="T42" fmla="*/ 2 w 16"/>
                  <a:gd name="T43" fmla="*/ 11 h 16"/>
                  <a:gd name="T44" fmla="*/ 3 w 16"/>
                  <a:gd name="T45" fmla="*/ 13 h 16"/>
                  <a:gd name="T46" fmla="*/ 14 w 16"/>
                  <a:gd name="T47" fmla="*/ 3 h 16"/>
                  <a:gd name="T48" fmla="*/ 14 w 16"/>
                  <a:gd name="T4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16">
                    <a:moveTo>
                      <a:pt x="14" y="0"/>
                    </a:moveTo>
                    <a:cubicBezTo>
                      <a:pt x="7" y="1"/>
                      <a:pt x="2" y="6"/>
                      <a:pt x="0" y="12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8" y="16"/>
                      <a:pt x="13" y="12"/>
                      <a:pt x="16" y="5"/>
                    </a:cubicBezTo>
                    <a:cubicBezTo>
                      <a:pt x="16" y="4"/>
                      <a:pt x="15" y="3"/>
                      <a:pt x="14" y="4"/>
                    </a:cubicBezTo>
                    <a:cubicBezTo>
                      <a:pt x="11" y="5"/>
                      <a:pt x="7" y="6"/>
                      <a:pt x="4" y="8"/>
                    </a:cubicBezTo>
                    <a:cubicBezTo>
                      <a:pt x="3" y="8"/>
                      <a:pt x="4" y="10"/>
                      <a:pt x="5" y="10"/>
                    </a:cubicBezTo>
                    <a:cubicBezTo>
                      <a:pt x="9" y="9"/>
                      <a:pt x="12" y="6"/>
                      <a:pt x="15" y="3"/>
                    </a:cubicBezTo>
                    <a:cubicBezTo>
                      <a:pt x="16" y="2"/>
                      <a:pt x="16" y="1"/>
                      <a:pt x="14" y="1"/>
                    </a:cubicBezTo>
                    <a:cubicBezTo>
                      <a:pt x="9" y="2"/>
                      <a:pt x="5" y="5"/>
                      <a:pt x="4" y="11"/>
                    </a:cubicBezTo>
                    <a:cubicBezTo>
                      <a:pt x="4" y="12"/>
                      <a:pt x="5" y="13"/>
                      <a:pt x="5" y="12"/>
                    </a:cubicBezTo>
                    <a:cubicBezTo>
                      <a:pt x="11" y="11"/>
                      <a:pt x="13" y="7"/>
                      <a:pt x="14" y="2"/>
                    </a:cubicBezTo>
                    <a:cubicBezTo>
                      <a:pt x="14" y="0"/>
                      <a:pt x="12" y="0"/>
                      <a:pt x="11" y="1"/>
                    </a:cubicBezTo>
                    <a:cubicBezTo>
                      <a:pt x="10" y="6"/>
                      <a:pt x="9" y="9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7" y="7"/>
                      <a:pt x="10" y="4"/>
                      <a:pt x="15" y="4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1" y="4"/>
                      <a:pt x="8" y="6"/>
                      <a:pt x="4" y="8"/>
                    </a:cubicBezTo>
                    <a:cubicBezTo>
                      <a:pt x="5" y="8"/>
                      <a:pt x="5" y="9"/>
                      <a:pt x="5" y="10"/>
                    </a:cubicBezTo>
                    <a:cubicBezTo>
                      <a:pt x="8" y="8"/>
                      <a:pt x="12" y="7"/>
                      <a:pt x="15" y="6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2" y="9"/>
                      <a:pt x="8" y="14"/>
                      <a:pt x="2" y="11"/>
                    </a:cubicBezTo>
                    <a:cubicBezTo>
                      <a:pt x="2" y="12"/>
                      <a:pt x="3" y="12"/>
                      <a:pt x="3" y="13"/>
                    </a:cubicBezTo>
                    <a:cubicBezTo>
                      <a:pt x="4" y="7"/>
                      <a:pt x="9" y="3"/>
                      <a:pt x="14" y="3"/>
                    </a:cubicBezTo>
                    <a:cubicBezTo>
                      <a:pt x="16" y="2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204"/>
              <p:cNvSpPr/>
              <p:nvPr/>
            </p:nvSpPr>
            <p:spPr bwMode="auto">
              <a:xfrm>
                <a:off x="6660" y="1925"/>
                <a:ext cx="50" cy="42"/>
              </a:xfrm>
              <a:custGeom>
                <a:avLst/>
                <a:gdLst>
                  <a:gd name="T0" fmla="*/ 17 w 19"/>
                  <a:gd name="T1" fmla="*/ 1 h 16"/>
                  <a:gd name="T2" fmla="*/ 0 w 19"/>
                  <a:gd name="T3" fmla="*/ 13 h 16"/>
                  <a:gd name="T4" fmla="*/ 1 w 19"/>
                  <a:gd name="T5" fmla="*/ 15 h 16"/>
                  <a:gd name="T6" fmla="*/ 18 w 19"/>
                  <a:gd name="T7" fmla="*/ 5 h 16"/>
                  <a:gd name="T8" fmla="*/ 17 w 19"/>
                  <a:gd name="T9" fmla="*/ 3 h 16"/>
                  <a:gd name="T10" fmla="*/ 2 w 19"/>
                  <a:gd name="T11" fmla="*/ 11 h 16"/>
                  <a:gd name="T12" fmla="*/ 3 w 19"/>
                  <a:gd name="T13" fmla="*/ 13 h 16"/>
                  <a:gd name="T14" fmla="*/ 17 w 19"/>
                  <a:gd name="T15" fmla="*/ 6 h 16"/>
                  <a:gd name="T16" fmla="*/ 16 w 19"/>
                  <a:gd name="T17" fmla="*/ 4 h 16"/>
                  <a:gd name="T18" fmla="*/ 4 w 19"/>
                  <a:gd name="T19" fmla="*/ 10 h 16"/>
                  <a:gd name="T20" fmla="*/ 4 w 19"/>
                  <a:gd name="T21" fmla="*/ 13 h 16"/>
                  <a:gd name="T22" fmla="*/ 9 w 19"/>
                  <a:gd name="T23" fmla="*/ 11 h 16"/>
                  <a:gd name="T24" fmla="*/ 8 w 19"/>
                  <a:gd name="T25" fmla="*/ 9 h 16"/>
                  <a:gd name="T26" fmla="*/ 4 w 19"/>
                  <a:gd name="T27" fmla="*/ 10 h 16"/>
                  <a:gd name="T28" fmla="*/ 5 w 19"/>
                  <a:gd name="T29" fmla="*/ 13 h 16"/>
                  <a:gd name="T30" fmla="*/ 17 w 19"/>
                  <a:gd name="T31" fmla="*/ 6 h 16"/>
                  <a:gd name="T32" fmla="*/ 16 w 19"/>
                  <a:gd name="T33" fmla="*/ 4 h 16"/>
                  <a:gd name="T34" fmla="*/ 2 w 19"/>
                  <a:gd name="T35" fmla="*/ 10 h 16"/>
                  <a:gd name="T36" fmla="*/ 4 w 19"/>
                  <a:gd name="T37" fmla="*/ 12 h 16"/>
                  <a:gd name="T38" fmla="*/ 18 w 19"/>
                  <a:gd name="T39" fmla="*/ 5 h 16"/>
                  <a:gd name="T40" fmla="*/ 16 w 19"/>
                  <a:gd name="T41" fmla="*/ 3 h 16"/>
                  <a:gd name="T42" fmla="*/ 1 w 19"/>
                  <a:gd name="T43" fmla="*/ 12 h 16"/>
                  <a:gd name="T44" fmla="*/ 2 w 19"/>
                  <a:gd name="T45" fmla="*/ 14 h 16"/>
                  <a:gd name="T46" fmla="*/ 18 w 19"/>
                  <a:gd name="T47" fmla="*/ 3 h 16"/>
                  <a:gd name="T48" fmla="*/ 17 w 19"/>
                  <a:gd name="T4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16">
                    <a:moveTo>
                      <a:pt x="17" y="1"/>
                    </a:moveTo>
                    <a:cubicBezTo>
                      <a:pt x="10" y="3"/>
                      <a:pt x="0" y="5"/>
                      <a:pt x="0" y="13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9" y="16"/>
                      <a:pt x="14" y="10"/>
                      <a:pt x="18" y="5"/>
                    </a:cubicBezTo>
                    <a:cubicBezTo>
                      <a:pt x="19" y="4"/>
                      <a:pt x="18" y="3"/>
                      <a:pt x="17" y="3"/>
                    </a:cubicBezTo>
                    <a:cubicBezTo>
                      <a:pt x="11" y="3"/>
                      <a:pt x="5" y="6"/>
                      <a:pt x="2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8" y="11"/>
                      <a:pt x="13" y="9"/>
                      <a:pt x="17" y="6"/>
                    </a:cubicBezTo>
                    <a:cubicBezTo>
                      <a:pt x="18" y="5"/>
                      <a:pt x="17" y="3"/>
                      <a:pt x="16" y="4"/>
                    </a:cubicBezTo>
                    <a:cubicBezTo>
                      <a:pt x="12" y="6"/>
                      <a:pt x="8" y="8"/>
                      <a:pt x="4" y="10"/>
                    </a:cubicBezTo>
                    <a:cubicBezTo>
                      <a:pt x="3" y="11"/>
                      <a:pt x="3" y="13"/>
                      <a:pt x="4" y="13"/>
                    </a:cubicBezTo>
                    <a:cubicBezTo>
                      <a:pt x="6" y="12"/>
                      <a:pt x="8" y="12"/>
                      <a:pt x="9" y="11"/>
                    </a:cubicBezTo>
                    <a:cubicBezTo>
                      <a:pt x="11" y="10"/>
                      <a:pt x="9" y="8"/>
                      <a:pt x="8" y="9"/>
                    </a:cubicBezTo>
                    <a:cubicBezTo>
                      <a:pt x="7" y="10"/>
                      <a:pt x="6" y="10"/>
                      <a:pt x="4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9" y="10"/>
                      <a:pt x="13" y="8"/>
                      <a:pt x="17" y="6"/>
                    </a:cubicBezTo>
                    <a:cubicBezTo>
                      <a:pt x="17" y="5"/>
                      <a:pt x="16" y="4"/>
                      <a:pt x="16" y="4"/>
                    </a:cubicBezTo>
                    <a:cubicBezTo>
                      <a:pt x="12" y="7"/>
                      <a:pt x="7" y="9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7" y="8"/>
                      <a:pt x="12" y="5"/>
                      <a:pt x="18" y="5"/>
                    </a:cubicBezTo>
                    <a:cubicBezTo>
                      <a:pt x="17" y="4"/>
                      <a:pt x="17" y="4"/>
                      <a:pt x="16" y="3"/>
                    </a:cubicBezTo>
                    <a:cubicBezTo>
                      <a:pt x="13" y="8"/>
                      <a:pt x="8" y="14"/>
                      <a:pt x="1" y="12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3" y="6"/>
                      <a:pt x="12" y="5"/>
                      <a:pt x="18" y="3"/>
                    </a:cubicBezTo>
                    <a:cubicBezTo>
                      <a:pt x="19" y="3"/>
                      <a:pt x="18" y="0"/>
                      <a:pt x="17" y="1"/>
                    </a:cubicBezTo>
                    <a:close/>
                  </a:path>
                </a:pathLst>
              </a:custGeom>
              <a:solidFill>
                <a:srgbClr val="85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Freeform 206"/>
            <p:cNvSpPr/>
            <p:nvPr/>
          </p:nvSpPr>
          <p:spPr bwMode="auto">
            <a:xfrm>
              <a:off x="6509" y="1954"/>
              <a:ext cx="60" cy="28"/>
            </a:xfrm>
            <a:custGeom>
              <a:avLst/>
              <a:gdLst>
                <a:gd name="T0" fmla="*/ 9 w 23"/>
                <a:gd name="T1" fmla="*/ 5 h 11"/>
                <a:gd name="T2" fmla="*/ 21 w 23"/>
                <a:gd name="T3" fmla="*/ 4 h 11"/>
                <a:gd name="T4" fmla="*/ 21 w 23"/>
                <a:gd name="T5" fmla="*/ 2 h 11"/>
                <a:gd name="T6" fmla="*/ 2 w 23"/>
                <a:gd name="T7" fmla="*/ 3 h 11"/>
                <a:gd name="T8" fmla="*/ 2 w 23"/>
                <a:gd name="T9" fmla="*/ 5 h 11"/>
                <a:gd name="T10" fmla="*/ 18 w 23"/>
                <a:gd name="T11" fmla="*/ 4 h 11"/>
                <a:gd name="T12" fmla="*/ 17 w 23"/>
                <a:gd name="T13" fmla="*/ 3 h 11"/>
                <a:gd name="T14" fmla="*/ 14 w 23"/>
                <a:gd name="T15" fmla="*/ 7 h 11"/>
                <a:gd name="T16" fmla="*/ 9 w 23"/>
                <a:gd name="T17" fmla="*/ 5 h 11"/>
                <a:gd name="T18" fmla="*/ 8 w 23"/>
                <a:gd name="T19" fmla="*/ 7 h 11"/>
                <a:gd name="T20" fmla="*/ 19 w 23"/>
                <a:gd name="T21" fmla="*/ 6 h 11"/>
                <a:gd name="T22" fmla="*/ 19 w 23"/>
                <a:gd name="T23" fmla="*/ 3 h 11"/>
                <a:gd name="T24" fmla="*/ 8 w 23"/>
                <a:gd name="T25" fmla="*/ 5 h 11"/>
                <a:gd name="T26" fmla="*/ 7 w 23"/>
                <a:gd name="T27" fmla="*/ 7 h 11"/>
                <a:gd name="T28" fmla="*/ 14 w 23"/>
                <a:gd name="T29" fmla="*/ 10 h 11"/>
                <a:gd name="T30" fmla="*/ 19 w 23"/>
                <a:gd name="T31" fmla="*/ 4 h 11"/>
                <a:gd name="T32" fmla="*/ 19 w 23"/>
                <a:gd name="T33" fmla="*/ 2 h 11"/>
                <a:gd name="T34" fmla="*/ 1 w 23"/>
                <a:gd name="T35" fmla="*/ 3 h 11"/>
                <a:gd name="T36" fmla="*/ 1 w 23"/>
                <a:gd name="T37" fmla="*/ 5 h 11"/>
                <a:gd name="T38" fmla="*/ 22 w 23"/>
                <a:gd name="T39" fmla="*/ 3 h 11"/>
                <a:gd name="T40" fmla="*/ 22 w 23"/>
                <a:gd name="T41" fmla="*/ 2 h 11"/>
                <a:gd name="T42" fmla="*/ 8 w 23"/>
                <a:gd name="T43" fmla="*/ 3 h 11"/>
                <a:gd name="T44" fmla="*/ 9 w 23"/>
                <a:gd name="T4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1">
                  <a:moveTo>
                    <a:pt x="9" y="5"/>
                  </a:moveTo>
                  <a:cubicBezTo>
                    <a:pt x="13" y="3"/>
                    <a:pt x="17" y="2"/>
                    <a:pt x="21" y="4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16" y="9"/>
                    <a:pt x="8" y="6"/>
                    <a:pt x="2" y="3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7" y="3"/>
                    <a:pt x="12" y="3"/>
                    <a:pt x="18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6" y="4"/>
                    <a:pt x="16" y="6"/>
                    <a:pt x="14" y="7"/>
                  </a:cubicBezTo>
                  <a:cubicBezTo>
                    <a:pt x="13" y="8"/>
                    <a:pt x="10" y="6"/>
                    <a:pt x="9" y="5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12" y="7"/>
                    <a:pt x="16" y="6"/>
                    <a:pt x="19" y="6"/>
                  </a:cubicBezTo>
                  <a:cubicBezTo>
                    <a:pt x="21" y="6"/>
                    <a:pt x="21" y="3"/>
                    <a:pt x="19" y="3"/>
                  </a:cubicBezTo>
                  <a:cubicBezTo>
                    <a:pt x="15" y="4"/>
                    <a:pt x="11" y="4"/>
                    <a:pt x="8" y="5"/>
                  </a:cubicBezTo>
                  <a:cubicBezTo>
                    <a:pt x="7" y="5"/>
                    <a:pt x="6" y="6"/>
                    <a:pt x="7" y="7"/>
                  </a:cubicBezTo>
                  <a:cubicBezTo>
                    <a:pt x="9" y="8"/>
                    <a:pt x="12" y="10"/>
                    <a:pt x="14" y="10"/>
                  </a:cubicBezTo>
                  <a:cubicBezTo>
                    <a:pt x="17" y="9"/>
                    <a:pt x="18" y="6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0"/>
                    <a:pt x="7" y="1"/>
                    <a:pt x="1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8" y="9"/>
                    <a:pt x="17" y="11"/>
                    <a:pt x="22" y="3"/>
                  </a:cubicBezTo>
                  <a:cubicBezTo>
                    <a:pt x="23" y="3"/>
                    <a:pt x="23" y="2"/>
                    <a:pt x="22" y="2"/>
                  </a:cubicBezTo>
                  <a:cubicBezTo>
                    <a:pt x="17" y="0"/>
                    <a:pt x="12" y="1"/>
                    <a:pt x="8" y="3"/>
                  </a:cubicBezTo>
                  <a:cubicBezTo>
                    <a:pt x="6" y="4"/>
                    <a:pt x="8" y="6"/>
                    <a:pt x="9" y="5"/>
                  </a:cubicBezTo>
                  <a:close/>
                </a:path>
              </a:pathLst>
            </a:custGeom>
            <a:solidFill>
              <a:srgbClr val="85C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7"/>
            <p:cNvSpPr/>
            <p:nvPr/>
          </p:nvSpPr>
          <p:spPr bwMode="auto">
            <a:xfrm>
              <a:off x="6298" y="1836"/>
              <a:ext cx="44" cy="26"/>
            </a:xfrm>
            <a:custGeom>
              <a:avLst/>
              <a:gdLst>
                <a:gd name="T0" fmla="*/ 3 w 17"/>
                <a:gd name="T1" fmla="*/ 4 h 10"/>
                <a:gd name="T2" fmla="*/ 16 w 17"/>
                <a:gd name="T3" fmla="*/ 9 h 10"/>
                <a:gd name="T4" fmla="*/ 17 w 17"/>
                <a:gd name="T5" fmla="*/ 8 h 10"/>
                <a:gd name="T6" fmla="*/ 2 w 17"/>
                <a:gd name="T7" fmla="*/ 2 h 10"/>
                <a:gd name="T8" fmla="*/ 1 w 17"/>
                <a:gd name="T9" fmla="*/ 4 h 10"/>
                <a:gd name="T10" fmla="*/ 13 w 17"/>
                <a:gd name="T11" fmla="*/ 6 h 10"/>
                <a:gd name="T12" fmla="*/ 12 w 17"/>
                <a:gd name="T13" fmla="*/ 4 h 10"/>
                <a:gd name="T14" fmla="*/ 3 w 17"/>
                <a:gd name="T15" fmla="*/ 2 h 10"/>
                <a:gd name="T16" fmla="*/ 2 w 17"/>
                <a:gd name="T17" fmla="*/ 4 h 10"/>
                <a:gd name="T18" fmla="*/ 14 w 17"/>
                <a:gd name="T19" fmla="*/ 9 h 10"/>
                <a:gd name="T20" fmla="*/ 15 w 17"/>
                <a:gd name="T21" fmla="*/ 7 h 10"/>
                <a:gd name="T22" fmla="*/ 4 w 17"/>
                <a:gd name="T23" fmla="*/ 3 h 10"/>
                <a:gd name="T24" fmla="*/ 3 w 17"/>
                <a:gd name="T2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0">
                  <a:moveTo>
                    <a:pt x="3" y="4"/>
                  </a:moveTo>
                  <a:cubicBezTo>
                    <a:pt x="6" y="8"/>
                    <a:pt x="11" y="10"/>
                    <a:pt x="16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5" y="1"/>
                    <a:pt x="8" y="0"/>
                    <a:pt x="2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5" y="6"/>
                    <a:pt x="9" y="7"/>
                    <a:pt x="13" y="6"/>
                  </a:cubicBezTo>
                  <a:cubicBezTo>
                    <a:pt x="14" y="6"/>
                    <a:pt x="14" y="4"/>
                    <a:pt x="12" y="4"/>
                  </a:cubicBezTo>
                  <a:cubicBezTo>
                    <a:pt x="9" y="4"/>
                    <a:pt x="6" y="4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7" y="3"/>
                    <a:pt x="13" y="3"/>
                    <a:pt x="14" y="9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1" y="7"/>
                    <a:pt x="7" y="5"/>
                    <a:pt x="4" y="3"/>
                  </a:cubicBezTo>
                  <a:cubicBezTo>
                    <a:pt x="3" y="1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85C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08"/>
            <p:cNvSpPr/>
            <p:nvPr/>
          </p:nvSpPr>
          <p:spPr bwMode="auto">
            <a:xfrm>
              <a:off x="6514" y="2040"/>
              <a:ext cx="44" cy="41"/>
            </a:xfrm>
            <a:custGeom>
              <a:avLst/>
              <a:gdLst>
                <a:gd name="T0" fmla="*/ 7 w 17"/>
                <a:gd name="T1" fmla="*/ 13 h 16"/>
                <a:gd name="T2" fmla="*/ 14 w 17"/>
                <a:gd name="T3" fmla="*/ 2 h 16"/>
                <a:gd name="T4" fmla="*/ 12 w 17"/>
                <a:gd name="T5" fmla="*/ 1 h 16"/>
                <a:gd name="T6" fmla="*/ 5 w 17"/>
                <a:gd name="T7" fmla="*/ 12 h 16"/>
                <a:gd name="T8" fmla="*/ 6 w 17"/>
                <a:gd name="T9" fmla="*/ 14 h 16"/>
                <a:gd name="T10" fmla="*/ 12 w 17"/>
                <a:gd name="T11" fmla="*/ 4 h 16"/>
                <a:gd name="T12" fmla="*/ 11 w 17"/>
                <a:gd name="T13" fmla="*/ 3 h 16"/>
                <a:gd name="T14" fmla="*/ 7 w 17"/>
                <a:gd name="T15" fmla="*/ 7 h 16"/>
                <a:gd name="T16" fmla="*/ 9 w 17"/>
                <a:gd name="T17" fmla="*/ 8 h 16"/>
                <a:gd name="T18" fmla="*/ 11 w 17"/>
                <a:gd name="T19" fmla="*/ 5 h 16"/>
                <a:gd name="T20" fmla="*/ 10 w 17"/>
                <a:gd name="T21" fmla="*/ 3 h 16"/>
                <a:gd name="T22" fmla="*/ 4 w 17"/>
                <a:gd name="T23" fmla="*/ 13 h 16"/>
                <a:gd name="T24" fmla="*/ 6 w 17"/>
                <a:gd name="T25" fmla="*/ 14 h 16"/>
                <a:gd name="T26" fmla="*/ 15 w 17"/>
                <a:gd name="T27" fmla="*/ 0 h 16"/>
                <a:gd name="T28" fmla="*/ 13 w 17"/>
                <a:gd name="T29" fmla="*/ 0 h 16"/>
                <a:gd name="T30" fmla="*/ 5 w 17"/>
                <a:gd name="T31" fmla="*/ 15 h 16"/>
                <a:gd name="T32" fmla="*/ 7 w 17"/>
                <a:gd name="T3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7" y="13"/>
                  </a:moveTo>
                  <a:cubicBezTo>
                    <a:pt x="4" y="9"/>
                    <a:pt x="10" y="3"/>
                    <a:pt x="14" y="2"/>
                  </a:cubicBezTo>
                  <a:cubicBezTo>
                    <a:pt x="13" y="2"/>
                    <a:pt x="13" y="2"/>
                    <a:pt x="12" y="1"/>
                  </a:cubicBezTo>
                  <a:cubicBezTo>
                    <a:pt x="15" y="7"/>
                    <a:pt x="10" y="11"/>
                    <a:pt x="5" y="12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9" y="11"/>
                    <a:pt x="11" y="8"/>
                    <a:pt x="12" y="4"/>
                  </a:cubicBezTo>
                  <a:cubicBezTo>
                    <a:pt x="13" y="4"/>
                    <a:pt x="12" y="2"/>
                    <a:pt x="11" y="3"/>
                  </a:cubicBezTo>
                  <a:cubicBezTo>
                    <a:pt x="8" y="3"/>
                    <a:pt x="9" y="5"/>
                    <a:pt x="7" y="7"/>
                  </a:cubicBezTo>
                  <a:cubicBezTo>
                    <a:pt x="6" y="8"/>
                    <a:pt x="8" y="10"/>
                    <a:pt x="9" y="8"/>
                  </a:cubicBezTo>
                  <a:cubicBezTo>
                    <a:pt x="10" y="8"/>
                    <a:pt x="10" y="5"/>
                    <a:pt x="11" y="5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7"/>
                    <a:pt x="7" y="10"/>
                    <a:pt x="4" y="13"/>
                  </a:cubicBezTo>
                  <a:cubicBezTo>
                    <a:pt x="3" y="14"/>
                    <a:pt x="5" y="15"/>
                    <a:pt x="6" y="14"/>
                  </a:cubicBezTo>
                  <a:cubicBezTo>
                    <a:pt x="12" y="13"/>
                    <a:pt x="17" y="7"/>
                    <a:pt x="15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7" y="1"/>
                    <a:pt x="0" y="9"/>
                    <a:pt x="5" y="15"/>
                  </a:cubicBezTo>
                  <a:cubicBezTo>
                    <a:pt x="5" y="16"/>
                    <a:pt x="7" y="15"/>
                    <a:pt x="7" y="13"/>
                  </a:cubicBezTo>
                  <a:close/>
                </a:path>
              </a:pathLst>
            </a:custGeom>
            <a:solidFill>
              <a:srgbClr val="85C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9"/>
            <p:cNvSpPr/>
            <p:nvPr/>
          </p:nvSpPr>
          <p:spPr bwMode="auto">
            <a:xfrm>
              <a:off x="6655" y="2040"/>
              <a:ext cx="31" cy="57"/>
            </a:xfrm>
            <a:custGeom>
              <a:avLst/>
              <a:gdLst>
                <a:gd name="T0" fmla="*/ 9 w 12"/>
                <a:gd name="T1" fmla="*/ 17 h 22"/>
                <a:gd name="T2" fmla="*/ 6 w 12"/>
                <a:gd name="T3" fmla="*/ 2 h 22"/>
                <a:gd name="T4" fmla="*/ 4 w 12"/>
                <a:gd name="T5" fmla="*/ 3 h 22"/>
                <a:gd name="T6" fmla="*/ 7 w 12"/>
                <a:gd name="T7" fmla="*/ 14 h 22"/>
                <a:gd name="T8" fmla="*/ 7 w 12"/>
                <a:gd name="T9" fmla="*/ 14 h 22"/>
                <a:gd name="T10" fmla="*/ 5 w 12"/>
                <a:gd name="T11" fmla="*/ 10 h 22"/>
                <a:gd name="T12" fmla="*/ 6 w 12"/>
                <a:gd name="T13" fmla="*/ 3 h 22"/>
                <a:gd name="T14" fmla="*/ 4 w 12"/>
                <a:gd name="T15" fmla="*/ 2 h 22"/>
                <a:gd name="T16" fmla="*/ 5 w 12"/>
                <a:gd name="T17" fmla="*/ 14 h 22"/>
                <a:gd name="T18" fmla="*/ 8 w 12"/>
                <a:gd name="T19" fmla="*/ 14 h 22"/>
                <a:gd name="T20" fmla="*/ 7 w 12"/>
                <a:gd name="T21" fmla="*/ 5 h 22"/>
                <a:gd name="T22" fmla="*/ 4 w 12"/>
                <a:gd name="T23" fmla="*/ 5 h 22"/>
                <a:gd name="T24" fmla="*/ 6 w 12"/>
                <a:gd name="T25" fmla="*/ 21 h 22"/>
                <a:gd name="T26" fmla="*/ 9 w 12"/>
                <a:gd name="T27" fmla="*/ 20 h 22"/>
                <a:gd name="T28" fmla="*/ 7 w 12"/>
                <a:gd name="T29" fmla="*/ 5 h 22"/>
                <a:gd name="T30" fmla="*/ 4 w 12"/>
                <a:gd name="T31" fmla="*/ 5 h 22"/>
                <a:gd name="T32" fmla="*/ 5 w 12"/>
                <a:gd name="T33" fmla="*/ 15 h 22"/>
                <a:gd name="T34" fmla="*/ 8 w 12"/>
                <a:gd name="T35" fmla="*/ 15 h 22"/>
                <a:gd name="T36" fmla="*/ 6 w 12"/>
                <a:gd name="T37" fmla="*/ 1 h 22"/>
                <a:gd name="T38" fmla="*/ 4 w 12"/>
                <a:gd name="T39" fmla="*/ 1 h 22"/>
                <a:gd name="T40" fmla="*/ 2 w 12"/>
                <a:gd name="T41" fmla="*/ 9 h 22"/>
                <a:gd name="T42" fmla="*/ 8 w 12"/>
                <a:gd name="T43" fmla="*/ 17 h 22"/>
                <a:gd name="T44" fmla="*/ 9 w 12"/>
                <a:gd name="T45" fmla="*/ 16 h 22"/>
                <a:gd name="T46" fmla="*/ 5 w 12"/>
                <a:gd name="T47" fmla="*/ 1 h 22"/>
                <a:gd name="T48" fmla="*/ 3 w 12"/>
                <a:gd name="T49" fmla="*/ 2 h 22"/>
                <a:gd name="T50" fmla="*/ 7 w 12"/>
                <a:gd name="T51" fmla="*/ 18 h 22"/>
                <a:gd name="T52" fmla="*/ 9 w 12"/>
                <a:gd name="T53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" h="22">
                  <a:moveTo>
                    <a:pt x="9" y="17"/>
                  </a:moveTo>
                  <a:cubicBezTo>
                    <a:pt x="8" y="12"/>
                    <a:pt x="6" y="7"/>
                    <a:pt x="6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9" y="5"/>
                    <a:pt x="8" y="10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1"/>
                    <a:pt x="5" y="10"/>
                  </a:cubicBezTo>
                  <a:cubicBezTo>
                    <a:pt x="3" y="7"/>
                    <a:pt x="4" y="5"/>
                    <a:pt x="6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6" y="6"/>
                    <a:pt x="6" y="10"/>
                    <a:pt x="5" y="14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8" y="11"/>
                    <a:pt x="7" y="8"/>
                    <a:pt x="7" y="5"/>
                  </a:cubicBezTo>
                  <a:cubicBezTo>
                    <a:pt x="7" y="3"/>
                    <a:pt x="4" y="4"/>
                    <a:pt x="4" y="5"/>
                  </a:cubicBezTo>
                  <a:cubicBezTo>
                    <a:pt x="5" y="10"/>
                    <a:pt x="6" y="16"/>
                    <a:pt x="6" y="21"/>
                  </a:cubicBezTo>
                  <a:cubicBezTo>
                    <a:pt x="6" y="22"/>
                    <a:pt x="9" y="22"/>
                    <a:pt x="9" y="20"/>
                  </a:cubicBezTo>
                  <a:cubicBezTo>
                    <a:pt x="8" y="15"/>
                    <a:pt x="7" y="10"/>
                    <a:pt x="7" y="5"/>
                  </a:cubicBezTo>
                  <a:cubicBezTo>
                    <a:pt x="7" y="3"/>
                    <a:pt x="4" y="4"/>
                    <a:pt x="4" y="5"/>
                  </a:cubicBezTo>
                  <a:cubicBezTo>
                    <a:pt x="5" y="8"/>
                    <a:pt x="5" y="12"/>
                    <a:pt x="5" y="15"/>
                  </a:cubicBezTo>
                  <a:cubicBezTo>
                    <a:pt x="6" y="16"/>
                    <a:pt x="8" y="16"/>
                    <a:pt x="8" y="15"/>
                  </a:cubicBezTo>
                  <a:cubicBezTo>
                    <a:pt x="9" y="10"/>
                    <a:pt x="8" y="6"/>
                    <a:pt x="6" y="1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2" y="3"/>
                    <a:pt x="0" y="6"/>
                    <a:pt x="2" y="9"/>
                  </a:cubicBezTo>
                  <a:cubicBezTo>
                    <a:pt x="2" y="12"/>
                    <a:pt x="5" y="17"/>
                    <a:pt x="8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11" y="10"/>
                    <a:pt x="12" y="3"/>
                    <a:pt x="5" y="1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4" y="8"/>
                    <a:pt x="5" y="13"/>
                    <a:pt x="7" y="18"/>
                  </a:cubicBezTo>
                  <a:cubicBezTo>
                    <a:pt x="7" y="20"/>
                    <a:pt x="10" y="19"/>
                    <a:pt x="9" y="17"/>
                  </a:cubicBezTo>
                  <a:close/>
                </a:path>
              </a:pathLst>
            </a:custGeom>
            <a:solidFill>
              <a:srgbClr val="85C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0"/>
            <p:cNvSpPr/>
            <p:nvPr/>
          </p:nvSpPr>
          <p:spPr bwMode="auto">
            <a:xfrm>
              <a:off x="6496" y="2246"/>
              <a:ext cx="29" cy="52"/>
            </a:xfrm>
            <a:custGeom>
              <a:avLst/>
              <a:gdLst>
                <a:gd name="T0" fmla="*/ 3 w 11"/>
                <a:gd name="T1" fmla="*/ 16 h 20"/>
                <a:gd name="T2" fmla="*/ 8 w 11"/>
                <a:gd name="T3" fmla="*/ 5 h 20"/>
                <a:gd name="T4" fmla="*/ 6 w 11"/>
                <a:gd name="T5" fmla="*/ 4 h 20"/>
                <a:gd name="T6" fmla="*/ 2 w 11"/>
                <a:gd name="T7" fmla="*/ 17 h 20"/>
                <a:gd name="T8" fmla="*/ 4 w 11"/>
                <a:gd name="T9" fmla="*/ 18 h 20"/>
                <a:gd name="T10" fmla="*/ 9 w 11"/>
                <a:gd name="T11" fmla="*/ 2 h 20"/>
                <a:gd name="T12" fmla="*/ 7 w 11"/>
                <a:gd name="T13" fmla="*/ 1 h 20"/>
                <a:gd name="T14" fmla="*/ 2 w 11"/>
                <a:gd name="T15" fmla="*/ 17 h 20"/>
                <a:gd name="T16" fmla="*/ 4 w 11"/>
                <a:gd name="T17" fmla="*/ 18 h 20"/>
                <a:gd name="T18" fmla="*/ 9 w 11"/>
                <a:gd name="T19" fmla="*/ 1 h 20"/>
                <a:gd name="T20" fmla="*/ 8 w 11"/>
                <a:gd name="T21" fmla="*/ 0 h 20"/>
                <a:gd name="T22" fmla="*/ 1 w 11"/>
                <a:gd name="T23" fmla="*/ 17 h 20"/>
                <a:gd name="T24" fmla="*/ 3 w 11"/>
                <a:gd name="T25" fmla="*/ 19 h 20"/>
                <a:gd name="T26" fmla="*/ 9 w 11"/>
                <a:gd name="T27" fmla="*/ 3 h 20"/>
                <a:gd name="T28" fmla="*/ 7 w 11"/>
                <a:gd name="T29" fmla="*/ 3 h 20"/>
                <a:gd name="T30" fmla="*/ 1 w 11"/>
                <a:gd name="T31" fmla="*/ 16 h 20"/>
                <a:gd name="T32" fmla="*/ 3 w 11"/>
                <a:gd name="T3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0">
                  <a:moveTo>
                    <a:pt x="3" y="16"/>
                  </a:moveTo>
                  <a:cubicBezTo>
                    <a:pt x="4" y="12"/>
                    <a:pt x="5" y="8"/>
                    <a:pt x="8" y="5"/>
                  </a:cubicBezTo>
                  <a:cubicBezTo>
                    <a:pt x="8" y="5"/>
                    <a:pt x="7" y="5"/>
                    <a:pt x="6" y="4"/>
                  </a:cubicBezTo>
                  <a:cubicBezTo>
                    <a:pt x="8" y="9"/>
                    <a:pt x="6" y="14"/>
                    <a:pt x="2" y="17"/>
                  </a:cubicBezTo>
                  <a:cubicBezTo>
                    <a:pt x="2" y="17"/>
                    <a:pt x="3" y="17"/>
                    <a:pt x="4" y="18"/>
                  </a:cubicBezTo>
                  <a:cubicBezTo>
                    <a:pt x="4" y="13"/>
                    <a:pt x="2" y="4"/>
                    <a:pt x="9" y="2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8" y="7"/>
                    <a:pt x="6" y="12"/>
                    <a:pt x="2" y="17"/>
                  </a:cubicBezTo>
                  <a:cubicBezTo>
                    <a:pt x="1" y="18"/>
                    <a:pt x="3" y="20"/>
                    <a:pt x="4" y="18"/>
                  </a:cubicBezTo>
                  <a:cubicBezTo>
                    <a:pt x="8" y="13"/>
                    <a:pt x="11" y="7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0" y="2"/>
                    <a:pt x="1" y="11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9" y="16"/>
                    <a:pt x="11" y="10"/>
                    <a:pt x="9" y="3"/>
                  </a:cubicBezTo>
                  <a:cubicBezTo>
                    <a:pt x="8" y="3"/>
                    <a:pt x="7" y="2"/>
                    <a:pt x="7" y="3"/>
                  </a:cubicBezTo>
                  <a:cubicBezTo>
                    <a:pt x="3" y="6"/>
                    <a:pt x="1" y="11"/>
                    <a:pt x="1" y="16"/>
                  </a:cubicBezTo>
                  <a:cubicBezTo>
                    <a:pt x="1" y="17"/>
                    <a:pt x="3" y="18"/>
                    <a:pt x="3" y="16"/>
                  </a:cubicBezTo>
                  <a:close/>
                </a:path>
              </a:pathLst>
            </a:custGeom>
            <a:solidFill>
              <a:srgbClr val="85C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1"/>
            <p:cNvSpPr/>
            <p:nvPr/>
          </p:nvSpPr>
          <p:spPr bwMode="auto">
            <a:xfrm>
              <a:off x="6702" y="1995"/>
              <a:ext cx="55" cy="39"/>
            </a:xfrm>
            <a:custGeom>
              <a:avLst/>
              <a:gdLst>
                <a:gd name="T0" fmla="*/ 19 w 21"/>
                <a:gd name="T1" fmla="*/ 12 h 15"/>
                <a:gd name="T2" fmla="*/ 3 w 21"/>
                <a:gd name="T3" fmla="*/ 4 h 15"/>
                <a:gd name="T4" fmla="*/ 4 w 21"/>
                <a:gd name="T5" fmla="*/ 4 h 15"/>
                <a:gd name="T6" fmla="*/ 6 w 21"/>
                <a:gd name="T7" fmla="*/ 5 h 15"/>
                <a:gd name="T8" fmla="*/ 12 w 21"/>
                <a:gd name="T9" fmla="*/ 13 h 15"/>
                <a:gd name="T10" fmla="*/ 13 w 21"/>
                <a:gd name="T11" fmla="*/ 11 h 15"/>
                <a:gd name="T12" fmla="*/ 2 w 21"/>
                <a:gd name="T13" fmla="*/ 3 h 15"/>
                <a:gd name="T14" fmla="*/ 1 w 21"/>
                <a:gd name="T15" fmla="*/ 4 h 15"/>
                <a:gd name="T16" fmla="*/ 8 w 21"/>
                <a:gd name="T17" fmla="*/ 9 h 15"/>
                <a:gd name="T18" fmla="*/ 15 w 21"/>
                <a:gd name="T19" fmla="*/ 14 h 15"/>
                <a:gd name="T20" fmla="*/ 16 w 21"/>
                <a:gd name="T21" fmla="*/ 12 h 15"/>
                <a:gd name="T22" fmla="*/ 1 w 21"/>
                <a:gd name="T23" fmla="*/ 2 h 15"/>
                <a:gd name="T24" fmla="*/ 0 w 21"/>
                <a:gd name="T25" fmla="*/ 3 h 15"/>
                <a:gd name="T26" fmla="*/ 14 w 21"/>
                <a:gd name="T27" fmla="*/ 13 h 15"/>
                <a:gd name="T28" fmla="*/ 15 w 21"/>
                <a:gd name="T29" fmla="*/ 12 h 15"/>
                <a:gd name="T30" fmla="*/ 7 w 21"/>
                <a:gd name="T31" fmla="*/ 2 h 15"/>
                <a:gd name="T32" fmla="*/ 1 w 21"/>
                <a:gd name="T33" fmla="*/ 2 h 15"/>
                <a:gd name="T34" fmla="*/ 3 w 21"/>
                <a:gd name="T35" fmla="*/ 8 h 15"/>
                <a:gd name="T36" fmla="*/ 10 w 21"/>
                <a:gd name="T37" fmla="*/ 12 h 15"/>
                <a:gd name="T38" fmla="*/ 18 w 21"/>
                <a:gd name="T39" fmla="*/ 14 h 15"/>
                <a:gd name="T40" fmla="*/ 19 w 21"/>
                <a:gd name="T4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15">
                  <a:moveTo>
                    <a:pt x="19" y="12"/>
                  </a:moveTo>
                  <a:cubicBezTo>
                    <a:pt x="14" y="10"/>
                    <a:pt x="7" y="10"/>
                    <a:pt x="3" y="4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9" y="7"/>
                    <a:pt x="11" y="10"/>
                    <a:pt x="12" y="13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8" y="11"/>
                    <a:pt x="4" y="8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4" y="5"/>
                    <a:pt x="6" y="7"/>
                    <a:pt x="8" y="9"/>
                  </a:cubicBezTo>
                  <a:cubicBezTo>
                    <a:pt x="10" y="11"/>
                    <a:pt x="12" y="13"/>
                    <a:pt x="15" y="14"/>
                  </a:cubicBezTo>
                  <a:cubicBezTo>
                    <a:pt x="16" y="14"/>
                    <a:pt x="17" y="12"/>
                    <a:pt x="16" y="12"/>
                  </a:cubicBezTo>
                  <a:cubicBezTo>
                    <a:pt x="10" y="10"/>
                    <a:pt x="7" y="3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" y="10"/>
                    <a:pt x="7" y="14"/>
                    <a:pt x="14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3" y="8"/>
                    <a:pt x="10" y="5"/>
                    <a:pt x="7" y="2"/>
                  </a:cubicBezTo>
                  <a:cubicBezTo>
                    <a:pt x="6" y="2"/>
                    <a:pt x="3" y="0"/>
                    <a:pt x="1" y="2"/>
                  </a:cubicBezTo>
                  <a:cubicBezTo>
                    <a:pt x="0" y="4"/>
                    <a:pt x="2" y="6"/>
                    <a:pt x="3" y="8"/>
                  </a:cubicBezTo>
                  <a:cubicBezTo>
                    <a:pt x="5" y="9"/>
                    <a:pt x="8" y="11"/>
                    <a:pt x="10" y="12"/>
                  </a:cubicBezTo>
                  <a:cubicBezTo>
                    <a:pt x="13" y="13"/>
                    <a:pt x="16" y="13"/>
                    <a:pt x="18" y="14"/>
                  </a:cubicBezTo>
                  <a:cubicBezTo>
                    <a:pt x="20" y="15"/>
                    <a:pt x="21" y="13"/>
                    <a:pt x="19" y="12"/>
                  </a:cubicBezTo>
                  <a:close/>
                </a:path>
              </a:pathLst>
            </a:custGeom>
            <a:solidFill>
              <a:srgbClr val="85C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04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2079" y="1892247"/>
            <a:ext cx="8863742" cy="60859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49059" y="4144208"/>
            <a:ext cx="58383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8273860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0E9A2C20-35C2-479B-A651-4DF29E421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188868"/>
              </p:ext>
            </p:extLst>
          </p:nvPr>
        </p:nvGraphicFramePr>
        <p:xfrm>
          <a:off x="2353809" y="396709"/>
          <a:ext cx="9753600" cy="783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958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707921-9EFF-4F3C-BBD2-D6AE97EB6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7707921-9EFF-4F3C-BBD2-D6AE97EB6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2549C-B27C-4016-9054-0F356ACD3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302549C-B27C-4016-9054-0F356ACD3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36388D-E8DA-4328-8CA8-0EB289D23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D36388D-E8DA-4328-8CA8-0EB289D23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D6B27-2A0D-4DCD-BD4E-BCBCDF13E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7BD6B27-2A0D-4DCD-BD4E-BCBCDF13E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963FA9-840D-43B4-B478-E715FA32E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A963FA9-840D-43B4-B478-E715FA32E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192C67-6870-424B-9350-1686DB96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82192C67-6870-424B-9350-1686DB96F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9EEF3-DC50-4C10-8AE4-952A2B6B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039EEF3-DC50-4C10-8AE4-952A2B6B5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456BBE-F7CD-4EE8-A8BD-6501094D7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1D456BBE-F7CD-4EE8-A8BD-6501094D7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092" y="2167415"/>
            <a:ext cx="1749011" cy="1192410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839" y="4072415"/>
            <a:ext cx="1749011" cy="1192411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745" y="6034565"/>
            <a:ext cx="1749011" cy="1192411"/>
          </a:xfrm>
          <a:prstGeom prst="rect">
            <a:avLst/>
          </a:prstGeom>
        </p:spPr>
      </p:pic>
      <p:sp>
        <p:nvSpPr>
          <p:cNvPr id="17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495800" y="457200"/>
            <a:ext cx="6172200" cy="1047750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Hướng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dẫn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tự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học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3700" y="2381250"/>
            <a:ext cx="5899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SĐTD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750" y="4191000"/>
            <a:ext cx="9714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Hạc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90850" y="6267450"/>
            <a:ext cx="7681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096FC80B-7525-48D6-9786-19CD3B84A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4628196" cy="8228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8050" y="1828800"/>
            <a:ext cx="8191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Amazone" pitchFamily="66" charset="0"/>
              </a:rPr>
              <a:t>Cảm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ơn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 smtClean="0">
                <a:latin typeface="Amazone" pitchFamily="66" charset="0"/>
              </a:rPr>
              <a:t>và</a:t>
            </a:r>
            <a:r>
              <a:rPr lang="en-US" sz="9600" dirty="0" smtClean="0">
                <a:latin typeface="Amazone" pitchFamily="66" charset="0"/>
              </a:rPr>
              <a:t> </a:t>
            </a:r>
            <a:r>
              <a:rPr lang="en-US" sz="9600" dirty="0" err="1" smtClean="0">
                <a:latin typeface="Amazone" pitchFamily="66" charset="0"/>
              </a:rPr>
              <a:t>hẹn</a:t>
            </a:r>
            <a:r>
              <a:rPr lang="en-US" sz="9600" dirty="0" smtClean="0">
                <a:latin typeface="Amazone" pitchFamily="66" charset="0"/>
              </a:rPr>
              <a:t> </a:t>
            </a:r>
            <a:r>
              <a:rPr lang="en-US" sz="9600" dirty="0" err="1" smtClean="0">
                <a:latin typeface="Amazone" pitchFamily="66" charset="0"/>
              </a:rPr>
              <a:t>gặp</a:t>
            </a:r>
            <a:r>
              <a:rPr lang="en-US" sz="9600" dirty="0" smtClean="0">
                <a:latin typeface="Amazone" pitchFamily="66" charset="0"/>
              </a:rPr>
              <a:t> </a:t>
            </a:r>
            <a:r>
              <a:rPr lang="en-US" sz="9600" dirty="0" err="1" smtClean="0">
                <a:latin typeface="Amazone" pitchFamily="66" charset="0"/>
              </a:rPr>
              <a:t>lạicác</a:t>
            </a:r>
            <a:r>
              <a:rPr lang="en-US" sz="9600" dirty="0" smtClean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em</a:t>
            </a:r>
            <a:r>
              <a:rPr lang="en-US" sz="9600" dirty="0">
                <a:latin typeface="Amazone" pitchFamily="66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249680" y="2941320"/>
            <a:ext cx="2255520" cy="252984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2849880" y="762000"/>
            <a:ext cx="3459480" cy="330708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5486400" y="609600"/>
            <a:ext cx="2636520" cy="333756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7665720" y="1310640"/>
            <a:ext cx="2042160" cy="2423160"/>
          </a:xfrm>
          <a:prstGeom prst="rect">
            <a:avLst/>
          </a:prstGeom>
        </p:spPr>
      </p:pic>
      <p:pic>
        <p:nvPicPr>
          <p:cNvPr id="7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1460480" y="2255520"/>
            <a:ext cx="2042160" cy="2499360"/>
          </a:xfrm>
          <a:prstGeom prst="rect">
            <a:avLst/>
          </a:prstGeom>
        </p:spPr>
      </p:pic>
      <p:pic>
        <p:nvPicPr>
          <p:cNvPr id="8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9326880" y="1188720"/>
            <a:ext cx="2423160" cy="2926080"/>
          </a:xfrm>
          <a:prstGeom prst="rect">
            <a:avLst/>
          </a:prstGeom>
        </p:spPr>
      </p:pic>
      <p:pic>
        <p:nvPicPr>
          <p:cNvPr id="9" name="PA_mask 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" y="0"/>
            <a:ext cx="14554962" cy="8229600"/>
          </a:xfrm>
          <a:prstGeom prst="rect">
            <a:avLst/>
          </a:prstGeom>
        </p:spPr>
      </p:pic>
      <p:sp>
        <p:nvSpPr>
          <p:cNvPr id="11" name="文本框 9"/>
          <p:cNvSpPr txBox="1"/>
          <p:nvPr/>
        </p:nvSpPr>
        <p:spPr>
          <a:xfrm>
            <a:off x="3281684" y="3541027"/>
            <a:ext cx="88454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I.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Tìm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hiểu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nghị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luận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về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tác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phẩm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truyện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(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hoặc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đoạn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trích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)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16" name="PA_少儿歌曲 - 幼儿园里朋友多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205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6459200" y="-2225040"/>
            <a:ext cx="731520" cy="731520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64184" y="5284467"/>
            <a:ext cx="1737567" cy="2758388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624520" y="5340648"/>
            <a:ext cx="1737567" cy="2758388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314036" y="5918594"/>
            <a:ext cx="5503492" cy="22176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4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15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30" y="932000"/>
            <a:ext cx="9056984" cy="5985332"/>
          </a:xfrm>
          <a:prstGeom prst="rect">
            <a:avLst/>
          </a:prstGeom>
        </p:spPr>
      </p:pic>
      <p:sp>
        <p:nvSpPr>
          <p:cNvPr id="9" name="Hộp Văn bản 3">
            <a:extLst>
              <a:ext uri="{FF2B5EF4-FFF2-40B4-BE49-F238E27FC236}">
                <a16:creationId xmlns:a16="http://schemas.microsoft.com/office/drawing/2014/main" xmlns="" id="{95B79B48-3390-47E7-9ADF-FF3024D03373}"/>
              </a:ext>
            </a:extLst>
          </p:cNvPr>
          <p:cNvSpPr txBox="1"/>
          <p:nvPr/>
        </p:nvSpPr>
        <p:spPr>
          <a:xfrm>
            <a:off x="5049388" y="3549143"/>
            <a:ext cx="5468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- tr61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4874" flipH="1">
            <a:off x="7820386" y="1459467"/>
            <a:ext cx="864637" cy="1037564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4874" flipH="1">
            <a:off x="9578461" y="1459466"/>
            <a:ext cx="864637" cy="1037564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4874" flipH="1">
            <a:off x="11780805" y="1939549"/>
            <a:ext cx="864637" cy="1037564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4874" flipH="1">
            <a:off x="12108802" y="3821808"/>
            <a:ext cx="864637" cy="1037564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29" y="5236673"/>
            <a:ext cx="956593" cy="2303253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9361" y="5092915"/>
            <a:ext cx="956593" cy="2303253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898" y="5368770"/>
            <a:ext cx="956593" cy="2303253"/>
          </a:xfrm>
          <a:prstGeom prst="rect">
            <a:avLst/>
          </a:prstGeom>
        </p:spPr>
      </p:pic>
      <p:pic>
        <p:nvPicPr>
          <p:cNvPr id="17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994" y="5907713"/>
            <a:ext cx="668686" cy="1597417"/>
          </a:xfrm>
          <a:prstGeom prst="rect">
            <a:avLst/>
          </a:prstGeom>
        </p:spPr>
      </p:pic>
      <p:pic>
        <p:nvPicPr>
          <p:cNvPr id="18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828" y="6121511"/>
            <a:ext cx="668686" cy="1597417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322" y="6035179"/>
            <a:ext cx="668686" cy="1597417"/>
          </a:xfrm>
          <a:prstGeom prst="rect">
            <a:avLst/>
          </a:prstGeom>
        </p:spPr>
      </p:pic>
      <p:pic>
        <p:nvPicPr>
          <p:cNvPr id="2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080" y="5895987"/>
            <a:ext cx="668686" cy="1597417"/>
          </a:xfrm>
          <a:prstGeom prst="rect">
            <a:avLst/>
          </a:prstGeom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0074" y="5842722"/>
            <a:ext cx="668686" cy="15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42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3056" y="5486400"/>
            <a:ext cx="8469968" cy="2357119"/>
          </a:xfrm>
          <a:prstGeom prst="rect">
            <a:avLst/>
          </a:prstGeom>
          <a:solidFill>
            <a:srgbClr val="206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B722832-B448-4E2E-97B7-78F67890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71" y="5856906"/>
            <a:ext cx="7854503" cy="16826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ết quả hình ảnh cho lặng lẽ sa pa 247">
            <a:extLst>
              <a:ext uri="{FF2B5EF4-FFF2-40B4-BE49-F238E27FC236}">
                <a16:creationId xmlns:a16="http://schemas.microsoft.com/office/drawing/2014/main" xmlns="" id="{A3CC8A7B-30A5-45A3-BABA-501A2727BC8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r="1" b="6355"/>
          <a:stretch/>
        </p:blipFill>
        <p:spPr bwMode="auto">
          <a:xfrm>
            <a:off x="393057" y="386080"/>
            <a:ext cx="8462657" cy="49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41586" y="386078"/>
            <a:ext cx="5202736" cy="745744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05493930-18E9-4242-8456-6FDF6D946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731907"/>
              </p:ext>
            </p:extLst>
          </p:nvPr>
        </p:nvGraphicFramePr>
        <p:xfrm>
          <a:off x="9048898" y="386078"/>
          <a:ext cx="5188447" cy="745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717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có liên quan">
            <a:extLst>
              <a:ext uri="{FF2B5EF4-FFF2-40B4-BE49-F238E27FC236}">
                <a16:creationId xmlns:a16="http://schemas.microsoft.com/office/drawing/2014/main" xmlns="" id="{158FA628-4F03-4A8F-8153-92553F7B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30834"/>
          <a:stretch/>
        </p:blipFill>
        <p:spPr bwMode="auto">
          <a:xfrm>
            <a:off x="6957052" y="12"/>
            <a:ext cx="7672982" cy="82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0F17D79-2790-422B-ADD7-9B3340A9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7820"/>
            <a:ext cx="7872548" cy="15739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CFFFFD1E-1843-401E-9955-1C4854ED8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679502"/>
              </p:ext>
            </p:extLst>
          </p:nvPr>
        </p:nvGraphicFramePr>
        <p:xfrm>
          <a:off x="-365" y="2034377"/>
          <a:ext cx="7872548" cy="572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2624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9392D4-1E07-41E7-83D5-5AEDD5115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4000"/>
                                        <p:tgtEl>
                                          <p:spTgt spid="5">
                                            <p:graphicEl>
                                              <a:dgm id="{FF9392D4-1E07-41E7-83D5-5AEDD5115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8D3D98-1379-4961-82B3-9F5E7439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4000"/>
                                        <p:tgtEl>
                                          <p:spTgt spid="5">
                                            <p:graphicEl>
                                              <a:dgm id="{8A8D3D98-1379-4961-82B3-9F5E7439A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020C9B-1D15-4CDE-AD17-820E66A10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4000"/>
                                        <p:tgtEl>
                                          <p:spTgt spid="5">
                                            <p:graphicEl>
                                              <a:dgm id="{0E020C9B-1D15-4CDE-AD17-820E66A10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04784E-2A73-4AE1-AFE9-7DE02443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4000"/>
                                        <p:tgtEl>
                                          <p:spTgt spid="5">
                                            <p:graphicEl>
                                              <a:dgm id="{BD04784E-2A73-4AE1-AFE9-7DE024430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7D229A-C41E-44A8-B0F6-BEE721C07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4000"/>
                                        <p:tgtEl>
                                          <p:spTgt spid="5">
                                            <p:graphicEl>
                                              <a:dgm id="{357D229A-C41E-44A8-B0F6-BEE721C07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6F8D6BB-6DC9-4221-916C-886D1010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47" y="193022"/>
            <a:ext cx="6958429" cy="15906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2DA1A2C0-4F41-4ADB-A95F-B8C32D68C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971170"/>
              </p:ext>
            </p:extLst>
          </p:nvPr>
        </p:nvGraphicFramePr>
        <p:xfrm>
          <a:off x="302382" y="2023557"/>
          <a:ext cx="7620835" cy="527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23062" y="0"/>
            <a:ext cx="7407338" cy="82296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ình ảnh có liên quan">
            <a:extLst>
              <a:ext uri="{FF2B5EF4-FFF2-40B4-BE49-F238E27FC236}">
                <a16:creationId xmlns:a16="http://schemas.microsoft.com/office/drawing/2014/main" xmlns="" id="{D5908131-8D8C-42F5-8529-F476280C2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8" r="21470" b="-1"/>
          <a:stretch/>
        </p:blipFill>
        <p:spPr bwMode="auto">
          <a:xfrm>
            <a:off x="7401416" y="12"/>
            <a:ext cx="7228985" cy="8229588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35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2B0926-86F9-434E-8EE0-A8503E4A7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0"/>
                                        <p:tgtEl>
                                          <p:spTgt spid="5">
                                            <p:graphicEl>
                                              <a:dgm id="{312B0926-86F9-434E-8EE0-A8503E4A7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3B0411-1A5D-47B9-BD7B-6BF812761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5">
                                            <p:graphicEl>
                                              <a:dgm id="{A23B0411-1A5D-47B9-BD7B-6BF812761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BA29FE-54FC-474B-A9B4-B7A744E55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0"/>
                                        <p:tgtEl>
                                          <p:spTgt spid="5">
                                            <p:graphicEl>
                                              <a:dgm id="{DBBA29FE-54FC-474B-A9B4-B7A744E55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EA2C6-22C7-45A7-9C80-431F73734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0"/>
                                        <p:tgtEl>
                                          <p:spTgt spid="5">
                                            <p:graphicEl>
                                              <a:dgm id="{E63EA2C6-22C7-45A7-9C80-431F73734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D4A281-D200-4CE0-A910-E1C642D6E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0"/>
                                        <p:tgtEl>
                                          <p:spTgt spid="5">
                                            <p:graphicEl>
                                              <a:dgm id="{51D4A281-D200-4CE0-A910-E1C642D6E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0992AA-6BD1-437C-B7DA-15BA41DFF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0"/>
                                        <p:tgtEl>
                                          <p:spTgt spid="5">
                                            <p:graphicEl>
                                              <a:dgm id="{CA0992AA-6BD1-437C-B7DA-15BA41DFF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xmlns="" id="{8C941F49-66EE-4CA5-BC35-FD5F0C5844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630400" cy="8229600"/>
            <a:chOff x="1392" y="40"/>
            <a:chExt cx="4368" cy="3080"/>
          </a:xfrm>
        </p:grpSpPr>
        <p:pic>
          <p:nvPicPr>
            <p:cNvPr id="3" name="Picture 23" descr="bottom">
              <a:extLst>
                <a:ext uri="{FF2B5EF4-FFF2-40B4-BE49-F238E27FC236}">
                  <a16:creationId xmlns:a16="http://schemas.microsoft.com/office/drawing/2014/main" xmlns="" id="{60A7BAA1-8703-4018-8160-1D122501E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3016"/>
              <a:ext cx="436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left">
              <a:extLst>
                <a:ext uri="{FF2B5EF4-FFF2-40B4-BE49-F238E27FC236}">
                  <a16:creationId xmlns:a16="http://schemas.microsoft.com/office/drawing/2014/main" xmlns="" id="{4F3D41A4-A0DA-4586-96AE-C55EE98F2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4"/>
              <a:ext cx="103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5" descr="bottom">
              <a:extLst>
                <a:ext uri="{FF2B5EF4-FFF2-40B4-BE49-F238E27FC236}">
                  <a16:creationId xmlns:a16="http://schemas.microsoft.com/office/drawing/2014/main" xmlns="" id="{2817FD3C-1E46-4E0A-A528-E4AABCE1D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40"/>
              <a:ext cx="436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right">
              <a:extLst>
                <a:ext uri="{FF2B5EF4-FFF2-40B4-BE49-F238E27FC236}">
                  <a16:creationId xmlns:a16="http://schemas.microsoft.com/office/drawing/2014/main" xmlns="" id="{F6E234BB-1613-407C-B4FD-F4EA12B87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" y="104"/>
              <a:ext cx="109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7" descr="content_bg">
              <a:extLst>
                <a:ext uri="{FF2B5EF4-FFF2-40B4-BE49-F238E27FC236}">
                  <a16:creationId xmlns:a16="http://schemas.microsoft.com/office/drawing/2014/main" xmlns="" id="{F45409B8-B23D-4EB2-A0DE-16BC0959A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" y="104"/>
              <a:ext cx="4185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Group 106">
            <a:extLst>
              <a:ext uri="{FF2B5EF4-FFF2-40B4-BE49-F238E27FC236}">
                <a16:creationId xmlns:a16="http://schemas.microsoft.com/office/drawing/2014/main" xmlns="" id="{E003A93F-5C48-40EE-AF0B-AD6292470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23704"/>
              </p:ext>
            </p:extLst>
          </p:nvPr>
        </p:nvGraphicFramePr>
        <p:xfrm>
          <a:off x="344990" y="295349"/>
          <a:ext cx="13798473" cy="7578651"/>
        </p:xfrm>
        <a:graphic>
          <a:graphicData uri="http://schemas.openxmlformats.org/drawingml/2006/table">
            <a:tbl>
              <a:tblPr/>
              <a:tblGrid>
                <a:gridCol w="721810">
                  <a:extLst>
                    <a:ext uri="{9D8B030D-6E8A-4147-A177-3AD203B41FA5}">
                      <a16:colId xmlns:a16="http://schemas.microsoft.com/office/drawing/2014/main" xmlns="" val="1796140672"/>
                    </a:ext>
                  </a:extLst>
                </a:gridCol>
                <a:gridCol w="4787900">
                  <a:extLst>
                    <a:ext uri="{9D8B030D-6E8A-4147-A177-3AD203B41FA5}">
                      <a16:colId xmlns:a16="http://schemas.microsoft.com/office/drawing/2014/main" xmlns="" val="4218613329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xmlns="" val="392491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424998143"/>
                    </a:ext>
                  </a:extLst>
                </a:gridCol>
                <a:gridCol w="1646663">
                  <a:extLst>
                    <a:ext uri="{9D8B030D-6E8A-4147-A177-3AD203B41FA5}">
                      <a16:colId xmlns:a16="http://schemas.microsoft.com/office/drawing/2014/main" xmlns="" val="237293342"/>
                    </a:ext>
                  </a:extLst>
                </a:gridCol>
              </a:tblGrid>
              <a:tr h="1474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SG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SG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0049176"/>
                  </a:ext>
                </a:extLst>
              </a:tr>
              <a:tr h="2099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4421545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6323124"/>
                  </a:ext>
                </a:extLst>
              </a:tr>
              <a:tr h="202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3600415"/>
                  </a:ext>
                </a:extLst>
              </a:tr>
            </a:tbl>
          </a:graphicData>
        </a:graphic>
      </p:graphicFrame>
      <p:sp>
        <p:nvSpPr>
          <p:cNvPr id="9" name="Rectangle 87">
            <a:extLst>
              <a:ext uri="{FF2B5EF4-FFF2-40B4-BE49-F238E27FC236}">
                <a16:creationId xmlns:a16="http://schemas.microsoft.com/office/drawing/2014/main" xmlns="" id="{676E41BA-161B-426D-837A-604ED1504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35" y="1902835"/>
            <a:ext cx="46482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0" name="Rectangle 88">
            <a:extLst>
              <a:ext uri="{FF2B5EF4-FFF2-40B4-BE49-F238E27FC236}">
                <a16:creationId xmlns:a16="http://schemas.microsoft.com/office/drawing/2014/main" xmlns="" id="{168809CF-E545-4E23-9951-6E27F3052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377" y="1905248"/>
            <a:ext cx="43975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1" name="Rectangle 90">
            <a:extLst>
              <a:ext uri="{FF2B5EF4-FFF2-40B4-BE49-F238E27FC236}">
                <a16:creationId xmlns:a16="http://schemas.microsoft.com/office/drawing/2014/main" xmlns="" id="{80AC5FB1-EF6C-41EF-AD12-E367C11B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3869" y="3569049"/>
            <a:ext cx="11839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1">
            <a:extLst>
              <a:ext uri="{FF2B5EF4-FFF2-40B4-BE49-F238E27FC236}">
                <a16:creationId xmlns:a16="http://schemas.microsoft.com/office/drawing/2014/main" xmlns="" id="{DB312C14-FD87-415F-B90A-BB16D37C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7163" y="3351481"/>
            <a:ext cx="179824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2">
            <a:extLst>
              <a:ext uri="{FF2B5EF4-FFF2-40B4-BE49-F238E27FC236}">
                <a16:creationId xmlns:a16="http://schemas.microsoft.com/office/drawing/2014/main" xmlns="" id="{F1BB1BAC-078D-4CF0-8F8B-3AE328F8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35" y="3918627"/>
            <a:ext cx="442706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xmlns="" id="{31DA4CFE-D354-4ADD-A94C-537155391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660" y="3964774"/>
            <a:ext cx="46482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6" name="Rectangle 59">
            <a:extLst>
              <a:ext uri="{FF2B5EF4-FFF2-40B4-BE49-F238E27FC236}">
                <a16:creationId xmlns:a16="http://schemas.microsoft.com/office/drawing/2014/main" xmlns="" id="{0ABE593F-7DC2-4887-B524-F0C67447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359" y="5965768"/>
            <a:ext cx="455528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7" name="Rectangle 52">
            <a:extLst>
              <a:ext uri="{FF2B5EF4-FFF2-40B4-BE49-F238E27FC236}">
                <a16:creationId xmlns:a16="http://schemas.microsoft.com/office/drawing/2014/main" xmlns="" id="{0CD097E6-9423-47E1-A8A6-FF8F702B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34" y="6491340"/>
            <a:ext cx="4427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1" y="496298"/>
            <a:ext cx="5611950" cy="54293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44388" y="2802661"/>
            <a:ext cx="2956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1E7064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GHI NHỚ</a:t>
            </a:r>
            <a:endParaRPr lang="zh-CN" altLang="en-US" sz="6600" b="1" dirty="0">
              <a:solidFill>
                <a:srgbClr val="1E7064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3945" y="1294991"/>
            <a:ext cx="65409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707824" y="5219205"/>
            <a:ext cx="3130646" cy="3174328"/>
            <a:chOff x="4368" y="1504"/>
            <a:chExt cx="1720" cy="174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72" y="1504"/>
              <a:ext cx="1709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4524" y="1598"/>
              <a:ext cx="1339" cy="1523"/>
            </a:xfrm>
            <a:custGeom>
              <a:avLst/>
              <a:gdLst>
                <a:gd name="T0" fmla="*/ 366 w 369"/>
                <a:gd name="T1" fmla="*/ 205 h 420"/>
                <a:gd name="T2" fmla="*/ 197 w 369"/>
                <a:gd name="T3" fmla="*/ 376 h 420"/>
                <a:gd name="T4" fmla="*/ 18 w 369"/>
                <a:gd name="T5" fmla="*/ 214 h 420"/>
                <a:gd name="T6" fmla="*/ 75 w 369"/>
                <a:gd name="T7" fmla="*/ 87 h 420"/>
                <a:gd name="T8" fmla="*/ 192 w 369"/>
                <a:gd name="T9" fmla="*/ 41 h 420"/>
                <a:gd name="T10" fmla="*/ 366 w 369"/>
                <a:gd name="T11" fmla="*/ 212 h 420"/>
                <a:gd name="T12" fmla="*/ 368 w 369"/>
                <a:gd name="T13" fmla="*/ 205 h 420"/>
                <a:gd name="T14" fmla="*/ 230 w 369"/>
                <a:gd name="T15" fmla="*/ 22 h 420"/>
                <a:gd name="T16" fmla="*/ 24 w 369"/>
                <a:gd name="T17" fmla="*/ 142 h 420"/>
                <a:gd name="T18" fmla="*/ 79 w 369"/>
                <a:gd name="T19" fmla="*/ 358 h 420"/>
                <a:gd name="T20" fmla="*/ 320 w 369"/>
                <a:gd name="T21" fmla="*/ 344 h 420"/>
                <a:gd name="T22" fmla="*/ 368 w 369"/>
                <a:gd name="T23" fmla="*/ 212 h 420"/>
                <a:gd name="T24" fmla="*/ 366 w 369"/>
                <a:gd name="T25" fmla="*/ 20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420">
                  <a:moveTo>
                    <a:pt x="366" y="205"/>
                  </a:moveTo>
                  <a:cubicBezTo>
                    <a:pt x="365" y="297"/>
                    <a:pt x="288" y="372"/>
                    <a:pt x="197" y="376"/>
                  </a:cubicBezTo>
                  <a:cubicBezTo>
                    <a:pt x="106" y="380"/>
                    <a:pt x="25" y="304"/>
                    <a:pt x="18" y="214"/>
                  </a:cubicBezTo>
                  <a:cubicBezTo>
                    <a:pt x="14" y="167"/>
                    <a:pt x="42" y="118"/>
                    <a:pt x="75" y="87"/>
                  </a:cubicBezTo>
                  <a:cubicBezTo>
                    <a:pt x="107" y="57"/>
                    <a:pt x="149" y="42"/>
                    <a:pt x="192" y="41"/>
                  </a:cubicBezTo>
                  <a:cubicBezTo>
                    <a:pt x="284" y="40"/>
                    <a:pt x="365" y="120"/>
                    <a:pt x="366" y="212"/>
                  </a:cubicBezTo>
                  <a:cubicBezTo>
                    <a:pt x="366" y="229"/>
                    <a:pt x="369" y="213"/>
                    <a:pt x="368" y="205"/>
                  </a:cubicBezTo>
                  <a:cubicBezTo>
                    <a:pt x="367" y="119"/>
                    <a:pt x="316" y="42"/>
                    <a:pt x="230" y="22"/>
                  </a:cubicBezTo>
                  <a:cubicBezTo>
                    <a:pt x="140" y="0"/>
                    <a:pt x="52" y="58"/>
                    <a:pt x="24" y="142"/>
                  </a:cubicBezTo>
                  <a:cubicBezTo>
                    <a:pt x="0" y="217"/>
                    <a:pt x="20" y="306"/>
                    <a:pt x="79" y="358"/>
                  </a:cubicBezTo>
                  <a:cubicBezTo>
                    <a:pt x="149" y="420"/>
                    <a:pt x="257" y="410"/>
                    <a:pt x="320" y="344"/>
                  </a:cubicBezTo>
                  <a:cubicBezTo>
                    <a:pt x="353" y="308"/>
                    <a:pt x="368" y="260"/>
                    <a:pt x="368" y="212"/>
                  </a:cubicBezTo>
                  <a:cubicBezTo>
                    <a:pt x="369" y="204"/>
                    <a:pt x="366" y="189"/>
                    <a:pt x="366" y="205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731" y="1613"/>
              <a:ext cx="127" cy="127"/>
            </a:xfrm>
            <a:prstGeom prst="ellipse">
              <a:avLst/>
            </a:pr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521" y="1790"/>
              <a:ext cx="145" cy="145"/>
            </a:xfrm>
            <a:custGeom>
              <a:avLst/>
              <a:gdLst>
                <a:gd name="T0" fmla="*/ 37 w 40"/>
                <a:gd name="T1" fmla="*/ 14 h 40"/>
                <a:gd name="T2" fmla="*/ 26 w 40"/>
                <a:gd name="T3" fmla="*/ 36 h 40"/>
                <a:gd name="T4" fmla="*/ 4 w 40"/>
                <a:gd name="T5" fmla="*/ 26 h 40"/>
                <a:gd name="T6" fmla="*/ 14 w 40"/>
                <a:gd name="T7" fmla="*/ 3 h 40"/>
                <a:gd name="T8" fmla="*/ 37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7" y="14"/>
                  </a:moveTo>
                  <a:cubicBezTo>
                    <a:pt x="40" y="23"/>
                    <a:pt x="35" y="33"/>
                    <a:pt x="26" y="36"/>
                  </a:cubicBezTo>
                  <a:cubicBezTo>
                    <a:pt x="17" y="40"/>
                    <a:pt x="7" y="35"/>
                    <a:pt x="4" y="26"/>
                  </a:cubicBezTo>
                  <a:cubicBezTo>
                    <a:pt x="0" y="17"/>
                    <a:pt x="5" y="6"/>
                    <a:pt x="14" y="3"/>
                  </a:cubicBezTo>
                  <a:cubicBezTo>
                    <a:pt x="23" y="0"/>
                    <a:pt x="33" y="4"/>
                    <a:pt x="37" y="14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4412" y="2037"/>
              <a:ext cx="145" cy="145"/>
            </a:xfrm>
            <a:custGeom>
              <a:avLst/>
              <a:gdLst>
                <a:gd name="T0" fmla="*/ 34 w 40"/>
                <a:gd name="T1" fmla="*/ 9 h 40"/>
                <a:gd name="T2" fmla="*/ 32 w 40"/>
                <a:gd name="T3" fmla="*/ 34 h 40"/>
                <a:gd name="T4" fmla="*/ 7 w 40"/>
                <a:gd name="T5" fmla="*/ 31 h 40"/>
                <a:gd name="T6" fmla="*/ 9 w 40"/>
                <a:gd name="T7" fmla="*/ 6 h 40"/>
                <a:gd name="T8" fmla="*/ 34 w 40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4" y="9"/>
                  </a:moveTo>
                  <a:cubicBezTo>
                    <a:pt x="40" y="16"/>
                    <a:pt x="39" y="27"/>
                    <a:pt x="32" y="34"/>
                  </a:cubicBezTo>
                  <a:cubicBezTo>
                    <a:pt x="24" y="40"/>
                    <a:pt x="13" y="39"/>
                    <a:pt x="7" y="31"/>
                  </a:cubicBezTo>
                  <a:cubicBezTo>
                    <a:pt x="0" y="24"/>
                    <a:pt x="1" y="13"/>
                    <a:pt x="9" y="6"/>
                  </a:cubicBezTo>
                  <a:cubicBezTo>
                    <a:pt x="16" y="0"/>
                    <a:pt x="27" y="1"/>
                    <a:pt x="34" y="9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368" y="2316"/>
              <a:ext cx="145" cy="145"/>
            </a:xfrm>
            <a:custGeom>
              <a:avLst/>
              <a:gdLst>
                <a:gd name="T0" fmla="*/ 29 w 40"/>
                <a:gd name="T1" fmla="*/ 5 h 40"/>
                <a:gd name="T2" fmla="*/ 35 w 40"/>
                <a:gd name="T3" fmla="*/ 29 h 40"/>
                <a:gd name="T4" fmla="*/ 11 w 40"/>
                <a:gd name="T5" fmla="*/ 36 h 40"/>
                <a:gd name="T6" fmla="*/ 5 w 40"/>
                <a:gd name="T7" fmla="*/ 11 h 40"/>
                <a:gd name="T8" fmla="*/ 29 w 40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9" y="5"/>
                  </a:moveTo>
                  <a:cubicBezTo>
                    <a:pt x="37" y="10"/>
                    <a:pt x="40" y="21"/>
                    <a:pt x="35" y="29"/>
                  </a:cubicBezTo>
                  <a:cubicBezTo>
                    <a:pt x="30" y="38"/>
                    <a:pt x="20" y="40"/>
                    <a:pt x="11" y="36"/>
                  </a:cubicBezTo>
                  <a:cubicBezTo>
                    <a:pt x="3" y="31"/>
                    <a:pt x="0" y="20"/>
                    <a:pt x="5" y="11"/>
                  </a:cubicBezTo>
                  <a:cubicBezTo>
                    <a:pt x="9" y="3"/>
                    <a:pt x="20" y="0"/>
                    <a:pt x="29" y="5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426" y="2599"/>
              <a:ext cx="138" cy="138"/>
            </a:xfrm>
            <a:custGeom>
              <a:avLst/>
              <a:gdLst>
                <a:gd name="T0" fmla="*/ 22 w 38"/>
                <a:gd name="T1" fmla="*/ 2 h 38"/>
                <a:gd name="T2" fmla="*/ 36 w 38"/>
                <a:gd name="T3" fmla="*/ 22 h 38"/>
                <a:gd name="T4" fmla="*/ 16 w 38"/>
                <a:gd name="T5" fmla="*/ 36 h 38"/>
                <a:gd name="T6" fmla="*/ 1 w 38"/>
                <a:gd name="T7" fmla="*/ 16 h 38"/>
                <a:gd name="T8" fmla="*/ 22 w 38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2" y="2"/>
                  </a:moveTo>
                  <a:cubicBezTo>
                    <a:pt x="32" y="3"/>
                    <a:pt x="38" y="12"/>
                    <a:pt x="36" y="22"/>
                  </a:cubicBezTo>
                  <a:cubicBezTo>
                    <a:pt x="35" y="32"/>
                    <a:pt x="25" y="38"/>
                    <a:pt x="16" y="36"/>
                  </a:cubicBezTo>
                  <a:cubicBezTo>
                    <a:pt x="6" y="35"/>
                    <a:pt x="0" y="26"/>
                    <a:pt x="1" y="16"/>
                  </a:cubicBezTo>
                  <a:cubicBezTo>
                    <a:pt x="3" y="6"/>
                    <a:pt x="12" y="0"/>
                    <a:pt x="22" y="2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557" y="2842"/>
              <a:ext cx="138" cy="137"/>
            </a:xfrm>
            <a:custGeom>
              <a:avLst/>
              <a:gdLst>
                <a:gd name="T0" fmla="*/ 16 w 38"/>
                <a:gd name="T1" fmla="*/ 2 h 38"/>
                <a:gd name="T2" fmla="*/ 36 w 38"/>
                <a:gd name="T3" fmla="*/ 16 h 38"/>
                <a:gd name="T4" fmla="*/ 22 w 38"/>
                <a:gd name="T5" fmla="*/ 36 h 38"/>
                <a:gd name="T6" fmla="*/ 2 w 38"/>
                <a:gd name="T7" fmla="*/ 22 h 38"/>
                <a:gd name="T8" fmla="*/ 16 w 38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6" y="2"/>
                  </a:moveTo>
                  <a:cubicBezTo>
                    <a:pt x="26" y="0"/>
                    <a:pt x="35" y="6"/>
                    <a:pt x="36" y="16"/>
                  </a:cubicBezTo>
                  <a:cubicBezTo>
                    <a:pt x="38" y="26"/>
                    <a:pt x="32" y="35"/>
                    <a:pt x="22" y="36"/>
                  </a:cubicBezTo>
                  <a:cubicBezTo>
                    <a:pt x="12" y="38"/>
                    <a:pt x="3" y="32"/>
                    <a:pt x="2" y="22"/>
                  </a:cubicBezTo>
                  <a:cubicBezTo>
                    <a:pt x="0" y="12"/>
                    <a:pt x="6" y="3"/>
                    <a:pt x="16" y="2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746" y="2987"/>
              <a:ext cx="145" cy="148"/>
            </a:xfrm>
            <a:custGeom>
              <a:avLst/>
              <a:gdLst>
                <a:gd name="T0" fmla="*/ 11 w 40"/>
                <a:gd name="T1" fmla="*/ 5 h 41"/>
                <a:gd name="T2" fmla="*/ 35 w 40"/>
                <a:gd name="T3" fmla="*/ 11 h 41"/>
                <a:gd name="T4" fmla="*/ 29 w 40"/>
                <a:gd name="T5" fmla="*/ 36 h 41"/>
                <a:gd name="T6" fmla="*/ 4 w 40"/>
                <a:gd name="T7" fmla="*/ 29 h 41"/>
                <a:gd name="T8" fmla="*/ 11 w 40"/>
                <a:gd name="T9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11" y="5"/>
                  </a:moveTo>
                  <a:cubicBezTo>
                    <a:pt x="19" y="0"/>
                    <a:pt x="30" y="3"/>
                    <a:pt x="35" y="11"/>
                  </a:cubicBezTo>
                  <a:cubicBezTo>
                    <a:pt x="40" y="20"/>
                    <a:pt x="37" y="31"/>
                    <a:pt x="29" y="36"/>
                  </a:cubicBezTo>
                  <a:cubicBezTo>
                    <a:pt x="20" y="41"/>
                    <a:pt x="9" y="38"/>
                    <a:pt x="4" y="29"/>
                  </a:cubicBezTo>
                  <a:cubicBezTo>
                    <a:pt x="0" y="21"/>
                    <a:pt x="2" y="10"/>
                    <a:pt x="11" y="5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5000" y="3081"/>
              <a:ext cx="145" cy="145"/>
            </a:xfrm>
            <a:custGeom>
              <a:avLst/>
              <a:gdLst>
                <a:gd name="T0" fmla="*/ 6 w 40"/>
                <a:gd name="T1" fmla="*/ 8 h 40"/>
                <a:gd name="T2" fmla="*/ 31 w 40"/>
                <a:gd name="T3" fmla="*/ 6 h 40"/>
                <a:gd name="T4" fmla="*/ 33 w 40"/>
                <a:gd name="T5" fmla="*/ 31 h 40"/>
                <a:gd name="T6" fmla="*/ 8 w 40"/>
                <a:gd name="T7" fmla="*/ 33 h 40"/>
                <a:gd name="T8" fmla="*/ 6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6" y="8"/>
                  </a:moveTo>
                  <a:cubicBezTo>
                    <a:pt x="12" y="1"/>
                    <a:pt x="24" y="0"/>
                    <a:pt x="31" y="6"/>
                  </a:cubicBezTo>
                  <a:cubicBezTo>
                    <a:pt x="39" y="13"/>
                    <a:pt x="40" y="24"/>
                    <a:pt x="33" y="31"/>
                  </a:cubicBezTo>
                  <a:cubicBezTo>
                    <a:pt x="27" y="39"/>
                    <a:pt x="16" y="40"/>
                    <a:pt x="8" y="33"/>
                  </a:cubicBezTo>
                  <a:cubicBezTo>
                    <a:pt x="1" y="27"/>
                    <a:pt x="0" y="16"/>
                    <a:pt x="6" y="8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283" y="3106"/>
              <a:ext cx="145" cy="142"/>
            </a:xfrm>
            <a:custGeom>
              <a:avLst/>
              <a:gdLst>
                <a:gd name="T0" fmla="*/ 3 w 40"/>
                <a:gd name="T1" fmla="*/ 13 h 39"/>
                <a:gd name="T2" fmla="*/ 26 w 40"/>
                <a:gd name="T3" fmla="*/ 3 h 39"/>
                <a:gd name="T4" fmla="*/ 36 w 40"/>
                <a:gd name="T5" fmla="*/ 26 h 39"/>
                <a:gd name="T6" fmla="*/ 14 w 40"/>
                <a:gd name="T7" fmla="*/ 36 h 39"/>
                <a:gd name="T8" fmla="*/ 3 w 40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" y="13"/>
                  </a:moveTo>
                  <a:cubicBezTo>
                    <a:pt x="7" y="4"/>
                    <a:pt x="17" y="0"/>
                    <a:pt x="26" y="3"/>
                  </a:cubicBezTo>
                  <a:cubicBezTo>
                    <a:pt x="35" y="6"/>
                    <a:pt x="40" y="16"/>
                    <a:pt x="36" y="26"/>
                  </a:cubicBezTo>
                  <a:cubicBezTo>
                    <a:pt x="33" y="35"/>
                    <a:pt x="23" y="39"/>
                    <a:pt x="14" y="36"/>
                  </a:cubicBezTo>
                  <a:cubicBezTo>
                    <a:pt x="5" y="33"/>
                    <a:pt x="0" y="23"/>
                    <a:pt x="3" y="13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555" y="3012"/>
              <a:ext cx="130" cy="127"/>
            </a:xfrm>
            <a:prstGeom prst="ellipse">
              <a:avLst/>
            </a:pr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762" y="2816"/>
              <a:ext cx="145" cy="145"/>
            </a:xfrm>
            <a:custGeom>
              <a:avLst/>
              <a:gdLst>
                <a:gd name="T0" fmla="*/ 3 w 40"/>
                <a:gd name="T1" fmla="*/ 26 h 40"/>
                <a:gd name="T2" fmla="*/ 14 w 40"/>
                <a:gd name="T3" fmla="*/ 4 h 40"/>
                <a:gd name="T4" fmla="*/ 37 w 40"/>
                <a:gd name="T5" fmla="*/ 14 h 40"/>
                <a:gd name="T6" fmla="*/ 26 w 40"/>
                <a:gd name="T7" fmla="*/ 37 h 40"/>
                <a:gd name="T8" fmla="*/ 3 w 40"/>
                <a:gd name="T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" y="26"/>
                  </a:moveTo>
                  <a:cubicBezTo>
                    <a:pt x="0" y="17"/>
                    <a:pt x="5" y="7"/>
                    <a:pt x="14" y="4"/>
                  </a:cubicBezTo>
                  <a:cubicBezTo>
                    <a:pt x="23" y="0"/>
                    <a:pt x="33" y="5"/>
                    <a:pt x="37" y="14"/>
                  </a:cubicBezTo>
                  <a:cubicBezTo>
                    <a:pt x="40" y="23"/>
                    <a:pt x="35" y="34"/>
                    <a:pt x="26" y="37"/>
                  </a:cubicBezTo>
                  <a:cubicBezTo>
                    <a:pt x="17" y="40"/>
                    <a:pt x="7" y="35"/>
                    <a:pt x="3" y="26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900" y="2570"/>
              <a:ext cx="145" cy="145"/>
            </a:xfrm>
            <a:custGeom>
              <a:avLst/>
              <a:gdLst>
                <a:gd name="T0" fmla="*/ 6 w 40"/>
                <a:gd name="T1" fmla="*/ 31 h 40"/>
                <a:gd name="T2" fmla="*/ 8 w 40"/>
                <a:gd name="T3" fmla="*/ 6 h 40"/>
                <a:gd name="T4" fmla="*/ 33 w 40"/>
                <a:gd name="T5" fmla="*/ 9 h 40"/>
                <a:gd name="T6" fmla="*/ 31 w 40"/>
                <a:gd name="T7" fmla="*/ 33 h 40"/>
                <a:gd name="T8" fmla="*/ 6 w 40"/>
                <a:gd name="T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6" y="31"/>
                  </a:moveTo>
                  <a:cubicBezTo>
                    <a:pt x="0" y="24"/>
                    <a:pt x="1" y="13"/>
                    <a:pt x="8" y="6"/>
                  </a:cubicBezTo>
                  <a:cubicBezTo>
                    <a:pt x="16" y="0"/>
                    <a:pt x="27" y="1"/>
                    <a:pt x="33" y="9"/>
                  </a:cubicBezTo>
                  <a:cubicBezTo>
                    <a:pt x="40" y="16"/>
                    <a:pt x="39" y="27"/>
                    <a:pt x="31" y="33"/>
                  </a:cubicBezTo>
                  <a:cubicBezTo>
                    <a:pt x="24" y="40"/>
                    <a:pt x="13" y="39"/>
                    <a:pt x="6" y="31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943" y="2287"/>
              <a:ext cx="145" cy="149"/>
            </a:xfrm>
            <a:custGeom>
              <a:avLst/>
              <a:gdLst>
                <a:gd name="T0" fmla="*/ 11 w 40"/>
                <a:gd name="T1" fmla="*/ 36 h 41"/>
                <a:gd name="T2" fmla="*/ 5 w 40"/>
                <a:gd name="T3" fmla="*/ 12 h 41"/>
                <a:gd name="T4" fmla="*/ 29 w 40"/>
                <a:gd name="T5" fmla="*/ 5 h 41"/>
                <a:gd name="T6" fmla="*/ 35 w 40"/>
                <a:gd name="T7" fmla="*/ 30 h 41"/>
                <a:gd name="T8" fmla="*/ 11 w 40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11" y="36"/>
                  </a:moveTo>
                  <a:cubicBezTo>
                    <a:pt x="3" y="31"/>
                    <a:pt x="0" y="20"/>
                    <a:pt x="5" y="12"/>
                  </a:cubicBezTo>
                  <a:cubicBezTo>
                    <a:pt x="10" y="3"/>
                    <a:pt x="21" y="0"/>
                    <a:pt x="29" y="5"/>
                  </a:cubicBezTo>
                  <a:cubicBezTo>
                    <a:pt x="37" y="10"/>
                    <a:pt x="40" y="21"/>
                    <a:pt x="35" y="30"/>
                  </a:cubicBezTo>
                  <a:cubicBezTo>
                    <a:pt x="31" y="38"/>
                    <a:pt x="20" y="41"/>
                    <a:pt x="11" y="36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892" y="2015"/>
              <a:ext cx="138" cy="138"/>
            </a:xfrm>
            <a:custGeom>
              <a:avLst/>
              <a:gdLst>
                <a:gd name="T0" fmla="*/ 16 w 38"/>
                <a:gd name="T1" fmla="*/ 36 h 38"/>
                <a:gd name="T2" fmla="*/ 2 w 38"/>
                <a:gd name="T3" fmla="*/ 16 h 38"/>
                <a:gd name="T4" fmla="*/ 22 w 38"/>
                <a:gd name="T5" fmla="*/ 1 h 38"/>
                <a:gd name="T6" fmla="*/ 37 w 38"/>
                <a:gd name="T7" fmla="*/ 22 h 38"/>
                <a:gd name="T8" fmla="*/ 16 w 38"/>
                <a:gd name="T9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6" y="36"/>
                  </a:moveTo>
                  <a:cubicBezTo>
                    <a:pt x="7" y="35"/>
                    <a:pt x="0" y="25"/>
                    <a:pt x="2" y="16"/>
                  </a:cubicBezTo>
                  <a:cubicBezTo>
                    <a:pt x="4" y="6"/>
                    <a:pt x="13" y="0"/>
                    <a:pt x="22" y="1"/>
                  </a:cubicBezTo>
                  <a:cubicBezTo>
                    <a:pt x="32" y="3"/>
                    <a:pt x="38" y="12"/>
                    <a:pt x="37" y="22"/>
                  </a:cubicBezTo>
                  <a:cubicBezTo>
                    <a:pt x="35" y="32"/>
                    <a:pt x="26" y="38"/>
                    <a:pt x="16" y="36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4818" y="1939"/>
              <a:ext cx="780" cy="794"/>
            </a:xfrm>
            <a:prstGeom prst="ellipse">
              <a:avLst/>
            </a:pr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4782" y="1874"/>
              <a:ext cx="820" cy="928"/>
            </a:xfrm>
            <a:custGeom>
              <a:avLst/>
              <a:gdLst>
                <a:gd name="T0" fmla="*/ 224 w 226"/>
                <a:gd name="T1" fmla="*/ 125 h 256"/>
                <a:gd name="T2" fmla="*/ 121 w 226"/>
                <a:gd name="T3" fmla="*/ 230 h 256"/>
                <a:gd name="T4" fmla="*/ 11 w 226"/>
                <a:gd name="T5" fmla="*/ 131 h 256"/>
                <a:gd name="T6" fmla="*/ 46 w 226"/>
                <a:gd name="T7" fmla="*/ 53 h 256"/>
                <a:gd name="T8" fmla="*/ 118 w 226"/>
                <a:gd name="T9" fmla="*/ 25 h 256"/>
                <a:gd name="T10" fmla="*/ 224 w 226"/>
                <a:gd name="T11" fmla="*/ 129 h 256"/>
                <a:gd name="T12" fmla="*/ 226 w 226"/>
                <a:gd name="T13" fmla="*/ 125 h 256"/>
                <a:gd name="T14" fmla="*/ 141 w 226"/>
                <a:gd name="T15" fmla="*/ 13 h 256"/>
                <a:gd name="T16" fmla="*/ 15 w 226"/>
                <a:gd name="T17" fmla="*/ 87 h 256"/>
                <a:gd name="T18" fmla="*/ 49 w 226"/>
                <a:gd name="T19" fmla="*/ 219 h 256"/>
                <a:gd name="T20" fmla="*/ 196 w 226"/>
                <a:gd name="T21" fmla="*/ 210 h 256"/>
                <a:gd name="T22" fmla="*/ 226 w 226"/>
                <a:gd name="T23" fmla="*/ 129 h 256"/>
                <a:gd name="T24" fmla="*/ 224 w 226"/>
                <a:gd name="T25" fmla="*/ 12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256">
                  <a:moveTo>
                    <a:pt x="224" y="125"/>
                  </a:moveTo>
                  <a:cubicBezTo>
                    <a:pt x="223" y="182"/>
                    <a:pt x="176" y="227"/>
                    <a:pt x="121" y="230"/>
                  </a:cubicBezTo>
                  <a:cubicBezTo>
                    <a:pt x="65" y="232"/>
                    <a:pt x="16" y="186"/>
                    <a:pt x="11" y="131"/>
                  </a:cubicBezTo>
                  <a:cubicBezTo>
                    <a:pt x="9" y="102"/>
                    <a:pt x="26" y="72"/>
                    <a:pt x="46" y="53"/>
                  </a:cubicBezTo>
                  <a:cubicBezTo>
                    <a:pt x="66" y="35"/>
                    <a:pt x="92" y="26"/>
                    <a:pt x="118" y="25"/>
                  </a:cubicBezTo>
                  <a:cubicBezTo>
                    <a:pt x="174" y="24"/>
                    <a:pt x="223" y="73"/>
                    <a:pt x="224" y="129"/>
                  </a:cubicBezTo>
                  <a:cubicBezTo>
                    <a:pt x="224" y="140"/>
                    <a:pt x="226" y="130"/>
                    <a:pt x="226" y="125"/>
                  </a:cubicBezTo>
                  <a:cubicBezTo>
                    <a:pt x="225" y="73"/>
                    <a:pt x="194" y="26"/>
                    <a:pt x="141" y="13"/>
                  </a:cubicBezTo>
                  <a:cubicBezTo>
                    <a:pt x="86" y="0"/>
                    <a:pt x="32" y="35"/>
                    <a:pt x="15" y="87"/>
                  </a:cubicBezTo>
                  <a:cubicBezTo>
                    <a:pt x="0" y="133"/>
                    <a:pt x="13" y="187"/>
                    <a:pt x="49" y="219"/>
                  </a:cubicBezTo>
                  <a:cubicBezTo>
                    <a:pt x="92" y="256"/>
                    <a:pt x="157" y="250"/>
                    <a:pt x="196" y="210"/>
                  </a:cubicBezTo>
                  <a:cubicBezTo>
                    <a:pt x="216" y="188"/>
                    <a:pt x="225" y="159"/>
                    <a:pt x="226" y="129"/>
                  </a:cubicBezTo>
                  <a:cubicBezTo>
                    <a:pt x="226" y="125"/>
                    <a:pt x="224" y="115"/>
                    <a:pt x="224" y="125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4909" y="1881"/>
              <a:ext cx="80" cy="80"/>
            </a:xfrm>
            <a:prstGeom prst="ellipse">
              <a:avLst/>
            </a:pr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4782" y="1990"/>
              <a:ext cx="87" cy="87"/>
            </a:xfrm>
            <a:custGeom>
              <a:avLst/>
              <a:gdLst>
                <a:gd name="T0" fmla="*/ 22 w 24"/>
                <a:gd name="T1" fmla="*/ 9 h 24"/>
                <a:gd name="T2" fmla="*/ 16 w 24"/>
                <a:gd name="T3" fmla="*/ 22 h 24"/>
                <a:gd name="T4" fmla="*/ 2 w 24"/>
                <a:gd name="T5" fmla="*/ 16 h 24"/>
                <a:gd name="T6" fmla="*/ 9 w 24"/>
                <a:gd name="T7" fmla="*/ 2 h 24"/>
                <a:gd name="T8" fmla="*/ 22 w 24"/>
                <a:gd name="T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2" y="9"/>
                  </a:moveTo>
                  <a:cubicBezTo>
                    <a:pt x="24" y="14"/>
                    <a:pt x="22" y="20"/>
                    <a:pt x="16" y="22"/>
                  </a:cubicBezTo>
                  <a:cubicBezTo>
                    <a:pt x="10" y="24"/>
                    <a:pt x="4" y="22"/>
                    <a:pt x="2" y="16"/>
                  </a:cubicBezTo>
                  <a:cubicBezTo>
                    <a:pt x="0" y="10"/>
                    <a:pt x="3" y="4"/>
                    <a:pt x="9" y="2"/>
                  </a:cubicBezTo>
                  <a:cubicBezTo>
                    <a:pt x="14" y="0"/>
                    <a:pt x="20" y="3"/>
                    <a:pt x="22" y="9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717" y="2142"/>
              <a:ext cx="87" cy="87"/>
            </a:xfrm>
            <a:custGeom>
              <a:avLst/>
              <a:gdLst>
                <a:gd name="T0" fmla="*/ 20 w 24"/>
                <a:gd name="T1" fmla="*/ 5 h 24"/>
                <a:gd name="T2" fmla="*/ 19 w 24"/>
                <a:gd name="T3" fmla="*/ 20 h 24"/>
                <a:gd name="T4" fmla="*/ 4 w 24"/>
                <a:gd name="T5" fmla="*/ 19 h 24"/>
                <a:gd name="T6" fmla="*/ 5 w 24"/>
                <a:gd name="T7" fmla="*/ 4 h 24"/>
                <a:gd name="T8" fmla="*/ 20 w 24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0" y="5"/>
                  </a:moveTo>
                  <a:cubicBezTo>
                    <a:pt x="24" y="10"/>
                    <a:pt x="23" y="16"/>
                    <a:pt x="19" y="20"/>
                  </a:cubicBezTo>
                  <a:cubicBezTo>
                    <a:pt x="14" y="24"/>
                    <a:pt x="7" y="24"/>
                    <a:pt x="4" y="19"/>
                  </a:cubicBezTo>
                  <a:cubicBezTo>
                    <a:pt x="0" y="14"/>
                    <a:pt x="0" y="8"/>
                    <a:pt x="5" y="4"/>
                  </a:cubicBezTo>
                  <a:cubicBezTo>
                    <a:pt x="10" y="0"/>
                    <a:pt x="16" y="1"/>
                    <a:pt x="20" y="5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688" y="2312"/>
              <a:ext cx="90" cy="91"/>
            </a:xfrm>
            <a:custGeom>
              <a:avLst/>
              <a:gdLst>
                <a:gd name="T0" fmla="*/ 18 w 25"/>
                <a:gd name="T1" fmla="*/ 3 h 25"/>
                <a:gd name="T2" fmla="*/ 22 w 25"/>
                <a:gd name="T3" fmla="*/ 18 h 25"/>
                <a:gd name="T4" fmla="*/ 7 w 25"/>
                <a:gd name="T5" fmla="*/ 22 h 25"/>
                <a:gd name="T6" fmla="*/ 3 w 25"/>
                <a:gd name="T7" fmla="*/ 7 h 25"/>
                <a:gd name="T8" fmla="*/ 18 w 2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8" y="3"/>
                  </a:moveTo>
                  <a:cubicBezTo>
                    <a:pt x="23" y="6"/>
                    <a:pt x="25" y="12"/>
                    <a:pt x="22" y="18"/>
                  </a:cubicBezTo>
                  <a:cubicBezTo>
                    <a:pt x="19" y="23"/>
                    <a:pt x="12" y="25"/>
                    <a:pt x="7" y="22"/>
                  </a:cubicBezTo>
                  <a:cubicBezTo>
                    <a:pt x="2" y="19"/>
                    <a:pt x="0" y="12"/>
                    <a:pt x="3" y="7"/>
                  </a:cubicBezTo>
                  <a:cubicBezTo>
                    <a:pt x="6" y="2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724" y="2483"/>
              <a:ext cx="83" cy="87"/>
            </a:xfrm>
            <a:custGeom>
              <a:avLst/>
              <a:gdLst>
                <a:gd name="T0" fmla="*/ 13 w 23"/>
                <a:gd name="T1" fmla="*/ 1 h 24"/>
                <a:gd name="T2" fmla="*/ 22 w 23"/>
                <a:gd name="T3" fmla="*/ 14 h 24"/>
                <a:gd name="T4" fmla="*/ 10 w 23"/>
                <a:gd name="T5" fmla="*/ 23 h 24"/>
                <a:gd name="T6" fmla="*/ 1 w 23"/>
                <a:gd name="T7" fmla="*/ 10 h 24"/>
                <a:gd name="T8" fmla="*/ 13 w 23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3" y="1"/>
                  </a:moveTo>
                  <a:cubicBezTo>
                    <a:pt x="19" y="3"/>
                    <a:pt x="23" y="8"/>
                    <a:pt x="22" y="14"/>
                  </a:cubicBezTo>
                  <a:cubicBezTo>
                    <a:pt x="21" y="20"/>
                    <a:pt x="16" y="24"/>
                    <a:pt x="10" y="23"/>
                  </a:cubicBezTo>
                  <a:cubicBezTo>
                    <a:pt x="4" y="22"/>
                    <a:pt x="0" y="16"/>
                    <a:pt x="1" y="10"/>
                  </a:cubicBezTo>
                  <a:cubicBezTo>
                    <a:pt x="2" y="4"/>
                    <a:pt x="8" y="0"/>
                    <a:pt x="13" y="1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5620" y="2128"/>
              <a:ext cx="84" cy="83"/>
            </a:xfrm>
            <a:custGeom>
              <a:avLst/>
              <a:gdLst>
                <a:gd name="T0" fmla="*/ 10 w 23"/>
                <a:gd name="T1" fmla="*/ 22 h 23"/>
                <a:gd name="T2" fmla="*/ 1 w 23"/>
                <a:gd name="T3" fmla="*/ 10 h 23"/>
                <a:gd name="T4" fmla="*/ 13 w 23"/>
                <a:gd name="T5" fmla="*/ 1 h 23"/>
                <a:gd name="T6" fmla="*/ 22 w 23"/>
                <a:gd name="T7" fmla="*/ 14 h 23"/>
                <a:gd name="T8" fmla="*/ 10 w 23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4" y="21"/>
                    <a:pt x="0" y="16"/>
                    <a:pt x="1" y="10"/>
                  </a:cubicBezTo>
                  <a:cubicBezTo>
                    <a:pt x="2" y="4"/>
                    <a:pt x="8" y="0"/>
                    <a:pt x="13" y="1"/>
                  </a:cubicBezTo>
                  <a:cubicBezTo>
                    <a:pt x="19" y="2"/>
                    <a:pt x="23" y="8"/>
                    <a:pt x="22" y="14"/>
                  </a:cubicBezTo>
                  <a:cubicBezTo>
                    <a:pt x="21" y="19"/>
                    <a:pt x="16" y="23"/>
                    <a:pt x="10" y="22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5529" y="1979"/>
              <a:ext cx="88" cy="83"/>
            </a:xfrm>
            <a:custGeom>
              <a:avLst/>
              <a:gdLst>
                <a:gd name="T0" fmla="*/ 14 w 24"/>
                <a:gd name="T1" fmla="*/ 22 h 23"/>
                <a:gd name="T2" fmla="*/ 1 w 24"/>
                <a:gd name="T3" fmla="*/ 14 h 23"/>
                <a:gd name="T4" fmla="*/ 10 w 24"/>
                <a:gd name="T5" fmla="*/ 1 h 23"/>
                <a:gd name="T6" fmla="*/ 23 w 24"/>
                <a:gd name="T7" fmla="*/ 10 h 23"/>
                <a:gd name="T8" fmla="*/ 14 w 24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4" y="22"/>
                  </a:moveTo>
                  <a:cubicBezTo>
                    <a:pt x="8" y="23"/>
                    <a:pt x="2" y="20"/>
                    <a:pt x="1" y="14"/>
                  </a:cubicBezTo>
                  <a:cubicBezTo>
                    <a:pt x="0" y="8"/>
                    <a:pt x="4" y="2"/>
                    <a:pt x="10" y="1"/>
                  </a:cubicBezTo>
                  <a:cubicBezTo>
                    <a:pt x="16" y="0"/>
                    <a:pt x="22" y="4"/>
                    <a:pt x="23" y="10"/>
                  </a:cubicBezTo>
                  <a:cubicBezTo>
                    <a:pt x="24" y="16"/>
                    <a:pt x="20" y="21"/>
                    <a:pt x="14" y="22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1"/>
            <p:cNvSpPr/>
            <p:nvPr/>
          </p:nvSpPr>
          <p:spPr bwMode="auto">
            <a:xfrm>
              <a:off x="5395" y="1867"/>
              <a:ext cx="87" cy="90"/>
            </a:xfrm>
            <a:custGeom>
              <a:avLst/>
              <a:gdLst>
                <a:gd name="T0" fmla="*/ 17 w 24"/>
                <a:gd name="T1" fmla="*/ 22 h 25"/>
                <a:gd name="T2" fmla="*/ 3 w 24"/>
                <a:gd name="T3" fmla="*/ 18 h 25"/>
                <a:gd name="T4" fmla="*/ 7 w 24"/>
                <a:gd name="T5" fmla="*/ 3 h 25"/>
                <a:gd name="T6" fmla="*/ 21 w 24"/>
                <a:gd name="T7" fmla="*/ 7 h 25"/>
                <a:gd name="T8" fmla="*/ 17 w 24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7" y="22"/>
                  </a:moveTo>
                  <a:cubicBezTo>
                    <a:pt x="12" y="25"/>
                    <a:pt x="6" y="23"/>
                    <a:pt x="3" y="18"/>
                  </a:cubicBezTo>
                  <a:cubicBezTo>
                    <a:pt x="0" y="13"/>
                    <a:pt x="1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ubicBezTo>
                    <a:pt x="24" y="12"/>
                    <a:pt x="23" y="19"/>
                    <a:pt x="17" y="22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"/>
            <p:cNvSpPr/>
            <p:nvPr/>
          </p:nvSpPr>
          <p:spPr bwMode="auto">
            <a:xfrm>
              <a:off x="5232" y="1812"/>
              <a:ext cx="87" cy="87"/>
            </a:xfrm>
            <a:custGeom>
              <a:avLst/>
              <a:gdLst>
                <a:gd name="T0" fmla="*/ 20 w 24"/>
                <a:gd name="T1" fmla="*/ 19 h 24"/>
                <a:gd name="T2" fmla="*/ 5 w 24"/>
                <a:gd name="T3" fmla="*/ 20 h 24"/>
                <a:gd name="T4" fmla="*/ 3 w 24"/>
                <a:gd name="T5" fmla="*/ 5 h 24"/>
                <a:gd name="T6" fmla="*/ 19 w 24"/>
                <a:gd name="T7" fmla="*/ 4 h 24"/>
                <a:gd name="T8" fmla="*/ 20 w 24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0" y="19"/>
                  </a:moveTo>
                  <a:cubicBezTo>
                    <a:pt x="16" y="24"/>
                    <a:pt x="9" y="24"/>
                    <a:pt x="5" y="20"/>
                  </a:cubicBezTo>
                  <a:cubicBezTo>
                    <a:pt x="0" y="17"/>
                    <a:pt x="0" y="10"/>
                    <a:pt x="3" y="5"/>
                  </a:cubicBezTo>
                  <a:cubicBezTo>
                    <a:pt x="7" y="1"/>
                    <a:pt x="14" y="0"/>
                    <a:pt x="19" y="4"/>
                  </a:cubicBezTo>
                  <a:cubicBezTo>
                    <a:pt x="23" y="8"/>
                    <a:pt x="24" y="14"/>
                    <a:pt x="20" y="19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5058" y="1816"/>
              <a:ext cx="87" cy="87"/>
            </a:xfrm>
            <a:custGeom>
              <a:avLst/>
              <a:gdLst>
                <a:gd name="T0" fmla="*/ 22 w 24"/>
                <a:gd name="T1" fmla="*/ 16 h 24"/>
                <a:gd name="T2" fmla="*/ 8 w 24"/>
                <a:gd name="T3" fmla="*/ 22 h 24"/>
                <a:gd name="T4" fmla="*/ 2 w 24"/>
                <a:gd name="T5" fmla="*/ 8 h 24"/>
                <a:gd name="T6" fmla="*/ 16 w 24"/>
                <a:gd name="T7" fmla="*/ 2 h 24"/>
                <a:gd name="T8" fmla="*/ 22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2" y="16"/>
                  </a:moveTo>
                  <a:cubicBezTo>
                    <a:pt x="20" y="21"/>
                    <a:pt x="14" y="24"/>
                    <a:pt x="8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0" y="0"/>
                    <a:pt x="16" y="2"/>
                  </a:cubicBezTo>
                  <a:cubicBezTo>
                    <a:pt x="21" y="4"/>
                    <a:pt x="24" y="10"/>
                    <a:pt x="22" y="16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Group 4"/>
          <p:cNvGrpSpPr>
            <a:grpSpLocks noChangeAspect="1"/>
          </p:cNvGrpSpPr>
          <p:nvPr/>
        </p:nvGrpSpPr>
        <p:grpSpPr bwMode="auto">
          <a:xfrm>
            <a:off x="-173520" y="4942266"/>
            <a:ext cx="3130646" cy="3174328"/>
            <a:chOff x="4368" y="1504"/>
            <a:chExt cx="1720" cy="1744"/>
          </a:xfrm>
        </p:grpSpPr>
        <p:sp>
          <p:nvSpPr>
            <p:cNvPr id="6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72" y="1504"/>
              <a:ext cx="1709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"/>
            <p:cNvSpPr/>
            <p:nvPr/>
          </p:nvSpPr>
          <p:spPr bwMode="auto">
            <a:xfrm>
              <a:off x="4524" y="1598"/>
              <a:ext cx="1339" cy="1523"/>
            </a:xfrm>
            <a:custGeom>
              <a:avLst/>
              <a:gdLst>
                <a:gd name="T0" fmla="*/ 366 w 369"/>
                <a:gd name="T1" fmla="*/ 205 h 420"/>
                <a:gd name="T2" fmla="*/ 197 w 369"/>
                <a:gd name="T3" fmla="*/ 376 h 420"/>
                <a:gd name="T4" fmla="*/ 18 w 369"/>
                <a:gd name="T5" fmla="*/ 214 h 420"/>
                <a:gd name="T6" fmla="*/ 75 w 369"/>
                <a:gd name="T7" fmla="*/ 87 h 420"/>
                <a:gd name="T8" fmla="*/ 192 w 369"/>
                <a:gd name="T9" fmla="*/ 41 h 420"/>
                <a:gd name="T10" fmla="*/ 366 w 369"/>
                <a:gd name="T11" fmla="*/ 212 h 420"/>
                <a:gd name="T12" fmla="*/ 368 w 369"/>
                <a:gd name="T13" fmla="*/ 205 h 420"/>
                <a:gd name="T14" fmla="*/ 230 w 369"/>
                <a:gd name="T15" fmla="*/ 22 h 420"/>
                <a:gd name="T16" fmla="*/ 24 w 369"/>
                <a:gd name="T17" fmla="*/ 142 h 420"/>
                <a:gd name="T18" fmla="*/ 79 w 369"/>
                <a:gd name="T19" fmla="*/ 358 h 420"/>
                <a:gd name="T20" fmla="*/ 320 w 369"/>
                <a:gd name="T21" fmla="*/ 344 h 420"/>
                <a:gd name="T22" fmla="*/ 368 w 369"/>
                <a:gd name="T23" fmla="*/ 212 h 420"/>
                <a:gd name="T24" fmla="*/ 366 w 369"/>
                <a:gd name="T25" fmla="*/ 20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420">
                  <a:moveTo>
                    <a:pt x="366" y="205"/>
                  </a:moveTo>
                  <a:cubicBezTo>
                    <a:pt x="365" y="297"/>
                    <a:pt x="288" y="372"/>
                    <a:pt x="197" y="376"/>
                  </a:cubicBezTo>
                  <a:cubicBezTo>
                    <a:pt x="106" y="380"/>
                    <a:pt x="25" y="304"/>
                    <a:pt x="18" y="214"/>
                  </a:cubicBezTo>
                  <a:cubicBezTo>
                    <a:pt x="14" y="167"/>
                    <a:pt x="42" y="118"/>
                    <a:pt x="75" y="87"/>
                  </a:cubicBezTo>
                  <a:cubicBezTo>
                    <a:pt x="107" y="57"/>
                    <a:pt x="149" y="42"/>
                    <a:pt x="192" y="41"/>
                  </a:cubicBezTo>
                  <a:cubicBezTo>
                    <a:pt x="284" y="40"/>
                    <a:pt x="365" y="120"/>
                    <a:pt x="366" y="212"/>
                  </a:cubicBezTo>
                  <a:cubicBezTo>
                    <a:pt x="366" y="229"/>
                    <a:pt x="369" y="213"/>
                    <a:pt x="368" y="205"/>
                  </a:cubicBezTo>
                  <a:cubicBezTo>
                    <a:pt x="367" y="119"/>
                    <a:pt x="316" y="42"/>
                    <a:pt x="230" y="22"/>
                  </a:cubicBezTo>
                  <a:cubicBezTo>
                    <a:pt x="140" y="0"/>
                    <a:pt x="52" y="58"/>
                    <a:pt x="24" y="142"/>
                  </a:cubicBezTo>
                  <a:cubicBezTo>
                    <a:pt x="0" y="217"/>
                    <a:pt x="20" y="306"/>
                    <a:pt x="79" y="358"/>
                  </a:cubicBezTo>
                  <a:cubicBezTo>
                    <a:pt x="149" y="420"/>
                    <a:pt x="257" y="410"/>
                    <a:pt x="320" y="344"/>
                  </a:cubicBezTo>
                  <a:cubicBezTo>
                    <a:pt x="353" y="308"/>
                    <a:pt x="368" y="260"/>
                    <a:pt x="368" y="212"/>
                  </a:cubicBezTo>
                  <a:cubicBezTo>
                    <a:pt x="369" y="204"/>
                    <a:pt x="366" y="189"/>
                    <a:pt x="366" y="205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4731" y="1613"/>
              <a:ext cx="127" cy="127"/>
            </a:xfrm>
            <a:prstGeom prst="ellipse">
              <a:avLst/>
            </a:pr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4521" y="1790"/>
              <a:ext cx="145" cy="145"/>
            </a:xfrm>
            <a:custGeom>
              <a:avLst/>
              <a:gdLst>
                <a:gd name="T0" fmla="*/ 37 w 40"/>
                <a:gd name="T1" fmla="*/ 14 h 40"/>
                <a:gd name="T2" fmla="*/ 26 w 40"/>
                <a:gd name="T3" fmla="*/ 36 h 40"/>
                <a:gd name="T4" fmla="*/ 4 w 40"/>
                <a:gd name="T5" fmla="*/ 26 h 40"/>
                <a:gd name="T6" fmla="*/ 14 w 40"/>
                <a:gd name="T7" fmla="*/ 3 h 40"/>
                <a:gd name="T8" fmla="*/ 37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7" y="14"/>
                  </a:moveTo>
                  <a:cubicBezTo>
                    <a:pt x="40" y="23"/>
                    <a:pt x="35" y="33"/>
                    <a:pt x="26" y="36"/>
                  </a:cubicBezTo>
                  <a:cubicBezTo>
                    <a:pt x="17" y="40"/>
                    <a:pt x="7" y="35"/>
                    <a:pt x="4" y="26"/>
                  </a:cubicBezTo>
                  <a:cubicBezTo>
                    <a:pt x="0" y="17"/>
                    <a:pt x="5" y="6"/>
                    <a:pt x="14" y="3"/>
                  </a:cubicBezTo>
                  <a:cubicBezTo>
                    <a:pt x="23" y="0"/>
                    <a:pt x="33" y="4"/>
                    <a:pt x="37" y="14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4412" y="2037"/>
              <a:ext cx="145" cy="145"/>
            </a:xfrm>
            <a:custGeom>
              <a:avLst/>
              <a:gdLst>
                <a:gd name="T0" fmla="*/ 34 w 40"/>
                <a:gd name="T1" fmla="*/ 9 h 40"/>
                <a:gd name="T2" fmla="*/ 32 w 40"/>
                <a:gd name="T3" fmla="*/ 34 h 40"/>
                <a:gd name="T4" fmla="*/ 7 w 40"/>
                <a:gd name="T5" fmla="*/ 31 h 40"/>
                <a:gd name="T6" fmla="*/ 9 w 40"/>
                <a:gd name="T7" fmla="*/ 6 h 40"/>
                <a:gd name="T8" fmla="*/ 34 w 40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4" y="9"/>
                  </a:moveTo>
                  <a:cubicBezTo>
                    <a:pt x="40" y="16"/>
                    <a:pt x="39" y="27"/>
                    <a:pt x="32" y="34"/>
                  </a:cubicBezTo>
                  <a:cubicBezTo>
                    <a:pt x="24" y="40"/>
                    <a:pt x="13" y="39"/>
                    <a:pt x="7" y="31"/>
                  </a:cubicBezTo>
                  <a:cubicBezTo>
                    <a:pt x="0" y="24"/>
                    <a:pt x="1" y="13"/>
                    <a:pt x="9" y="6"/>
                  </a:cubicBezTo>
                  <a:cubicBezTo>
                    <a:pt x="16" y="0"/>
                    <a:pt x="27" y="1"/>
                    <a:pt x="34" y="9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"/>
            <p:cNvSpPr/>
            <p:nvPr/>
          </p:nvSpPr>
          <p:spPr bwMode="auto">
            <a:xfrm>
              <a:off x="4368" y="2316"/>
              <a:ext cx="145" cy="145"/>
            </a:xfrm>
            <a:custGeom>
              <a:avLst/>
              <a:gdLst>
                <a:gd name="T0" fmla="*/ 29 w 40"/>
                <a:gd name="T1" fmla="*/ 5 h 40"/>
                <a:gd name="T2" fmla="*/ 35 w 40"/>
                <a:gd name="T3" fmla="*/ 29 h 40"/>
                <a:gd name="T4" fmla="*/ 11 w 40"/>
                <a:gd name="T5" fmla="*/ 36 h 40"/>
                <a:gd name="T6" fmla="*/ 5 w 40"/>
                <a:gd name="T7" fmla="*/ 11 h 40"/>
                <a:gd name="T8" fmla="*/ 29 w 40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9" y="5"/>
                  </a:moveTo>
                  <a:cubicBezTo>
                    <a:pt x="37" y="10"/>
                    <a:pt x="40" y="21"/>
                    <a:pt x="35" y="29"/>
                  </a:cubicBezTo>
                  <a:cubicBezTo>
                    <a:pt x="30" y="38"/>
                    <a:pt x="20" y="40"/>
                    <a:pt x="11" y="36"/>
                  </a:cubicBezTo>
                  <a:cubicBezTo>
                    <a:pt x="3" y="31"/>
                    <a:pt x="0" y="20"/>
                    <a:pt x="5" y="11"/>
                  </a:cubicBezTo>
                  <a:cubicBezTo>
                    <a:pt x="9" y="3"/>
                    <a:pt x="20" y="0"/>
                    <a:pt x="29" y="5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"/>
            <p:cNvSpPr/>
            <p:nvPr/>
          </p:nvSpPr>
          <p:spPr bwMode="auto">
            <a:xfrm>
              <a:off x="4426" y="2599"/>
              <a:ext cx="138" cy="138"/>
            </a:xfrm>
            <a:custGeom>
              <a:avLst/>
              <a:gdLst>
                <a:gd name="T0" fmla="*/ 22 w 38"/>
                <a:gd name="T1" fmla="*/ 2 h 38"/>
                <a:gd name="T2" fmla="*/ 36 w 38"/>
                <a:gd name="T3" fmla="*/ 22 h 38"/>
                <a:gd name="T4" fmla="*/ 16 w 38"/>
                <a:gd name="T5" fmla="*/ 36 h 38"/>
                <a:gd name="T6" fmla="*/ 1 w 38"/>
                <a:gd name="T7" fmla="*/ 16 h 38"/>
                <a:gd name="T8" fmla="*/ 22 w 38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2" y="2"/>
                  </a:moveTo>
                  <a:cubicBezTo>
                    <a:pt x="32" y="3"/>
                    <a:pt x="38" y="12"/>
                    <a:pt x="36" y="22"/>
                  </a:cubicBezTo>
                  <a:cubicBezTo>
                    <a:pt x="35" y="32"/>
                    <a:pt x="25" y="38"/>
                    <a:pt x="16" y="36"/>
                  </a:cubicBezTo>
                  <a:cubicBezTo>
                    <a:pt x="6" y="35"/>
                    <a:pt x="0" y="26"/>
                    <a:pt x="1" y="16"/>
                  </a:cubicBezTo>
                  <a:cubicBezTo>
                    <a:pt x="3" y="6"/>
                    <a:pt x="12" y="0"/>
                    <a:pt x="22" y="2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1"/>
            <p:cNvSpPr/>
            <p:nvPr/>
          </p:nvSpPr>
          <p:spPr bwMode="auto">
            <a:xfrm>
              <a:off x="4557" y="2842"/>
              <a:ext cx="138" cy="137"/>
            </a:xfrm>
            <a:custGeom>
              <a:avLst/>
              <a:gdLst>
                <a:gd name="T0" fmla="*/ 16 w 38"/>
                <a:gd name="T1" fmla="*/ 2 h 38"/>
                <a:gd name="T2" fmla="*/ 36 w 38"/>
                <a:gd name="T3" fmla="*/ 16 h 38"/>
                <a:gd name="T4" fmla="*/ 22 w 38"/>
                <a:gd name="T5" fmla="*/ 36 h 38"/>
                <a:gd name="T6" fmla="*/ 2 w 38"/>
                <a:gd name="T7" fmla="*/ 22 h 38"/>
                <a:gd name="T8" fmla="*/ 16 w 38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6" y="2"/>
                  </a:moveTo>
                  <a:cubicBezTo>
                    <a:pt x="26" y="0"/>
                    <a:pt x="35" y="6"/>
                    <a:pt x="36" y="16"/>
                  </a:cubicBezTo>
                  <a:cubicBezTo>
                    <a:pt x="38" y="26"/>
                    <a:pt x="32" y="35"/>
                    <a:pt x="22" y="36"/>
                  </a:cubicBezTo>
                  <a:cubicBezTo>
                    <a:pt x="12" y="38"/>
                    <a:pt x="3" y="32"/>
                    <a:pt x="2" y="22"/>
                  </a:cubicBezTo>
                  <a:cubicBezTo>
                    <a:pt x="0" y="12"/>
                    <a:pt x="6" y="3"/>
                    <a:pt x="16" y="2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"/>
            <p:cNvSpPr/>
            <p:nvPr/>
          </p:nvSpPr>
          <p:spPr bwMode="auto">
            <a:xfrm>
              <a:off x="4746" y="2987"/>
              <a:ext cx="145" cy="148"/>
            </a:xfrm>
            <a:custGeom>
              <a:avLst/>
              <a:gdLst>
                <a:gd name="T0" fmla="*/ 11 w 40"/>
                <a:gd name="T1" fmla="*/ 5 h 41"/>
                <a:gd name="T2" fmla="*/ 35 w 40"/>
                <a:gd name="T3" fmla="*/ 11 h 41"/>
                <a:gd name="T4" fmla="*/ 29 w 40"/>
                <a:gd name="T5" fmla="*/ 36 h 41"/>
                <a:gd name="T6" fmla="*/ 4 w 40"/>
                <a:gd name="T7" fmla="*/ 29 h 41"/>
                <a:gd name="T8" fmla="*/ 11 w 40"/>
                <a:gd name="T9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11" y="5"/>
                  </a:moveTo>
                  <a:cubicBezTo>
                    <a:pt x="19" y="0"/>
                    <a:pt x="30" y="3"/>
                    <a:pt x="35" y="11"/>
                  </a:cubicBezTo>
                  <a:cubicBezTo>
                    <a:pt x="40" y="20"/>
                    <a:pt x="37" y="31"/>
                    <a:pt x="29" y="36"/>
                  </a:cubicBezTo>
                  <a:cubicBezTo>
                    <a:pt x="20" y="41"/>
                    <a:pt x="9" y="38"/>
                    <a:pt x="4" y="29"/>
                  </a:cubicBezTo>
                  <a:cubicBezTo>
                    <a:pt x="0" y="21"/>
                    <a:pt x="2" y="10"/>
                    <a:pt x="11" y="5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"/>
            <p:cNvSpPr/>
            <p:nvPr/>
          </p:nvSpPr>
          <p:spPr bwMode="auto">
            <a:xfrm>
              <a:off x="5000" y="3081"/>
              <a:ext cx="145" cy="145"/>
            </a:xfrm>
            <a:custGeom>
              <a:avLst/>
              <a:gdLst>
                <a:gd name="T0" fmla="*/ 6 w 40"/>
                <a:gd name="T1" fmla="*/ 8 h 40"/>
                <a:gd name="T2" fmla="*/ 31 w 40"/>
                <a:gd name="T3" fmla="*/ 6 h 40"/>
                <a:gd name="T4" fmla="*/ 33 w 40"/>
                <a:gd name="T5" fmla="*/ 31 h 40"/>
                <a:gd name="T6" fmla="*/ 8 w 40"/>
                <a:gd name="T7" fmla="*/ 33 h 40"/>
                <a:gd name="T8" fmla="*/ 6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6" y="8"/>
                  </a:moveTo>
                  <a:cubicBezTo>
                    <a:pt x="12" y="1"/>
                    <a:pt x="24" y="0"/>
                    <a:pt x="31" y="6"/>
                  </a:cubicBezTo>
                  <a:cubicBezTo>
                    <a:pt x="39" y="13"/>
                    <a:pt x="40" y="24"/>
                    <a:pt x="33" y="31"/>
                  </a:cubicBezTo>
                  <a:cubicBezTo>
                    <a:pt x="27" y="39"/>
                    <a:pt x="16" y="40"/>
                    <a:pt x="8" y="33"/>
                  </a:cubicBezTo>
                  <a:cubicBezTo>
                    <a:pt x="1" y="27"/>
                    <a:pt x="0" y="16"/>
                    <a:pt x="6" y="8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4"/>
            <p:cNvSpPr/>
            <p:nvPr/>
          </p:nvSpPr>
          <p:spPr bwMode="auto">
            <a:xfrm>
              <a:off x="5283" y="3106"/>
              <a:ext cx="145" cy="142"/>
            </a:xfrm>
            <a:custGeom>
              <a:avLst/>
              <a:gdLst>
                <a:gd name="T0" fmla="*/ 3 w 40"/>
                <a:gd name="T1" fmla="*/ 13 h 39"/>
                <a:gd name="T2" fmla="*/ 26 w 40"/>
                <a:gd name="T3" fmla="*/ 3 h 39"/>
                <a:gd name="T4" fmla="*/ 36 w 40"/>
                <a:gd name="T5" fmla="*/ 26 h 39"/>
                <a:gd name="T6" fmla="*/ 14 w 40"/>
                <a:gd name="T7" fmla="*/ 36 h 39"/>
                <a:gd name="T8" fmla="*/ 3 w 40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" y="13"/>
                  </a:moveTo>
                  <a:cubicBezTo>
                    <a:pt x="7" y="4"/>
                    <a:pt x="17" y="0"/>
                    <a:pt x="26" y="3"/>
                  </a:cubicBezTo>
                  <a:cubicBezTo>
                    <a:pt x="35" y="6"/>
                    <a:pt x="40" y="16"/>
                    <a:pt x="36" y="26"/>
                  </a:cubicBezTo>
                  <a:cubicBezTo>
                    <a:pt x="33" y="35"/>
                    <a:pt x="23" y="39"/>
                    <a:pt x="14" y="36"/>
                  </a:cubicBezTo>
                  <a:cubicBezTo>
                    <a:pt x="5" y="33"/>
                    <a:pt x="0" y="23"/>
                    <a:pt x="3" y="13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5"/>
            <p:cNvSpPr>
              <a:spLocks noChangeArrowheads="1"/>
            </p:cNvSpPr>
            <p:nvPr/>
          </p:nvSpPr>
          <p:spPr bwMode="auto">
            <a:xfrm>
              <a:off x="5555" y="3012"/>
              <a:ext cx="130" cy="127"/>
            </a:xfrm>
            <a:prstGeom prst="ellipse">
              <a:avLst/>
            </a:pr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6"/>
            <p:cNvSpPr/>
            <p:nvPr/>
          </p:nvSpPr>
          <p:spPr bwMode="auto">
            <a:xfrm>
              <a:off x="5762" y="2816"/>
              <a:ext cx="145" cy="145"/>
            </a:xfrm>
            <a:custGeom>
              <a:avLst/>
              <a:gdLst>
                <a:gd name="T0" fmla="*/ 3 w 40"/>
                <a:gd name="T1" fmla="*/ 26 h 40"/>
                <a:gd name="T2" fmla="*/ 14 w 40"/>
                <a:gd name="T3" fmla="*/ 4 h 40"/>
                <a:gd name="T4" fmla="*/ 37 w 40"/>
                <a:gd name="T5" fmla="*/ 14 h 40"/>
                <a:gd name="T6" fmla="*/ 26 w 40"/>
                <a:gd name="T7" fmla="*/ 37 h 40"/>
                <a:gd name="T8" fmla="*/ 3 w 40"/>
                <a:gd name="T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" y="26"/>
                  </a:moveTo>
                  <a:cubicBezTo>
                    <a:pt x="0" y="17"/>
                    <a:pt x="5" y="7"/>
                    <a:pt x="14" y="4"/>
                  </a:cubicBezTo>
                  <a:cubicBezTo>
                    <a:pt x="23" y="0"/>
                    <a:pt x="33" y="5"/>
                    <a:pt x="37" y="14"/>
                  </a:cubicBezTo>
                  <a:cubicBezTo>
                    <a:pt x="40" y="23"/>
                    <a:pt x="35" y="34"/>
                    <a:pt x="26" y="37"/>
                  </a:cubicBezTo>
                  <a:cubicBezTo>
                    <a:pt x="17" y="40"/>
                    <a:pt x="7" y="35"/>
                    <a:pt x="3" y="26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7"/>
            <p:cNvSpPr/>
            <p:nvPr/>
          </p:nvSpPr>
          <p:spPr bwMode="auto">
            <a:xfrm>
              <a:off x="5900" y="2570"/>
              <a:ext cx="145" cy="145"/>
            </a:xfrm>
            <a:custGeom>
              <a:avLst/>
              <a:gdLst>
                <a:gd name="T0" fmla="*/ 6 w 40"/>
                <a:gd name="T1" fmla="*/ 31 h 40"/>
                <a:gd name="T2" fmla="*/ 8 w 40"/>
                <a:gd name="T3" fmla="*/ 6 h 40"/>
                <a:gd name="T4" fmla="*/ 33 w 40"/>
                <a:gd name="T5" fmla="*/ 9 h 40"/>
                <a:gd name="T6" fmla="*/ 31 w 40"/>
                <a:gd name="T7" fmla="*/ 33 h 40"/>
                <a:gd name="T8" fmla="*/ 6 w 40"/>
                <a:gd name="T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6" y="31"/>
                  </a:moveTo>
                  <a:cubicBezTo>
                    <a:pt x="0" y="24"/>
                    <a:pt x="1" y="13"/>
                    <a:pt x="8" y="6"/>
                  </a:cubicBezTo>
                  <a:cubicBezTo>
                    <a:pt x="16" y="0"/>
                    <a:pt x="27" y="1"/>
                    <a:pt x="33" y="9"/>
                  </a:cubicBezTo>
                  <a:cubicBezTo>
                    <a:pt x="40" y="16"/>
                    <a:pt x="39" y="27"/>
                    <a:pt x="31" y="33"/>
                  </a:cubicBezTo>
                  <a:cubicBezTo>
                    <a:pt x="24" y="40"/>
                    <a:pt x="13" y="39"/>
                    <a:pt x="6" y="31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8"/>
            <p:cNvSpPr/>
            <p:nvPr/>
          </p:nvSpPr>
          <p:spPr bwMode="auto">
            <a:xfrm>
              <a:off x="5943" y="2287"/>
              <a:ext cx="145" cy="149"/>
            </a:xfrm>
            <a:custGeom>
              <a:avLst/>
              <a:gdLst>
                <a:gd name="T0" fmla="*/ 11 w 40"/>
                <a:gd name="T1" fmla="*/ 36 h 41"/>
                <a:gd name="T2" fmla="*/ 5 w 40"/>
                <a:gd name="T3" fmla="*/ 12 h 41"/>
                <a:gd name="T4" fmla="*/ 29 w 40"/>
                <a:gd name="T5" fmla="*/ 5 h 41"/>
                <a:gd name="T6" fmla="*/ 35 w 40"/>
                <a:gd name="T7" fmla="*/ 30 h 41"/>
                <a:gd name="T8" fmla="*/ 11 w 40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11" y="36"/>
                  </a:moveTo>
                  <a:cubicBezTo>
                    <a:pt x="3" y="31"/>
                    <a:pt x="0" y="20"/>
                    <a:pt x="5" y="12"/>
                  </a:cubicBezTo>
                  <a:cubicBezTo>
                    <a:pt x="10" y="3"/>
                    <a:pt x="21" y="0"/>
                    <a:pt x="29" y="5"/>
                  </a:cubicBezTo>
                  <a:cubicBezTo>
                    <a:pt x="37" y="10"/>
                    <a:pt x="40" y="21"/>
                    <a:pt x="35" y="30"/>
                  </a:cubicBezTo>
                  <a:cubicBezTo>
                    <a:pt x="31" y="38"/>
                    <a:pt x="20" y="41"/>
                    <a:pt x="11" y="36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9"/>
            <p:cNvSpPr/>
            <p:nvPr/>
          </p:nvSpPr>
          <p:spPr bwMode="auto">
            <a:xfrm>
              <a:off x="5892" y="2015"/>
              <a:ext cx="138" cy="138"/>
            </a:xfrm>
            <a:custGeom>
              <a:avLst/>
              <a:gdLst>
                <a:gd name="T0" fmla="*/ 16 w 38"/>
                <a:gd name="T1" fmla="*/ 36 h 38"/>
                <a:gd name="T2" fmla="*/ 2 w 38"/>
                <a:gd name="T3" fmla="*/ 16 h 38"/>
                <a:gd name="T4" fmla="*/ 22 w 38"/>
                <a:gd name="T5" fmla="*/ 1 h 38"/>
                <a:gd name="T6" fmla="*/ 37 w 38"/>
                <a:gd name="T7" fmla="*/ 22 h 38"/>
                <a:gd name="T8" fmla="*/ 16 w 38"/>
                <a:gd name="T9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6" y="36"/>
                  </a:moveTo>
                  <a:cubicBezTo>
                    <a:pt x="7" y="35"/>
                    <a:pt x="0" y="25"/>
                    <a:pt x="2" y="16"/>
                  </a:cubicBezTo>
                  <a:cubicBezTo>
                    <a:pt x="4" y="6"/>
                    <a:pt x="13" y="0"/>
                    <a:pt x="22" y="1"/>
                  </a:cubicBezTo>
                  <a:cubicBezTo>
                    <a:pt x="32" y="3"/>
                    <a:pt x="38" y="12"/>
                    <a:pt x="37" y="22"/>
                  </a:cubicBezTo>
                  <a:cubicBezTo>
                    <a:pt x="35" y="32"/>
                    <a:pt x="26" y="38"/>
                    <a:pt x="16" y="36"/>
                  </a:cubicBezTo>
                  <a:close/>
                </a:path>
              </a:pathLst>
            </a:custGeom>
            <a:solidFill>
              <a:srgbClr val="319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4818" y="1939"/>
              <a:ext cx="780" cy="794"/>
            </a:xfrm>
            <a:prstGeom prst="ellipse">
              <a:avLst/>
            </a:pr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5"/>
            <p:cNvSpPr/>
            <p:nvPr/>
          </p:nvSpPr>
          <p:spPr bwMode="auto">
            <a:xfrm>
              <a:off x="4782" y="1874"/>
              <a:ext cx="820" cy="928"/>
            </a:xfrm>
            <a:custGeom>
              <a:avLst/>
              <a:gdLst>
                <a:gd name="T0" fmla="*/ 224 w 226"/>
                <a:gd name="T1" fmla="*/ 125 h 256"/>
                <a:gd name="T2" fmla="*/ 121 w 226"/>
                <a:gd name="T3" fmla="*/ 230 h 256"/>
                <a:gd name="T4" fmla="*/ 11 w 226"/>
                <a:gd name="T5" fmla="*/ 131 h 256"/>
                <a:gd name="T6" fmla="*/ 46 w 226"/>
                <a:gd name="T7" fmla="*/ 53 h 256"/>
                <a:gd name="T8" fmla="*/ 118 w 226"/>
                <a:gd name="T9" fmla="*/ 25 h 256"/>
                <a:gd name="T10" fmla="*/ 224 w 226"/>
                <a:gd name="T11" fmla="*/ 129 h 256"/>
                <a:gd name="T12" fmla="*/ 226 w 226"/>
                <a:gd name="T13" fmla="*/ 125 h 256"/>
                <a:gd name="T14" fmla="*/ 141 w 226"/>
                <a:gd name="T15" fmla="*/ 13 h 256"/>
                <a:gd name="T16" fmla="*/ 15 w 226"/>
                <a:gd name="T17" fmla="*/ 87 h 256"/>
                <a:gd name="T18" fmla="*/ 49 w 226"/>
                <a:gd name="T19" fmla="*/ 219 h 256"/>
                <a:gd name="T20" fmla="*/ 196 w 226"/>
                <a:gd name="T21" fmla="*/ 210 h 256"/>
                <a:gd name="T22" fmla="*/ 226 w 226"/>
                <a:gd name="T23" fmla="*/ 129 h 256"/>
                <a:gd name="T24" fmla="*/ 224 w 226"/>
                <a:gd name="T25" fmla="*/ 12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256">
                  <a:moveTo>
                    <a:pt x="224" y="125"/>
                  </a:moveTo>
                  <a:cubicBezTo>
                    <a:pt x="223" y="182"/>
                    <a:pt x="176" y="227"/>
                    <a:pt x="121" y="230"/>
                  </a:cubicBezTo>
                  <a:cubicBezTo>
                    <a:pt x="65" y="232"/>
                    <a:pt x="16" y="186"/>
                    <a:pt x="11" y="131"/>
                  </a:cubicBezTo>
                  <a:cubicBezTo>
                    <a:pt x="9" y="102"/>
                    <a:pt x="26" y="72"/>
                    <a:pt x="46" y="53"/>
                  </a:cubicBezTo>
                  <a:cubicBezTo>
                    <a:pt x="66" y="35"/>
                    <a:pt x="92" y="26"/>
                    <a:pt x="118" y="25"/>
                  </a:cubicBezTo>
                  <a:cubicBezTo>
                    <a:pt x="174" y="24"/>
                    <a:pt x="223" y="73"/>
                    <a:pt x="224" y="129"/>
                  </a:cubicBezTo>
                  <a:cubicBezTo>
                    <a:pt x="224" y="140"/>
                    <a:pt x="226" y="130"/>
                    <a:pt x="226" y="125"/>
                  </a:cubicBezTo>
                  <a:cubicBezTo>
                    <a:pt x="225" y="73"/>
                    <a:pt x="194" y="26"/>
                    <a:pt x="141" y="13"/>
                  </a:cubicBezTo>
                  <a:cubicBezTo>
                    <a:pt x="86" y="0"/>
                    <a:pt x="32" y="35"/>
                    <a:pt x="15" y="87"/>
                  </a:cubicBezTo>
                  <a:cubicBezTo>
                    <a:pt x="0" y="133"/>
                    <a:pt x="13" y="187"/>
                    <a:pt x="49" y="219"/>
                  </a:cubicBezTo>
                  <a:cubicBezTo>
                    <a:pt x="92" y="256"/>
                    <a:pt x="157" y="250"/>
                    <a:pt x="196" y="210"/>
                  </a:cubicBezTo>
                  <a:cubicBezTo>
                    <a:pt x="216" y="188"/>
                    <a:pt x="225" y="159"/>
                    <a:pt x="226" y="129"/>
                  </a:cubicBezTo>
                  <a:cubicBezTo>
                    <a:pt x="226" y="125"/>
                    <a:pt x="224" y="115"/>
                    <a:pt x="224" y="125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26"/>
            <p:cNvSpPr>
              <a:spLocks noChangeArrowheads="1"/>
            </p:cNvSpPr>
            <p:nvPr/>
          </p:nvSpPr>
          <p:spPr bwMode="auto">
            <a:xfrm>
              <a:off x="4909" y="1881"/>
              <a:ext cx="80" cy="80"/>
            </a:xfrm>
            <a:prstGeom prst="ellipse">
              <a:avLst/>
            </a:pr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7"/>
            <p:cNvSpPr/>
            <p:nvPr/>
          </p:nvSpPr>
          <p:spPr bwMode="auto">
            <a:xfrm>
              <a:off x="4782" y="1990"/>
              <a:ext cx="87" cy="87"/>
            </a:xfrm>
            <a:custGeom>
              <a:avLst/>
              <a:gdLst>
                <a:gd name="T0" fmla="*/ 22 w 24"/>
                <a:gd name="T1" fmla="*/ 9 h 24"/>
                <a:gd name="T2" fmla="*/ 16 w 24"/>
                <a:gd name="T3" fmla="*/ 22 h 24"/>
                <a:gd name="T4" fmla="*/ 2 w 24"/>
                <a:gd name="T5" fmla="*/ 16 h 24"/>
                <a:gd name="T6" fmla="*/ 9 w 24"/>
                <a:gd name="T7" fmla="*/ 2 h 24"/>
                <a:gd name="T8" fmla="*/ 22 w 24"/>
                <a:gd name="T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2" y="9"/>
                  </a:moveTo>
                  <a:cubicBezTo>
                    <a:pt x="24" y="14"/>
                    <a:pt x="22" y="20"/>
                    <a:pt x="16" y="22"/>
                  </a:cubicBezTo>
                  <a:cubicBezTo>
                    <a:pt x="10" y="24"/>
                    <a:pt x="4" y="22"/>
                    <a:pt x="2" y="16"/>
                  </a:cubicBezTo>
                  <a:cubicBezTo>
                    <a:pt x="0" y="10"/>
                    <a:pt x="3" y="4"/>
                    <a:pt x="9" y="2"/>
                  </a:cubicBezTo>
                  <a:cubicBezTo>
                    <a:pt x="14" y="0"/>
                    <a:pt x="20" y="3"/>
                    <a:pt x="22" y="9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8"/>
            <p:cNvSpPr/>
            <p:nvPr/>
          </p:nvSpPr>
          <p:spPr bwMode="auto">
            <a:xfrm>
              <a:off x="4717" y="2142"/>
              <a:ext cx="87" cy="87"/>
            </a:xfrm>
            <a:custGeom>
              <a:avLst/>
              <a:gdLst>
                <a:gd name="T0" fmla="*/ 20 w 24"/>
                <a:gd name="T1" fmla="*/ 5 h 24"/>
                <a:gd name="T2" fmla="*/ 19 w 24"/>
                <a:gd name="T3" fmla="*/ 20 h 24"/>
                <a:gd name="T4" fmla="*/ 4 w 24"/>
                <a:gd name="T5" fmla="*/ 19 h 24"/>
                <a:gd name="T6" fmla="*/ 5 w 24"/>
                <a:gd name="T7" fmla="*/ 4 h 24"/>
                <a:gd name="T8" fmla="*/ 20 w 24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0" y="5"/>
                  </a:moveTo>
                  <a:cubicBezTo>
                    <a:pt x="24" y="10"/>
                    <a:pt x="23" y="16"/>
                    <a:pt x="19" y="20"/>
                  </a:cubicBezTo>
                  <a:cubicBezTo>
                    <a:pt x="14" y="24"/>
                    <a:pt x="7" y="24"/>
                    <a:pt x="4" y="19"/>
                  </a:cubicBezTo>
                  <a:cubicBezTo>
                    <a:pt x="0" y="14"/>
                    <a:pt x="0" y="8"/>
                    <a:pt x="5" y="4"/>
                  </a:cubicBezTo>
                  <a:cubicBezTo>
                    <a:pt x="10" y="0"/>
                    <a:pt x="16" y="1"/>
                    <a:pt x="20" y="5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9"/>
            <p:cNvSpPr/>
            <p:nvPr/>
          </p:nvSpPr>
          <p:spPr bwMode="auto">
            <a:xfrm>
              <a:off x="4688" y="2312"/>
              <a:ext cx="90" cy="91"/>
            </a:xfrm>
            <a:custGeom>
              <a:avLst/>
              <a:gdLst>
                <a:gd name="T0" fmla="*/ 18 w 25"/>
                <a:gd name="T1" fmla="*/ 3 h 25"/>
                <a:gd name="T2" fmla="*/ 22 w 25"/>
                <a:gd name="T3" fmla="*/ 18 h 25"/>
                <a:gd name="T4" fmla="*/ 7 w 25"/>
                <a:gd name="T5" fmla="*/ 22 h 25"/>
                <a:gd name="T6" fmla="*/ 3 w 25"/>
                <a:gd name="T7" fmla="*/ 7 h 25"/>
                <a:gd name="T8" fmla="*/ 18 w 2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8" y="3"/>
                  </a:moveTo>
                  <a:cubicBezTo>
                    <a:pt x="23" y="6"/>
                    <a:pt x="25" y="12"/>
                    <a:pt x="22" y="18"/>
                  </a:cubicBezTo>
                  <a:cubicBezTo>
                    <a:pt x="19" y="23"/>
                    <a:pt x="12" y="25"/>
                    <a:pt x="7" y="22"/>
                  </a:cubicBezTo>
                  <a:cubicBezTo>
                    <a:pt x="2" y="19"/>
                    <a:pt x="0" y="12"/>
                    <a:pt x="3" y="7"/>
                  </a:cubicBezTo>
                  <a:cubicBezTo>
                    <a:pt x="6" y="2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0"/>
            <p:cNvSpPr/>
            <p:nvPr/>
          </p:nvSpPr>
          <p:spPr bwMode="auto">
            <a:xfrm>
              <a:off x="4724" y="2483"/>
              <a:ext cx="83" cy="87"/>
            </a:xfrm>
            <a:custGeom>
              <a:avLst/>
              <a:gdLst>
                <a:gd name="T0" fmla="*/ 13 w 23"/>
                <a:gd name="T1" fmla="*/ 1 h 24"/>
                <a:gd name="T2" fmla="*/ 22 w 23"/>
                <a:gd name="T3" fmla="*/ 14 h 24"/>
                <a:gd name="T4" fmla="*/ 10 w 23"/>
                <a:gd name="T5" fmla="*/ 23 h 24"/>
                <a:gd name="T6" fmla="*/ 1 w 23"/>
                <a:gd name="T7" fmla="*/ 10 h 24"/>
                <a:gd name="T8" fmla="*/ 13 w 23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3" y="1"/>
                  </a:moveTo>
                  <a:cubicBezTo>
                    <a:pt x="19" y="3"/>
                    <a:pt x="23" y="8"/>
                    <a:pt x="22" y="14"/>
                  </a:cubicBezTo>
                  <a:cubicBezTo>
                    <a:pt x="21" y="20"/>
                    <a:pt x="16" y="24"/>
                    <a:pt x="10" y="23"/>
                  </a:cubicBezTo>
                  <a:cubicBezTo>
                    <a:pt x="4" y="22"/>
                    <a:pt x="0" y="16"/>
                    <a:pt x="1" y="10"/>
                  </a:cubicBezTo>
                  <a:cubicBezTo>
                    <a:pt x="2" y="4"/>
                    <a:pt x="8" y="0"/>
                    <a:pt x="13" y="1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5620" y="2128"/>
              <a:ext cx="84" cy="83"/>
            </a:xfrm>
            <a:custGeom>
              <a:avLst/>
              <a:gdLst>
                <a:gd name="T0" fmla="*/ 10 w 23"/>
                <a:gd name="T1" fmla="*/ 22 h 23"/>
                <a:gd name="T2" fmla="*/ 1 w 23"/>
                <a:gd name="T3" fmla="*/ 10 h 23"/>
                <a:gd name="T4" fmla="*/ 13 w 23"/>
                <a:gd name="T5" fmla="*/ 1 h 23"/>
                <a:gd name="T6" fmla="*/ 22 w 23"/>
                <a:gd name="T7" fmla="*/ 14 h 23"/>
                <a:gd name="T8" fmla="*/ 10 w 23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4" y="21"/>
                    <a:pt x="0" y="16"/>
                    <a:pt x="1" y="10"/>
                  </a:cubicBezTo>
                  <a:cubicBezTo>
                    <a:pt x="2" y="4"/>
                    <a:pt x="8" y="0"/>
                    <a:pt x="13" y="1"/>
                  </a:cubicBezTo>
                  <a:cubicBezTo>
                    <a:pt x="19" y="2"/>
                    <a:pt x="23" y="8"/>
                    <a:pt x="22" y="14"/>
                  </a:cubicBezTo>
                  <a:cubicBezTo>
                    <a:pt x="21" y="19"/>
                    <a:pt x="16" y="23"/>
                    <a:pt x="10" y="22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5529" y="1979"/>
              <a:ext cx="88" cy="83"/>
            </a:xfrm>
            <a:custGeom>
              <a:avLst/>
              <a:gdLst>
                <a:gd name="T0" fmla="*/ 14 w 24"/>
                <a:gd name="T1" fmla="*/ 22 h 23"/>
                <a:gd name="T2" fmla="*/ 1 w 24"/>
                <a:gd name="T3" fmla="*/ 14 h 23"/>
                <a:gd name="T4" fmla="*/ 10 w 24"/>
                <a:gd name="T5" fmla="*/ 1 h 23"/>
                <a:gd name="T6" fmla="*/ 23 w 24"/>
                <a:gd name="T7" fmla="*/ 10 h 23"/>
                <a:gd name="T8" fmla="*/ 14 w 24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4" y="22"/>
                  </a:moveTo>
                  <a:cubicBezTo>
                    <a:pt x="8" y="23"/>
                    <a:pt x="2" y="20"/>
                    <a:pt x="1" y="14"/>
                  </a:cubicBezTo>
                  <a:cubicBezTo>
                    <a:pt x="0" y="8"/>
                    <a:pt x="4" y="2"/>
                    <a:pt x="10" y="1"/>
                  </a:cubicBezTo>
                  <a:cubicBezTo>
                    <a:pt x="16" y="0"/>
                    <a:pt x="22" y="4"/>
                    <a:pt x="23" y="10"/>
                  </a:cubicBezTo>
                  <a:cubicBezTo>
                    <a:pt x="24" y="16"/>
                    <a:pt x="20" y="21"/>
                    <a:pt x="14" y="22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5395" y="1867"/>
              <a:ext cx="87" cy="90"/>
            </a:xfrm>
            <a:custGeom>
              <a:avLst/>
              <a:gdLst>
                <a:gd name="T0" fmla="*/ 17 w 24"/>
                <a:gd name="T1" fmla="*/ 22 h 25"/>
                <a:gd name="T2" fmla="*/ 3 w 24"/>
                <a:gd name="T3" fmla="*/ 18 h 25"/>
                <a:gd name="T4" fmla="*/ 7 w 24"/>
                <a:gd name="T5" fmla="*/ 3 h 25"/>
                <a:gd name="T6" fmla="*/ 21 w 24"/>
                <a:gd name="T7" fmla="*/ 7 h 25"/>
                <a:gd name="T8" fmla="*/ 17 w 24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7" y="22"/>
                  </a:moveTo>
                  <a:cubicBezTo>
                    <a:pt x="12" y="25"/>
                    <a:pt x="6" y="23"/>
                    <a:pt x="3" y="18"/>
                  </a:cubicBezTo>
                  <a:cubicBezTo>
                    <a:pt x="0" y="13"/>
                    <a:pt x="1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ubicBezTo>
                    <a:pt x="24" y="12"/>
                    <a:pt x="23" y="19"/>
                    <a:pt x="17" y="22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2"/>
            <p:cNvSpPr/>
            <p:nvPr/>
          </p:nvSpPr>
          <p:spPr bwMode="auto">
            <a:xfrm>
              <a:off x="5232" y="1812"/>
              <a:ext cx="87" cy="87"/>
            </a:xfrm>
            <a:custGeom>
              <a:avLst/>
              <a:gdLst>
                <a:gd name="T0" fmla="*/ 20 w 24"/>
                <a:gd name="T1" fmla="*/ 19 h 24"/>
                <a:gd name="T2" fmla="*/ 5 w 24"/>
                <a:gd name="T3" fmla="*/ 20 h 24"/>
                <a:gd name="T4" fmla="*/ 3 w 24"/>
                <a:gd name="T5" fmla="*/ 5 h 24"/>
                <a:gd name="T6" fmla="*/ 19 w 24"/>
                <a:gd name="T7" fmla="*/ 4 h 24"/>
                <a:gd name="T8" fmla="*/ 20 w 24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0" y="19"/>
                  </a:moveTo>
                  <a:cubicBezTo>
                    <a:pt x="16" y="24"/>
                    <a:pt x="9" y="24"/>
                    <a:pt x="5" y="20"/>
                  </a:cubicBezTo>
                  <a:cubicBezTo>
                    <a:pt x="0" y="17"/>
                    <a:pt x="0" y="10"/>
                    <a:pt x="3" y="5"/>
                  </a:cubicBezTo>
                  <a:cubicBezTo>
                    <a:pt x="7" y="1"/>
                    <a:pt x="14" y="0"/>
                    <a:pt x="19" y="4"/>
                  </a:cubicBezTo>
                  <a:cubicBezTo>
                    <a:pt x="23" y="8"/>
                    <a:pt x="24" y="14"/>
                    <a:pt x="20" y="19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5058" y="1816"/>
              <a:ext cx="87" cy="87"/>
            </a:xfrm>
            <a:custGeom>
              <a:avLst/>
              <a:gdLst>
                <a:gd name="T0" fmla="*/ 22 w 24"/>
                <a:gd name="T1" fmla="*/ 16 h 24"/>
                <a:gd name="T2" fmla="*/ 8 w 24"/>
                <a:gd name="T3" fmla="*/ 22 h 24"/>
                <a:gd name="T4" fmla="*/ 2 w 24"/>
                <a:gd name="T5" fmla="*/ 8 h 24"/>
                <a:gd name="T6" fmla="*/ 16 w 24"/>
                <a:gd name="T7" fmla="*/ 2 h 24"/>
                <a:gd name="T8" fmla="*/ 22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2" y="16"/>
                  </a:moveTo>
                  <a:cubicBezTo>
                    <a:pt x="20" y="21"/>
                    <a:pt x="14" y="24"/>
                    <a:pt x="8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0" y="0"/>
                    <a:pt x="16" y="2"/>
                  </a:cubicBezTo>
                  <a:cubicBezTo>
                    <a:pt x="21" y="4"/>
                    <a:pt x="24" y="10"/>
                    <a:pt x="22" y="16"/>
                  </a:cubicBezTo>
                  <a:close/>
                </a:path>
              </a:pathLst>
            </a:custGeom>
            <a:solidFill>
              <a:srgbClr val="4EB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92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99" y="505579"/>
            <a:ext cx="1170000" cy="472500"/>
          </a:xfrm>
          <a:prstGeom prst="rect">
            <a:avLst/>
          </a:prstGeom>
        </p:spPr>
      </p:pic>
      <p:pic>
        <p:nvPicPr>
          <p:cNvPr id="93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998" y="457234"/>
            <a:ext cx="1170000" cy="472500"/>
          </a:xfrm>
          <a:prstGeom prst="rect">
            <a:avLst/>
          </a:prstGeom>
        </p:spPr>
      </p:pic>
      <p:pic>
        <p:nvPicPr>
          <p:cNvPr id="94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833" y="741829"/>
            <a:ext cx="1170000" cy="472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18519E-6 L 0.24584 -0.00138 L -0.0233 0.00603 L 0.24245 0.00441 " pathEditMode="relative" ptsTypes="AAAA">
                                      <p:cBhvr>
                                        <p:cTn id="38" dur="5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18519E-6 L 0.24584 -0.00138 L -0.0233 0.00603 L 0.24245 0.00441 " pathEditMode="relative" ptsTypes="AAAA">
                                      <p:cBhvr>
                                        <p:cTn id="41" dur="5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18519E-6 L 0.24584 -0.00138 L -0.0233 0.00603 L 0.24245 0.00441 " pathEditMode="relative" ptsTypes="AAAA">
                                      <p:cBhvr>
                                        <p:cTn id="44" dur="5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249680" y="2941320"/>
            <a:ext cx="2255520" cy="252984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2849880" y="762000"/>
            <a:ext cx="3459480" cy="330708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5486400" y="609600"/>
            <a:ext cx="2636520" cy="333756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7665720" y="1310640"/>
            <a:ext cx="2042160" cy="2423160"/>
          </a:xfrm>
          <a:prstGeom prst="rect">
            <a:avLst/>
          </a:prstGeom>
        </p:spPr>
      </p:pic>
      <p:pic>
        <p:nvPicPr>
          <p:cNvPr id="7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1460480" y="2255520"/>
            <a:ext cx="2042160" cy="2499360"/>
          </a:xfrm>
          <a:prstGeom prst="rect">
            <a:avLst/>
          </a:prstGeom>
        </p:spPr>
      </p:pic>
      <p:pic>
        <p:nvPicPr>
          <p:cNvPr id="8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9326880" y="1188720"/>
            <a:ext cx="2423160" cy="2926080"/>
          </a:xfrm>
          <a:prstGeom prst="rect">
            <a:avLst/>
          </a:prstGeom>
        </p:spPr>
      </p:pic>
      <p:pic>
        <p:nvPicPr>
          <p:cNvPr id="9" name="PA_mask 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" y="0"/>
            <a:ext cx="14554962" cy="8229600"/>
          </a:xfrm>
          <a:prstGeom prst="rect">
            <a:avLst/>
          </a:prstGeom>
        </p:spPr>
      </p:pic>
      <p:sp>
        <p:nvSpPr>
          <p:cNvPr id="11" name="文本框 9"/>
          <p:cNvSpPr txBox="1"/>
          <p:nvPr/>
        </p:nvSpPr>
        <p:spPr>
          <a:xfrm>
            <a:off x="2821581" y="4196544"/>
            <a:ext cx="9790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/>
            <a:r>
              <a:rPr lang="en-US" altLang="zh-CN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II. </a:t>
            </a:r>
            <a:r>
              <a:rPr lang="en-US" altLang="zh-CN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Luyện</a:t>
            </a:r>
            <a:r>
              <a:rPr lang="en-US" altLang="zh-CN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tập</a:t>
            </a:r>
            <a:endParaRPr lang="zh-CN" alt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16" name="PA_少儿歌曲 - 幼儿园里朋友多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205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6459200" y="-2225040"/>
            <a:ext cx="731520" cy="731520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340963" y="5412519"/>
            <a:ext cx="5503492" cy="22176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0959&quot;&gt;&lt;object type=&quot;3&quot; unique_id=&quot;10966&quot;&gt;&lt;property id=&quot;20148&quot; value=&quot;5&quot;/&gt;&lt;property id=&quot;20300&quot; value=&quot;Slide 1 - &amp;quot;NGHỊ LUẬN VỀ TÁC PHẨM TRUYỆN  (HOẶC ĐOẠN TRÍCH)&amp;quot;&quot;/&gt;&lt;property id=&quot;20307&quot; value=&quot;256&quot;/&gt;&lt;/object&gt;&lt;object type=&quot;3&quot; unique_id=&quot;10967&quot;&gt;&lt;property id=&quot;20148&quot; value=&quot;5&quot;/&gt;&lt;property id=&quot;20300&quot; value=&quot;Slide 2&quot;/&gt;&lt;property id=&quot;20307&quot; value=&quot;294&quot;/&gt;&lt;/object&gt;&lt;object type=&quot;3&quot; unique_id=&quot;10968&quot;&gt;&lt;property id=&quot;20148&quot; value=&quot;5&quot;/&gt;&lt;property id=&quot;20300&quot; value=&quot;Slide 3&quot;/&gt;&lt;property id=&quot;20307&quot; value=&quot;259&quot;/&gt;&lt;/object&gt;&lt;object type=&quot;3&quot; unique_id=&quot;10970&quot;&gt;&lt;property id=&quot;20148&quot; value=&quot;5&quot;/&gt;&lt;property id=&quot;20300&quot; value=&quot;Slide 4 - &amp;quot;a. Vấn đề nghị luận của văn bản và nhan đề thích hợp cho  văn bản&amp;quot;&quot;/&gt;&lt;property id=&quot;20307&quot; value=&quot;260&quot;/&gt;&lt;/object&gt;&lt;object type=&quot;3&quot; unique_id=&quot;10971&quot;&gt;&lt;property id=&quot;20148&quot; value=&quot;5&quot;/&gt;&lt;property id=&quot;20300&quot; value=&quot;Slide 5 - &amp;quot;b. Luận điểm và những câu nêu lên hoặc cô đúc luận điểm của văn bản.&amp;quot;&quot;/&gt;&lt;property id=&quot;20307&quot; value=&quot;262&quot;/&gt;&lt;/object&gt;&lt;object type=&quot;3&quot; unique_id=&quot;10972&quot;&gt;&lt;property id=&quot;20148&quot; value=&quot;5&quot;/&gt;&lt;property id=&quot;20300&quot; value=&quot;Slide 6 - &amp;quot;c. Cách lập luận của người viết&amp;quot;&quot;/&gt;&lt;property id=&quot;20307&quot; value=&quot;261&quot;/&gt;&lt;/object&gt;&lt;object type=&quot;3&quot; unique_id=&quot;10973&quot;&gt;&lt;property id=&quot;20148&quot; value=&quot;5&quot;/&gt;&lt;property id=&quot;20300&quot; value=&quot;Slide 7&quot;/&gt;&lt;property id=&quot;20307&quot; value=&quot;310&quot;/&gt;&lt;/object&gt;&lt;object type=&quot;3&quot; unique_id=&quot;10974&quot;&gt;&lt;property id=&quot;20148&quot; value=&quot;5&quot;/&gt;&lt;property id=&quot;20300&quot; value=&quot;Slide 8&quot;/&gt;&lt;property id=&quot;20307&quot; value=&quot;297&quot;/&gt;&lt;/object&gt;&lt;object type=&quot;3&quot; unique_id=&quot;10976&quot;&gt;&lt;property id=&quot;20148&quot; value=&quot;5&quot;/&gt;&lt;property id=&quot;20300&quot; value=&quot;Slide 9&quot;/&gt;&lt;property id=&quot;20307&quot; value=&quot;295&quot;/&gt;&lt;/object&gt;&lt;object type=&quot;3&quot; unique_id=&quot;10977&quot;&gt;&lt;property id=&quot;20148&quot; value=&quot;5&quot;/&gt;&lt;property id=&quot;20300&quot; value=&quot;Slide 10&quot;/&gt;&lt;property id=&quot;20307&quot; value=&quot;286&quot;/&gt;&lt;/object&gt;&lt;object type=&quot;3&quot; unique_id=&quot;10978&quot;&gt;&lt;property id=&quot;20148&quot; value=&quot;5&quot;/&gt;&lt;property id=&quot;20300&quot; value=&quot;Slide 11 - &amp;quot;THẢO LUẬN NHÓM&amp;quot;&quot;/&gt;&lt;property id=&quot;20307&quot; value=&quot;285&quot;/&gt;&lt;/object&gt;&lt;object type=&quot;3&quot; unique_id=&quot;10979&quot;&gt;&lt;property id=&quot;20148&quot; value=&quot;5&quot;/&gt;&lt;property id=&quot;20300&quot; value=&quot;Slide 12&quot;/&gt;&lt;property id=&quot;20307&quot; value=&quot;287&quot;/&gt;&lt;/object&gt;&lt;object type=&quot;3&quot; unique_id=&quot;10980&quot;&gt;&lt;property id=&quot;20148&quot; value=&quot;5&quot;/&gt;&lt;property id=&quot;20300&quot; value=&quot;Slide 13&quot;/&gt;&lt;property id=&quot;20307&quot; value=&quot;289&quot;/&gt;&lt;/object&gt;&lt;object type=&quot;3&quot; unique_id=&quot;10981&quot;&gt;&lt;property id=&quot;20148&quot; value=&quot;5&quot;/&gt;&lt;property id=&quot;20300&quot; value=&quot;Slide 14&quot;/&gt;&lt;property id=&quot;20307&quot; value=&quot;288&quot;/&gt;&lt;/object&gt;&lt;object type=&quot;3&quot; unique_id=&quot;10986&quot;&gt;&lt;property id=&quot;20148&quot; value=&quot;5&quot;/&gt;&lt;property id=&quot;20300&quot; value=&quot;Slide 15&quot;/&gt;&lt;property id=&quot;20307&quot; value=&quot;309&quot;/&gt;&lt;/object&gt;&lt;object type=&quot;3&quot; unique_id=&quot;10987&quot;&gt;&lt;property id=&quot;20148&quot; value=&quot;5&quot;/&gt;&lt;property id=&quot;20300&quot; value=&quot;Slide 16&quot;/&gt;&lt;property id=&quot;20307&quot; value=&quot;308&quot;/&gt;&lt;/object&gt;&lt;/object&gt;&lt;object type=&quot;8&quot; unique_id=&quot;11017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622</Words>
  <Application>Microsoft Office PowerPoint</Application>
  <PresentationFormat>Custom</PresentationFormat>
  <Paragraphs>56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Microsoft YaHei</vt:lpstr>
      <vt:lpstr>.VnTime</vt:lpstr>
      <vt:lpstr>Amazone</vt:lpstr>
      <vt:lpstr>Arial</vt:lpstr>
      <vt:lpstr>Calibri</vt:lpstr>
      <vt:lpstr>Calibri Light</vt:lpstr>
      <vt:lpstr>Times New Roman</vt:lpstr>
      <vt:lpstr>华康海报体W12(P)</vt:lpstr>
      <vt:lpstr>方正卡通简体</vt:lpstr>
      <vt:lpstr>等线</vt:lpstr>
      <vt:lpstr>Chủ đề Office</vt:lpstr>
      <vt:lpstr>NGHỊ LUẬN VỀ TÁC PHẨM TRUYỆN  (HOẶC ĐOẠN TRÍCH)</vt:lpstr>
      <vt:lpstr>PowerPoint Presentation</vt:lpstr>
      <vt:lpstr>PowerPoint Presentation</vt:lpstr>
      <vt:lpstr>a. Vấn đề nghị luận của văn bản và nhan đề thích hợp cho  văn bản</vt:lpstr>
      <vt:lpstr>b. Luận điểm và những câu nêu lên hoặc cô đúc luận điểm của văn bản.</vt:lpstr>
      <vt:lpstr>c. Cách lập luận của người viết</vt:lpstr>
      <vt:lpstr>PowerPoint Presentation</vt:lpstr>
      <vt:lpstr>PowerPoint Presentation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Huê Phương</dc:creator>
  <cp:lastModifiedBy>mydunghp@outlook.com</cp:lastModifiedBy>
  <cp:revision>163</cp:revision>
  <dcterms:created xsi:type="dcterms:W3CDTF">2020-02-04T05:59:02Z</dcterms:created>
  <dcterms:modified xsi:type="dcterms:W3CDTF">2022-07-20T12:04:26Z</dcterms:modified>
</cp:coreProperties>
</file>