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86" r:id="rId2"/>
    <p:sldId id="298" r:id="rId3"/>
    <p:sldId id="329" r:id="rId4"/>
    <p:sldId id="361" r:id="rId5"/>
    <p:sldId id="363" r:id="rId6"/>
    <p:sldId id="299" r:id="rId7"/>
    <p:sldId id="338" r:id="rId8"/>
    <p:sldId id="351" r:id="rId9"/>
    <p:sldId id="353" r:id="rId10"/>
    <p:sldId id="355" r:id="rId11"/>
    <p:sldId id="359" r:id="rId12"/>
    <p:sldId id="358" r:id="rId13"/>
    <p:sldId id="357" r:id="rId14"/>
    <p:sldId id="354" r:id="rId15"/>
    <p:sldId id="367" r:id="rId16"/>
    <p:sldId id="388" r:id="rId17"/>
    <p:sldId id="365" r:id="rId18"/>
    <p:sldId id="366" r:id="rId19"/>
    <p:sldId id="337" r:id="rId20"/>
    <p:sldId id="397" r:id="rId21"/>
    <p:sldId id="34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06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517A0-EDC7-49D3-8A84-24DCD45C72B4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0F8AC-1315-4F17-9784-21B45398D2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13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0F8AC-1315-4F17-9784-21B45398D2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13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0F8AC-1315-4F17-9784-21B45398D20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18435" name="Freeform 3"/>
            <p:cNvSpPr/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36" name="Freeform 4"/>
            <p:cNvSpPr/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37" name="Freeform 5"/>
            <p:cNvSpPr/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grpSp>
          <p:nvGrpSpPr>
            <p:cNvPr id="18438" name="Group 6"/>
            <p:cNvGrpSpPr/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8439" name="Freeform 7"/>
              <p:cNvSpPr/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0" name="Freeform 8"/>
              <p:cNvSpPr/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1" name="Freeform 9"/>
              <p:cNvSpPr/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2" name="Freeform 10"/>
              <p:cNvSpPr/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3" name="Freeform 11"/>
              <p:cNvSpPr/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4" name="Freeform 12"/>
              <p:cNvSpPr/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5" name="Freeform 13"/>
              <p:cNvSpPr/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6" name="Freeform 14"/>
              <p:cNvSpPr/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7" name="Freeform 15"/>
              <p:cNvSpPr/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8" name="Freeform 16"/>
              <p:cNvSpPr/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9" name="Freeform 17"/>
              <p:cNvSpPr/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50" name="Freeform 18"/>
              <p:cNvSpPr/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51" name="Freeform 19"/>
              <p:cNvSpPr/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</p:grpSp>
        <p:sp>
          <p:nvSpPr>
            <p:cNvPr id="18452" name="Freeform 20"/>
            <p:cNvSpPr/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3" name="Freeform 21"/>
            <p:cNvSpPr/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4" name="Freeform 22"/>
            <p:cNvSpPr/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5" name="Freeform 23"/>
            <p:cNvSpPr/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6" name="Freeform 24"/>
            <p:cNvSpPr/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7" name="Freeform 25"/>
            <p:cNvSpPr/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8" name="Freeform 26"/>
            <p:cNvSpPr/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9" name="Freeform 27"/>
            <p:cNvSpPr/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grpSp>
          <p:nvGrpSpPr>
            <p:cNvPr id="18463" name="Group 31"/>
            <p:cNvGrpSpPr/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846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</p:grpSp>
        <p:sp>
          <p:nvSpPr>
            <p:cNvPr id="1846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7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</p:grpSp>
      <p:sp>
        <p:nvSpPr>
          <p:cNvPr id="1847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7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73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74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Phương - Hưng Yên</a:t>
            </a:r>
          </a:p>
        </p:txBody>
      </p:sp>
      <p:sp>
        <p:nvSpPr>
          <p:cNvPr id="18475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33738C-05EC-4832-9D45-8D087C9ACE7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68826" y="0"/>
            <a:ext cx="12260826" cy="6858000"/>
            <a:chOff x="-68826" y="0"/>
            <a:chExt cx="12260826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4297" y="257482"/>
              <a:ext cx="11523406" cy="6343036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-68826" y="376206"/>
              <a:ext cx="3065630" cy="584775"/>
              <a:chOff x="5727253" y="5920411"/>
              <a:chExt cx="5637125" cy="584775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5883345" y="5920411"/>
                <a:ext cx="5324944" cy="584775"/>
              </a:xfrm>
              <a:prstGeom prst="roundRect">
                <a:avLst>
                  <a:gd name="adj" fmla="val 50000"/>
                </a:avLst>
              </a:prstGeom>
              <a:solidFill>
                <a:srgbClr val="1F40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727253" y="6012743"/>
                <a:ext cx="56371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600" dirty="0">
                    <a:solidFill>
                      <a:schemeClr val="bg1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rPr>
                  <a:t>请在此输入标题</a:t>
                </a: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93" y="-30864"/>
            <a:ext cx="12192000" cy="6858000"/>
          </a:xfrm>
          <a:prstGeom prst="rect">
            <a:avLst/>
          </a:prstGeom>
        </p:spPr>
      </p:pic>
      <p:sp>
        <p:nvSpPr>
          <p:cNvPr id="3" name="矩形 6"/>
          <p:cNvSpPr/>
          <p:nvPr/>
        </p:nvSpPr>
        <p:spPr>
          <a:xfrm rot="5400000" flipH="1">
            <a:off x="512679" y="-932812"/>
            <a:ext cx="7278130" cy="8303494"/>
          </a:xfrm>
          <a:custGeom>
            <a:avLst/>
            <a:gdLst>
              <a:gd name="connsiteX0" fmla="*/ 0 w 4454013"/>
              <a:gd name="connsiteY0" fmla="*/ 0 h 2251587"/>
              <a:gd name="connsiteX1" fmla="*/ 4454013 w 4454013"/>
              <a:gd name="connsiteY1" fmla="*/ 0 h 2251587"/>
              <a:gd name="connsiteX2" fmla="*/ 4454013 w 4454013"/>
              <a:gd name="connsiteY2" fmla="*/ 2251587 h 2251587"/>
              <a:gd name="connsiteX3" fmla="*/ 0 w 4454013"/>
              <a:gd name="connsiteY3" fmla="*/ 2251587 h 2251587"/>
              <a:gd name="connsiteX4" fmla="*/ 0 w 4454013"/>
              <a:gd name="connsiteY4" fmla="*/ 0 h 2251587"/>
              <a:gd name="connsiteX0-1" fmla="*/ 0 w 4454013"/>
              <a:gd name="connsiteY0-2" fmla="*/ 78 h 2251665"/>
              <a:gd name="connsiteX1-3" fmla="*/ 894735 w 4454013"/>
              <a:gd name="connsiteY1-4" fmla="*/ 393369 h 2251665"/>
              <a:gd name="connsiteX2-5" fmla="*/ 4454013 w 4454013"/>
              <a:gd name="connsiteY2-6" fmla="*/ 78 h 2251665"/>
              <a:gd name="connsiteX3-7" fmla="*/ 4454013 w 4454013"/>
              <a:gd name="connsiteY3-8" fmla="*/ 2251665 h 2251665"/>
              <a:gd name="connsiteX4-9" fmla="*/ 0 w 4454013"/>
              <a:gd name="connsiteY4-10" fmla="*/ 2251665 h 2251665"/>
              <a:gd name="connsiteX5" fmla="*/ 0 w 4454013"/>
              <a:gd name="connsiteY5" fmla="*/ 78 h 2251665"/>
              <a:gd name="connsiteX0-11" fmla="*/ 0 w 4454013"/>
              <a:gd name="connsiteY0-12" fmla="*/ 2465 h 2254052"/>
              <a:gd name="connsiteX1-13" fmla="*/ 894735 w 4454013"/>
              <a:gd name="connsiteY1-14" fmla="*/ 395756 h 2254052"/>
              <a:gd name="connsiteX2-15" fmla="*/ 4454013 w 4454013"/>
              <a:gd name="connsiteY2-16" fmla="*/ 2465 h 2254052"/>
              <a:gd name="connsiteX3-17" fmla="*/ 4454013 w 4454013"/>
              <a:gd name="connsiteY3-18" fmla="*/ 2254052 h 2254052"/>
              <a:gd name="connsiteX4-19" fmla="*/ 0 w 4454013"/>
              <a:gd name="connsiteY4-20" fmla="*/ 2254052 h 2254052"/>
              <a:gd name="connsiteX5-21" fmla="*/ 0 w 4454013"/>
              <a:gd name="connsiteY5-22" fmla="*/ 2465 h 2254052"/>
              <a:gd name="connsiteX0-23" fmla="*/ 0 w 4454013"/>
              <a:gd name="connsiteY0-24" fmla="*/ 2465 h 2254052"/>
              <a:gd name="connsiteX1-25" fmla="*/ 894735 w 4454013"/>
              <a:gd name="connsiteY1-26" fmla="*/ 395756 h 2254052"/>
              <a:gd name="connsiteX2-27" fmla="*/ 4454013 w 4454013"/>
              <a:gd name="connsiteY2-28" fmla="*/ 2465 h 2254052"/>
              <a:gd name="connsiteX3-29" fmla="*/ 4454013 w 4454013"/>
              <a:gd name="connsiteY3-30" fmla="*/ 2254052 h 2254052"/>
              <a:gd name="connsiteX4-31" fmla="*/ 0 w 4454013"/>
              <a:gd name="connsiteY4-32" fmla="*/ 2254052 h 2254052"/>
              <a:gd name="connsiteX5-33" fmla="*/ 0 w 4454013"/>
              <a:gd name="connsiteY5-34" fmla="*/ 2465 h 2254052"/>
              <a:gd name="connsiteX0-35" fmla="*/ 0 w 4454013"/>
              <a:gd name="connsiteY0-36" fmla="*/ 183052 h 2434639"/>
              <a:gd name="connsiteX1-37" fmla="*/ 894735 w 4454013"/>
              <a:gd name="connsiteY1-38" fmla="*/ 576343 h 2434639"/>
              <a:gd name="connsiteX2-39" fmla="*/ 2664542 w 4454013"/>
              <a:gd name="connsiteY2-40" fmla="*/ 183052 h 2434639"/>
              <a:gd name="connsiteX3-41" fmla="*/ 4454013 w 4454013"/>
              <a:gd name="connsiteY3-42" fmla="*/ 183052 h 2434639"/>
              <a:gd name="connsiteX4-43" fmla="*/ 4454013 w 4454013"/>
              <a:gd name="connsiteY4-44" fmla="*/ 2434639 h 2434639"/>
              <a:gd name="connsiteX5-45" fmla="*/ 0 w 4454013"/>
              <a:gd name="connsiteY5-46" fmla="*/ 2434639 h 2434639"/>
              <a:gd name="connsiteX6" fmla="*/ 0 w 4454013"/>
              <a:gd name="connsiteY6" fmla="*/ 183052 h 2434639"/>
              <a:gd name="connsiteX0-47" fmla="*/ 0 w 4454013"/>
              <a:gd name="connsiteY0-48" fmla="*/ 128133 h 2379720"/>
              <a:gd name="connsiteX1-49" fmla="*/ 894735 w 4454013"/>
              <a:gd name="connsiteY1-50" fmla="*/ 521424 h 2379720"/>
              <a:gd name="connsiteX2-51" fmla="*/ 2664542 w 4454013"/>
              <a:gd name="connsiteY2-52" fmla="*/ 128133 h 2379720"/>
              <a:gd name="connsiteX3-53" fmla="*/ 4454013 w 4454013"/>
              <a:gd name="connsiteY3-54" fmla="*/ 128133 h 2379720"/>
              <a:gd name="connsiteX4-55" fmla="*/ 4454013 w 4454013"/>
              <a:gd name="connsiteY4-56" fmla="*/ 2379720 h 2379720"/>
              <a:gd name="connsiteX5-57" fmla="*/ 0 w 4454013"/>
              <a:gd name="connsiteY5-58" fmla="*/ 2379720 h 2379720"/>
              <a:gd name="connsiteX6-59" fmla="*/ 0 w 4454013"/>
              <a:gd name="connsiteY6-60" fmla="*/ 128133 h 2379720"/>
              <a:gd name="connsiteX0-61" fmla="*/ 0 w 4454013"/>
              <a:gd name="connsiteY0-62" fmla="*/ 128133 h 2379720"/>
              <a:gd name="connsiteX1-63" fmla="*/ 894735 w 4454013"/>
              <a:gd name="connsiteY1-64" fmla="*/ 521424 h 2379720"/>
              <a:gd name="connsiteX2-65" fmla="*/ 2664542 w 4454013"/>
              <a:gd name="connsiteY2-66" fmla="*/ 128133 h 2379720"/>
              <a:gd name="connsiteX3-67" fmla="*/ 4454013 w 4454013"/>
              <a:gd name="connsiteY3-68" fmla="*/ 128133 h 2379720"/>
              <a:gd name="connsiteX4-69" fmla="*/ 4454013 w 4454013"/>
              <a:gd name="connsiteY4-70" fmla="*/ 2379720 h 2379720"/>
              <a:gd name="connsiteX5-71" fmla="*/ 0 w 4454013"/>
              <a:gd name="connsiteY5-72" fmla="*/ 2379720 h 2379720"/>
              <a:gd name="connsiteX6-73" fmla="*/ 0 w 4454013"/>
              <a:gd name="connsiteY6-74" fmla="*/ 128133 h 2379720"/>
              <a:gd name="connsiteX0-75" fmla="*/ 0 w 4454013"/>
              <a:gd name="connsiteY0-76" fmla="*/ 707922 h 2959509"/>
              <a:gd name="connsiteX1-77" fmla="*/ 894735 w 4454013"/>
              <a:gd name="connsiteY1-78" fmla="*/ 1101213 h 2959509"/>
              <a:gd name="connsiteX2-79" fmla="*/ 2664542 w 4454013"/>
              <a:gd name="connsiteY2-80" fmla="*/ 707922 h 2959509"/>
              <a:gd name="connsiteX3-81" fmla="*/ 3765755 w 4454013"/>
              <a:gd name="connsiteY3-82" fmla="*/ 0 h 2959509"/>
              <a:gd name="connsiteX4-83" fmla="*/ 4454013 w 4454013"/>
              <a:gd name="connsiteY4-84" fmla="*/ 707922 h 2959509"/>
              <a:gd name="connsiteX5-85" fmla="*/ 4454013 w 4454013"/>
              <a:gd name="connsiteY5-86" fmla="*/ 2959509 h 2959509"/>
              <a:gd name="connsiteX6-87" fmla="*/ 0 w 4454013"/>
              <a:gd name="connsiteY6-88" fmla="*/ 2959509 h 2959509"/>
              <a:gd name="connsiteX7" fmla="*/ 0 w 4454013"/>
              <a:gd name="connsiteY7" fmla="*/ 707922 h 2959509"/>
              <a:gd name="connsiteX0-89" fmla="*/ 0 w 4454013"/>
              <a:gd name="connsiteY0-90" fmla="*/ 707922 h 2959509"/>
              <a:gd name="connsiteX1-91" fmla="*/ 894735 w 4454013"/>
              <a:gd name="connsiteY1-92" fmla="*/ 1101213 h 2959509"/>
              <a:gd name="connsiteX2-93" fmla="*/ 2664542 w 4454013"/>
              <a:gd name="connsiteY2-94" fmla="*/ 707922 h 2959509"/>
              <a:gd name="connsiteX3-95" fmla="*/ 3765755 w 4454013"/>
              <a:gd name="connsiteY3-96" fmla="*/ 0 h 2959509"/>
              <a:gd name="connsiteX4-97" fmla="*/ 4454013 w 4454013"/>
              <a:gd name="connsiteY4-98" fmla="*/ 707922 h 2959509"/>
              <a:gd name="connsiteX5-99" fmla="*/ 4454013 w 4454013"/>
              <a:gd name="connsiteY5-100" fmla="*/ 2959509 h 2959509"/>
              <a:gd name="connsiteX6-101" fmla="*/ 0 w 4454013"/>
              <a:gd name="connsiteY6-102" fmla="*/ 2959509 h 2959509"/>
              <a:gd name="connsiteX7-103" fmla="*/ 0 w 4454013"/>
              <a:gd name="connsiteY7-104" fmla="*/ 707922 h 2959509"/>
              <a:gd name="connsiteX0-105" fmla="*/ 0 w 4454013"/>
              <a:gd name="connsiteY0-106" fmla="*/ 707922 h 2959509"/>
              <a:gd name="connsiteX1-107" fmla="*/ 894735 w 4454013"/>
              <a:gd name="connsiteY1-108" fmla="*/ 1101213 h 2959509"/>
              <a:gd name="connsiteX2-109" fmla="*/ 2664542 w 4454013"/>
              <a:gd name="connsiteY2-110" fmla="*/ 707922 h 2959509"/>
              <a:gd name="connsiteX3-111" fmla="*/ 3765755 w 4454013"/>
              <a:gd name="connsiteY3-112" fmla="*/ 0 h 2959509"/>
              <a:gd name="connsiteX4-113" fmla="*/ 4454013 w 4454013"/>
              <a:gd name="connsiteY4-114" fmla="*/ 707922 h 2959509"/>
              <a:gd name="connsiteX5-115" fmla="*/ 4454013 w 4454013"/>
              <a:gd name="connsiteY5-116" fmla="*/ 2959509 h 2959509"/>
              <a:gd name="connsiteX6-117" fmla="*/ 0 w 4454013"/>
              <a:gd name="connsiteY6-118" fmla="*/ 2959509 h 2959509"/>
              <a:gd name="connsiteX7-119" fmla="*/ 0 w 4454013"/>
              <a:gd name="connsiteY7-120" fmla="*/ 707922 h 2959509"/>
              <a:gd name="connsiteX0-121" fmla="*/ 0 w 4454013"/>
              <a:gd name="connsiteY0-122" fmla="*/ 707922 h 2959509"/>
              <a:gd name="connsiteX1-123" fmla="*/ 894735 w 4454013"/>
              <a:gd name="connsiteY1-124" fmla="*/ 1101213 h 2959509"/>
              <a:gd name="connsiteX2-125" fmla="*/ 2664542 w 4454013"/>
              <a:gd name="connsiteY2-126" fmla="*/ 707922 h 2959509"/>
              <a:gd name="connsiteX3-127" fmla="*/ 3765755 w 4454013"/>
              <a:gd name="connsiteY3-128" fmla="*/ 0 h 2959509"/>
              <a:gd name="connsiteX4-129" fmla="*/ 4454013 w 4454013"/>
              <a:gd name="connsiteY4-130" fmla="*/ 707922 h 2959509"/>
              <a:gd name="connsiteX5-131" fmla="*/ 4454013 w 4454013"/>
              <a:gd name="connsiteY5-132" fmla="*/ 2959509 h 2959509"/>
              <a:gd name="connsiteX6-133" fmla="*/ 0 w 4454013"/>
              <a:gd name="connsiteY6-134" fmla="*/ 2959509 h 2959509"/>
              <a:gd name="connsiteX7-135" fmla="*/ 0 w 4454013"/>
              <a:gd name="connsiteY7-136" fmla="*/ 707922 h 2959509"/>
              <a:gd name="connsiteX0-137" fmla="*/ 0 w 4462417"/>
              <a:gd name="connsiteY0-138" fmla="*/ 707922 h 2959509"/>
              <a:gd name="connsiteX1-139" fmla="*/ 894735 w 4462417"/>
              <a:gd name="connsiteY1-140" fmla="*/ 1101213 h 2959509"/>
              <a:gd name="connsiteX2-141" fmla="*/ 2664542 w 4462417"/>
              <a:gd name="connsiteY2-142" fmla="*/ 707922 h 2959509"/>
              <a:gd name="connsiteX3-143" fmla="*/ 3765755 w 4462417"/>
              <a:gd name="connsiteY3-144" fmla="*/ 0 h 2959509"/>
              <a:gd name="connsiteX4-145" fmla="*/ 4462417 w 4462417"/>
              <a:gd name="connsiteY4-146" fmla="*/ 2934879 h 2959509"/>
              <a:gd name="connsiteX5-147" fmla="*/ 4454013 w 4462417"/>
              <a:gd name="connsiteY5-148" fmla="*/ 2959509 h 2959509"/>
              <a:gd name="connsiteX6-149" fmla="*/ 0 w 4462417"/>
              <a:gd name="connsiteY6-150" fmla="*/ 2959509 h 2959509"/>
              <a:gd name="connsiteX7-151" fmla="*/ 0 w 4462417"/>
              <a:gd name="connsiteY7-152" fmla="*/ 707922 h 2959509"/>
              <a:gd name="connsiteX0-153" fmla="*/ 0 w 4502778"/>
              <a:gd name="connsiteY0-154" fmla="*/ 707922 h 2959509"/>
              <a:gd name="connsiteX1-155" fmla="*/ 894735 w 4502778"/>
              <a:gd name="connsiteY1-156" fmla="*/ 1101213 h 2959509"/>
              <a:gd name="connsiteX2-157" fmla="*/ 2664542 w 4502778"/>
              <a:gd name="connsiteY2-158" fmla="*/ 707922 h 2959509"/>
              <a:gd name="connsiteX3-159" fmla="*/ 3765755 w 4502778"/>
              <a:gd name="connsiteY3-160" fmla="*/ 0 h 2959509"/>
              <a:gd name="connsiteX4-161" fmla="*/ 4462417 w 4502778"/>
              <a:gd name="connsiteY4-162" fmla="*/ 2934879 h 2959509"/>
              <a:gd name="connsiteX5-163" fmla="*/ 4454013 w 4502778"/>
              <a:gd name="connsiteY5-164" fmla="*/ 2959509 h 2959509"/>
              <a:gd name="connsiteX6-165" fmla="*/ 0 w 4502778"/>
              <a:gd name="connsiteY6-166" fmla="*/ 2959509 h 2959509"/>
              <a:gd name="connsiteX7-167" fmla="*/ 0 w 4502778"/>
              <a:gd name="connsiteY7-168" fmla="*/ 707922 h 2959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103" y="connsiteY7-104"/>
              </a:cxn>
            </a:cxnLst>
            <a:rect l="l" t="t" r="r" b="b"/>
            <a:pathLst>
              <a:path w="4502778" h="2959509">
                <a:moveTo>
                  <a:pt x="0" y="707922"/>
                </a:moveTo>
                <a:cubicBezTo>
                  <a:pt x="222864" y="701367"/>
                  <a:pt x="435897" y="1274917"/>
                  <a:pt x="894735" y="1101213"/>
                </a:cubicBezTo>
                <a:cubicBezTo>
                  <a:pt x="1376516" y="991419"/>
                  <a:pt x="1835355" y="340850"/>
                  <a:pt x="2664542" y="707922"/>
                </a:cubicBezTo>
                <a:cubicBezTo>
                  <a:pt x="3283975" y="857044"/>
                  <a:pt x="3467510" y="0"/>
                  <a:pt x="3765755" y="0"/>
                </a:cubicBezTo>
                <a:cubicBezTo>
                  <a:pt x="4064000" y="0"/>
                  <a:pt x="4663354" y="536070"/>
                  <a:pt x="4462417" y="2934879"/>
                </a:cubicBezTo>
                <a:lnTo>
                  <a:pt x="4454013" y="2959509"/>
                </a:lnTo>
                <a:lnTo>
                  <a:pt x="0" y="2959509"/>
                </a:lnTo>
                <a:lnTo>
                  <a:pt x="0" y="70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9424219" y="2321169"/>
            <a:ext cx="2767781" cy="45368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7993" y="1712972"/>
            <a:ext cx="6238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con</a:t>
            </a:r>
            <a:endParaRPr lang="zh-CN" altLang="en-US" sz="8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5632" r="6078"/>
          <a:stretch>
            <a:fillRect/>
          </a:stretch>
        </p:blipFill>
        <p:spPr>
          <a:xfrm rot="20682979" flipH="1" flipV="1">
            <a:off x="122530" y="-2482833"/>
            <a:ext cx="2064622" cy="4496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4216305" y="505979"/>
            <a:ext cx="2360031" cy="7868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08" t="49184" r="59385" b="126"/>
          <a:stretch>
            <a:fillRect/>
          </a:stretch>
        </p:blipFill>
        <p:spPr>
          <a:xfrm>
            <a:off x="-3" y="4589584"/>
            <a:ext cx="1421989" cy="948217"/>
          </a:xfrm>
          <a:prstGeom prst="rect">
            <a:avLst/>
          </a:prstGeom>
        </p:spPr>
      </p:pic>
      <p:sp>
        <p:nvSpPr>
          <p:cNvPr id="15" name="矩形 7"/>
          <p:cNvSpPr/>
          <p:nvPr/>
        </p:nvSpPr>
        <p:spPr>
          <a:xfrm>
            <a:off x="2854037" y="3282980"/>
            <a:ext cx="3615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_Y Ph</a:t>
            </a:r>
            <a:r>
              <a:rPr lang="vi-VN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SG" altLang="zh-CN" sz="48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ơng</a:t>
            </a:r>
            <a:r>
              <a:rPr lang="en-SG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_</a:t>
            </a:r>
            <a:endParaRPr lang="zh-CN" altLang="en-US" sz="4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7538" y="5414818"/>
            <a:ext cx="2316681" cy="1268078"/>
          </a:xfrm>
          <a:prstGeom prst="rect">
            <a:avLst/>
          </a:prstGeom>
        </p:spPr>
      </p:pic>
      <p:pic>
        <p:nvPicPr>
          <p:cNvPr id="14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344" y="5414818"/>
            <a:ext cx="2316681" cy="1268078"/>
          </a:xfrm>
          <a:prstGeom prst="rect">
            <a:avLst/>
          </a:prstGeom>
        </p:spPr>
      </p:pic>
      <p:pic>
        <p:nvPicPr>
          <p:cNvPr id="16" name="图片 141">
            <a:extLst>
              <a:ext uri="{FF2B5EF4-FFF2-40B4-BE49-F238E27FC236}">
                <a16:creationId xmlns:a16="http://schemas.microsoft.com/office/drawing/2014/main" xmlns="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33111">
            <a:off x="9449050" y="1871700"/>
            <a:ext cx="871804" cy="865707"/>
          </a:xfrm>
          <a:prstGeom prst="rect">
            <a:avLst/>
          </a:prstGeom>
        </p:spPr>
      </p:pic>
      <p:pic>
        <p:nvPicPr>
          <p:cNvPr id="17" name="图片 141">
            <a:extLst>
              <a:ext uri="{FF2B5EF4-FFF2-40B4-BE49-F238E27FC236}">
                <a16:creationId xmlns:a16="http://schemas.microsoft.com/office/drawing/2014/main" xmlns="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33111">
            <a:off x="7520960" y="3493957"/>
            <a:ext cx="871804" cy="865707"/>
          </a:xfrm>
          <a:prstGeom prst="rect">
            <a:avLst/>
          </a:prstGeom>
        </p:spPr>
      </p:pic>
      <p:pic>
        <p:nvPicPr>
          <p:cNvPr id="18" name="图片 141">
            <a:extLst>
              <a:ext uri="{FF2B5EF4-FFF2-40B4-BE49-F238E27FC236}">
                <a16:creationId xmlns:a16="http://schemas.microsoft.com/office/drawing/2014/main" xmlns="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33111">
            <a:off x="1206991" y="336467"/>
            <a:ext cx="871804" cy="865707"/>
          </a:xfrm>
          <a:prstGeom prst="rect">
            <a:avLst/>
          </a:prstGeom>
        </p:spPr>
      </p:pic>
      <p:pic>
        <p:nvPicPr>
          <p:cNvPr id="19" name="图片 141">
            <a:extLst>
              <a:ext uri="{FF2B5EF4-FFF2-40B4-BE49-F238E27FC236}">
                <a16:creationId xmlns:a16="http://schemas.microsoft.com/office/drawing/2014/main" xmlns="" id="{6A9AAE3E-8C65-49C5-8093-BFCE4DB36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33111">
            <a:off x="3466015" y="761996"/>
            <a:ext cx="871804" cy="865707"/>
          </a:xfrm>
          <a:prstGeom prst="rect">
            <a:avLst/>
          </a:prstGeom>
        </p:spPr>
      </p:pic>
      <p:pic>
        <p:nvPicPr>
          <p:cNvPr id="20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693" y="5414818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3"/>
          <p:cNvGrpSpPr/>
          <p:nvPr/>
        </p:nvGrpSpPr>
        <p:grpSpPr>
          <a:xfrm>
            <a:off x="962013" y="2260259"/>
            <a:ext cx="4657737" cy="2314389"/>
            <a:chOff x="7678992" y="2033798"/>
            <a:chExt cx="4693803" cy="2626693"/>
          </a:xfrm>
        </p:grpSpPr>
        <p:sp>
          <p:nvSpPr>
            <p:cNvPr id="7" name="TextBox 30"/>
            <p:cNvSpPr txBox="1"/>
            <p:nvPr/>
          </p:nvSpPr>
          <p:spPr>
            <a:xfrm rot="16200000">
              <a:off x="8809040" y="1155325"/>
              <a:ext cx="2445156" cy="43751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phải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cha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trái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mẹ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Một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chạm tiếng nói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Hai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tiếng cười</a:t>
              </a:r>
              <a:endParaRPr lang="en-SG" sz="3200" i="1" dirty="0">
                <a:latin typeface="+mj-lt"/>
              </a:endParaRPr>
            </a:p>
          </p:txBody>
        </p:sp>
        <p:sp>
          <p:nvSpPr>
            <p:cNvPr id="8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sp>
        <p:nvSpPr>
          <p:cNvPr id="15" name="矩形: 圆角 6"/>
          <p:cNvSpPr/>
          <p:nvPr/>
        </p:nvSpPr>
        <p:spPr>
          <a:xfrm>
            <a:off x="6334126" y="962931"/>
            <a:ext cx="5114924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NGHỆ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THUẬT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: 圆角 6"/>
          <p:cNvSpPr/>
          <p:nvPr/>
        </p:nvSpPr>
        <p:spPr>
          <a:xfrm>
            <a:off x="6334125" y="1993558"/>
            <a:ext cx="3143250" cy="424126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.VnTime" panose="020B7200000000000000" pitchFamily="34" charset="0"/>
              </a:rPr>
              <a:t>+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6"/>
          <p:cNvSpPr/>
          <p:nvPr/>
        </p:nvSpPr>
        <p:spPr>
          <a:xfrm>
            <a:off x="9734550" y="2003674"/>
            <a:ext cx="1714500" cy="424126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540" y="4814224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矩形: 圆角 6"/>
          <p:cNvSpPr/>
          <p:nvPr/>
        </p:nvSpPr>
        <p:spPr>
          <a:xfrm>
            <a:off x="1222666" y="691494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phải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: 圆角 6"/>
          <p:cNvSpPr/>
          <p:nvPr/>
        </p:nvSpPr>
        <p:spPr>
          <a:xfrm>
            <a:off x="1222666" y="2246666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Cha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6"/>
          <p:cNvSpPr/>
          <p:nvPr/>
        </p:nvSpPr>
        <p:spPr>
          <a:xfrm>
            <a:off x="1222666" y="3794911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bước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: 圆角 6"/>
          <p:cNvSpPr/>
          <p:nvPr/>
        </p:nvSpPr>
        <p:spPr>
          <a:xfrm>
            <a:off x="1222666" y="5339692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nói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8" idx="0"/>
          </p:cNvCxnSpPr>
          <p:nvPr/>
        </p:nvCxnSpPr>
        <p:spPr>
          <a:xfrm>
            <a:off x="2684320" y="1509738"/>
            <a:ext cx="0" cy="7369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9" idx="0"/>
          </p:cNvCxnSpPr>
          <p:nvPr/>
        </p:nvCxnSpPr>
        <p:spPr>
          <a:xfrm>
            <a:off x="2684320" y="3064910"/>
            <a:ext cx="0" cy="730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>
            <a:off x="2684320" y="4613155"/>
            <a:ext cx="0" cy="7265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6"/>
          <p:cNvSpPr/>
          <p:nvPr/>
        </p:nvSpPr>
        <p:spPr>
          <a:xfrm>
            <a:off x="8046029" y="704726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Chân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矩形: 圆角 6"/>
          <p:cNvSpPr/>
          <p:nvPr/>
        </p:nvSpPr>
        <p:spPr>
          <a:xfrm>
            <a:off x="8046029" y="2259898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Mẹ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矩形: 圆角 6"/>
          <p:cNvSpPr/>
          <p:nvPr/>
        </p:nvSpPr>
        <p:spPr>
          <a:xfrm>
            <a:off x="8046029" y="3808143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bước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矩形: 圆角 6"/>
          <p:cNvSpPr/>
          <p:nvPr/>
        </p:nvSpPr>
        <p:spPr>
          <a:xfrm>
            <a:off x="8046029" y="5352924"/>
            <a:ext cx="2923307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cười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0" idx="2"/>
            <a:endCxn id="31" idx="0"/>
          </p:cNvCxnSpPr>
          <p:nvPr/>
        </p:nvCxnSpPr>
        <p:spPr>
          <a:xfrm>
            <a:off x="9507683" y="1522970"/>
            <a:ext cx="0" cy="7369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1" idx="2"/>
            <a:endCxn id="32" idx="0"/>
          </p:cNvCxnSpPr>
          <p:nvPr/>
        </p:nvCxnSpPr>
        <p:spPr>
          <a:xfrm>
            <a:off x="9507683" y="3078142"/>
            <a:ext cx="0" cy="730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2"/>
            <a:endCxn id="33" idx="0"/>
          </p:cNvCxnSpPr>
          <p:nvPr/>
        </p:nvCxnSpPr>
        <p:spPr>
          <a:xfrm>
            <a:off x="9507683" y="4626387"/>
            <a:ext cx="0" cy="7265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17977" y="731165"/>
            <a:ext cx="1555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66401" y="2301845"/>
            <a:ext cx="268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0893" y="5352924"/>
            <a:ext cx="3274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0" grpId="0" animBg="1"/>
      <p:bldP spid="31" grpId="0" animBg="1"/>
      <p:bldP spid="32" grpId="0" animBg="1"/>
      <p:bldP spid="33" grpId="0" animBg="1"/>
      <p:bldP spid="37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3"/>
          <p:cNvGrpSpPr/>
          <p:nvPr/>
        </p:nvGrpSpPr>
        <p:grpSpPr>
          <a:xfrm>
            <a:off x="941632" y="2879470"/>
            <a:ext cx="4657737" cy="2314389"/>
            <a:chOff x="7678992" y="2033798"/>
            <a:chExt cx="4693803" cy="2626693"/>
          </a:xfrm>
        </p:grpSpPr>
        <p:sp>
          <p:nvSpPr>
            <p:cNvPr id="7" name="TextBox 30"/>
            <p:cNvSpPr txBox="1"/>
            <p:nvPr/>
          </p:nvSpPr>
          <p:spPr>
            <a:xfrm rot="16200000">
              <a:off x="8809040" y="1155325"/>
              <a:ext cx="2445156" cy="437519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phải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cha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trái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mẹ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Một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chạm tiếng nói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Hai </a:t>
              </a:r>
              <a:r>
                <a:rPr lang="vi-VN" sz="3200" b="1" i="1" dirty="0">
                  <a:solidFill>
                    <a:srgbClr val="FF0000"/>
                  </a:solidFill>
                  <a:latin typeface="+mj-lt"/>
                </a:rPr>
                <a:t>bước</a:t>
              </a: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 tới tiếng cười</a:t>
              </a:r>
              <a:endParaRPr lang="en-SG" sz="3200" i="1" dirty="0">
                <a:latin typeface="+mj-lt"/>
              </a:endParaRPr>
            </a:p>
          </p:txBody>
        </p:sp>
        <p:sp>
          <p:nvSpPr>
            <p:cNvPr id="8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sp>
        <p:nvSpPr>
          <p:cNvPr id="12" name="矩形: 圆角 6"/>
          <p:cNvSpPr/>
          <p:nvPr/>
        </p:nvSpPr>
        <p:spPr>
          <a:xfrm>
            <a:off x="1589154" y="1402338"/>
            <a:ext cx="3519486" cy="81824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kumimoji="0" lang="en-SG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6"/>
          <p:cNvSpPr/>
          <p:nvPr/>
        </p:nvSpPr>
        <p:spPr>
          <a:xfrm>
            <a:off x="6096000" y="1109925"/>
            <a:ext cx="5417127" cy="160515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1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1983" y="2852243"/>
            <a:ext cx="1605160" cy="1605160"/>
          </a:xfrm>
          <a:prstGeom prst="rect">
            <a:avLst/>
          </a:prstGeom>
        </p:spPr>
      </p:pic>
      <p:sp>
        <p:nvSpPr>
          <p:cNvPr id="14" name="矩形: 圆角 6"/>
          <p:cNvSpPr/>
          <p:nvPr/>
        </p:nvSpPr>
        <p:spPr>
          <a:xfrm>
            <a:off x="6096000" y="4395057"/>
            <a:ext cx="5417127" cy="164869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63" y="5218708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矩形: 圆角 6"/>
          <p:cNvSpPr/>
          <p:nvPr/>
        </p:nvSpPr>
        <p:spPr>
          <a:xfrm>
            <a:off x="2568332" y="1153553"/>
            <a:ext cx="3498241" cy="90050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QUÊ 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1220896" y="2485271"/>
            <a:ext cx="6193112" cy="2684763"/>
            <a:chOff x="7678992" y="2033798"/>
            <a:chExt cx="4849295" cy="3047043"/>
          </a:xfrm>
        </p:grpSpPr>
        <p:sp>
          <p:nvSpPr>
            <p:cNvPr id="9" name="TextBox 30"/>
            <p:cNvSpPr txBox="1"/>
            <p:nvPr/>
          </p:nvSpPr>
          <p:spPr>
            <a:xfrm rot="16200000">
              <a:off x="8679363" y="1231916"/>
              <a:ext cx="3004046" cy="46938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latin typeface="+mj-lt"/>
                </a:rPr>
                <a:t>Người đồng mình yêu lắm con ơi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Đan lờ cài nan hoa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Vách nhà ken câu hát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Rừng cho hoa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Con đường cho những tấm lòng</a:t>
              </a:r>
              <a:endParaRPr lang="en-SG" sz="4800" i="1" dirty="0">
                <a:latin typeface="+mj-lt"/>
              </a:endParaRPr>
            </a:p>
          </p:txBody>
        </p:sp>
        <p:sp>
          <p:nvSpPr>
            <p:cNvPr id="10" name="矩形: 圆角 5"/>
            <p:cNvSpPr/>
            <p:nvPr/>
          </p:nvSpPr>
          <p:spPr>
            <a:xfrm>
              <a:off x="7678992" y="2033798"/>
              <a:ext cx="4693803" cy="3037484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pic>
        <p:nvPicPr>
          <p:cNvPr id="11" name="Picture 2" descr="Káº¿t quáº£ hÃ¬nh áº£nh cho viá»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103" y="527233"/>
            <a:ext cx="3660856" cy="58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716" y="5267581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矩形: 圆角 6"/>
          <p:cNvSpPr/>
          <p:nvPr/>
        </p:nvSpPr>
        <p:spPr>
          <a:xfrm rot="16200000">
            <a:off x="4188995" y="2887396"/>
            <a:ext cx="4998028" cy="102335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: 圆角 6"/>
          <p:cNvSpPr/>
          <p:nvPr/>
        </p:nvSpPr>
        <p:spPr>
          <a:xfrm>
            <a:off x="7610460" y="1036964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Đoàn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6"/>
          <p:cNvSpPr/>
          <p:nvPr/>
        </p:nvSpPr>
        <p:spPr>
          <a:xfrm>
            <a:off x="7610459" y="2372646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cù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7600026" y="3703504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tài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: 圆角 6"/>
          <p:cNvSpPr/>
          <p:nvPr/>
        </p:nvSpPr>
        <p:spPr>
          <a:xfrm>
            <a:off x="7610458" y="4924904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đời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01656" y="1078528"/>
            <a:ext cx="4666272" cy="4626081"/>
            <a:chOff x="6877139" y="1104795"/>
            <a:chExt cx="4872370" cy="4818893"/>
          </a:xfrm>
          <a:blipFill>
            <a:blip r:embed="rId3"/>
            <a:stretch>
              <a:fillRect/>
            </a:stretch>
          </a:blipFill>
        </p:grpSpPr>
        <p:sp>
          <p:nvSpPr>
            <p:cNvPr id="26" name="Rectangle 25"/>
            <p:cNvSpPr/>
            <p:nvPr/>
          </p:nvSpPr>
          <p:spPr>
            <a:xfrm rot="2550061">
              <a:off x="8231573" y="1104795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7" name="Rectangle 26"/>
            <p:cNvSpPr/>
            <p:nvPr/>
          </p:nvSpPr>
          <p:spPr>
            <a:xfrm rot="2550061">
              <a:off x="6877139" y="2581561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28" name="Rectangle 27"/>
            <p:cNvSpPr/>
            <p:nvPr/>
          </p:nvSpPr>
          <p:spPr>
            <a:xfrm rot="2550061">
              <a:off x="9749260" y="2500666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29" name="Rectangle 28"/>
            <p:cNvSpPr/>
            <p:nvPr/>
          </p:nvSpPr>
          <p:spPr>
            <a:xfrm rot="2550061">
              <a:off x="8394825" y="3975438"/>
              <a:ext cx="2000249" cy="19482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pic>
        <p:nvPicPr>
          <p:cNvPr id="14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999" y="5116042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矩形: 圆角 6"/>
          <p:cNvSpPr/>
          <p:nvPr/>
        </p:nvSpPr>
        <p:spPr>
          <a:xfrm rot="16200000">
            <a:off x="-798642" y="2804269"/>
            <a:ext cx="4998028" cy="1023351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đồng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: 圆角 6"/>
          <p:cNvSpPr/>
          <p:nvPr/>
        </p:nvSpPr>
        <p:spPr>
          <a:xfrm>
            <a:off x="2622823" y="953837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Đoàn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bó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: 圆角 6"/>
          <p:cNvSpPr/>
          <p:nvPr/>
        </p:nvSpPr>
        <p:spPr>
          <a:xfrm>
            <a:off x="2622822" y="2289519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cù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chăm</a:t>
            </a:r>
            <a:r>
              <a:rPr lang="en-SG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2612389" y="3620377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léo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tài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: 圆角 6"/>
          <p:cNvSpPr/>
          <p:nvPr/>
        </p:nvSpPr>
        <p:spPr>
          <a:xfrm>
            <a:off x="2622821" y="4841777"/>
            <a:ext cx="3679884" cy="9005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Lạc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quan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đời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764524" y="700654"/>
            <a:ext cx="716973" cy="523057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Oval 2"/>
          <p:cNvSpPr/>
          <p:nvPr/>
        </p:nvSpPr>
        <p:spPr>
          <a:xfrm>
            <a:off x="8216499" y="1156580"/>
            <a:ext cx="2705355" cy="43187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SG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endParaRPr lang="en-SG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矩形: 圆角 6"/>
          <p:cNvSpPr/>
          <p:nvPr/>
        </p:nvSpPr>
        <p:spPr>
          <a:xfrm>
            <a:off x="6128328" y="1185176"/>
            <a:ext cx="4899935" cy="122139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mộng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trữ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: 圆角 6"/>
          <p:cNvSpPr/>
          <p:nvPr/>
        </p:nvSpPr>
        <p:spPr>
          <a:xfrm>
            <a:off x="6096000" y="4100787"/>
            <a:ext cx="4899934" cy="122139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che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chở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nuôi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dưỡng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người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2" b="15227"/>
          <a:stretch>
            <a:fillRect/>
          </a:stretch>
        </p:blipFill>
        <p:spPr>
          <a:xfrm>
            <a:off x="785161" y="2258363"/>
            <a:ext cx="4616694" cy="26665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593965" y="3268467"/>
            <a:ext cx="380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S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715" y="2626420"/>
            <a:ext cx="1605160" cy="1605160"/>
          </a:xfrm>
          <a:prstGeom prst="rect">
            <a:avLst/>
          </a:prstGeom>
        </p:spPr>
      </p:pic>
      <p:pic>
        <p:nvPicPr>
          <p:cNvPr id="9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906" y="4924902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矩形: 圆角 6"/>
          <p:cNvSpPr/>
          <p:nvPr/>
        </p:nvSpPr>
        <p:spPr>
          <a:xfrm>
            <a:off x="946281" y="1105247"/>
            <a:ext cx="3439834" cy="4689592"/>
          </a:xfrm>
          <a:prstGeom prst="roundRect">
            <a:avLst>
              <a:gd name="adj" fmla="val 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 descr="Káº¿t quáº£ hÃ¬nh áº£nh cho ÄÆ°á»ng vÃ o báº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40" y="1177419"/>
            <a:ext cx="3258116" cy="454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: 圆角 6"/>
          <p:cNvSpPr/>
          <p:nvPr/>
        </p:nvSpPr>
        <p:spPr>
          <a:xfrm>
            <a:off x="4793369" y="615726"/>
            <a:ext cx="6521178" cy="72691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Con đường cho những tấm lòng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861" y="1273676"/>
            <a:ext cx="1395194" cy="1395194"/>
          </a:xfrm>
          <a:prstGeom prst="rect">
            <a:avLst/>
          </a:prstGeom>
        </p:spPr>
      </p:pic>
      <p:sp>
        <p:nvSpPr>
          <p:cNvPr id="11" name="矩形: 圆角 6"/>
          <p:cNvSpPr/>
          <p:nvPr/>
        </p:nvSpPr>
        <p:spPr>
          <a:xfrm>
            <a:off x="4793369" y="2495031"/>
            <a:ext cx="6521178" cy="12816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Tấm lòng bao dung, ân tình ân nghĩa của quê hương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861" y="3758192"/>
            <a:ext cx="1395194" cy="1395194"/>
          </a:xfrm>
          <a:prstGeom prst="rect">
            <a:avLst/>
          </a:prstGeom>
        </p:spPr>
      </p:pic>
      <p:sp>
        <p:nvSpPr>
          <p:cNvPr id="13" name="矩形: 圆角 6"/>
          <p:cNvSpPr/>
          <p:nvPr/>
        </p:nvSpPr>
        <p:spPr>
          <a:xfrm>
            <a:off x="4793369" y="4960640"/>
            <a:ext cx="6521178" cy="128163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Quê hương nuôi dưỡng con về tâm hồn và lẽ sống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-336671" y="529336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7" name="组合 3"/>
          <p:cNvGrpSpPr/>
          <p:nvPr/>
        </p:nvGrpSpPr>
        <p:grpSpPr>
          <a:xfrm>
            <a:off x="4257863" y="2428383"/>
            <a:ext cx="4955436" cy="1414730"/>
            <a:chOff x="7577490" y="2033798"/>
            <a:chExt cx="4950797" cy="3037484"/>
          </a:xfrm>
        </p:grpSpPr>
        <p:sp>
          <p:nvSpPr>
            <p:cNvPr id="8" name="TextBox 30"/>
            <p:cNvSpPr txBox="1"/>
            <p:nvPr/>
          </p:nvSpPr>
          <p:spPr>
            <a:xfrm rot="16200000">
              <a:off x="9451578" y="652029"/>
              <a:ext cx="1304124" cy="48492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2800" i="1" dirty="0">
                  <a:latin typeface="+mj-lt"/>
                </a:rPr>
                <a:t>Cha mẹ mãi nhớ về ngày cưới</a:t>
              </a:r>
              <a:r>
                <a:rPr lang="vi-VN" sz="4400" i="1" dirty="0">
                  <a:latin typeface="+mj-lt"/>
                </a:rPr>
                <a:t/>
              </a:r>
              <a:br>
                <a:rPr lang="vi-VN" sz="4400" i="1" dirty="0">
                  <a:latin typeface="+mj-lt"/>
                </a:rPr>
              </a:br>
              <a:r>
                <a:rPr lang="vi-VN" sz="2800" i="1" dirty="0">
                  <a:latin typeface="+mj-lt"/>
                </a:rPr>
                <a:t>Ngày đầu tiên đẹp nhất trên đời.</a:t>
              </a:r>
              <a:endParaRPr lang="en-SG" sz="6600" i="1" dirty="0">
                <a:latin typeface="+mj-lt"/>
              </a:endParaRPr>
            </a:p>
          </p:txBody>
        </p:sp>
        <p:sp>
          <p:nvSpPr>
            <p:cNvPr id="9" name="矩形: 圆角 5"/>
            <p:cNvSpPr/>
            <p:nvPr/>
          </p:nvSpPr>
          <p:spPr>
            <a:xfrm>
              <a:off x="7577490" y="2033798"/>
              <a:ext cx="4937405" cy="3037484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r="54781" b="34906"/>
          <a:stretch>
            <a:fillRect/>
          </a:stretch>
        </p:blipFill>
        <p:spPr>
          <a:xfrm>
            <a:off x="915802" y="1270499"/>
            <a:ext cx="3005390" cy="2937396"/>
          </a:xfrm>
          <a:prstGeom prst="rect">
            <a:avLst/>
          </a:prstGeom>
        </p:spPr>
      </p:pic>
      <p:pic>
        <p:nvPicPr>
          <p:cNvPr id="11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888" y="5035741"/>
            <a:ext cx="2316681" cy="1268078"/>
          </a:xfrm>
          <a:prstGeom prst="rect">
            <a:avLst/>
          </a:prstGeom>
        </p:spPr>
      </p:pic>
      <p:pic>
        <p:nvPicPr>
          <p:cNvPr id="12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863" y="4959016"/>
            <a:ext cx="2316681" cy="1268078"/>
          </a:xfrm>
          <a:prstGeom prst="rect">
            <a:avLst/>
          </a:prstGeom>
        </p:spPr>
      </p:pic>
      <p:pic>
        <p:nvPicPr>
          <p:cNvPr id="13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152" y="4788896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矩形: 圆角 5"/>
          <p:cNvSpPr/>
          <p:nvPr/>
        </p:nvSpPr>
        <p:spPr>
          <a:xfrm>
            <a:off x="1532185" y="1026688"/>
            <a:ext cx="3803230" cy="3683125"/>
          </a:xfrm>
          <a:prstGeom prst="roundRect">
            <a:avLst>
              <a:gd name="adj" fmla="val 1128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0"/>
          <p:cNvSpPr/>
          <p:nvPr/>
        </p:nvSpPr>
        <p:spPr>
          <a:xfrm>
            <a:off x="4384327" y="4346613"/>
            <a:ext cx="6505346" cy="1895391"/>
          </a:xfrm>
          <a:prstGeom prst="roundRect">
            <a:avLst>
              <a:gd name="adj" fmla="val 1128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6"/>
          <p:cNvGrpSpPr/>
          <p:nvPr/>
        </p:nvGrpSpPr>
        <p:grpSpPr>
          <a:xfrm>
            <a:off x="8685240" y="774226"/>
            <a:ext cx="2204433" cy="759724"/>
            <a:chOff x="1079541" y="4140197"/>
            <a:chExt cx="2984643" cy="1028612"/>
          </a:xfrm>
        </p:grpSpPr>
        <p:pic>
          <p:nvPicPr>
            <p:cNvPr id="19" name="图片 1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704153" y="4381947"/>
              <a:ext cx="2360031" cy="786862"/>
            </a:xfrm>
            <a:prstGeom prst="rect">
              <a:avLst/>
            </a:prstGeom>
          </p:spPr>
        </p:pic>
        <p:pic>
          <p:nvPicPr>
            <p:cNvPr id="20" name="图片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079541" y="4140197"/>
              <a:ext cx="2360031" cy="78686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5" r="54781" b="34906"/>
          <a:stretch>
            <a:fillRect/>
          </a:stretch>
        </p:blipFill>
        <p:spPr>
          <a:xfrm>
            <a:off x="6769090" y="901770"/>
            <a:ext cx="3005390" cy="2937396"/>
          </a:xfrm>
          <a:prstGeom prst="rect">
            <a:avLst/>
          </a:prstGeom>
        </p:spPr>
      </p:pic>
      <p:sp>
        <p:nvSpPr>
          <p:cNvPr id="21" name="TextBox 30"/>
          <p:cNvSpPr txBox="1"/>
          <p:nvPr/>
        </p:nvSpPr>
        <p:spPr>
          <a:xfrm rot="16200000">
            <a:off x="3126023" y="-265517"/>
            <a:ext cx="615553" cy="33869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mãi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nhớ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lang="en-SG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</a:t>
            </a:r>
            <a:r>
              <a:rPr lang="vi-VN" sz="2800" b="1" i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SG" sz="2800" b="1" i="1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ới</a:t>
            </a:r>
            <a:endParaRPr lang="en-US" sz="2800" b="1" i="1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7"/>
          <p:cNvSpPr/>
          <p:nvPr/>
        </p:nvSpPr>
        <p:spPr>
          <a:xfrm rot="16200000">
            <a:off x="3126022" y="268582"/>
            <a:ext cx="615553" cy="36414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Mãi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vi-VN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zh-CN" altLang="en-US" sz="28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7"/>
          <p:cNvSpPr/>
          <p:nvPr/>
        </p:nvSpPr>
        <p:spPr>
          <a:xfrm rot="16200000">
            <a:off x="3126021" y="931627"/>
            <a:ext cx="615553" cy="36414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Gia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hạnh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phúc</a:t>
            </a:r>
            <a:endParaRPr lang="zh-CN" altLang="en-US" sz="28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7"/>
          <p:cNvSpPr/>
          <p:nvPr/>
        </p:nvSpPr>
        <p:spPr>
          <a:xfrm rot="16200000">
            <a:off x="2638443" y="2088982"/>
            <a:ext cx="1477328" cy="35003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SG" altLang="zh-CN" sz="2800" dirty="0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dirty="0" err="1"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endParaRPr lang="zh-CN" altLang="en-US" sz="2800" dirty="0"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7"/>
          <p:cNvSpPr/>
          <p:nvPr/>
        </p:nvSpPr>
        <p:spPr>
          <a:xfrm rot="16200000">
            <a:off x="6963188" y="2405681"/>
            <a:ext cx="1477328" cy="5781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Cha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muốn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cội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nhắn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nhủ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trân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SG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zh-CN" alt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16"/>
          <p:cNvGrpSpPr/>
          <p:nvPr/>
        </p:nvGrpSpPr>
        <p:grpSpPr>
          <a:xfrm>
            <a:off x="1368809" y="5230862"/>
            <a:ext cx="2204433" cy="759724"/>
            <a:chOff x="1079541" y="4140197"/>
            <a:chExt cx="2984643" cy="1028612"/>
          </a:xfrm>
        </p:grpSpPr>
        <p:pic>
          <p:nvPicPr>
            <p:cNvPr id="27" name="图片 1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704153" y="4381947"/>
              <a:ext cx="2360031" cy="786862"/>
            </a:xfrm>
            <a:prstGeom prst="rect">
              <a:avLst/>
            </a:prstGeom>
          </p:spPr>
        </p:pic>
        <p:pic>
          <p:nvPicPr>
            <p:cNvPr id="28" name="图片 1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1079541" y="4140197"/>
              <a:ext cx="2360031" cy="7868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29491" y="334817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7" name="组合 3"/>
          <p:cNvGrpSpPr/>
          <p:nvPr/>
        </p:nvGrpSpPr>
        <p:grpSpPr>
          <a:xfrm>
            <a:off x="6025247" y="2124890"/>
            <a:ext cx="4693803" cy="2626693"/>
            <a:chOff x="7678992" y="2033798"/>
            <a:chExt cx="4693803" cy="2626693"/>
          </a:xfrm>
        </p:grpSpPr>
        <p:sp>
          <p:nvSpPr>
            <p:cNvPr id="10" name="TextBox 30"/>
            <p:cNvSpPr txBox="1"/>
            <p:nvPr/>
          </p:nvSpPr>
          <p:spPr>
            <a:xfrm rot="16200000">
              <a:off x="8913894" y="1239979"/>
              <a:ext cx="2215991" cy="42672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66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I. </a:t>
              </a:r>
              <a:r>
                <a:rPr lang="en-SG" altLang="zh-CN" sz="66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Tìm</a:t>
              </a:r>
              <a:r>
                <a:rPr lang="en-SG" altLang="zh-CN" sz="66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6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hiểu</a:t>
              </a:r>
              <a:r>
                <a:rPr lang="en-SG" altLang="zh-CN" sz="66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6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chung</a:t>
              </a:r>
              <a:endParaRPr lang="en-US" sz="66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5218545" y="1607937"/>
            <a:ext cx="1854688" cy="618375"/>
          </a:xfrm>
          <a:prstGeom prst="rect">
            <a:avLst/>
          </a:prstGeom>
        </p:spPr>
      </p:pic>
      <p:pic>
        <p:nvPicPr>
          <p:cNvPr id="8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361" y="5003342"/>
            <a:ext cx="2316681" cy="1268078"/>
          </a:xfrm>
          <a:prstGeom prst="rect">
            <a:avLst/>
          </a:prstGeom>
        </p:spPr>
      </p:pic>
      <p:pic>
        <p:nvPicPr>
          <p:cNvPr id="11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757" y="5123293"/>
            <a:ext cx="2316681" cy="1268078"/>
          </a:xfrm>
          <a:prstGeom prst="rect">
            <a:avLst/>
          </a:prstGeom>
        </p:spPr>
      </p:pic>
      <p:pic>
        <p:nvPicPr>
          <p:cNvPr id="13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888" y="5035741"/>
            <a:ext cx="2316681" cy="1268078"/>
          </a:xfrm>
          <a:prstGeom prst="rect">
            <a:avLst/>
          </a:prstGeom>
        </p:spPr>
      </p:pic>
      <p:grpSp>
        <p:nvGrpSpPr>
          <p:cNvPr id="14" name="组合 16">
            <a:extLst>
              <a:ext uri="{FF2B5EF4-FFF2-40B4-BE49-F238E27FC236}">
                <a16:creationId xmlns:a16="http://schemas.microsoft.com/office/drawing/2014/main" xmlns="" id="{6F65456A-8F08-4C68-AAFE-28C53797EB37}"/>
              </a:ext>
            </a:extLst>
          </p:cNvPr>
          <p:cNvGrpSpPr/>
          <p:nvPr/>
        </p:nvGrpSpPr>
        <p:grpSpPr>
          <a:xfrm>
            <a:off x="474453" y="575504"/>
            <a:ext cx="8397026" cy="2581819"/>
            <a:chOff x="-328576" y="1937717"/>
            <a:chExt cx="11594432" cy="2581819"/>
          </a:xfrm>
        </p:grpSpPr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A67E9E7C-A2D3-4B70-A990-B9E4E6BA2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5167" y="1937717"/>
              <a:ext cx="3830689" cy="1600494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xmlns="" id="{CC162654-E050-4475-845D-0D10E3FD4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9219"/>
            <a:stretch/>
          </p:blipFill>
          <p:spPr>
            <a:xfrm>
              <a:off x="-328576" y="2085028"/>
              <a:ext cx="796069" cy="1600494"/>
            </a:xfrm>
            <a:prstGeom prst="rect">
              <a:avLst/>
            </a:pr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xmlns="" id="{07D1E52F-0BD0-4217-9D13-B7023CB57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9219"/>
            <a:stretch/>
          </p:blipFill>
          <p:spPr>
            <a:xfrm>
              <a:off x="1939919" y="2065978"/>
              <a:ext cx="796069" cy="1600494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xmlns="" id="{82C410F4-2F9A-487C-A870-3878B12CE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9219"/>
            <a:stretch/>
          </p:blipFill>
          <p:spPr>
            <a:xfrm flipH="1">
              <a:off x="4414891" y="2027878"/>
              <a:ext cx="796069" cy="1600494"/>
            </a:xfrm>
            <a:prstGeom prst="rect">
              <a:avLst/>
            </a:prstGeom>
          </p:spPr>
        </p:pic>
        <p:grpSp>
          <p:nvGrpSpPr>
            <p:cNvPr id="19" name="组合 3">
              <a:extLst>
                <a:ext uri="{FF2B5EF4-FFF2-40B4-BE49-F238E27FC236}">
                  <a16:creationId xmlns:a16="http://schemas.microsoft.com/office/drawing/2014/main" xmlns="" id="{BD45D809-A2CB-4FB8-9406-6FED3684B3F4}"/>
                </a:ext>
              </a:extLst>
            </p:cNvPr>
            <p:cNvGrpSpPr/>
            <p:nvPr/>
          </p:nvGrpSpPr>
          <p:grpSpPr>
            <a:xfrm>
              <a:off x="5004483" y="1937717"/>
              <a:ext cx="2562148" cy="2581819"/>
              <a:chOff x="5004483" y="1937717"/>
              <a:chExt cx="2562148" cy="2581819"/>
            </a:xfrm>
          </p:grpSpPr>
          <p:pic>
            <p:nvPicPr>
              <p:cNvPr id="26" name="图片 8">
                <a:extLst>
                  <a:ext uri="{FF2B5EF4-FFF2-40B4-BE49-F238E27FC236}">
                    <a16:creationId xmlns:a16="http://schemas.microsoft.com/office/drawing/2014/main" xmlns="" id="{E60E1AC4-474A-4A2A-94C5-1F03C1601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4483" y="1937717"/>
                <a:ext cx="2562148" cy="2581819"/>
              </a:xfrm>
              <a:prstGeom prst="rect">
                <a:avLst/>
              </a:prstGeom>
            </p:spPr>
          </p:pic>
          <p:pic>
            <p:nvPicPr>
              <p:cNvPr id="27" name="图片 2">
                <a:extLst>
                  <a:ext uri="{FF2B5EF4-FFF2-40B4-BE49-F238E27FC236}">
                    <a16:creationId xmlns:a16="http://schemas.microsoft.com/office/drawing/2014/main" xmlns="" id="{87718D3A-BE00-40BC-80CF-0DD1072BD1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2086" t="2639" r="2086" b="5398"/>
              <a:stretch/>
            </p:blipFill>
            <p:spPr>
              <a:xfrm>
                <a:off x="5381334" y="2379514"/>
                <a:ext cx="1617352" cy="1703536"/>
              </a:xfrm>
              <a:prstGeom prst="rect">
                <a:avLst/>
              </a:prstGeom>
            </p:spPr>
          </p:pic>
        </p:grpSp>
        <p:grpSp>
          <p:nvGrpSpPr>
            <p:cNvPr id="20" name="组合 5">
              <a:extLst>
                <a:ext uri="{FF2B5EF4-FFF2-40B4-BE49-F238E27FC236}">
                  <a16:creationId xmlns:a16="http://schemas.microsoft.com/office/drawing/2014/main" xmlns="" id="{CD91290D-0E37-468F-82FB-5F543E107992}"/>
                </a:ext>
              </a:extLst>
            </p:cNvPr>
            <p:cNvGrpSpPr/>
            <p:nvPr/>
          </p:nvGrpSpPr>
          <p:grpSpPr>
            <a:xfrm>
              <a:off x="2627165" y="2065978"/>
              <a:ext cx="2080794" cy="2096770"/>
              <a:chOff x="2627165" y="2065978"/>
              <a:chExt cx="2080794" cy="2096770"/>
            </a:xfrm>
          </p:grpSpPr>
          <p:pic>
            <p:nvPicPr>
              <p:cNvPr id="24" name="图片 7">
                <a:extLst>
                  <a:ext uri="{FF2B5EF4-FFF2-40B4-BE49-F238E27FC236}">
                    <a16:creationId xmlns:a16="http://schemas.microsoft.com/office/drawing/2014/main" xmlns="" id="{22C36A62-D4EF-4666-95EF-1BDD8BCEF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7165" y="2065978"/>
                <a:ext cx="2080794" cy="2096770"/>
              </a:xfrm>
              <a:prstGeom prst="rect">
                <a:avLst/>
              </a:prstGeom>
            </p:spPr>
          </p:pic>
          <p:pic>
            <p:nvPicPr>
              <p:cNvPr id="25" name="图片 4">
                <a:extLst>
                  <a:ext uri="{FF2B5EF4-FFF2-40B4-BE49-F238E27FC236}">
                    <a16:creationId xmlns:a16="http://schemas.microsoft.com/office/drawing/2014/main" xmlns="" id="{BE16F67D-9EE9-4205-99EB-2DAE49D6F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2512" y="2423157"/>
                <a:ext cx="1246984" cy="1382008"/>
              </a:xfrm>
              <a:prstGeom prst="rect">
                <a:avLst/>
              </a:prstGeom>
            </p:spPr>
          </p:pic>
        </p:grpSp>
        <p:grpSp>
          <p:nvGrpSpPr>
            <p:cNvPr id="21" name="组合 15">
              <a:extLst>
                <a:ext uri="{FF2B5EF4-FFF2-40B4-BE49-F238E27FC236}">
                  <a16:creationId xmlns:a16="http://schemas.microsoft.com/office/drawing/2014/main" xmlns="" id="{1196A8E1-AED8-49FB-B450-41FD61697E0D}"/>
                </a:ext>
              </a:extLst>
            </p:cNvPr>
            <p:cNvGrpSpPr/>
            <p:nvPr/>
          </p:nvGrpSpPr>
          <p:grpSpPr>
            <a:xfrm>
              <a:off x="467493" y="2065978"/>
              <a:ext cx="1863148" cy="1877452"/>
              <a:chOff x="467493" y="2065978"/>
              <a:chExt cx="1863148" cy="1877452"/>
            </a:xfrm>
          </p:grpSpPr>
          <p:pic>
            <p:nvPicPr>
              <p:cNvPr id="22" name="图片 6">
                <a:extLst>
                  <a:ext uri="{FF2B5EF4-FFF2-40B4-BE49-F238E27FC236}">
                    <a16:creationId xmlns:a16="http://schemas.microsoft.com/office/drawing/2014/main" xmlns="" id="{D89E42C4-825B-4EA7-AF27-9AB309A2B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493" y="2065978"/>
                <a:ext cx="1863148" cy="1877452"/>
              </a:xfrm>
              <a:prstGeom prst="rect">
                <a:avLst/>
              </a:prstGeom>
            </p:spPr>
          </p:pic>
          <p:pic>
            <p:nvPicPr>
              <p:cNvPr id="23" name="图片 13">
                <a:extLst>
                  <a:ext uri="{FF2B5EF4-FFF2-40B4-BE49-F238E27FC236}">
                    <a16:creationId xmlns:a16="http://schemas.microsoft.com/office/drawing/2014/main" xmlns="" id="{2C75A280-B93D-4C5A-9434-0EB528B18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5983" y="2379514"/>
                <a:ext cx="993936" cy="125409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6" y="838200"/>
            <a:ext cx="5159828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4870" y="2912932"/>
            <a:ext cx="3145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17029" y="1072843"/>
            <a:ext cx="5595256" cy="998117"/>
            <a:chOff x="752110" y="642350"/>
            <a:chExt cx="7301111" cy="108373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1288394" y="642350"/>
              <a:ext cx="6764827" cy="10837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5170841" y="958439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6271491" y="3060845"/>
            <a:ext cx="4940795" cy="1150725"/>
            <a:chOff x="777237" y="774110"/>
            <a:chExt cx="7322179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777237" y="774110"/>
              <a:ext cx="7322179" cy="15480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marL="0" lvl="0" indent="0"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Tìm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đọc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thêm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bài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</a:t>
              </a: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Y Ph</a:t>
              </a: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ơng</a:t>
              </a:r>
              <a:endParaRPr lang="en-SG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21955" y="3014665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  <p:pic>
        <p:nvPicPr>
          <p:cNvPr id="15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330" y="4947842"/>
            <a:ext cx="2316681" cy="1268078"/>
          </a:xfrm>
          <a:prstGeom prst="rect">
            <a:avLst/>
          </a:prstGeom>
        </p:spPr>
      </p:pic>
      <p:pic>
        <p:nvPicPr>
          <p:cNvPr id="16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864" y="4970894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6"/>
          <p:cNvSpPr/>
          <p:nvPr/>
        </p:nvSpPr>
        <p:spPr>
          <a:xfrm rot="5400000" flipH="1">
            <a:off x="512679" y="-932812"/>
            <a:ext cx="7278130" cy="8303494"/>
          </a:xfrm>
          <a:custGeom>
            <a:avLst/>
            <a:gdLst>
              <a:gd name="connsiteX0" fmla="*/ 0 w 4454013"/>
              <a:gd name="connsiteY0" fmla="*/ 0 h 2251587"/>
              <a:gd name="connsiteX1" fmla="*/ 4454013 w 4454013"/>
              <a:gd name="connsiteY1" fmla="*/ 0 h 2251587"/>
              <a:gd name="connsiteX2" fmla="*/ 4454013 w 4454013"/>
              <a:gd name="connsiteY2" fmla="*/ 2251587 h 2251587"/>
              <a:gd name="connsiteX3" fmla="*/ 0 w 4454013"/>
              <a:gd name="connsiteY3" fmla="*/ 2251587 h 2251587"/>
              <a:gd name="connsiteX4" fmla="*/ 0 w 4454013"/>
              <a:gd name="connsiteY4" fmla="*/ 0 h 2251587"/>
              <a:gd name="connsiteX0-1" fmla="*/ 0 w 4454013"/>
              <a:gd name="connsiteY0-2" fmla="*/ 78 h 2251665"/>
              <a:gd name="connsiteX1-3" fmla="*/ 894735 w 4454013"/>
              <a:gd name="connsiteY1-4" fmla="*/ 393369 h 2251665"/>
              <a:gd name="connsiteX2-5" fmla="*/ 4454013 w 4454013"/>
              <a:gd name="connsiteY2-6" fmla="*/ 78 h 2251665"/>
              <a:gd name="connsiteX3-7" fmla="*/ 4454013 w 4454013"/>
              <a:gd name="connsiteY3-8" fmla="*/ 2251665 h 2251665"/>
              <a:gd name="connsiteX4-9" fmla="*/ 0 w 4454013"/>
              <a:gd name="connsiteY4-10" fmla="*/ 2251665 h 2251665"/>
              <a:gd name="connsiteX5" fmla="*/ 0 w 4454013"/>
              <a:gd name="connsiteY5" fmla="*/ 78 h 2251665"/>
              <a:gd name="connsiteX0-11" fmla="*/ 0 w 4454013"/>
              <a:gd name="connsiteY0-12" fmla="*/ 2465 h 2254052"/>
              <a:gd name="connsiteX1-13" fmla="*/ 894735 w 4454013"/>
              <a:gd name="connsiteY1-14" fmla="*/ 395756 h 2254052"/>
              <a:gd name="connsiteX2-15" fmla="*/ 4454013 w 4454013"/>
              <a:gd name="connsiteY2-16" fmla="*/ 2465 h 2254052"/>
              <a:gd name="connsiteX3-17" fmla="*/ 4454013 w 4454013"/>
              <a:gd name="connsiteY3-18" fmla="*/ 2254052 h 2254052"/>
              <a:gd name="connsiteX4-19" fmla="*/ 0 w 4454013"/>
              <a:gd name="connsiteY4-20" fmla="*/ 2254052 h 2254052"/>
              <a:gd name="connsiteX5-21" fmla="*/ 0 w 4454013"/>
              <a:gd name="connsiteY5-22" fmla="*/ 2465 h 2254052"/>
              <a:gd name="connsiteX0-23" fmla="*/ 0 w 4454013"/>
              <a:gd name="connsiteY0-24" fmla="*/ 2465 h 2254052"/>
              <a:gd name="connsiteX1-25" fmla="*/ 894735 w 4454013"/>
              <a:gd name="connsiteY1-26" fmla="*/ 395756 h 2254052"/>
              <a:gd name="connsiteX2-27" fmla="*/ 4454013 w 4454013"/>
              <a:gd name="connsiteY2-28" fmla="*/ 2465 h 2254052"/>
              <a:gd name="connsiteX3-29" fmla="*/ 4454013 w 4454013"/>
              <a:gd name="connsiteY3-30" fmla="*/ 2254052 h 2254052"/>
              <a:gd name="connsiteX4-31" fmla="*/ 0 w 4454013"/>
              <a:gd name="connsiteY4-32" fmla="*/ 2254052 h 2254052"/>
              <a:gd name="connsiteX5-33" fmla="*/ 0 w 4454013"/>
              <a:gd name="connsiteY5-34" fmla="*/ 2465 h 2254052"/>
              <a:gd name="connsiteX0-35" fmla="*/ 0 w 4454013"/>
              <a:gd name="connsiteY0-36" fmla="*/ 183052 h 2434639"/>
              <a:gd name="connsiteX1-37" fmla="*/ 894735 w 4454013"/>
              <a:gd name="connsiteY1-38" fmla="*/ 576343 h 2434639"/>
              <a:gd name="connsiteX2-39" fmla="*/ 2664542 w 4454013"/>
              <a:gd name="connsiteY2-40" fmla="*/ 183052 h 2434639"/>
              <a:gd name="connsiteX3-41" fmla="*/ 4454013 w 4454013"/>
              <a:gd name="connsiteY3-42" fmla="*/ 183052 h 2434639"/>
              <a:gd name="connsiteX4-43" fmla="*/ 4454013 w 4454013"/>
              <a:gd name="connsiteY4-44" fmla="*/ 2434639 h 2434639"/>
              <a:gd name="connsiteX5-45" fmla="*/ 0 w 4454013"/>
              <a:gd name="connsiteY5-46" fmla="*/ 2434639 h 2434639"/>
              <a:gd name="connsiteX6" fmla="*/ 0 w 4454013"/>
              <a:gd name="connsiteY6" fmla="*/ 183052 h 2434639"/>
              <a:gd name="connsiteX0-47" fmla="*/ 0 w 4454013"/>
              <a:gd name="connsiteY0-48" fmla="*/ 128133 h 2379720"/>
              <a:gd name="connsiteX1-49" fmla="*/ 894735 w 4454013"/>
              <a:gd name="connsiteY1-50" fmla="*/ 521424 h 2379720"/>
              <a:gd name="connsiteX2-51" fmla="*/ 2664542 w 4454013"/>
              <a:gd name="connsiteY2-52" fmla="*/ 128133 h 2379720"/>
              <a:gd name="connsiteX3-53" fmla="*/ 4454013 w 4454013"/>
              <a:gd name="connsiteY3-54" fmla="*/ 128133 h 2379720"/>
              <a:gd name="connsiteX4-55" fmla="*/ 4454013 w 4454013"/>
              <a:gd name="connsiteY4-56" fmla="*/ 2379720 h 2379720"/>
              <a:gd name="connsiteX5-57" fmla="*/ 0 w 4454013"/>
              <a:gd name="connsiteY5-58" fmla="*/ 2379720 h 2379720"/>
              <a:gd name="connsiteX6-59" fmla="*/ 0 w 4454013"/>
              <a:gd name="connsiteY6-60" fmla="*/ 128133 h 2379720"/>
              <a:gd name="connsiteX0-61" fmla="*/ 0 w 4454013"/>
              <a:gd name="connsiteY0-62" fmla="*/ 128133 h 2379720"/>
              <a:gd name="connsiteX1-63" fmla="*/ 894735 w 4454013"/>
              <a:gd name="connsiteY1-64" fmla="*/ 521424 h 2379720"/>
              <a:gd name="connsiteX2-65" fmla="*/ 2664542 w 4454013"/>
              <a:gd name="connsiteY2-66" fmla="*/ 128133 h 2379720"/>
              <a:gd name="connsiteX3-67" fmla="*/ 4454013 w 4454013"/>
              <a:gd name="connsiteY3-68" fmla="*/ 128133 h 2379720"/>
              <a:gd name="connsiteX4-69" fmla="*/ 4454013 w 4454013"/>
              <a:gd name="connsiteY4-70" fmla="*/ 2379720 h 2379720"/>
              <a:gd name="connsiteX5-71" fmla="*/ 0 w 4454013"/>
              <a:gd name="connsiteY5-72" fmla="*/ 2379720 h 2379720"/>
              <a:gd name="connsiteX6-73" fmla="*/ 0 w 4454013"/>
              <a:gd name="connsiteY6-74" fmla="*/ 128133 h 2379720"/>
              <a:gd name="connsiteX0-75" fmla="*/ 0 w 4454013"/>
              <a:gd name="connsiteY0-76" fmla="*/ 707922 h 2959509"/>
              <a:gd name="connsiteX1-77" fmla="*/ 894735 w 4454013"/>
              <a:gd name="connsiteY1-78" fmla="*/ 1101213 h 2959509"/>
              <a:gd name="connsiteX2-79" fmla="*/ 2664542 w 4454013"/>
              <a:gd name="connsiteY2-80" fmla="*/ 707922 h 2959509"/>
              <a:gd name="connsiteX3-81" fmla="*/ 3765755 w 4454013"/>
              <a:gd name="connsiteY3-82" fmla="*/ 0 h 2959509"/>
              <a:gd name="connsiteX4-83" fmla="*/ 4454013 w 4454013"/>
              <a:gd name="connsiteY4-84" fmla="*/ 707922 h 2959509"/>
              <a:gd name="connsiteX5-85" fmla="*/ 4454013 w 4454013"/>
              <a:gd name="connsiteY5-86" fmla="*/ 2959509 h 2959509"/>
              <a:gd name="connsiteX6-87" fmla="*/ 0 w 4454013"/>
              <a:gd name="connsiteY6-88" fmla="*/ 2959509 h 2959509"/>
              <a:gd name="connsiteX7" fmla="*/ 0 w 4454013"/>
              <a:gd name="connsiteY7" fmla="*/ 707922 h 2959509"/>
              <a:gd name="connsiteX0-89" fmla="*/ 0 w 4454013"/>
              <a:gd name="connsiteY0-90" fmla="*/ 707922 h 2959509"/>
              <a:gd name="connsiteX1-91" fmla="*/ 894735 w 4454013"/>
              <a:gd name="connsiteY1-92" fmla="*/ 1101213 h 2959509"/>
              <a:gd name="connsiteX2-93" fmla="*/ 2664542 w 4454013"/>
              <a:gd name="connsiteY2-94" fmla="*/ 707922 h 2959509"/>
              <a:gd name="connsiteX3-95" fmla="*/ 3765755 w 4454013"/>
              <a:gd name="connsiteY3-96" fmla="*/ 0 h 2959509"/>
              <a:gd name="connsiteX4-97" fmla="*/ 4454013 w 4454013"/>
              <a:gd name="connsiteY4-98" fmla="*/ 707922 h 2959509"/>
              <a:gd name="connsiteX5-99" fmla="*/ 4454013 w 4454013"/>
              <a:gd name="connsiteY5-100" fmla="*/ 2959509 h 2959509"/>
              <a:gd name="connsiteX6-101" fmla="*/ 0 w 4454013"/>
              <a:gd name="connsiteY6-102" fmla="*/ 2959509 h 2959509"/>
              <a:gd name="connsiteX7-103" fmla="*/ 0 w 4454013"/>
              <a:gd name="connsiteY7-104" fmla="*/ 707922 h 2959509"/>
              <a:gd name="connsiteX0-105" fmla="*/ 0 w 4454013"/>
              <a:gd name="connsiteY0-106" fmla="*/ 707922 h 2959509"/>
              <a:gd name="connsiteX1-107" fmla="*/ 894735 w 4454013"/>
              <a:gd name="connsiteY1-108" fmla="*/ 1101213 h 2959509"/>
              <a:gd name="connsiteX2-109" fmla="*/ 2664542 w 4454013"/>
              <a:gd name="connsiteY2-110" fmla="*/ 707922 h 2959509"/>
              <a:gd name="connsiteX3-111" fmla="*/ 3765755 w 4454013"/>
              <a:gd name="connsiteY3-112" fmla="*/ 0 h 2959509"/>
              <a:gd name="connsiteX4-113" fmla="*/ 4454013 w 4454013"/>
              <a:gd name="connsiteY4-114" fmla="*/ 707922 h 2959509"/>
              <a:gd name="connsiteX5-115" fmla="*/ 4454013 w 4454013"/>
              <a:gd name="connsiteY5-116" fmla="*/ 2959509 h 2959509"/>
              <a:gd name="connsiteX6-117" fmla="*/ 0 w 4454013"/>
              <a:gd name="connsiteY6-118" fmla="*/ 2959509 h 2959509"/>
              <a:gd name="connsiteX7-119" fmla="*/ 0 w 4454013"/>
              <a:gd name="connsiteY7-120" fmla="*/ 707922 h 2959509"/>
              <a:gd name="connsiteX0-121" fmla="*/ 0 w 4454013"/>
              <a:gd name="connsiteY0-122" fmla="*/ 707922 h 2959509"/>
              <a:gd name="connsiteX1-123" fmla="*/ 894735 w 4454013"/>
              <a:gd name="connsiteY1-124" fmla="*/ 1101213 h 2959509"/>
              <a:gd name="connsiteX2-125" fmla="*/ 2664542 w 4454013"/>
              <a:gd name="connsiteY2-126" fmla="*/ 707922 h 2959509"/>
              <a:gd name="connsiteX3-127" fmla="*/ 3765755 w 4454013"/>
              <a:gd name="connsiteY3-128" fmla="*/ 0 h 2959509"/>
              <a:gd name="connsiteX4-129" fmla="*/ 4454013 w 4454013"/>
              <a:gd name="connsiteY4-130" fmla="*/ 707922 h 2959509"/>
              <a:gd name="connsiteX5-131" fmla="*/ 4454013 w 4454013"/>
              <a:gd name="connsiteY5-132" fmla="*/ 2959509 h 2959509"/>
              <a:gd name="connsiteX6-133" fmla="*/ 0 w 4454013"/>
              <a:gd name="connsiteY6-134" fmla="*/ 2959509 h 2959509"/>
              <a:gd name="connsiteX7-135" fmla="*/ 0 w 4454013"/>
              <a:gd name="connsiteY7-136" fmla="*/ 707922 h 2959509"/>
              <a:gd name="connsiteX0-137" fmla="*/ 0 w 4462417"/>
              <a:gd name="connsiteY0-138" fmla="*/ 707922 h 2959509"/>
              <a:gd name="connsiteX1-139" fmla="*/ 894735 w 4462417"/>
              <a:gd name="connsiteY1-140" fmla="*/ 1101213 h 2959509"/>
              <a:gd name="connsiteX2-141" fmla="*/ 2664542 w 4462417"/>
              <a:gd name="connsiteY2-142" fmla="*/ 707922 h 2959509"/>
              <a:gd name="connsiteX3-143" fmla="*/ 3765755 w 4462417"/>
              <a:gd name="connsiteY3-144" fmla="*/ 0 h 2959509"/>
              <a:gd name="connsiteX4-145" fmla="*/ 4462417 w 4462417"/>
              <a:gd name="connsiteY4-146" fmla="*/ 2934879 h 2959509"/>
              <a:gd name="connsiteX5-147" fmla="*/ 4454013 w 4462417"/>
              <a:gd name="connsiteY5-148" fmla="*/ 2959509 h 2959509"/>
              <a:gd name="connsiteX6-149" fmla="*/ 0 w 4462417"/>
              <a:gd name="connsiteY6-150" fmla="*/ 2959509 h 2959509"/>
              <a:gd name="connsiteX7-151" fmla="*/ 0 w 4462417"/>
              <a:gd name="connsiteY7-152" fmla="*/ 707922 h 2959509"/>
              <a:gd name="connsiteX0-153" fmla="*/ 0 w 4502778"/>
              <a:gd name="connsiteY0-154" fmla="*/ 707922 h 2959509"/>
              <a:gd name="connsiteX1-155" fmla="*/ 894735 w 4502778"/>
              <a:gd name="connsiteY1-156" fmla="*/ 1101213 h 2959509"/>
              <a:gd name="connsiteX2-157" fmla="*/ 2664542 w 4502778"/>
              <a:gd name="connsiteY2-158" fmla="*/ 707922 h 2959509"/>
              <a:gd name="connsiteX3-159" fmla="*/ 3765755 w 4502778"/>
              <a:gd name="connsiteY3-160" fmla="*/ 0 h 2959509"/>
              <a:gd name="connsiteX4-161" fmla="*/ 4462417 w 4502778"/>
              <a:gd name="connsiteY4-162" fmla="*/ 2934879 h 2959509"/>
              <a:gd name="connsiteX5-163" fmla="*/ 4454013 w 4502778"/>
              <a:gd name="connsiteY5-164" fmla="*/ 2959509 h 2959509"/>
              <a:gd name="connsiteX6-165" fmla="*/ 0 w 4502778"/>
              <a:gd name="connsiteY6-166" fmla="*/ 2959509 h 2959509"/>
              <a:gd name="connsiteX7-167" fmla="*/ 0 w 4502778"/>
              <a:gd name="connsiteY7-168" fmla="*/ 707922 h 2959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103" y="connsiteY7-104"/>
              </a:cxn>
            </a:cxnLst>
            <a:rect l="l" t="t" r="r" b="b"/>
            <a:pathLst>
              <a:path w="4502778" h="2959509">
                <a:moveTo>
                  <a:pt x="0" y="707922"/>
                </a:moveTo>
                <a:cubicBezTo>
                  <a:pt x="222864" y="701367"/>
                  <a:pt x="435897" y="1274917"/>
                  <a:pt x="894735" y="1101213"/>
                </a:cubicBezTo>
                <a:cubicBezTo>
                  <a:pt x="1376516" y="991419"/>
                  <a:pt x="1835355" y="340850"/>
                  <a:pt x="2664542" y="707922"/>
                </a:cubicBezTo>
                <a:cubicBezTo>
                  <a:pt x="3283975" y="857044"/>
                  <a:pt x="3467510" y="0"/>
                  <a:pt x="3765755" y="0"/>
                </a:cubicBezTo>
                <a:cubicBezTo>
                  <a:pt x="4064000" y="0"/>
                  <a:pt x="4663354" y="536070"/>
                  <a:pt x="4462417" y="2934879"/>
                </a:cubicBezTo>
                <a:lnTo>
                  <a:pt x="4454013" y="2959509"/>
                </a:lnTo>
                <a:lnTo>
                  <a:pt x="0" y="2959509"/>
                </a:lnTo>
                <a:lnTo>
                  <a:pt x="0" y="70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9424219" y="2321169"/>
            <a:ext cx="2767781" cy="45368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79350" y="80722"/>
            <a:ext cx="54166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gặp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buổi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SG" altLang="zh-CN" sz="88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2</a:t>
            </a:r>
            <a:r>
              <a:rPr lang="en-SG" altLang="zh-CN" sz="88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8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5632" r="6078"/>
          <a:stretch>
            <a:fillRect/>
          </a:stretch>
        </p:blipFill>
        <p:spPr>
          <a:xfrm rot="20682979" flipH="1" flipV="1">
            <a:off x="240187" y="-172366"/>
            <a:ext cx="891607" cy="1941997"/>
          </a:xfrm>
          <a:prstGeom prst="rect">
            <a:avLst/>
          </a:prstGeom>
        </p:spPr>
      </p:pic>
      <p:pic>
        <p:nvPicPr>
          <p:cNvPr id="7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81" y="5589922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矩形: 圆角 6"/>
          <p:cNvSpPr/>
          <p:nvPr/>
        </p:nvSpPr>
        <p:spPr>
          <a:xfrm>
            <a:off x="946281" y="1105247"/>
            <a:ext cx="3439834" cy="4689592"/>
          </a:xfrm>
          <a:prstGeom prst="roundRect">
            <a:avLst>
              <a:gd name="adj" fmla="val 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Káº¿t quáº£ hÃ¬nh áº£nh cho tÃ¡c giáº£ y phÆ°Æ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2" y="1241051"/>
            <a:ext cx="3118230" cy="43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"/>
          <p:cNvSpPr/>
          <p:nvPr/>
        </p:nvSpPr>
        <p:spPr>
          <a:xfrm>
            <a:off x="6319823" y="563555"/>
            <a:ext cx="3074275" cy="8622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313732" y="1889240"/>
            <a:ext cx="510587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1948)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>
            <a:fillRect/>
          </a:stretch>
        </p:blipFill>
        <p:spPr>
          <a:xfrm>
            <a:off x="4728091" y="1918622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293066" y="3457653"/>
            <a:ext cx="540594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Cao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>
            <a:fillRect/>
          </a:stretch>
        </p:blipFill>
        <p:spPr>
          <a:xfrm>
            <a:off x="4707425" y="3313609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313732" y="4545032"/>
            <a:ext cx="5105878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rcRect t="9748" b="22725"/>
          <a:stretch>
            <a:fillRect/>
          </a:stretch>
        </p:blipFill>
        <p:spPr>
          <a:xfrm>
            <a:off x="4728091" y="4918035"/>
            <a:ext cx="1317627" cy="8897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ounded Rectangle 2"/>
          <p:cNvSpPr/>
          <p:nvPr/>
        </p:nvSpPr>
        <p:spPr>
          <a:xfrm>
            <a:off x="5838974" y="843038"/>
            <a:ext cx="364183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3"/>
          <p:cNvSpPr/>
          <p:nvPr/>
        </p:nvSpPr>
        <p:spPr>
          <a:xfrm>
            <a:off x="3719945" y="2246029"/>
            <a:ext cx="7879892" cy="355160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…….</a:t>
            </a:r>
          </a:p>
          <a:p>
            <a:pPr algn="just">
              <a:lnSpc>
                <a:spcPct val="120000"/>
              </a:lnSpc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PTBĐ: ………………………….....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5787" y="2349940"/>
            <a:ext cx="10823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4571" y="2997383"/>
            <a:ext cx="197361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60758" y="2980848"/>
            <a:ext cx="8322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4515" y="4272002"/>
            <a:ext cx="111440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9124" y="4911746"/>
            <a:ext cx="20040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54" y="4656640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6136" y="277092"/>
            <a:ext cx="11100759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áº¿t quáº£ hÃ¬nh áº£nh cho cÃ¡i lá»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21" y="4031086"/>
            <a:ext cx="4822121" cy="2578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Káº¿t quáº£ hÃ¬nh áº£nh cho Äan lá»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6" y="3902298"/>
            <a:ext cx="5267459" cy="2707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0" y="1145309"/>
            <a:ext cx="6597073" cy="6858000"/>
          </a:xfrm>
          <a:prstGeom prst="rect">
            <a:avLst/>
          </a:prstGeom>
        </p:spPr>
      </p:pic>
      <p:grpSp>
        <p:nvGrpSpPr>
          <p:cNvPr id="9" name="组合 3"/>
          <p:cNvGrpSpPr/>
          <p:nvPr/>
        </p:nvGrpSpPr>
        <p:grpSpPr>
          <a:xfrm>
            <a:off x="1586030" y="1857035"/>
            <a:ext cx="4693803" cy="2626693"/>
            <a:chOff x="7678992" y="2033798"/>
            <a:chExt cx="4693803" cy="2626693"/>
          </a:xfrm>
        </p:grpSpPr>
        <p:sp>
          <p:nvSpPr>
            <p:cNvPr id="12" name="TextBox 30"/>
            <p:cNvSpPr txBox="1"/>
            <p:nvPr/>
          </p:nvSpPr>
          <p:spPr>
            <a:xfrm rot="16200000">
              <a:off x="9022489" y="1349128"/>
              <a:ext cx="2031325" cy="398758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II.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hiểu</a:t>
              </a:r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văn</a:t>
              </a:r>
              <a:r>
                <a:rPr lang="en-SG" altLang="zh-CN" sz="6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6000" b="1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bản</a:t>
              </a:r>
              <a:endParaRPr lang="en-US" sz="60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811656" y="1328538"/>
            <a:ext cx="1854688" cy="618375"/>
          </a:xfrm>
          <a:prstGeom prst="rect">
            <a:avLst/>
          </a:prstGeom>
        </p:spPr>
      </p:pic>
      <p:pic>
        <p:nvPicPr>
          <p:cNvPr id="10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888" y="5035741"/>
            <a:ext cx="2316681" cy="1268078"/>
          </a:xfrm>
          <a:prstGeom prst="rect">
            <a:avLst/>
          </a:prstGeom>
        </p:spPr>
      </p:pic>
      <p:pic>
        <p:nvPicPr>
          <p:cNvPr id="13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152" y="5106837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13857" y="2009775"/>
            <a:ext cx="9428843" cy="3895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545" y="-1897915"/>
            <a:ext cx="9423400" cy="942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9675" y="2526476"/>
            <a:ext cx="4749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SG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29"/>
          <p:cNvGrpSpPr/>
          <p:nvPr/>
        </p:nvGrpSpPr>
        <p:grpSpPr>
          <a:xfrm>
            <a:off x="4692147" y="4109327"/>
            <a:ext cx="2857499" cy="2400813"/>
            <a:chOff x="3948113" y="3319481"/>
            <a:chExt cx="1206103" cy="903684"/>
          </a:xfrm>
        </p:grpSpPr>
        <p:sp>
          <p:nvSpPr>
            <p:cNvPr id="23" name="Freeform: Shape 22"/>
            <p:cNvSpPr/>
            <p:nvPr/>
          </p:nvSpPr>
          <p:spPr bwMode="auto">
            <a:xfrm>
              <a:off x="4024313" y="3620709"/>
              <a:ext cx="1054894" cy="602456"/>
            </a:xfrm>
            <a:custGeom>
              <a:avLst/>
              <a:gdLst>
                <a:gd name="T0" fmla="*/ 894 w 894"/>
                <a:gd name="T1" fmla="*/ 0 h 511"/>
                <a:gd name="T2" fmla="*/ 845 w 894"/>
                <a:gd name="T3" fmla="*/ 192 h 511"/>
                <a:gd name="T4" fmla="*/ 779 w 894"/>
                <a:gd name="T5" fmla="*/ 451 h 511"/>
                <a:gd name="T6" fmla="*/ 703 w 894"/>
                <a:gd name="T7" fmla="*/ 511 h 511"/>
                <a:gd name="T8" fmla="*/ 187 w 894"/>
                <a:gd name="T9" fmla="*/ 511 h 511"/>
                <a:gd name="T10" fmla="*/ 116 w 894"/>
                <a:gd name="T11" fmla="*/ 457 h 511"/>
                <a:gd name="T12" fmla="*/ 3 w 894"/>
                <a:gd name="T13" fmla="*/ 14 h 511"/>
                <a:gd name="T14" fmla="*/ 0 w 894"/>
                <a:gd name="T15" fmla="*/ 0 h 511"/>
                <a:gd name="T16" fmla="*/ 894 w 894"/>
                <a:gd name="T17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4" h="511">
                  <a:moveTo>
                    <a:pt x="894" y="0"/>
                  </a:moveTo>
                  <a:cubicBezTo>
                    <a:pt x="877" y="65"/>
                    <a:pt x="861" y="128"/>
                    <a:pt x="845" y="192"/>
                  </a:cubicBezTo>
                  <a:cubicBezTo>
                    <a:pt x="823" y="278"/>
                    <a:pt x="801" y="365"/>
                    <a:pt x="779" y="451"/>
                  </a:cubicBezTo>
                  <a:cubicBezTo>
                    <a:pt x="767" y="495"/>
                    <a:pt x="747" y="511"/>
                    <a:pt x="703" y="511"/>
                  </a:cubicBezTo>
                  <a:cubicBezTo>
                    <a:pt x="531" y="511"/>
                    <a:pt x="359" y="511"/>
                    <a:pt x="187" y="511"/>
                  </a:cubicBezTo>
                  <a:cubicBezTo>
                    <a:pt x="148" y="511"/>
                    <a:pt x="125" y="494"/>
                    <a:pt x="116" y="457"/>
                  </a:cubicBezTo>
                  <a:cubicBezTo>
                    <a:pt x="78" y="309"/>
                    <a:pt x="40" y="162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298" y="0"/>
                    <a:pt x="595" y="0"/>
                    <a:pt x="89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4" name="Freeform: Shape 23"/>
            <p:cNvSpPr/>
            <p:nvPr/>
          </p:nvSpPr>
          <p:spPr bwMode="auto">
            <a:xfrm>
              <a:off x="3948113" y="3319481"/>
              <a:ext cx="1206103" cy="225028"/>
            </a:xfrm>
            <a:custGeom>
              <a:avLst/>
              <a:gdLst>
                <a:gd name="T0" fmla="*/ 510 w 1023"/>
                <a:gd name="T1" fmla="*/ 191 h 191"/>
                <a:gd name="T2" fmla="*/ 74 w 1023"/>
                <a:gd name="T3" fmla="*/ 191 h 191"/>
                <a:gd name="T4" fmla="*/ 0 w 1023"/>
                <a:gd name="T5" fmla="*/ 117 h 191"/>
                <a:gd name="T6" fmla="*/ 0 w 1023"/>
                <a:gd name="T7" fmla="*/ 67 h 191"/>
                <a:gd name="T8" fmla="*/ 68 w 1023"/>
                <a:gd name="T9" fmla="*/ 0 h 191"/>
                <a:gd name="T10" fmla="*/ 640 w 1023"/>
                <a:gd name="T11" fmla="*/ 0 h 191"/>
                <a:gd name="T12" fmla="*/ 950 w 1023"/>
                <a:gd name="T13" fmla="*/ 0 h 191"/>
                <a:gd name="T14" fmla="*/ 1023 w 1023"/>
                <a:gd name="T15" fmla="*/ 73 h 191"/>
                <a:gd name="T16" fmla="*/ 1023 w 1023"/>
                <a:gd name="T17" fmla="*/ 121 h 191"/>
                <a:gd name="T18" fmla="*/ 954 w 1023"/>
                <a:gd name="T19" fmla="*/ 191 h 191"/>
                <a:gd name="T20" fmla="*/ 510 w 1023"/>
                <a:gd name="T21" fmla="*/ 191 h 191"/>
                <a:gd name="T22" fmla="*/ 510 w 1023"/>
                <a:gd name="T23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3" h="191">
                  <a:moveTo>
                    <a:pt x="510" y="191"/>
                  </a:moveTo>
                  <a:cubicBezTo>
                    <a:pt x="364" y="191"/>
                    <a:pt x="219" y="191"/>
                    <a:pt x="74" y="191"/>
                  </a:cubicBezTo>
                  <a:cubicBezTo>
                    <a:pt x="25" y="191"/>
                    <a:pt x="0" y="167"/>
                    <a:pt x="0" y="117"/>
                  </a:cubicBezTo>
                  <a:cubicBezTo>
                    <a:pt x="0" y="101"/>
                    <a:pt x="0" y="84"/>
                    <a:pt x="0" y="67"/>
                  </a:cubicBezTo>
                  <a:cubicBezTo>
                    <a:pt x="0" y="26"/>
                    <a:pt x="27" y="0"/>
                    <a:pt x="68" y="0"/>
                  </a:cubicBezTo>
                  <a:cubicBezTo>
                    <a:pt x="258" y="0"/>
                    <a:pt x="449" y="0"/>
                    <a:pt x="640" y="0"/>
                  </a:cubicBezTo>
                  <a:cubicBezTo>
                    <a:pt x="743" y="0"/>
                    <a:pt x="846" y="0"/>
                    <a:pt x="950" y="0"/>
                  </a:cubicBezTo>
                  <a:cubicBezTo>
                    <a:pt x="999" y="0"/>
                    <a:pt x="1023" y="24"/>
                    <a:pt x="1023" y="73"/>
                  </a:cubicBezTo>
                  <a:cubicBezTo>
                    <a:pt x="1023" y="89"/>
                    <a:pt x="1023" y="105"/>
                    <a:pt x="1023" y="121"/>
                  </a:cubicBezTo>
                  <a:cubicBezTo>
                    <a:pt x="1023" y="165"/>
                    <a:pt x="997" y="191"/>
                    <a:pt x="954" y="191"/>
                  </a:cubicBezTo>
                  <a:cubicBezTo>
                    <a:pt x="806" y="191"/>
                    <a:pt x="658" y="191"/>
                    <a:pt x="510" y="191"/>
                  </a:cubicBezTo>
                  <a:cubicBezTo>
                    <a:pt x="510" y="191"/>
                    <a:pt x="510" y="191"/>
                    <a:pt x="510" y="19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7" name="组合 32"/>
          <p:cNvGrpSpPr/>
          <p:nvPr/>
        </p:nvGrpSpPr>
        <p:grpSpPr>
          <a:xfrm>
            <a:off x="5099163" y="918687"/>
            <a:ext cx="1107459" cy="1529049"/>
            <a:chOff x="3840957" y="1387096"/>
            <a:chExt cx="686991" cy="827485"/>
          </a:xfrm>
        </p:grpSpPr>
        <p:sp>
          <p:nvSpPr>
            <p:cNvPr id="20" name="Freeform: Shape 19"/>
            <p:cNvSpPr/>
            <p:nvPr/>
          </p:nvSpPr>
          <p:spPr bwMode="auto">
            <a:xfrm>
              <a:off x="3840957" y="1387096"/>
              <a:ext cx="686991" cy="827485"/>
            </a:xfrm>
            <a:custGeom>
              <a:avLst/>
              <a:gdLst>
                <a:gd name="T0" fmla="*/ 572 w 583"/>
                <a:gd name="T1" fmla="*/ 617 h 702"/>
                <a:gd name="T2" fmla="*/ 563 w 583"/>
                <a:gd name="T3" fmla="*/ 605 h 702"/>
                <a:gd name="T4" fmla="*/ 376 w 583"/>
                <a:gd name="T5" fmla="*/ 433 h 702"/>
                <a:gd name="T6" fmla="*/ 259 w 583"/>
                <a:gd name="T7" fmla="*/ 360 h 702"/>
                <a:gd name="T8" fmla="*/ 132 w 583"/>
                <a:gd name="T9" fmla="*/ 213 h 702"/>
                <a:gd name="T10" fmla="*/ 128 w 583"/>
                <a:gd name="T11" fmla="*/ 206 h 702"/>
                <a:gd name="T12" fmla="*/ 126 w 583"/>
                <a:gd name="T13" fmla="*/ 201 h 702"/>
                <a:gd name="T14" fmla="*/ 127 w 583"/>
                <a:gd name="T15" fmla="*/ 200 h 702"/>
                <a:gd name="T16" fmla="*/ 129 w 583"/>
                <a:gd name="T17" fmla="*/ 206 h 702"/>
                <a:gd name="T18" fmla="*/ 134 w 583"/>
                <a:gd name="T19" fmla="*/ 211 h 702"/>
                <a:gd name="T20" fmla="*/ 271 w 583"/>
                <a:gd name="T21" fmla="*/ 330 h 702"/>
                <a:gd name="T22" fmla="*/ 320 w 583"/>
                <a:gd name="T23" fmla="*/ 354 h 702"/>
                <a:gd name="T24" fmla="*/ 534 w 583"/>
                <a:gd name="T25" fmla="*/ 497 h 702"/>
                <a:gd name="T26" fmla="*/ 546 w 583"/>
                <a:gd name="T27" fmla="*/ 494 h 702"/>
                <a:gd name="T28" fmla="*/ 562 w 583"/>
                <a:gd name="T29" fmla="*/ 422 h 702"/>
                <a:gd name="T30" fmla="*/ 402 w 583"/>
                <a:gd name="T31" fmla="*/ 159 h 702"/>
                <a:gd name="T32" fmla="*/ 241 w 583"/>
                <a:gd name="T33" fmla="*/ 111 h 702"/>
                <a:gd name="T34" fmla="*/ 84 w 583"/>
                <a:gd name="T35" fmla="*/ 23 h 702"/>
                <a:gd name="T36" fmla="*/ 66 w 583"/>
                <a:gd name="T37" fmla="*/ 0 h 702"/>
                <a:gd name="T38" fmla="*/ 60 w 583"/>
                <a:gd name="T39" fmla="*/ 13 h 702"/>
                <a:gd name="T40" fmla="*/ 24 w 583"/>
                <a:gd name="T41" fmla="*/ 345 h 702"/>
                <a:gd name="T42" fmla="*/ 142 w 583"/>
                <a:gd name="T43" fmla="*/ 561 h 702"/>
                <a:gd name="T44" fmla="*/ 436 w 583"/>
                <a:gd name="T45" fmla="*/ 619 h 702"/>
                <a:gd name="T46" fmla="*/ 476 w 583"/>
                <a:gd name="T47" fmla="*/ 603 h 702"/>
                <a:gd name="T48" fmla="*/ 509 w 583"/>
                <a:gd name="T49" fmla="*/ 632 h 702"/>
                <a:gd name="T50" fmla="*/ 561 w 583"/>
                <a:gd name="T51" fmla="*/ 702 h 702"/>
                <a:gd name="T52" fmla="*/ 583 w 583"/>
                <a:gd name="T53" fmla="*/ 591 h 702"/>
                <a:gd name="T54" fmla="*/ 572 w 583"/>
                <a:gd name="T55" fmla="*/ 61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83" h="702">
                  <a:moveTo>
                    <a:pt x="572" y="617"/>
                  </a:moveTo>
                  <a:cubicBezTo>
                    <a:pt x="568" y="612"/>
                    <a:pt x="565" y="608"/>
                    <a:pt x="563" y="605"/>
                  </a:cubicBezTo>
                  <a:cubicBezTo>
                    <a:pt x="511" y="536"/>
                    <a:pt x="450" y="478"/>
                    <a:pt x="376" y="433"/>
                  </a:cubicBezTo>
                  <a:cubicBezTo>
                    <a:pt x="337" y="410"/>
                    <a:pt x="297" y="387"/>
                    <a:pt x="259" y="360"/>
                  </a:cubicBezTo>
                  <a:cubicBezTo>
                    <a:pt x="205" y="322"/>
                    <a:pt x="160" y="275"/>
                    <a:pt x="132" y="213"/>
                  </a:cubicBezTo>
                  <a:cubicBezTo>
                    <a:pt x="129" y="212"/>
                    <a:pt x="128" y="209"/>
                    <a:pt x="128" y="206"/>
                  </a:cubicBezTo>
                  <a:cubicBezTo>
                    <a:pt x="126" y="205"/>
                    <a:pt x="125" y="203"/>
                    <a:pt x="126" y="201"/>
                  </a:cubicBezTo>
                  <a:cubicBezTo>
                    <a:pt x="126" y="201"/>
                    <a:pt x="127" y="201"/>
                    <a:pt x="127" y="200"/>
                  </a:cubicBezTo>
                  <a:cubicBezTo>
                    <a:pt x="128" y="202"/>
                    <a:pt x="128" y="204"/>
                    <a:pt x="129" y="206"/>
                  </a:cubicBezTo>
                  <a:cubicBezTo>
                    <a:pt x="132" y="206"/>
                    <a:pt x="132" y="209"/>
                    <a:pt x="134" y="211"/>
                  </a:cubicBezTo>
                  <a:cubicBezTo>
                    <a:pt x="169" y="264"/>
                    <a:pt x="216" y="302"/>
                    <a:pt x="271" y="330"/>
                  </a:cubicBezTo>
                  <a:cubicBezTo>
                    <a:pt x="287" y="338"/>
                    <a:pt x="303" y="346"/>
                    <a:pt x="320" y="354"/>
                  </a:cubicBezTo>
                  <a:cubicBezTo>
                    <a:pt x="399" y="390"/>
                    <a:pt x="475" y="430"/>
                    <a:pt x="534" y="497"/>
                  </a:cubicBezTo>
                  <a:cubicBezTo>
                    <a:pt x="540" y="503"/>
                    <a:pt x="543" y="503"/>
                    <a:pt x="546" y="494"/>
                  </a:cubicBezTo>
                  <a:cubicBezTo>
                    <a:pt x="555" y="471"/>
                    <a:pt x="561" y="447"/>
                    <a:pt x="562" y="422"/>
                  </a:cubicBezTo>
                  <a:cubicBezTo>
                    <a:pt x="569" y="324"/>
                    <a:pt x="522" y="209"/>
                    <a:pt x="402" y="159"/>
                  </a:cubicBezTo>
                  <a:cubicBezTo>
                    <a:pt x="350" y="138"/>
                    <a:pt x="295" y="125"/>
                    <a:pt x="241" y="111"/>
                  </a:cubicBezTo>
                  <a:cubicBezTo>
                    <a:pt x="181" y="95"/>
                    <a:pt x="124" y="73"/>
                    <a:pt x="84" y="23"/>
                  </a:cubicBezTo>
                  <a:cubicBezTo>
                    <a:pt x="78" y="16"/>
                    <a:pt x="73" y="9"/>
                    <a:pt x="66" y="0"/>
                  </a:cubicBezTo>
                  <a:cubicBezTo>
                    <a:pt x="64" y="6"/>
                    <a:pt x="62" y="9"/>
                    <a:pt x="60" y="13"/>
                  </a:cubicBezTo>
                  <a:cubicBezTo>
                    <a:pt x="12" y="120"/>
                    <a:pt x="0" y="231"/>
                    <a:pt x="24" y="345"/>
                  </a:cubicBezTo>
                  <a:cubicBezTo>
                    <a:pt x="42" y="428"/>
                    <a:pt x="75" y="505"/>
                    <a:pt x="142" y="561"/>
                  </a:cubicBezTo>
                  <a:cubicBezTo>
                    <a:pt x="228" y="633"/>
                    <a:pt x="327" y="657"/>
                    <a:pt x="436" y="619"/>
                  </a:cubicBezTo>
                  <a:cubicBezTo>
                    <a:pt x="450" y="614"/>
                    <a:pt x="462" y="597"/>
                    <a:pt x="476" y="603"/>
                  </a:cubicBezTo>
                  <a:cubicBezTo>
                    <a:pt x="489" y="608"/>
                    <a:pt x="498" y="622"/>
                    <a:pt x="509" y="632"/>
                  </a:cubicBezTo>
                  <a:cubicBezTo>
                    <a:pt x="531" y="653"/>
                    <a:pt x="549" y="676"/>
                    <a:pt x="561" y="702"/>
                  </a:cubicBezTo>
                  <a:cubicBezTo>
                    <a:pt x="564" y="654"/>
                    <a:pt x="573" y="617"/>
                    <a:pt x="583" y="591"/>
                  </a:cubicBezTo>
                  <a:cubicBezTo>
                    <a:pt x="579" y="600"/>
                    <a:pt x="576" y="608"/>
                    <a:pt x="572" y="617"/>
                  </a:cubicBezTo>
                  <a:close/>
                </a:path>
              </a:pathLst>
            </a:custGeom>
            <a:solidFill>
              <a:srgbClr val="F55F1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3977896" y="1608886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22" name="Freeform: Shape 21"/>
            <p:cNvSpPr/>
            <p:nvPr/>
          </p:nvSpPr>
          <p:spPr bwMode="auto">
            <a:xfrm>
              <a:off x="4091174" y="1723927"/>
              <a:ext cx="183828" cy="164811"/>
            </a:xfrm>
            <a:custGeom>
              <a:avLst/>
              <a:gdLst>
                <a:gd name="T0" fmla="*/ 116 w 400"/>
                <a:gd name="T1" fmla="*/ 224 h 360"/>
                <a:gd name="T2" fmla="*/ 116 w 400"/>
                <a:gd name="T3" fmla="*/ 100 h 360"/>
                <a:gd name="T4" fmla="*/ 40 w 400"/>
                <a:gd name="T5" fmla="*/ 100 h 360"/>
                <a:gd name="T6" fmla="*/ 0 w 400"/>
                <a:gd name="T7" fmla="*/ 140 h 360"/>
                <a:gd name="T8" fmla="*/ 0 w 400"/>
                <a:gd name="T9" fmla="*/ 260 h 360"/>
                <a:gd name="T10" fmla="*/ 40 w 400"/>
                <a:gd name="T11" fmla="*/ 300 h 360"/>
                <a:gd name="T12" fmla="*/ 60 w 400"/>
                <a:gd name="T13" fmla="*/ 300 h 360"/>
                <a:gd name="T14" fmla="*/ 60 w 400"/>
                <a:gd name="T15" fmla="*/ 360 h 360"/>
                <a:gd name="T16" fmla="*/ 120 w 400"/>
                <a:gd name="T17" fmla="*/ 300 h 360"/>
                <a:gd name="T18" fmla="*/ 220 w 400"/>
                <a:gd name="T19" fmla="*/ 300 h 360"/>
                <a:gd name="T20" fmla="*/ 260 w 400"/>
                <a:gd name="T21" fmla="*/ 260 h 360"/>
                <a:gd name="T22" fmla="*/ 260 w 400"/>
                <a:gd name="T23" fmla="*/ 223 h 360"/>
                <a:gd name="T24" fmla="*/ 256 w 400"/>
                <a:gd name="T25" fmla="*/ 224 h 360"/>
                <a:gd name="T26" fmla="*/ 116 w 400"/>
                <a:gd name="T27" fmla="*/ 224 h 360"/>
                <a:gd name="T28" fmla="*/ 360 w 400"/>
                <a:gd name="T29" fmla="*/ 0 h 360"/>
                <a:gd name="T30" fmla="*/ 180 w 400"/>
                <a:gd name="T31" fmla="*/ 0 h 360"/>
                <a:gd name="T32" fmla="*/ 140 w 400"/>
                <a:gd name="T33" fmla="*/ 40 h 360"/>
                <a:gd name="T34" fmla="*/ 140 w 400"/>
                <a:gd name="T35" fmla="*/ 200 h 360"/>
                <a:gd name="T36" fmla="*/ 280 w 400"/>
                <a:gd name="T37" fmla="*/ 200 h 360"/>
                <a:gd name="T38" fmla="*/ 340 w 400"/>
                <a:gd name="T39" fmla="*/ 260 h 360"/>
                <a:gd name="T40" fmla="*/ 340 w 400"/>
                <a:gd name="T41" fmla="*/ 200 h 360"/>
                <a:gd name="T42" fmla="*/ 360 w 400"/>
                <a:gd name="T43" fmla="*/ 200 h 360"/>
                <a:gd name="T44" fmla="*/ 400 w 400"/>
                <a:gd name="T45" fmla="*/ 160 h 360"/>
                <a:gd name="T46" fmla="*/ 400 w 400"/>
                <a:gd name="T47" fmla="*/ 40 h 360"/>
                <a:gd name="T48" fmla="*/ 360 w 400"/>
                <a:gd name="T4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0" h="360">
                  <a:moveTo>
                    <a:pt x="116" y="224"/>
                  </a:moveTo>
                  <a:cubicBezTo>
                    <a:pt x="116" y="100"/>
                    <a:pt x="116" y="100"/>
                    <a:pt x="116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18" y="100"/>
                    <a:pt x="0" y="118"/>
                    <a:pt x="0" y="14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82"/>
                    <a:pt x="18" y="300"/>
                    <a:pt x="40" y="300"/>
                  </a:cubicBezTo>
                  <a:cubicBezTo>
                    <a:pt x="60" y="300"/>
                    <a:pt x="60" y="300"/>
                    <a:pt x="60" y="300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120" y="300"/>
                    <a:pt x="120" y="300"/>
                    <a:pt x="120" y="300"/>
                  </a:cubicBezTo>
                  <a:cubicBezTo>
                    <a:pt x="220" y="300"/>
                    <a:pt x="220" y="300"/>
                    <a:pt x="220" y="300"/>
                  </a:cubicBezTo>
                  <a:cubicBezTo>
                    <a:pt x="242" y="300"/>
                    <a:pt x="260" y="282"/>
                    <a:pt x="260" y="260"/>
                  </a:cubicBezTo>
                  <a:cubicBezTo>
                    <a:pt x="260" y="223"/>
                    <a:pt x="260" y="223"/>
                    <a:pt x="260" y="223"/>
                  </a:cubicBezTo>
                  <a:cubicBezTo>
                    <a:pt x="258" y="224"/>
                    <a:pt x="257" y="224"/>
                    <a:pt x="256" y="224"/>
                  </a:cubicBezTo>
                  <a:lnTo>
                    <a:pt x="116" y="224"/>
                  </a:lnTo>
                  <a:close/>
                  <a:moveTo>
                    <a:pt x="360" y="0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58" y="0"/>
                    <a:pt x="140" y="18"/>
                    <a:pt x="140" y="40"/>
                  </a:cubicBezTo>
                  <a:cubicBezTo>
                    <a:pt x="140" y="200"/>
                    <a:pt x="140" y="200"/>
                    <a:pt x="14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340" y="260"/>
                    <a:pt x="340" y="260"/>
                    <a:pt x="340" y="260"/>
                  </a:cubicBezTo>
                  <a:cubicBezTo>
                    <a:pt x="340" y="200"/>
                    <a:pt x="340" y="200"/>
                    <a:pt x="340" y="200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82" y="200"/>
                    <a:pt x="400" y="182"/>
                    <a:pt x="400" y="160"/>
                  </a:cubicBezTo>
                  <a:cubicBezTo>
                    <a:pt x="400" y="40"/>
                    <a:pt x="400" y="40"/>
                    <a:pt x="400" y="40"/>
                  </a:cubicBezTo>
                  <a:cubicBezTo>
                    <a:pt x="400" y="18"/>
                    <a:pt x="382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8" name="组合 33"/>
          <p:cNvGrpSpPr/>
          <p:nvPr/>
        </p:nvGrpSpPr>
        <p:grpSpPr>
          <a:xfrm>
            <a:off x="6083980" y="585507"/>
            <a:ext cx="1380006" cy="2558681"/>
            <a:chOff x="4502945" y="1221600"/>
            <a:chExt cx="856060" cy="1384697"/>
          </a:xfrm>
        </p:grpSpPr>
        <p:sp>
          <p:nvSpPr>
            <p:cNvPr id="17" name="Freeform: Shape 16"/>
            <p:cNvSpPr/>
            <p:nvPr/>
          </p:nvSpPr>
          <p:spPr bwMode="auto">
            <a:xfrm>
              <a:off x="4502945" y="1221600"/>
              <a:ext cx="856060" cy="1384697"/>
            </a:xfrm>
            <a:custGeom>
              <a:avLst/>
              <a:gdLst>
                <a:gd name="T0" fmla="*/ 703 w 727"/>
                <a:gd name="T1" fmla="*/ 135 h 1175"/>
                <a:gd name="T2" fmla="*/ 654 w 727"/>
                <a:gd name="T3" fmla="*/ 0 h 1175"/>
                <a:gd name="T4" fmla="*/ 552 w 727"/>
                <a:gd name="T5" fmla="*/ 83 h 1175"/>
                <a:gd name="T6" fmla="*/ 431 w 727"/>
                <a:gd name="T7" fmla="*/ 119 h 1175"/>
                <a:gd name="T8" fmla="*/ 235 w 727"/>
                <a:gd name="T9" fmla="*/ 185 h 1175"/>
                <a:gd name="T10" fmla="*/ 126 w 727"/>
                <a:gd name="T11" fmla="*/ 490 h 1175"/>
                <a:gd name="T12" fmla="*/ 145 w 727"/>
                <a:gd name="T13" fmla="*/ 494 h 1175"/>
                <a:gd name="T14" fmla="*/ 245 w 727"/>
                <a:gd name="T15" fmla="*/ 418 h 1175"/>
                <a:gd name="T16" fmla="*/ 401 w 727"/>
                <a:gd name="T17" fmla="*/ 344 h 1175"/>
                <a:gd name="T18" fmla="*/ 580 w 727"/>
                <a:gd name="T19" fmla="*/ 212 h 1175"/>
                <a:gd name="T20" fmla="*/ 584 w 727"/>
                <a:gd name="T21" fmla="*/ 209 h 1175"/>
                <a:gd name="T22" fmla="*/ 583 w 727"/>
                <a:gd name="T23" fmla="*/ 215 h 1175"/>
                <a:gd name="T24" fmla="*/ 487 w 727"/>
                <a:gd name="T25" fmla="*/ 329 h 1175"/>
                <a:gd name="T26" fmla="*/ 338 w 727"/>
                <a:gd name="T27" fmla="*/ 420 h 1175"/>
                <a:gd name="T28" fmla="*/ 94 w 727"/>
                <a:gd name="T29" fmla="*/ 620 h 1175"/>
                <a:gd name="T30" fmla="*/ 22 w 727"/>
                <a:gd name="T31" fmla="*/ 732 h 1175"/>
                <a:gd name="T32" fmla="*/ 0 w 727"/>
                <a:gd name="T33" fmla="*/ 843 h 1175"/>
                <a:gd name="T34" fmla="*/ 8 w 727"/>
                <a:gd name="T35" fmla="*/ 871 h 1175"/>
                <a:gd name="T36" fmla="*/ 91 w 727"/>
                <a:gd name="T37" fmla="*/ 1175 h 1175"/>
                <a:gd name="T38" fmla="*/ 145 w 727"/>
                <a:gd name="T39" fmla="*/ 985 h 1175"/>
                <a:gd name="T40" fmla="*/ 141 w 727"/>
                <a:gd name="T41" fmla="*/ 686 h 1175"/>
                <a:gd name="T42" fmla="*/ 202 w 727"/>
                <a:gd name="T43" fmla="*/ 605 h 1175"/>
                <a:gd name="T44" fmla="*/ 215 w 727"/>
                <a:gd name="T45" fmla="*/ 603 h 1175"/>
                <a:gd name="T46" fmla="*/ 392 w 727"/>
                <a:gd name="T47" fmla="*/ 634 h 1175"/>
                <a:gd name="T48" fmla="*/ 635 w 727"/>
                <a:gd name="T49" fmla="*/ 493 h 1175"/>
                <a:gd name="T50" fmla="*/ 703 w 727"/>
                <a:gd name="T51" fmla="*/ 135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7" h="1175">
                  <a:moveTo>
                    <a:pt x="703" y="135"/>
                  </a:moveTo>
                  <a:cubicBezTo>
                    <a:pt x="694" y="88"/>
                    <a:pt x="678" y="43"/>
                    <a:pt x="654" y="0"/>
                  </a:cubicBezTo>
                  <a:cubicBezTo>
                    <a:pt x="627" y="38"/>
                    <a:pt x="593" y="65"/>
                    <a:pt x="552" y="83"/>
                  </a:cubicBezTo>
                  <a:cubicBezTo>
                    <a:pt x="513" y="100"/>
                    <a:pt x="472" y="110"/>
                    <a:pt x="431" y="119"/>
                  </a:cubicBezTo>
                  <a:cubicBezTo>
                    <a:pt x="363" y="134"/>
                    <a:pt x="296" y="150"/>
                    <a:pt x="235" y="185"/>
                  </a:cubicBezTo>
                  <a:cubicBezTo>
                    <a:pt x="132" y="244"/>
                    <a:pt x="83" y="380"/>
                    <a:pt x="126" y="490"/>
                  </a:cubicBezTo>
                  <a:cubicBezTo>
                    <a:pt x="132" y="503"/>
                    <a:pt x="135" y="504"/>
                    <a:pt x="145" y="494"/>
                  </a:cubicBezTo>
                  <a:cubicBezTo>
                    <a:pt x="175" y="464"/>
                    <a:pt x="209" y="439"/>
                    <a:pt x="245" y="418"/>
                  </a:cubicBezTo>
                  <a:cubicBezTo>
                    <a:pt x="295" y="389"/>
                    <a:pt x="348" y="367"/>
                    <a:pt x="401" y="344"/>
                  </a:cubicBezTo>
                  <a:cubicBezTo>
                    <a:pt x="471" y="314"/>
                    <a:pt x="535" y="275"/>
                    <a:pt x="580" y="212"/>
                  </a:cubicBezTo>
                  <a:cubicBezTo>
                    <a:pt x="581" y="211"/>
                    <a:pt x="582" y="207"/>
                    <a:pt x="584" y="209"/>
                  </a:cubicBezTo>
                  <a:cubicBezTo>
                    <a:pt x="586" y="211"/>
                    <a:pt x="585" y="213"/>
                    <a:pt x="583" y="215"/>
                  </a:cubicBezTo>
                  <a:cubicBezTo>
                    <a:pt x="560" y="260"/>
                    <a:pt x="526" y="297"/>
                    <a:pt x="487" y="329"/>
                  </a:cubicBezTo>
                  <a:cubicBezTo>
                    <a:pt x="442" y="366"/>
                    <a:pt x="390" y="393"/>
                    <a:pt x="338" y="420"/>
                  </a:cubicBezTo>
                  <a:cubicBezTo>
                    <a:pt x="243" y="469"/>
                    <a:pt x="163" y="538"/>
                    <a:pt x="94" y="620"/>
                  </a:cubicBezTo>
                  <a:cubicBezTo>
                    <a:pt x="65" y="653"/>
                    <a:pt x="41" y="691"/>
                    <a:pt x="22" y="732"/>
                  </a:cubicBezTo>
                  <a:cubicBezTo>
                    <a:pt x="12" y="758"/>
                    <a:pt x="3" y="795"/>
                    <a:pt x="0" y="843"/>
                  </a:cubicBezTo>
                  <a:cubicBezTo>
                    <a:pt x="3" y="852"/>
                    <a:pt x="6" y="861"/>
                    <a:pt x="8" y="871"/>
                  </a:cubicBezTo>
                  <a:cubicBezTo>
                    <a:pt x="15" y="996"/>
                    <a:pt x="91" y="1175"/>
                    <a:pt x="91" y="1175"/>
                  </a:cubicBezTo>
                  <a:cubicBezTo>
                    <a:pt x="101" y="1111"/>
                    <a:pt x="145" y="985"/>
                    <a:pt x="145" y="985"/>
                  </a:cubicBezTo>
                  <a:cubicBezTo>
                    <a:pt x="95" y="807"/>
                    <a:pt x="129" y="712"/>
                    <a:pt x="141" y="686"/>
                  </a:cubicBezTo>
                  <a:cubicBezTo>
                    <a:pt x="156" y="656"/>
                    <a:pt x="176" y="630"/>
                    <a:pt x="202" y="605"/>
                  </a:cubicBezTo>
                  <a:cubicBezTo>
                    <a:pt x="206" y="601"/>
                    <a:pt x="209" y="599"/>
                    <a:pt x="215" y="603"/>
                  </a:cubicBezTo>
                  <a:cubicBezTo>
                    <a:pt x="270" y="634"/>
                    <a:pt x="330" y="642"/>
                    <a:pt x="392" y="634"/>
                  </a:cubicBezTo>
                  <a:cubicBezTo>
                    <a:pt x="493" y="622"/>
                    <a:pt x="577" y="579"/>
                    <a:pt x="635" y="493"/>
                  </a:cubicBezTo>
                  <a:cubicBezTo>
                    <a:pt x="710" y="384"/>
                    <a:pt x="727" y="263"/>
                    <a:pt x="703" y="135"/>
                  </a:cubicBezTo>
                  <a:close/>
                </a:path>
              </a:pathLst>
            </a:custGeom>
            <a:solidFill>
              <a:srgbClr val="3C858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4800006" y="1456390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9" name="Freeform: Shape 18"/>
            <p:cNvSpPr/>
            <p:nvPr/>
          </p:nvSpPr>
          <p:spPr bwMode="auto">
            <a:xfrm>
              <a:off x="4908117" y="1582725"/>
              <a:ext cx="183828" cy="147379"/>
            </a:xfrm>
            <a:custGeom>
              <a:avLst/>
              <a:gdLst>
                <a:gd name="T0" fmla="*/ 339 w 399"/>
                <a:gd name="T1" fmla="*/ 60 h 320"/>
                <a:gd name="T2" fmla="*/ 319 w 399"/>
                <a:gd name="T3" fmla="*/ 40 h 320"/>
                <a:gd name="T4" fmla="*/ 80 w 399"/>
                <a:gd name="T5" fmla="*/ 40 h 320"/>
                <a:gd name="T6" fmla="*/ 60 w 399"/>
                <a:gd name="T7" fmla="*/ 60 h 320"/>
                <a:gd name="T8" fmla="*/ 60 w 399"/>
                <a:gd name="T9" fmla="*/ 80 h 320"/>
                <a:gd name="T10" fmla="*/ 339 w 399"/>
                <a:gd name="T11" fmla="*/ 80 h 320"/>
                <a:gd name="T12" fmla="*/ 339 w 399"/>
                <a:gd name="T13" fmla="*/ 60 h 320"/>
                <a:gd name="T14" fmla="*/ 279 w 399"/>
                <a:gd name="T15" fmla="*/ 0 h 320"/>
                <a:gd name="T16" fmla="*/ 120 w 399"/>
                <a:gd name="T17" fmla="*/ 0 h 320"/>
                <a:gd name="T18" fmla="*/ 100 w 399"/>
                <a:gd name="T19" fmla="*/ 20 h 320"/>
                <a:gd name="T20" fmla="*/ 299 w 399"/>
                <a:gd name="T21" fmla="*/ 20 h 320"/>
                <a:gd name="T22" fmla="*/ 279 w 399"/>
                <a:gd name="T23" fmla="*/ 0 h 320"/>
                <a:gd name="T24" fmla="*/ 379 w 399"/>
                <a:gd name="T25" fmla="*/ 80 h 320"/>
                <a:gd name="T26" fmla="*/ 367 w 399"/>
                <a:gd name="T27" fmla="*/ 68 h 320"/>
                <a:gd name="T28" fmla="*/ 367 w 399"/>
                <a:gd name="T29" fmla="*/ 100 h 320"/>
                <a:gd name="T30" fmla="*/ 32 w 399"/>
                <a:gd name="T31" fmla="*/ 100 h 320"/>
                <a:gd name="T32" fmla="*/ 32 w 399"/>
                <a:gd name="T33" fmla="*/ 68 h 320"/>
                <a:gd name="T34" fmla="*/ 21 w 399"/>
                <a:gd name="T35" fmla="*/ 80 h 320"/>
                <a:gd name="T36" fmla="*/ 5 w 399"/>
                <a:gd name="T37" fmla="*/ 120 h 320"/>
                <a:gd name="T38" fmla="*/ 36 w 399"/>
                <a:gd name="T39" fmla="*/ 300 h 320"/>
                <a:gd name="T40" fmla="*/ 60 w 399"/>
                <a:gd name="T41" fmla="*/ 320 h 320"/>
                <a:gd name="T42" fmla="*/ 339 w 399"/>
                <a:gd name="T43" fmla="*/ 320 h 320"/>
                <a:gd name="T44" fmla="*/ 363 w 399"/>
                <a:gd name="T45" fmla="*/ 300 h 320"/>
                <a:gd name="T46" fmla="*/ 394 w 399"/>
                <a:gd name="T47" fmla="*/ 120 h 320"/>
                <a:gd name="T48" fmla="*/ 379 w 399"/>
                <a:gd name="T49" fmla="*/ 80 h 320"/>
                <a:gd name="T50" fmla="*/ 279 w 399"/>
                <a:gd name="T51" fmla="*/ 188 h 320"/>
                <a:gd name="T52" fmla="*/ 259 w 399"/>
                <a:gd name="T53" fmla="*/ 208 h 320"/>
                <a:gd name="T54" fmla="*/ 140 w 399"/>
                <a:gd name="T55" fmla="*/ 208 h 320"/>
                <a:gd name="T56" fmla="*/ 120 w 399"/>
                <a:gd name="T57" fmla="*/ 188 h 320"/>
                <a:gd name="T58" fmla="*/ 120 w 399"/>
                <a:gd name="T59" fmla="*/ 148 h 320"/>
                <a:gd name="T60" fmla="*/ 148 w 399"/>
                <a:gd name="T61" fmla="*/ 148 h 320"/>
                <a:gd name="T62" fmla="*/ 148 w 399"/>
                <a:gd name="T63" fmla="*/ 180 h 320"/>
                <a:gd name="T64" fmla="*/ 251 w 399"/>
                <a:gd name="T65" fmla="*/ 180 h 320"/>
                <a:gd name="T66" fmla="*/ 251 w 399"/>
                <a:gd name="T67" fmla="*/ 148 h 320"/>
                <a:gd name="T68" fmla="*/ 279 w 399"/>
                <a:gd name="T69" fmla="*/ 148 h 320"/>
                <a:gd name="T70" fmla="*/ 279 w 399"/>
                <a:gd name="T71" fmla="*/ 188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9" h="320">
                  <a:moveTo>
                    <a:pt x="339" y="60"/>
                  </a:moveTo>
                  <a:cubicBezTo>
                    <a:pt x="339" y="40"/>
                    <a:pt x="319" y="40"/>
                    <a:pt x="319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60" y="40"/>
                    <a:pt x="60" y="6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339" y="80"/>
                    <a:pt x="339" y="80"/>
                    <a:pt x="339" y="80"/>
                  </a:cubicBezTo>
                  <a:lnTo>
                    <a:pt x="339" y="60"/>
                  </a:lnTo>
                  <a:close/>
                  <a:moveTo>
                    <a:pt x="279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00" y="0"/>
                    <a:pt x="100" y="20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9" y="0"/>
                    <a:pt x="279" y="0"/>
                    <a:pt x="279" y="0"/>
                  </a:cubicBezTo>
                  <a:close/>
                  <a:moveTo>
                    <a:pt x="379" y="80"/>
                  </a:moveTo>
                  <a:cubicBezTo>
                    <a:pt x="367" y="68"/>
                    <a:pt x="367" y="68"/>
                    <a:pt x="367" y="68"/>
                  </a:cubicBezTo>
                  <a:cubicBezTo>
                    <a:pt x="367" y="100"/>
                    <a:pt x="367" y="100"/>
                    <a:pt x="367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68"/>
                    <a:pt x="32" y="68"/>
                    <a:pt x="21" y="80"/>
                  </a:cubicBezTo>
                  <a:cubicBezTo>
                    <a:pt x="9" y="92"/>
                    <a:pt x="0" y="95"/>
                    <a:pt x="5" y="120"/>
                  </a:cubicBezTo>
                  <a:cubicBezTo>
                    <a:pt x="10" y="145"/>
                    <a:pt x="33" y="281"/>
                    <a:pt x="36" y="300"/>
                  </a:cubicBezTo>
                  <a:cubicBezTo>
                    <a:pt x="40" y="320"/>
                    <a:pt x="60" y="320"/>
                    <a:pt x="60" y="320"/>
                  </a:cubicBezTo>
                  <a:cubicBezTo>
                    <a:pt x="339" y="320"/>
                    <a:pt x="339" y="320"/>
                    <a:pt x="339" y="320"/>
                  </a:cubicBezTo>
                  <a:cubicBezTo>
                    <a:pt x="339" y="320"/>
                    <a:pt x="360" y="320"/>
                    <a:pt x="363" y="300"/>
                  </a:cubicBezTo>
                  <a:cubicBezTo>
                    <a:pt x="367" y="281"/>
                    <a:pt x="390" y="145"/>
                    <a:pt x="394" y="120"/>
                  </a:cubicBezTo>
                  <a:cubicBezTo>
                    <a:pt x="399" y="95"/>
                    <a:pt x="391" y="92"/>
                    <a:pt x="379" y="80"/>
                  </a:cubicBezTo>
                  <a:close/>
                  <a:moveTo>
                    <a:pt x="279" y="188"/>
                  </a:moveTo>
                  <a:cubicBezTo>
                    <a:pt x="279" y="188"/>
                    <a:pt x="279" y="208"/>
                    <a:pt x="259" y="208"/>
                  </a:cubicBezTo>
                  <a:cubicBezTo>
                    <a:pt x="140" y="208"/>
                    <a:pt x="140" y="208"/>
                    <a:pt x="140" y="208"/>
                  </a:cubicBezTo>
                  <a:cubicBezTo>
                    <a:pt x="120" y="208"/>
                    <a:pt x="120" y="188"/>
                    <a:pt x="120" y="188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48" y="148"/>
                    <a:pt x="148" y="148"/>
                    <a:pt x="148" y="148"/>
                  </a:cubicBezTo>
                  <a:cubicBezTo>
                    <a:pt x="148" y="180"/>
                    <a:pt x="148" y="180"/>
                    <a:pt x="148" y="180"/>
                  </a:cubicBezTo>
                  <a:cubicBezTo>
                    <a:pt x="251" y="180"/>
                    <a:pt x="251" y="180"/>
                    <a:pt x="251" y="180"/>
                  </a:cubicBezTo>
                  <a:cubicBezTo>
                    <a:pt x="251" y="148"/>
                    <a:pt x="251" y="148"/>
                    <a:pt x="251" y="148"/>
                  </a:cubicBezTo>
                  <a:cubicBezTo>
                    <a:pt x="279" y="148"/>
                    <a:pt x="279" y="148"/>
                    <a:pt x="279" y="148"/>
                  </a:cubicBezTo>
                  <a:lnTo>
                    <a:pt x="279" y="1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9" name="组合 30"/>
          <p:cNvGrpSpPr/>
          <p:nvPr/>
        </p:nvGrpSpPr>
        <p:grpSpPr>
          <a:xfrm>
            <a:off x="4753848" y="2212460"/>
            <a:ext cx="1376166" cy="1883259"/>
            <a:chOff x="3702844" y="2226487"/>
            <a:chExt cx="853678" cy="1019175"/>
          </a:xfrm>
        </p:grpSpPr>
        <p:sp>
          <p:nvSpPr>
            <p:cNvPr id="14" name="Freeform: Shape 13"/>
            <p:cNvSpPr/>
            <p:nvPr/>
          </p:nvSpPr>
          <p:spPr bwMode="auto">
            <a:xfrm>
              <a:off x="3702844" y="2226487"/>
              <a:ext cx="853678" cy="1019175"/>
            </a:xfrm>
            <a:custGeom>
              <a:avLst/>
              <a:gdLst>
                <a:gd name="T0" fmla="*/ 655 w 724"/>
                <a:gd name="T1" fmla="*/ 705 h 865"/>
                <a:gd name="T2" fmla="*/ 644 w 724"/>
                <a:gd name="T3" fmla="*/ 691 h 865"/>
                <a:gd name="T4" fmla="*/ 431 w 724"/>
                <a:gd name="T5" fmla="*/ 495 h 865"/>
                <a:gd name="T6" fmla="*/ 297 w 724"/>
                <a:gd name="T7" fmla="*/ 412 h 865"/>
                <a:gd name="T8" fmla="*/ 151 w 724"/>
                <a:gd name="T9" fmla="*/ 244 h 865"/>
                <a:gd name="T10" fmla="*/ 148 w 724"/>
                <a:gd name="T11" fmla="*/ 235 h 865"/>
                <a:gd name="T12" fmla="*/ 145 w 724"/>
                <a:gd name="T13" fmla="*/ 230 h 865"/>
                <a:gd name="T14" fmla="*/ 146 w 724"/>
                <a:gd name="T15" fmla="*/ 229 h 865"/>
                <a:gd name="T16" fmla="*/ 148 w 724"/>
                <a:gd name="T17" fmla="*/ 235 h 865"/>
                <a:gd name="T18" fmla="*/ 154 w 724"/>
                <a:gd name="T19" fmla="*/ 241 h 865"/>
                <a:gd name="T20" fmla="*/ 311 w 724"/>
                <a:gd name="T21" fmla="*/ 377 h 865"/>
                <a:gd name="T22" fmla="*/ 366 w 724"/>
                <a:gd name="T23" fmla="*/ 404 h 865"/>
                <a:gd name="T24" fmla="*/ 612 w 724"/>
                <a:gd name="T25" fmla="*/ 568 h 865"/>
                <a:gd name="T26" fmla="*/ 625 w 724"/>
                <a:gd name="T27" fmla="*/ 565 h 865"/>
                <a:gd name="T28" fmla="*/ 644 w 724"/>
                <a:gd name="T29" fmla="*/ 482 h 865"/>
                <a:gd name="T30" fmla="*/ 461 w 724"/>
                <a:gd name="T31" fmla="*/ 182 h 865"/>
                <a:gd name="T32" fmla="*/ 276 w 724"/>
                <a:gd name="T33" fmla="*/ 127 h 865"/>
                <a:gd name="T34" fmla="*/ 97 w 724"/>
                <a:gd name="T35" fmla="*/ 26 h 865"/>
                <a:gd name="T36" fmla="*/ 77 w 724"/>
                <a:gd name="T37" fmla="*/ 0 h 865"/>
                <a:gd name="T38" fmla="*/ 70 w 724"/>
                <a:gd name="T39" fmla="*/ 14 h 865"/>
                <a:gd name="T40" fmla="*/ 29 w 724"/>
                <a:gd name="T41" fmla="*/ 394 h 865"/>
                <a:gd name="T42" fmla="*/ 163 w 724"/>
                <a:gd name="T43" fmla="*/ 641 h 865"/>
                <a:gd name="T44" fmla="*/ 500 w 724"/>
                <a:gd name="T45" fmla="*/ 707 h 865"/>
                <a:gd name="T46" fmla="*/ 545 w 724"/>
                <a:gd name="T47" fmla="*/ 689 h 865"/>
                <a:gd name="T48" fmla="*/ 583 w 724"/>
                <a:gd name="T49" fmla="*/ 723 h 865"/>
                <a:gd name="T50" fmla="*/ 655 w 724"/>
                <a:gd name="T51" fmla="*/ 855 h 865"/>
                <a:gd name="T52" fmla="*/ 668 w 724"/>
                <a:gd name="T53" fmla="*/ 864 h 865"/>
                <a:gd name="T54" fmla="*/ 724 w 724"/>
                <a:gd name="T55" fmla="*/ 864 h 865"/>
                <a:gd name="T56" fmla="*/ 657 w 724"/>
                <a:gd name="T57" fmla="*/ 701 h 865"/>
                <a:gd name="T58" fmla="*/ 655 w 724"/>
                <a:gd name="T59" fmla="*/ 705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4" h="865">
                  <a:moveTo>
                    <a:pt x="655" y="705"/>
                  </a:moveTo>
                  <a:cubicBezTo>
                    <a:pt x="651" y="699"/>
                    <a:pt x="647" y="695"/>
                    <a:pt x="644" y="691"/>
                  </a:cubicBezTo>
                  <a:cubicBezTo>
                    <a:pt x="585" y="613"/>
                    <a:pt x="516" y="546"/>
                    <a:pt x="431" y="495"/>
                  </a:cubicBezTo>
                  <a:cubicBezTo>
                    <a:pt x="386" y="468"/>
                    <a:pt x="340" y="442"/>
                    <a:pt x="297" y="412"/>
                  </a:cubicBezTo>
                  <a:cubicBezTo>
                    <a:pt x="235" y="368"/>
                    <a:pt x="183" y="314"/>
                    <a:pt x="151" y="244"/>
                  </a:cubicBezTo>
                  <a:cubicBezTo>
                    <a:pt x="148" y="242"/>
                    <a:pt x="148" y="239"/>
                    <a:pt x="148" y="235"/>
                  </a:cubicBezTo>
                  <a:cubicBezTo>
                    <a:pt x="145" y="235"/>
                    <a:pt x="144" y="232"/>
                    <a:pt x="145" y="230"/>
                  </a:cubicBezTo>
                  <a:cubicBezTo>
                    <a:pt x="145" y="229"/>
                    <a:pt x="145" y="229"/>
                    <a:pt x="146" y="229"/>
                  </a:cubicBezTo>
                  <a:cubicBezTo>
                    <a:pt x="147" y="231"/>
                    <a:pt x="147" y="233"/>
                    <a:pt x="148" y="235"/>
                  </a:cubicBezTo>
                  <a:cubicBezTo>
                    <a:pt x="152" y="235"/>
                    <a:pt x="152" y="239"/>
                    <a:pt x="154" y="241"/>
                  </a:cubicBezTo>
                  <a:cubicBezTo>
                    <a:pt x="194" y="301"/>
                    <a:pt x="247" y="345"/>
                    <a:pt x="311" y="377"/>
                  </a:cubicBezTo>
                  <a:cubicBezTo>
                    <a:pt x="329" y="386"/>
                    <a:pt x="347" y="396"/>
                    <a:pt x="366" y="404"/>
                  </a:cubicBezTo>
                  <a:cubicBezTo>
                    <a:pt x="457" y="446"/>
                    <a:pt x="544" y="492"/>
                    <a:pt x="612" y="568"/>
                  </a:cubicBezTo>
                  <a:cubicBezTo>
                    <a:pt x="618" y="575"/>
                    <a:pt x="621" y="575"/>
                    <a:pt x="625" y="565"/>
                  </a:cubicBezTo>
                  <a:cubicBezTo>
                    <a:pt x="635" y="538"/>
                    <a:pt x="642" y="511"/>
                    <a:pt x="644" y="482"/>
                  </a:cubicBezTo>
                  <a:cubicBezTo>
                    <a:pt x="651" y="370"/>
                    <a:pt x="597" y="238"/>
                    <a:pt x="461" y="182"/>
                  </a:cubicBezTo>
                  <a:cubicBezTo>
                    <a:pt x="401" y="158"/>
                    <a:pt x="338" y="143"/>
                    <a:pt x="276" y="127"/>
                  </a:cubicBezTo>
                  <a:cubicBezTo>
                    <a:pt x="208" y="109"/>
                    <a:pt x="143" y="84"/>
                    <a:pt x="97" y="26"/>
                  </a:cubicBezTo>
                  <a:cubicBezTo>
                    <a:pt x="90" y="18"/>
                    <a:pt x="84" y="10"/>
                    <a:pt x="77" y="0"/>
                  </a:cubicBezTo>
                  <a:cubicBezTo>
                    <a:pt x="74" y="6"/>
                    <a:pt x="72" y="10"/>
                    <a:pt x="70" y="14"/>
                  </a:cubicBezTo>
                  <a:cubicBezTo>
                    <a:pt x="15" y="137"/>
                    <a:pt x="0" y="264"/>
                    <a:pt x="29" y="394"/>
                  </a:cubicBezTo>
                  <a:cubicBezTo>
                    <a:pt x="49" y="489"/>
                    <a:pt x="87" y="577"/>
                    <a:pt x="163" y="641"/>
                  </a:cubicBezTo>
                  <a:cubicBezTo>
                    <a:pt x="262" y="724"/>
                    <a:pt x="374" y="751"/>
                    <a:pt x="500" y="707"/>
                  </a:cubicBezTo>
                  <a:cubicBezTo>
                    <a:pt x="516" y="702"/>
                    <a:pt x="528" y="682"/>
                    <a:pt x="545" y="689"/>
                  </a:cubicBezTo>
                  <a:cubicBezTo>
                    <a:pt x="560" y="695"/>
                    <a:pt x="571" y="711"/>
                    <a:pt x="583" y="723"/>
                  </a:cubicBezTo>
                  <a:cubicBezTo>
                    <a:pt x="621" y="759"/>
                    <a:pt x="651" y="800"/>
                    <a:pt x="655" y="855"/>
                  </a:cubicBezTo>
                  <a:cubicBezTo>
                    <a:pt x="655" y="865"/>
                    <a:pt x="662" y="864"/>
                    <a:pt x="668" y="864"/>
                  </a:cubicBezTo>
                  <a:cubicBezTo>
                    <a:pt x="687" y="864"/>
                    <a:pt x="705" y="864"/>
                    <a:pt x="724" y="864"/>
                  </a:cubicBezTo>
                  <a:cubicBezTo>
                    <a:pt x="707" y="764"/>
                    <a:pt x="675" y="719"/>
                    <a:pt x="657" y="701"/>
                  </a:cubicBezTo>
                  <a:cubicBezTo>
                    <a:pt x="656" y="703"/>
                    <a:pt x="656" y="704"/>
                    <a:pt x="655" y="705"/>
                  </a:cubicBezTo>
                  <a:close/>
                </a:path>
              </a:pathLst>
            </a:custGeom>
            <a:solidFill>
              <a:srgbClr val="F55F1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3918794" y="2507863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6" name="Freeform: Shape 15"/>
            <p:cNvSpPr/>
            <p:nvPr/>
          </p:nvSpPr>
          <p:spPr bwMode="auto">
            <a:xfrm>
              <a:off x="4036184" y="2640824"/>
              <a:ext cx="186997" cy="141041"/>
            </a:xfrm>
            <a:custGeom>
              <a:avLst/>
              <a:gdLst>
                <a:gd name="T0" fmla="*/ 69 w 406"/>
                <a:gd name="T1" fmla="*/ 199 h 306"/>
                <a:gd name="T2" fmla="*/ 129 w 406"/>
                <a:gd name="T3" fmla="*/ 270 h 306"/>
                <a:gd name="T4" fmla="*/ 203 w 406"/>
                <a:gd name="T5" fmla="*/ 306 h 306"/>
                <a:gd name="T6" fmla="*/ 275 w 406"/>
                <a:gd name="T7" fmla="*/ 272 h 306"/>
                <a:gd name="T8" fmla="*/ 313 w 406"/>
                <a:gd name="T9" fmla="*/ 212 h 306"/>
                <a:gd name="T10" fmla="*/ 203 w 406"/>
                <a:gd name="T11" fmla="*/ 266 h 306"/>
                <a:gd name="T12" fmla="*/ 69 w 406"/>
                <a:gd name="T13" fmla="*/ 199 h 306"/>
                <a:gd name="T14" fmla="*/ 393 w 406"/>
                <a:gd name="T15" fmla="*/ 101 h 306"/>
                <a:gd name="T16" fmla="*/ 226 w 406"/>
                <a:gd name="T17" fmla="*/ 7 h 306"/>
                <a:gd name="T18" fmla="*/ 179 w 406"/>
                <a:gd name="T19" fmla="*/ 7 h 306"/>
                <a:gd name="T20" fmla="*/ 13 w 406"/>
                <a:gd name="T21" fmla="*/ 101 h 306"/>
                <a:gd name="T22" fmla="*/ 13 w 406"/>
                <a:gd name="T23" fmla="*/ 127 h 306"/>
                <a:gd name="T24" fmla="*/ 179 w 406"/>
                <a:gd name="T25" fmla="*/ 220 h 306"/>
                <a:gd name="T26" fmla="*/ 226 w 406"/>
                <a:gd name="T27" fmla="*/ 220 h 306"/>
                <a:gd name="T28" fmla="*/ 334 w 406"/>
                <a:gd name="T29" fmla="*/ 160 h 306"/>
                <a:gd name="T30" fmla="*/ 217 w 406"/>
                <a:gd name="T31" fmla="*/ 133 h 306"/>
                <a:gd name="T32" fmla="*/ 203 w 406"/>
                <a:gd name="T33" fmla="*/ 135 h 306"/>
                <a:gd name="T34" fmla="*/ 165 w 406"/>
                <a:gd name="T35" fmla="*/ 112 h 306"/>
                <a:gd name="T36" fmla="*/ 203 w 406"/>
                <a:gd name="T37" fmla="*/ 89 h 306"/>
                <a:gd name="T38" fmla="*/ 238 w 406"/>
                <a:gd name="T39" fmla="*/ 104 h 306"/>
                <a:gd name="T40" fmla="*/ 362 w 406"/>
                <a:gd name="T41" fmla="*/ 145 h 306"/>
                <a:gd name="T42" fmla="*/ 393 w 406"/>
                <a:gd name="T43" fmla="*/ 127 h 306"/>
                <a:gd name="T44" fmla="*/ 393 w 406"/>
                <a:gd name="T45" fmla="*/ 101 h 306"/>
                <a:gd name="T46" fmla="*/ 342 w 406"/>
                <a:gd name="T47" fmla="*/ 277 h 306"/>
                <a:gd name="T48" fmla="*/ 370 w 406"/>
                <a:gd name="T49" fmla="*/ 275 h 306"/>
                <a:gd name="T50" fmla="*/ 362 w 406"/>
                <a:gd name="T51" fmla="*/ 145 h 306"/>
                <a:gd name="T52" fmla="*/ 334 w 406"/>
                <a:gd name="T53" fmla="*/ 160 h 306"/>
                <a:gd name="T54" fmla="*/ 342 w 406"/>
                <a:gd name="T55" fmla="*/ 277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6" h="306">
                  <a:moveTo>
                    <a:pt x="69" y="199"/>
                  </a:moveTo>
                  <a:cubicBezTo>
                    <a:pt x="78" y="236"/>
                    <a:pt x="90" y="253"/>
                    <a:pt x="129" y="270"/>
                  </a:cubicBezTo>
                  <a:cubicBezTo>
                    <a:pt x="169" y="287"/>
                    <a:pt x="187" y="306"/>
                    <a:pt x="203" y="306"/>
                  </a:cubicBezTo>
                  <a:cubicBezTo>
                    <a:pt x="218" y="306"/>
                    <a:pt x="236" y="289"/>
                    <a:pt x="275" y="272"/>
                  </a:cubicBezTo>
                  <a:cubicBezTo>
                    <a:pt x="314" y="255"/>
                    <a:pt x="304" y="250"/>
                    <a:pt x="313" y="212"/>
                  </a:cubicBezTo>
                  <a:cubicBezTo>
                    <a:pt x="203" y="266"/>
                    <a:pt x="203" y="266"/>
                    <a:pt x="203" y="266"/>
                  </a:cubicBezTo>
                  <a:lnTo>
                    <a:pt x="69" y="199"/>
                  </a:lnTo>
                  <a:close/>
                  <a:moveTo>
                    <a:pt x="393" y="101"/>
                  </a:moveTo>
                  <a:cubicBezTo>
                    <a:pt x="226" y="7"/>
                    <a:pt x="226" y="7"/>
                    <a:pt x="226" y="7"/>
                  </a:cubicBezTo>
                  <a:cubicBezTo>
                    <a:pt x="213" y="0"/>
                    <a:pt x="192" y="0"/>
                    <a:pt x="179" y="7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0" y="108"/>
                    <a:pt x="0" y="120"/>
                    <a:pt x="13" y="127"/>
                  </a:cubicBezTo>
                  <a:cubicBezTo>
                    <a:pt x="179" y="220"/>
                    <a:pt x="179" y="220"/>
                    <a:pt x="179" y="220"/>
                  </a:cubicBezTo>
                  <a:cubicBezTo>
                    <a:pt x="192" y="228"/>
                    <a:pt x="213" y="228"/>
                    <a:pt x="226" y="220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217" y="133"/>
                    <a:pt x="217" y="133"/>
                    <a:pt x="217" y="133"/>
                  </a:cubicBezTo>
                  <a:cubicBezTo>
                    <a:pt x="213" y="134"/>
                    <a:pt x="208" y="135"/>
                    <a:pt x="203" y="135"/>
                  </a:cubicBezTo>
                  <a:cubicBezTo>
                    <a:pt x="182" y="135"/>
                    <a:pt x="165" y="124"/>
                    <a:pt x="165" y="112"/>
                  </a:cubicBezTo>
                  <a:cubicBezTo>
                    <a:pt x="165" y="99"/>
                    <a:pt x="182" y="89"/>
                    <a:pt x="203" y="89"/>
                  </a:cubicBezTo>
                  <a:cubicBezTo>
                    <a:pt x="219" y="89"/>
                    <a:pt x="233" y="95"/>
                    <a:pt x="238" y="104"/>
                  </a:cubicBezTo>
                  <a:cubicBezTo>
                    <a:pt x="362" y="145"/>
                    <a:pt x="362" y="145"/>
                    <a:pt x="362" y="145"/>
                  </a:cubicBezTo>
                  <a:cubicBezTo>
                    <a:pt x="393" y="127"/>
                    <a:pt x="393" y="127"/>
                    <a:pt x="393" y="127"/>
                  </a:cubicBezTo>
                  <a:cubicBezTo>
                    <a:pt x="406" y="120"/>
                    <a:pt x="406" y="108"/>
                    <a:pt x="393" y="101"/>
                  </a:cubicBezTo>
                  <a:close/>
                  <a:moveTo>
                    <a:pt x="342" y="277"/>
                  </a:moveTo>
                  <a:cubicBezTo>
                    <a:pt x="341" y="285"/>
                    <a:pt x="368" y="298"/>
                    <a:pt x="370" y="275"/>
                  </a:cubicBezTo>
                  <a:cubicBezTo>
                    <a:pt x="382" y="174"/>
                    <a:pt x="362" y="145"/>
                    <a:pt x="362" y="145"/>
                  </a:cubicBezTo>
                  <a:cubicBezTo>
                    <a:pt x="334" y="160"/>
                    <a:pt x="334" y="160"/>
                    <a:pt x="334" y="160"/>
                  </a:cubicBezTo>
                  <a:cubicBezTo>
                    <a:pt x="334" y="160"/>
                    <a:pt x="358" y="183"/>
                    <a:pt x="342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grpSp>
        <p:nvGrpSpPr>
          <p:cNvPr id="10" name="组合 31"/>
          <p:cNvGrpSpPr/>
          <p:nvPr/>
        </p:nvGrpSpPr>
        <p:grpSpPr>
          <a:xfrm>
            <a:off x="5996861" y="1864848"/>
            <a:ext cx="1552746" cy="2230871"/>
            <a:chOff x="4477941" y="2037178"/>
            <a:chExt cx="963216" cy="1207294"/>
          </a:xfrm>
        </p:grpSpPr>
        <p:sp>
          <p:nvSpPr>
            <p:cNvPr id="11" name="Freeform: Shape 10"/>
            <p:cNvSpPr/>
            <p:nvPr/>
          </p:nvSpPr>
          <p:spPr bwMode="auto">
            <a:xfrm>
              <a:off x="4477941" y="2037178"/>
              <a:ext cx="963216" cy="1207294"/>
            </a:xfrm>
            <a:custGeom>
              <a:avLst/>
              <a:gdLst>
                <a:gd name="T0" fmla="*/ 789 w 817"/>
                <a:gd name="T1" fmla="*/ 154 h 1025"/>
                <a:gd name="T2" fmla="*/ 733 w 817"/>
                <a:gd name="T3" fmla="*/ 0 h 1025"/>
                <a:gd name="T4" fmla="*/ 617 w 817"/>
                <a:gd name="T5" fmla="*/ 94 h 1025"/>
                <a:gd name="T6" fmla="*/ 477 w 817"/>
                <a:gd name="T7" fmla="*/ 136 h 1025"/>
                <a:gd name="T8" fmla="*/ 254 w 817"/>
                <a:gd name="T9" fmla="*/ 211 h 1025"/>
                <a:gd name="T10" fmla="*/ 130 w 817"/>
                <a:gd name="T11" fmla="*/ 559 h 1025"/>
                <a:gd name="T12" fmla="*/ 152 w 817"/>
                <a:gd name="T13" fmla="*/ 564 h 1025"/>
                <a:gd name="T14" fmla="*/ 266 w 817"/>
                <a:gd name="T15" fmla="*/ 477 h 1025"/>
                <a:gd name="T16" fmla="*/ 444 w 817"/>
                <a:gd name="T17" fmla="*/ 393 h 1025"/>
                <a:gd name="T18" fmla="*/ 648 w 817"/>
                <a:gd name="T19" fmla="*/ 242 h 1025"/>
                <a:gd name="T20" fmla="*/ 653 w 817"/>
                <a:gd name="T21" fmla="*/ 239 h 1025"/>
                <a:gd name="T22" fmla="*/ 651 w 817"/>
                <a:gd name="T23" fmla="*/ 245 h 1025"/>
                <a:gd name="T24" fmla="*/ 542 w 817"/>
                <a:gd name="T25" fmla="*/ 376 h 1025"/>
                <a:gd name="T26" fmla="*/ 372 w 817"/>
                <a:gd name="T27" fmla="*/ 480 h 1025"/>
                <a:gd name="T28" fmla="*/ 92 w 817"/>
                <a:gd name="T29" fmla="*/ 708 h 1025"/>
                <a:gd name="T30" fmla="*/ 0 w 817"/>
                <a:gd name="T31" fmla="*/ 862 h 1025"/>
                <a:gd name="T32" fmla="*/ 67 w 817"/>
                <a:gd name="T33" fmla="*/ 1025 h 1025"/>
                <a:gd name="T34" fmla="*/ 109 w 817"/>
                <a:gd name="T35" fmla="*/ 1025 h 1025"/>
                <a:gd name="T36" fmla="*/ 123 w 817"/>
                <a:gd name="T37" fmla="*/ 1011 h 1025"/>
                <a:gd name="T38" fmla="*/ 120 w 817"/>
                <a:gd name="T39" fmla="*/ 907 h 1025"/>
                <a:gd name="T40" fmla="*/ 216 w 817"/>
                <a:gd name="T41" fmla="*/ 691 h 1025"/>
                <a:gd name="T42" fmla="*/ 231 w 817"/>
                <a:gd name="T43" fmla="*/ 689 h 1025"/>
                <a:gd name="T44" fmla="*/ 434 w 817"/>
                <a:gd name="T45" fmla="*/ 725 h 1025"/>
                <a:gd name="T46" fmla="*/ 711 w 817"/>
                <a:gd name="T47" fmla="*/ 564 h 1025"/>
                <a:gd name="T48" fmla="*/ 789 w 817"/>
                <a:gd name="T49" fmla="*/ 154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17" h="1025">
                  <a:moveTo>
                    <a:pt x="789" y="154"/>
                  </a:moveTo>
                  <a:cubicBezTo>
                    <a:pt x="779" y="100"/>
                    <a:pt x="761" y="49"/>
                    <a:pt x="733" y="0"/>
                  </a:cubicBezTo>
                  <a:cubicBezTo>
                    <a:pt x="702" y="43"/>
                    <a:pt x="663" y="74"/>
                    <a:pt x="617" y="94"/>
                  </a:cubicBezTo>
                  <a:cubicBezTo>
                    <a:pt x="572" y="114"/>
                    <a:pt x="525" y="125"/>
                    <a:pt x="477" y="136"/>
                  </a:cubicBezTo>
                  <a:cubicBezTo>
                    <a:pt x="400" y="153"/>
                    <a:pt x="323" y="172"/>
                    <a:pt x="254" y="211"/>
                  </a:cubicBezTo>
                  <a:cubicBezTo>
                    <a:pt x="136" y="279"/>
                    <a:pt x="81" y="434"/>
                    <a:pt x="130" y="559"/>
                  </a:cubicBezTo>
                  <a:cubicBezTo>
                    <a:pt x="136" y="575"/>
                    <a:pt x="140" y="576"/>
                    <a:pt x="152" y="564"/>
                  </a:cubicBezTo>
                  <a:cubicBezTo>
                    <a:pt x="185" y="530"/>
                    <a:pt x="224" y="502"/>
                    <a:pt x="266" y="477"/>
                  </a:cubicBezTo>
                  <a:cubicBezTo>
                    <a:pt x="323" y="444"/>
                    <a:pt x="384" y="419"/>
                    <a:pt x="444" y="393"/>
                  </a:cubicBezTo>
                  <a:cubicBezTo>
                    <a:pt x="523" y="358"/>
                    <a:pt x="597" y="315"/>
                    <a:pt x="648" y="242"/>
                  </a:cubicBezTo>
                  <a:cubicBezTo>
                    <a:pt x="650" y="241"/>
                    <a:pt x="650" y="237"/>
                    <a:pt x="653" y="239"/>
                  </a:cubicBezTo>
                  <a:cubicBezTo>
                    <a:pt x="655" y="241"/>
                    <a:pt x="654" y="244"/>
                    <a:pt x="651" y="245"/>
                  </a:cubicBezTo>
                  <a:cubicBezTo>
                    <a:pt x="625" y="297"/>
                    <a:pt x="587" y="339"/>
                    <a:pt x="542" y="376"/>
                  </a:cubicBezTo>
                  <a:cubicBezTo>
                    <a:pt x="490" y="418"/>
                    <a:pt x="431" y="449"/>
                    <a:pt x="372" y="480"/>
                  </a:cubicBezTo>
                  <a:cubicBezTo>
                    <a:pt x="263" y="536"/>
                    <a:pt x="172" y="615"/>
                    <a:pt x="92" y="708"/>
                  </a:cubicBezTo>
                  <a:cubicBezTo>
                    <a:pt x="53" y="754"/>
                    <a:pt x="23" y="805"/>
                    <a:pt x="0" y="862"/>
                  </a:cubicBezTo>
                  <a:cubicBezTo>
                    <a:pt x="18" y="880"/>
                    <a:pt x="50" y="925"/>
                    <a:pt x="67" y="1025"/>
                  </a:cubicBezTo>
                  <a:cubicBezTo>
                    <a:pt x="81" y="1025"/>
                    <a:pt x="95" y="1025"/>
                    <a:pt x="109" y="1025"/>
                  </a:cubicBezTo>
                  <a:cubicBezTo>
                    <a:pt x="121" y="1025"/>
                    <a:pt x="124" y="1022"/>
                    <a:pt x="123" y="1011"/>
                  </a:cubicBezTo>
                  <a:cubicBezTo>
                    <a:pt x="122" y="976"/>
                    <a:pt x="121" y="941"/>
                    <a:pt x="120" y="907"/>
                  </a:cubicBezTo>
                  <a:cubicBezTo>
                    <a:pt x="117" y="819"/>
                    <a:pt x="155" y="750"/>
                    <a:pt x="216" y="691"/>
                  </a:cubicBezTo>
                  <a:cubicBezTo>
                    <a:pt x="221" y="687"/>
                    <a:pt x="224" y="684"/>
                    <a:pt x="231" y="689"/>
                  </a:cubicBezTo>
                  <a:cubicBezTo>
                    <a:pt x="294" y="725"/>
                    <a:pt x="362" y="734"/>
                    <a:pt x="434" y="725"/>
                  </a:cubicBezTo>
                  <a:cubicBezTo>
                    <a:pt x="549" y="711"/>
                    <a:pt x="645" y="661"/>
                    <a:pt x="711" y="564"/>
                  </a:cubicBezTo>
                  <a:cubicBezTo>
                    <a:pt x="796" y="439"/>
                    <a:pt x="817" y="301"/>
                    <a:pt x="789" y="154"/>
                  </a:cubicBezTo>
                  <a:close/>
                </a:path>
              </a:pathLst>
            </a:custGeom>
            <a:solidFill>
              <a:srgbClr val="3C858D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12" name="Oval 11"/>
            <p:cNvSpPr/>
            <p:nvPr/>
          </p:nvSpPr>
          <p:spPr>
            <a:xfrm>
              <a:off x="4812507" y="2304354"/>
              <a:ext cx="400050" cy="4000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13" name="Freeform: Shape 12"/>
            <p:cNvSpPr/>
            <p:nvPr/>
          </p:nvSpPr>
          <p:spPr bwMode="auto">
            <a:xfrm>
              <a:off x="4907596" y="2402316"/>
              <a:ext cx="185413" cy="174320"/>
            </a:xfrm>
            <a:custGeom>
              <a:avLst/>
              <a:gdLst>
                <a:gd name="T0" fmla="*/ 344 w 402"/>
                <a:gd name="T1" fmla="*/ 125 h 382"/>
                <a:gd name="T2" fmla="*/ 303 w 402"/>
                <a:gd name="T3" fmla="*/ 13 h 382"/>
                <a:gd name="T4" fmla="*/ 284 w 402"/>
                <a:gd name="T5" fmla="*/ 3 h 382"/>
                <a:gd name="T6" fmla="*/ 12 w 402"/>
                <a:gd name="T7" fmla="*/ 102 h 382"/>
                <a:gd name="T8" fmla="*/ 3 w 402"/>
                <a:gd name="T9" fmla="*/ 122 h 382"/>
                <a:gd name="T10" fmla="*/ 46 w 402"/>
                <a:gd name="T11" fmla="*/ 241 h 382"/>
                <a:gd name="T12" fmla="*/ 46 w 402"/>
                <a:gd name="T13" fmla="*/ 177 h 382"/>
                <a:gd name="T14" fmla="*/ 97 w 402"/>
                <a:gd name="T15" fmla="*/ 125 h 382"/>
                <a:gd name="T16" fmla="*/ 169 w 402"/>
                <a:gd name="T17" fmla="*/ 125 h 382"/>
                <a:gd name="T18" fmla="*/ 255 w 402"/>
                <a:gd name="T19" fmla="*/ 65 h 382"/>
                <a:gd name="T20" fmla="*/ 304 w 402"/>
                <a:gd name="T21" fmla="*/ 125 h 382"/>
                <a:gd name="T22" fmla="*/ 344 w 402"/>
                <a:gd name="T23" fmla="*/ 125 h 382"/>
                <a:gd name="T24" fmla="*/ 387 w 402"/>
                <a:gd name="T25" fmla="*/ 161 h 382"/>
                <a:gd name="T26" fmla="*/ 97 w 402"/>
                <a:gd name="T27" fmla="*/ 161 h 382"/>
                <a:gd name="T28" fmla="*/ 82 w 402"/>
                <a:gd name="T29" fmla="*/ 177 h 382"/>
                <a:gd name="T30" fmla="*/ 82 w 402"/>
                <a:gd name="T31" fmla="*/ 366 h 382"/>
                <a:gd name="T32" fmla="*/ 97 w 402"/>
                <a:gd name="T33" fmla="*/ 382 h 382"/>
                <a:gd name="T34" fmla="*/ 387 w 402"/>
                <a:gd name="T35" fmla="*/ 382 h 382"/>
                <a:gd name="T36" fmla="*/ 402 w 402"/>
                <a:gd name="T37" fmla="*/ 366 h 382"/>
                <a:gd name="T38" fmla="*/ 402 w 402"/>
                <a:gd name="T39" fmla="*/ 177 h 382"/>
                <a:gd name="T40" fmla="*/ 387 w 402"/>
                <a:gd name="T41" fmla="*/ 161 h 382"/>
                <a:gd name="T42" fmla="*/ 364 w 402"/>
                <a:gd name="T43" fmla="*/ 342 h 382"/>
                <a:gd name="T44" fmla="*/ 125 w 402"/>
                <a:gd name="T45" fmla="*/ 342 h 382"/>
                <a:gd name="T46" fmla="*/ 125 w 402"/>
                <a:gd name="T47" fmla="*/ 307 h 382"/>
                <a:gd name="T48" fmla="*/ 161 w 402"/>
                <a:gd name="T49" fmla="*/ 222 h 382"/>
                <a:gd name="T50" fmla="*/ 217 w 402"/>
                <a:gd name="T51" fmla="*/ 290 h 382"/>
                <a:gd name="T52" fmla="*/ 269 w 402"/>
                <a:gd name="T53" fmla="*/ 237 h 382"/>
                <a:gd name="T54" fmla="*/ 336 w 402"/>
                <a:gd name="T55" fmla="*/ 213 h 382"/>
                <a:gd name="T56" fmla="*/ 364 w 402"/>
                <a:gd name="T57" fmla="*/ 277 h 382"/>
                <a:gd name="T58" fmla="*/ 364 w 402"/>
                <a:gd name="T59" fmla="*/ 34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2" h="382">
                  <a:moveTo>
                    <a:pt x="344" y="125"/>
                  </a:moveTo>
                  <a:cubicBezTo>
                    <a:pt x="303" y="13"/>
                    <a:pt x="303" y="13"/>
                    <a:pt x="303" y="13"/>
                  </a:cubicBezTo>
                  <a:cubicBezTo>
                    <a:pt x="300" y="4"/>
                    <a:pt x="291" y="0"/>
                    <a:pt x="284" y="3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4" y="105"/>
                    <a:pt x="0" y="114"/>
                    <a:pt x="3" y="122"/>
                  </a:cubicBezTo>
                  <a:cubicBezTo>
                    <a:pt x="46" y="241"/>
                    <a:pt x="46" y="241"/>
                    <a:pt x="46" y="241"/>
                  </a:cubicBezTo>
                  <a:cubicBezTo>
                    <a:pt x="46" y="177"/>
                    <a:pt x="46" y="177"/>
                    <a:pt x="46" y="177"/>
                  </a:cubicBezTo>
                  <a:cubicBezTo>
                    <a:pt x="46" y="149"/>
                    <a:pt x="69" y="125"/>
                    <a:pt x="97" y="125"/>
                  </a:cubicBezTo>
                  <a:cubicBezTo>
                    <a:pt x="169" y="125"/>
                    <a:pt x="169" y="125"/>
                    <a:pt x="169" y="125"/>
                  </a:cubicBezTo>
                  <a:cubicBezTo>
                    <a:pt x="255" y="65"/>
                    <a:pt x="255" y="65"/>
                    <a:pt x="255" y="65"/>
                  </a:cubicBezTo>
                  <a:cubicBezTo>
                    <a:pt x="304" y="125"/>
                    <a:pt x="304" y="125"/>
                    <a:pt x="304" y="125"/>
                  </a:cubicBezTo>
                  <a:lnTo>
                    <a:pt x="344" y="125"/>
                  </a:lnTo>
                  <a:close/>
                  <a:moveTo>
                    <a:pt x="387" y="161"/>
                  </a:moveTo>
                  <a:cubicBezTo>
                    <a:pt x="97" y="161"/>
                    <a:pt x="97" y="161"/>
                    <a:pt x="97" y="161"/>
                  </a:cubicBezTo>
                  <a:cubicBezTo>
                    <a:pt x="89" y="161"/>
                    <a:pt x="82" y="169"/>
                    <a:pt x="82" y="177"/>
                  </a:cubicBezTo>
                  <a:cubicBezTo>
                    <a:pt x="82" y="366"/>
                    <a:pt x="82" y="366"/>
                    <a:pt x="82" y="366"/>
                  </a:cubicBezTo>
                  <a:cubicBezTo>
                    <a:pt x="82" y="375"/>
                    <a:pt x="89" y="382"/>
                    <a:pt x="97" y="382"/>
                  </a:cubicBezTo>
                  <a:cubicBezTo>
                    <a:pt x="387" y="382"/>
                    <a:pt x="387" y="382"/>
                    <a:pt x="387" y="382"/>
                  </a:cubicBezTo>
                  <a:cubicBezTo>
                    <a:pt x="395" y="382"/>
                    <a:pt x="402" y="375"/>
                    <a:pt x="402" y="366"/>
                  </a:cubicBezTo>
                  <a:cubicBezTo>
                    <a:pt x="402" y="177"/>
                    <a:pt x="402" y="177"/>
                    <a:pt x="402" y="177"/>
                  </a:cubicBezTo>
                  <a:cubicBezTo>
                    <a:pt x="402" y="169"/>
                    <a:pt x="395" y="161"/>
                    <a:pt x="387" y="161"/>
                  </a:cubicBezTo>
                  <a:close/>
                  <a:moveTo>
                    <a:pt x="364" y="342"/>
                  </a:moveTo>
                  <a:cubicBezTo>
                    <a:pt x="125" y="342"/>
                    <a:pt x="125" y="342"/>
                    <a:pt x="125" y="342"/>
                  </a:cubicBezTo>
                  <a:cubicBezTo>
                    <a:pt x="125" y="307"/>
                    <a:pt x="125" y="307"/>
                    <a:pt x="125" y="307"/>
                  </a:cubicBezTo>
                  <a:cubicBezTo>
                    <a:pt x="161" y="222"/>
                    <a:pt x="161" y="222"/>
                    <a:pt x="161" y="222"/>
                  </a:cubicBezTo>
                  <a:cubicBezTo>
                    <a:pt x="217" y="290"/>
                    <a:pt x="217" y="290"/>
                    <a:pt x="217" y="290"/>
                  </a:cubicBezTo>
                  <a:cubicBezTo>
                    <a:pt x="269" y="237"/>
                    <a:pt x="269" y="237"/>
                    <a:pt x="269" y="237"/>
                  </a:cubicBezTo>
                  <a:cubicBezTo>
                    <a:pt x="336" y="213"/>
                    <a:pt x="336" y="213"/>
                    <a:pt x="336" y="213"/>
                  </a:cubicBezTo>
                  <a:cubicBezTo>
                    <a:pt x="364" y="277"/>
                    <a:pt x="364" y="277"/>
                    <a:pt x="364" y="277"/>
                  </a:cubicBezTo>
                  <a:lnTo>
                    <a:pt x="364" y="34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98968" y="4900714"/>
            <a:ext cx="211548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SG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endParaRPr lang="en-SG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1226946" y="2158270"/>
            <a:ext cx="2566870" cy="2626693"/>
            <a:chOff x="7678992" y="2033798"/>
            <a:chExt cx="4693803" cy="2626693"/>
          </a:xfrm>
        </p:grpSpPr>
        <p:sp>
          <p:nvSpPr>
            <p:cNvPr id="26" name="TextBox 30"/>
            <p:cNvSpPr txBox="1"/>
            <p:nvPr/>
          </p:nvSpPr>
          <p:spPr>
            <a:xfrm rot="16200000">
              <a:off x="9268710" y="1349128"/>
              <a:ext cx="1538883" cy="3987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44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GIA ĐÌNH</a:t>
              </a:r>
              <a:endParaRPr lang="en-US" sz="44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3"/>
          <p:cNvGrpSpPr/>
          <p:nvPr/>
        </p:nvGrpSpPr>
        <p:grpSpPr>
          <a:xfrm>
            <a:off x="8589660" y="2154046"/>
            <a:ext cx="2566870" cy="2626693"/>
            <a:chOff x="7678992" y="2033798"/>
            <a:chExt cx="4693803" cy="2626693"/>
          </a:xfrm>
        </p:grpSpPr>
        <p:sp>
          <p:nvSpPr>
            <p:cNvPr id="29" name="TextBox 30"/>
            <p:cNvSpPr txBox="1"/>
            <p:nvPr/>
          </p:nvSpPr>
          <p:spPr>
            <a:xfrm rot="16200000">
              <a:off x="9330265" y="1349128"/>
              <a:ext cx="1415772" cy="3987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4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QUÊ H</a:t>
              </a:r>
              <a:r>
                <a:rPr lang="vi-VN" altLang="zh-CN" sz="4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Ư</a:t>
              </a:r>
              <a:r>
                <a:rPr lang="en-SG" altLang="zh-CN" sz="4000" b="1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ƠNG</a:t>
              </a:r>
              <a:endParaRPr lang="en-US" sz="40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1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515" y="5014260"/>
            <a:ext cx="2316681" cy="1268078"/>
          </a:xfrm>
          <a:prstGeom prst="rect">
            <a:avLst/>
          </a:prstGeom>
        </p:spPr>
      </p:pic>
      <p:pic>
        <p:nvPicPr>
          <p:cNvPr id="32" name="图片 138">
            <a:extLst>
              <a:ext uri="{FF2B5EF4-FFF2-40B4-BE49-F238E27FC236}">
                <a16:creationId xmlns:a16="http://schemas.microsoft.com/office/drawing/2014/main" xmlns="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438" y="5075830"/>
            <a:ext cx="2316681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 descr="—Pngtree—cartoon happy family_25083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97" y="3565231"/>
            <a:ext cx="6977206" cy="2946405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962150" y="1763031"/>
            <a:ext cx="2743200" cy="900504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 ĐÌNH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5238737" y="1047936"/>
            <a:ext cx="4991113" cy="2314389"/>
            <a:chOff x="7678992" y="2033798"/>
            <a:chExt cx="4693803" cy="2626693"/>
          </a:xfrm>
        </p:grpSpPr>
        <p:sp>
          <p:nvSpPr>
            <p:cNvPr id="9" name="TextBox 30"/>
            <p:cNvSpPr txBox="1"/>
            <p:nvPr/>
          </p:nvSpPr>
          <p:spPr>
            <a:xfrm rot="16200000">
              <a:off x="8815574" y="1349128"/>
              <a:ext cx="2445156" cy="39875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phải bước tới cha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Chân trái bước tới mẹ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Một bước chạm tiếng nói</a:t>
              </a:r>
              <a:r>
                <a:rPr lang="vi-VN" sz="3200" i="1" dirty="0">
                  <a:latin typeface="+mj-lt"/>
                </a:rPr>
                <a:t/>
              </a:r>
              <a:br>
                <a:rPr lang="vi-VN" sz="3200" i="1" dirty="0">
                  <a:latin typeface="+mj-lt"/>
                </a:rPr>
              </a:br>
              <a:r>
                <a:rPr lang="vi-VN" sz="3200" i="1" dirty="0">
                  <a:solidFill>
                    <a:srgbClr val="00264D"/>
                  </a:solidFill>
                  <a:latin typeface="+mj-lt"/>
                </a:rPr>
                <a:t>Hai bước tới tiếng cười</a:t>
              </a:r>
              <a:endParaRPr lang="en-SG" sz="3200" i="1" dirty="0">
                <a:latin typeface="+mj-lt"/>
              </a:endParaRPr>
            </a:p>
          </p:txBody>
        </p:sp>
        <p:sp>
          <p:nvSpPr>
            <p:cNvPr id="10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86&quot;/&gt;&lt;/object&gt;&lt;object type=&quot;3&quot; unique_id=&quot;10004&quot;&gt;&lt;property id=&quot;20148&quot; value=&quot;5&quot;/&gt;&lt;property id=&quot;20300&quot; value=&quot;Slide 2&quot;/&gt;&lt;property id=&quot;20307&quot; value=&quot;298&quot;/&gt;&lt;/object&gt;&lt;object type=&quot;3&quot; unique_id=&quot;10005&quot;&gt;&lt;property id=&quot;20148&quot; value=&quot;5&quot;/&gt;&lt;property id=&quot;20300&quot; value=&quot;Slide 3&quot;/&gt;&lt;property id=&quot;20307&quot; value=&quot;329&quot;/&gt;&lt;/object&gt;&lt;object type=&quot;3&quot; unique_id=&quot;10008&quot;&gt;&lt;property id=&quot;20148&quot; value=&quot;5&quot;/&gt;&lt;property id=&quot;20300&quot; value=&quot;Slide 4&quot;/&gt;&lt;property id=&quot;20307&quot; value=&quot;361&quot;/&gt;&lt;/object&gt;&lt;object type=&quot;3&quot; unique_id=&quot;10009&quot;&gt;&lt;property id=&quot;20148&quot; value=&quot;5&quot;/&gt;&lt;property id=&quot;20300&quot; value=&quot;Slide 5&quot;/&gt;&lt;property id=&quot;20307&quot; value=&quot;363&quot;/&gt;&lt;/object&gt;&lt;object type=&quot;3&quot; unique_id=&quot;10012&quot;&gt;&lt;property id=&quot;20148&quot; value=&quot;5&quot;/&gt;&lt;property id=&quot;20300&quot; value=&quot;Slide 6&quot;/&gt;&lt;property id=&quot;20307&quot; value=&quot;299&quot;/&gt;&lt;/object&gt;&lt;object type=&quot;3&quot; unique_id=&quot;10014&quot;&gt;&lt;property id=&quot;20148&quot; value=&quot;5&quot;/&gt;&lt;property id=&quot;20300&quot; value=&quot;Slide 7&quot;/&gt;&lt;property id=&quot;20307&quot; value=&quot;338&quot;/&gt;&lt;/object&gt;&lt;object type=&quot;3&quot; unique_id=&quot;10015&quot;&gt;&lt;property id=&quot;20148&quot; value=&quot;5&quot;/&gt;&lt;property id=&quot;20300&quot; value=&quot;Slide 8&quot;/&gt;&lt;property id=&quot;20307&quot; value=&quot;351&quot;/&gt;&lt;/object&gt;&lt;object type=&quot;3&quot; unique_id=&quot;10016&quot;&gt;&lt;property id=&quot;20148&quot; value=&quot;5&quot;/&gt;&lt;property id=&quot;20300&quot; value=&quot;Slide 9&quot;/&gt;&lt;property id=&quot;20307&quot; value=&quot;353&quot;/&gt;&lt;/object&gt;&lt;object type=&quot;3&quot; unique_id=&quot;10017&quot;&gt;&lt;property id=&quot;20148&quot; value=&quot;5&quot;/&gt;&lt;property id=&quot;20300&quot; value=&quot;Slide 10&quot;/&gt;&lt;property id=&quot;20307&quot; value=&quot;355&quot;/&gt;&lt;/object&gt;&lt;object type=&quot;3&quot; unique_id=&quot;10018&quot;&gt;&lt;property id=&quot;20148&quot; value=&quot;5&quot;/&gt;&lt;property id=&quot;20300&quot; value=&quot;Slide 11&quot;/&gt;&lt;property id=&quot;20307&quot; value=&quot;359&quot;/&gt;&lt;/object&gt;&lt;object type=&quot;3&quot; unique_id=&quot;10019&quot;&gt;&lt;property id=&quot;20148&quot; value=&quot;5&quot;/&gt;&lt;property id=&quot;20300&quot; value=&quot;Slide 12&quot;/&gt;&lt;property id=&quot;20307&quot; value=&quot;358&quot;/&gt;&lt;/object&gt;&lt;object type=&quot;3&quot; unique_id=&quot;10020&quot;&gt;&lt;property id=&quot;20148&quot; value=&quot;5&quot;/&gt;&lt;property id=&quot;20300&quot; value=&quot;Slide 13&quot;/&gt;&lt;property id=&quot;20307&quot; value=&quot;357&quot;/&gt;&lt;/object&gt;&lt;object type=&quot;3&quot; unique_id=&quot;10021&quot;&gt;&lt;property id=&quot;20148&quot; value=&quot;5&quot;/&gt;&lt;property id=&quot;20300&quot; value=&quot;Slide 14&quot;/&gt;&lt;property id=&quot;20307&quot; value=&quot;354&quot;/&gt;&lt;/object&gt;&lt;object type=&quot;3&quot; unique_id=&quot;10022&quot;&gt;&lt;property id=&quot;20148&quot; value=&quot;5&quot;/&gt;&lt;property id=&quot;20300&quot; value=&quot;Slide 15&quot;/&gt;&lt;property id=&quot;20307&quot; value=&quot;367&quot;/&gt;&lt;/object&gt;&lt;object type=&quot;3&quot; unique_id=&quot;10023&quot;&gt;&lt;property id=&quot;20148&quot; value=&quot;5&quot;/&gt;&lt;property id=&quot;20300&quot; value=&quot;Slide 16&quot;/&gt;&lt;property id=&quot;20307&quot; value=&quot;388&quot;/&gt;&lt;/object&gt;&lt;object type=&quot;3&quot; unique_id=&quot;10024&quot;&gt;&lt;property id=&quot;20148&quot; value=&quot;5&quot;/&gt;&lt;property id=&quot;20300&quot; value=&quot;Slide 17&quot;/&gt;&lt;property id=&quot;20307&quot; value=&quot;365&quot;/&gt;&lt;/object&gt;&lt;object type=&quot;3&quot; unique_id=&quot;10025&quot;&gt;&lt;property id=&quot;20148&quot; value=&quot;5&quot;/&gt;&lt;property id=&quot;20300&quot; value=&quot;Slide 18&quot;/&gt;&lt;property id=&quot;20307&quot; value=&quot;366&quot;/&gt;&lt;/object&gt;&lt;object type=&quot;3&quot; unique_id=&quot;10026&quot;&gt;&lt;property id=&quot;20148&quot; value=&quot;5&quot;/&gt;&lt;property id=&quot;20300&quot; value=&quot;Slide 19&quot;/&gt;&lt;property id=&quot;20307&quot; value=&quot;337&quot;/&gt;&lt;/object&gt;&lt;object type=&quot;3&quot; unique_id=&quot;10044&quot;&gt;&lt;property id=&quot;20148&quot; value=&quot;5&quot;/&gt;&lt;property id=&quot;20300&quot; value=&quot;Slide 20&quot;/&gt;&lt;property id=&quot;20307&quot; value=&quot;397&quot;/&gt;&lt;/object&gt;&lt;object type=&quot;3&quot; unique_id=&quot;10045&quot;&gt;&lt;property id=&quot;20148&quot; value=&quot;5&quot;/&gt;&lt;property id=&quot;20300&quot; value=&quot;Slide 21&quot;/&gt;&lt;property id=&quot;20307&quot; value=&quot;347&quot;/&gt;&lt;/object&gt;&lt;/object&gt;&lt;object type=&quot;8&quot; unique_id=&quot;1009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520</Words>
  <Application>Microsoft Office PowerPoint</Application>
  <PresentationFormat>Widescreen</PresentationFormat>
  <Paragraphs>76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Microsoft YaHei</vt:lpstr>
      <vt:lpstr>.VnTime</vt:lpstr>
      <vt:lpstr>Arial</vt:lpstr>
      <vt:lpstr>Calibri</vt:lpstr>
      <vt:lpstr>Calibri Light</vt:lpstr>
      <vt:lpstr>Times New Roman</vt:lpstr>
      <vt:lpstr>Wingdings</vt:lpstr>
      <vt:lpstr>字魂52号-阿开漫画体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mydunghp@outlook.com</cp:lastModifiedBy>
  <cp:revision>120</cp:revision>
  <dcterms:created xsi:type="dcterms:W3CDTF">2017-08-18T03:02:00Z</dcterms:created>
  <dcterms:modified xsi:type="dcterms:W3CDTF">2022-07-20T11:17:55Z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1033-11.2.0.11156</vt:lpwstr>
  </property>
  <property fmtid="{D5CDD505-2E9C-101B-9397-08002B2CF9AE}" pid="3" name="ICV">
    <vt:lpwstr>A6FE4BEEB5B24B90AA136E79EC8289D8</vt:lpwstr>
  </property>
</Properties>
</file>