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313" r:id="rId4"/>
    <p:sldId id="314" r:id="rId5"/>
    <p:sldId id="332" r:id="rId6"/>
    <p:sldId id="331" r:id="rId7"/>
    <p:sldId id="341" r:id="rId8"/>
    <p:sldId id="339" r:id="rId9"/>
    <p:sldId id="340" r:id="rId10"/>
    <p:sldId id="342" r:id="rId11"/>
    <p:sldId id="343" r:id="rId12"/>
    <p:sldId id="344" r:id="rId13"/>
    <p:sldId id="303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thần là sóng thường có chiều cao 20- 40m, truyền theo chiều ngang với tốc độ 400 - 800km/h.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nhân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biển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chủ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yếu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gió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 </a:t>
          </a: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biển là hình thức dao động tại chỗ của nước biển và đại dương.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CE2B6C17-CB5C-491F-8F9B-D008CEB9B890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thần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do động đất, núi lửa phun ngầm dưới đáy biển.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191B55AD-AD74-4D6F-BE33-F40FA8C4E037}" type="parTrans" cxnId="{87859F89-9ECE-42C4-BDE6-4940FAF5162C}">
      <dgm:prSet/>
      <dgm:spPr/>
      <dgm:t>
        <a:bodyPr/>
        <a:lstStyle/>
        <a:p>
          <a:endParaRPr lang="en-US"/>
        </a:p>
      </dgm:t>
    </dgm:pt>
    <dgm:pt modelId="{57D50B40-293F-4B34-94BE-D99C1A73C932}" type="sibTrans" cxnId="{87859F89-9ECE-42C4-BDE6-4940FAF5162C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</dgm:pt>
    <dgm:pt modelId="{2C753C8F-AD2F-4B60-8ED6-06F729150D93}" type="pres">
      <dgm:prSet presAssocID="{CD426A82-BC59-4B88-A9C5-6D6E73570D64}" presName="connTx" presStyleLbl="parChTrans1D2" presStyleIdx="0" presStyleCnt="2"/>
      <dgm:spPr/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</dgm:pt>
    <dgm:pt modelId="{2E496A5F-0C73-429E-A10E-0D3274D30DC4}" type="pres">
      <dgm:prSet presAssocID="{CCF5FD4E-3B15-4708-A986-5FBD997FCA2D}" presName="connTx" presStyleLbl="parChTrans1D3" presStyleIdx="0" presStyleCnt="4"/>
      <dgm:spPr/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X="127168" custScaleY="74684">
        <dgm:presLayoutVars>
          <dgm:chPref val="3"/>
        </dgm:presLayoutVars>
      </dgm:prSet>
      <dgm:spPr/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4"/>
      <dgm:spPr/>
    </dgm:pt>
    <dgm:pt modelId="{23651A1B-E3A6-4957-AA69-5B70A6C6F847}" type="pres">
      <dgm:prSet presAssocID="{7A1259F4-08A5-4C65-932C-2B42884099F9}" presName="connTx" presStyleLbl="parChTrans1D3" presStyleIdx="1" presStyleCnt="4"/>
      <dgm:spPr/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4" custScaleX="127168" custScaleY="108906">
        <dgm:presLayoutVars>
          <dgm:chPref val="3"/>
        </dgm:presLayoutVars>
      </dgm:prSet>
      <dgm:spPr/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</dgm:pt>
    <dgm:pt modelId="{ED5D053E-8089-4C16-9139-807A451403A6}" type="pres">
      <dgm:prSet presAssocID="{300A6C46-3B0E-40DC-9A64-D26FAE6A49C6}" presName="connTx" presStyleLbl="parChTrans1D2" presStyleIdx="1" presStyleCnt="2"/>
      <dgm:spPr/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4"/>
      <dgm:spPr/>
    </dgm:pt>
    <dgm:pt modelId="{D9246615-CD69-4860-A2C2-650A32E32E31}" type="pres">
      <dgm:prSet presAssocID="{D926FC03-1594-4011-A9FF-20D764A1C295}" presName="connTx" presStyleLbl="parChTrans1D3" presStyleIdx="2" presStyleCnt="4"/>
      <dgm:spPr/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4" custScaleX="128820" custScaleY="56914">
        <dgm:presLayoutVars>
          <dgm:chPref val="3"/>
        </dgm:presLayoutVars>
      </dgm:prSet>
      <dgm:spPr/>
    </dgm:pt>
    <dgm:pt modelId="{A2B847A4-C6CC-4129-B93B-907FBD499170}" type="pres">
      <dgm:prSet presAssocID="{B718B39D-9535-466D-BA1C-DD567CE03E87}" presName="level3hierChild" presStyleCnt="0"/>
      <dgm:spPr/>
    </dgm:pt>
    <dgm:pt modelId="{48F03449-23B2-4E4E-A018-226BF74985AD}" type="pres">
      <dgm:prSet presAssocID="{191B55AD-AD74-4D6F-BE33-F40FA8C4E037}" presName="conn2-1" presStyleLbl="parChTrans1D3" presStyleIdx="3" presStyleCnt="4"/>
      <dgm:spPr/>
    </dgm:pt>
    <dgm:pt modelId="{A363D940-7253-4DFA-B814-819560D2E35A}" type="pres">
      <dgm:prSet presAssocID="{191B55AD-AD74-4D6F-BE33-F40FA8C4E037}" presName="connTx" presStyleLbl="parChTrans1D3" presStyleIdx="3" presStyleCnt="4"/>
      <dgm:spPr/>
    </dgm:pt>
    <dgm:pt modelId="{738C573B-2B99-48F3-8D7E-4B4AAB8BD367}" type="pres">
      <dgm:prSet presAssocID="{CE2B6C17-CB5C-491F-8F9B-D008CEB9B890}" presName="root2" presStyleCnt="0"/>
      <dgm:spPr/>
    </dgm:pt>
    <dgm:pt modelId="{3F298CA1-7B6D-440D-9BFC-1878E723FC3F}" type="pres">
      <dgm:prSet presAssocID="{CE2B6C17-CB5C-491F-8F9B-D008CEB9B890}" presName="LevelTwoTextNode" presStyleLbl="node3" presStyleIdx="3" presStyleCnt="4" custScaleX="127167">
        <dgm:presLayoutVars>
          <dgm:chPref val="3"/>
        </dgm:presLayoutVars>
      </dgm:prSet>
      <dgm:spPr/>
    </dgm:pt>
    <dgm:pt modelId="{F2EA0F47-FFBF-4E3F-8473-BE6B7AE86461}" type="pres">
      <dgm:prSet presAssocID="{CE2B6C17-CB5C-491F-8F9B-D008CEB9B890}" presName="level3hierChild" presStyleCnt="0"/>
      <dgm:spPr/>
    </dgm:pt>
  </dgm:ptLst>
  <dgm:cxnLst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3989511D-8686-47C9-9BA8-F08B9A41B5D2}" type="presOf" srcId="{C5C0E0B2-2835-44F0-8EE0-D21BF7353577}" destId="{9740D700-6F7D-4250-A264-8D062B965BEA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27F73737-0D9C-4905-8EA9-37011EF70453}" type="presOf" srcId="{D926FC03-1594-4011-A9FF-20D764A1C295}" destId="{D9246615-CD69-4860-A2C2-650A32E32E31}" srcOrd="1" destOrd="0" presId="urn:microsoft.com/office/officeart/2005/8/layout/hierarchy2"/>
    <dgm:cxn modelId="{06D3D839-EF40-47B3-94C1-6699EF517F0D}" type="presOf" srcId="{CE2B6C17-CB5C-491F-8F9B-D008CEB9B890}" destId="{3F298CA1-7B6D-440D-9BFC-1878E723FC3F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EFD00E4C-846D-4038-9B30-CC00C316F8AF}" type="presOf" srcId="{1C84355D-D627-470F-8F41-B26585C5926B}" destId="{76AD24A5-FF43-4D81-AC78-2C1561632B20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32BFA872-0262-47A6-9E74-31B885F9D567}" type="presOf" srcId="{D869D7E5-5E9E-47E6-9AC5-23919DAFECB4}" destId="{B76371B5-B499-4621-882A-64FFBDC66958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87859F89-9ECE-42C4-BDE6-4940FAF5162C}" srcId="{6CFB1BB9-57DB-4A40-8729-A32D7A792CF5}" destId="{CE2B6C17-CB5C-491F-8F9B-D008CEB9B890}" srcOrd="1" destOrd="0" parTransId="{191B55AD-AD74-4D6F-BE33-F40FA8C4E037}" sibTransId="{57D50B40-293F-4B34-94BE-D99C1A73C932}"/>
    <dgm:cxn modelId="{049A0C9B-495F-434B-9A9B-10E542892DAC}" type="presOf" srcId="{B718B39D-9535-466D-BA1C-DD567CE03E87}" destId="{D5D08963-475A-40BE-A52F-40B23F4611C9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F9C1869F-8B66-40EB-8680-1AA54D391CD1}" type="presOf" srcId="{7A1259F4-08A5-4C65-932C-2B42884099F9}" destId="{23651A1B-E3A6-4957-AA69-5B70A6C6F847}" srcOrd="1" destOrd="0" presId="urn:microsoft.com/office/officeart/2005/8/layout/hierarchy2"/>
    <dgm:cxn modelId="{0F439AC3-5987-41AF-B4D0-5B48355BE1AC}" type="presOf" srcId="{191B55AD-AD74-4D6F-BE33-F40FA8C4E037}" destId="{48F03449-23B2-4E4E-A018-226BF74985AD}" srcOrd="0" destOrd="0" presId="urn:microsoft.com/office/officeart/2005/8/layout/hierarchy2"/>
    <dgm:cxn modelId="{7C8B9DD1-72C6-4712-B673-AB27E7331DA3}" type="presOf" srcId="{CD426A82-BC59-4B88-A9C5-6D6E73570D64}" destId="{2C753C8F-AD2F-4B60-8ED6-06F729150D93}" srcOrd="1" destOrd="0" presId="urn:microsoft.com/office/officeart/2005/8/layout/hierarchy2"/>
    <dgm:cxn modelId="{098D55D2-00D1-4210-8C28-4DEE62A081B6}" type="presOf" srcId="{6CFB1BB9-57DB-4A40-8729-A32D7A792CF5}" destId="{98F273F4-209E-40C7-B66D-1F800954408E}" srcOrd="0" destOrd="0" presId="urn:microsoft.com/office/officeart/2005/8/layout/hierarchy2"/>
    <dgm:cxn modelId="{323F2ED4-1A17-4873-9C0F-C97E21437FAB}" type="presOf" srcId="{65F2C0DE-327F-427B-8C65-5C0B228D3EA5}" destId="{F3E58597-E495-4C48-B7BB-CF8BEE275613}" srcOrd="0" destOrd="0" presId="urn:microsoft.com/office/officeart/2005/8/layout/hierarchy2"/>
    <dgm:cxn modelId="{982E71D7-1BE0-413D-ABAF-11C899BE176A}" type="presOf" srcId="{300A6C46-3B0E-40DC-9A64-D26FAE6A49C6}" destId="{ED5D053E-8089-4C16-9139-807A451403A6}" srcOrd="1" destOrd="0" presId="urn:microsoft.com/office/officeart/2005/8/layout/hierarchy2"/>
    <dgm:cxn modelId="{14399ADE-3478-4905-9FB1-9B60E607D196}" type="presOf" srcId="{7A1259F4-08A5-4C65-932C-2B42884099F9}" destId="{29685996-72F6-4041-9BF3-6498508706E5}" srcOrd="0" destOrd="0" presId="urn:microsoft.com/office/officeart/2005/8/layout/hierarchy2"/>
    <dgm:cxn modelId="{244E92E3-7DC5-4524-8E70-494DD7E30410}" type="presOf" srcId="{CD426A82-BC59-4B88-A9C5-6D6E73570D64}" destId="{F832FA5A-F333-4BB2-B995-F77AC26CE3A9}" srcOrd="0" destOrd="0" presId="urn:microsoft.com/office/officeart/2005/8/layout/hierarchy2"/>
    <dgm:cxn modelId="{A6EFF9EC-CF81-4AE5-ABE9-CE7240CDD81D}" type="presOf" srcId="{191B55AD-AD74-4D6F-BE33-F40FA8C4E037}" destId="{A363D940-7253-4DFA-B814-819560D2E35A}" srcOrd="1" destOrd="0" presId="urn:microsoft.com/office/officeart/2005/8/layout/hierarchy2"/>
    <dgm:cxn modelId="{308656F1-1E3C-4C01-8A1C-4FAF14544DE4}" type="presOf" srcId="{300A6C46-3B0E-40DC-9A64-D26FAE6A49C6}" destId="{2F15415C-2A74-4A1D-9806-ABA73D6BB6F7}" srcOrd="0" destOrd="0" presId="urn:microsoft.com/office/officeart/2005/8/layout/hierarchy2"/>
    <dgm:cxn modelId="{A7CF35F2-3972-40EF-9C76-5E40D21D5CA5}" type="presOf" srcId="{CCF5FD4E-3B15-4708-A986-5FBD997FCA2D}" destId="{2E496A5F-0C73-429E-A10E-0D3274D30DC4}" srcOrd="1" destOrd="0" presId="urn:microsoft.com/office/officeart/2005/8/layout/hierarchy2"/>
    <dgm:cxn modelId="{05EF3EF5-667C-4E18-88D6-C09EC8315E9F}" type="presOf" srcId="{D926FC03-1594-4011-A9FF-20D764A1C295}" destId="{02046AE4-F5CF-4C93-B4F1-82CF0E86A23B}" srcOrd="0" destOrd="0" presId="urn:microsoft.com/office/officeart/2005/8/layout/hierarchy2"/>
    <dgm:cxn modelId="{0A07F3FA-BFE3-4ABB-AB27-A82FC08DE959}" type="presOf" srcId="{71AE8AA7-9BC2-4176-A52D-793F007FA49F}" destId="{6C30EA7B-EE4B-47CA-A526-84FDCC1EBAB0}" srcOrd="0" destOrd="0" presId="urn:microsoft.com/office/officeart/2005/8/layout/hierarchy2"/>
    <dgm:cxn modelId="{1757D4FE-8AB7-4C0C-B8D9-680587C5B888}" type="presOf" srcId="{CCF5FD4E-3B15-4708-A986-5FBD997FCA2D}" destId="{AD3E9BE4-C1FD-45E9-8AAC-8C1311199B8A}" srcOrd="0" destOrd="0" presId="urn:microsoft.com/office/officeart/2005/8/layout/hierarchy2"/>
    <dgm:cxn modelId="{77F9BF6B-56D3-4C0A-8DF4-AD6C3F88FEF4}" type="presParOf" srcId="{B76371B5-B499-4621-882A-64FFBDC66958}" destId="{1EDEB1CC-5063-4454-981B-AAAAA63AD0DA}" srcOrd="0" destOrd="0" presId="urn:microsoft.com/office/officeart/2005/8/layout/hierarchy2"/>
    <dgm:cxn modelId="{5D6FA549-4334-44F0-8105-6EBDAEDAFD3E}" type="presParOf" srcId="{1EDEB1CC-5063-4454-981B-AAAAA63AD0DA}" destId="{76AD24A5-FF43-4D81-AC78-2C1561632B20}" srcOrd="0" destOrd="0" presId="urn:microsoft.com/office/officeart/2005/8/layout/hierarchy2"/>
    <dgm:cxn modelId="{4343F558-1CEE-4943-92FB-4EEE4DCE89CB}" type="presParOf" srcId="{1EDEB1CC-5063-4454-981B-AAAAA63AD0DA}" destId="{B337024C-579B-47BE-BBB8-1D49E113AC48}" srcOrd="1" destOrd="0" presId="urn:microsoft.com/office/officeart/2005/8/layout/hierarchy2"/>
    <dgm:cxn modelId="{EFE27FB6-E50F-4D00-9153-D1688F73C724}" type="presParOf" srcId="{B337024C-579B-47BE-BBB8-1D49E113AC48}" destId="{F832FA5A-F333-4BB2-B995-F77AC26CE3A9}" srcOrd="0" destOrd="0" presId="urn:microsoft.com/office/officeart/2005/8/layout/hierarchy2"/>
    <dgm:cxn modelId="{A6DABF55-11B6-4E75-96FF-0EB4F405D2B3}" type="presParOf" srcId="{F832FA5A-F333-4BB2-B995-F77AC26CE3A9}" destId="{2C753C8F-AD2F-4B60-8ED6-06F729150D93}" srcOrd="0" destOrd="0" presId="urn:microsoft.com/office/officeart/2005/8/layout/hierarchy2"/>
    <dgm:cxn modelId="{08C0FAFC-DFE4-4BB9-9955-CACDDFC973D9}" type="presParOf" srcId="{B337024C-579B-47BE-BBB8-1D49E113AC48}" destId="{6A138AF8-4454-4BF7-A59E-800B583E0E7E}" srcOrd="1" destOrd="0" presId="urn:microsoft.com/office/officeart/2005/8/layout/hierarchy2"/>
    <dgm:cxn modelId="{799081E3-3A94-445D-BAFA-6DFB11D37AA0}" type="presParOf" srcId="{6A138AF8-4454-4BF7-A59E-800B583E0E7E}" destId="{F3E58597-E495-4C48-B7BB-CF8BEE275613}" srcOrd="0" destOrd="0" presId="urn:microsoft.com/office/officeart/2005/8/layout/hierarchy2"/>
    <dgm:cxn modelId="{D3C5B352-8B22-43B7-8E7C-5557E31F4BE0}" type="presParOf" srcId="{6A138AF8-4454-4BF7-A59E-800B583E0E7E}" destId="{38724E06-1642-42D4-9E27-E1FC81663F34}" srcOrd="1" destOrd="0" presId="urn:microsoft.com/office/officeart/2005/8/layout/hierarchy2"/>
    <dgm:cxn modelId="{EDD85040-5DBE-4E82-A631-7E18A72F4A5F}" type="presParOf" srcId="{38724E06-1642-42D4-9E27-E1FC81663F34}" destId="{AD3E9BE4-C1FD-45E9-8AAC-8C1311199B8A}" srcOrd="0" destOrd="0" presId="urn:microsoft.com/office/officeart/2005/8/layout/hierarchy2"/>
    <dgm:cxn modelId="{3C708B2E-002E-4A83-8E19-544007A72E19}" type="presParOf" srcId="{AD3E9BE4-C1FD-45E9-8AAC-8C1311199B8A}" destId="{2E496A5F-0C73-429E-A10E-0D3274D30DC4}" srcOrd="0" destOrd="0" presId="urn:microsoft.com/office/officeart/2005/8/layout/hierarchy2"/>
    <dgm:cxn modelId="{E8B6B9F1-F974-4B69-82EC-12ABB8BE7822}" type="presParOf" srcId="{38724E06-1642-42D4-9E27-E1FC81663F34}" destId="{9894D311-B372-4361-B331-2A466D53BA7B}" srcOrd="1" destOrd="0" presId="urn:microsoft.com/office/officeart/2005/8/layout/hierarchy2"/>
    <dgm:cxn modelId="{297E3434-6C9B-4866-9A64-CD19569CCB48}" type="presParOf" srcId="{9894D311-B372-4361-B331-2A466D53BA7B}" destId="{9740D700-6F7D-4250-A264-8D062B965BEA}" srcOrd="0" destOrd="0" presId="urn:microsoft.com/office/officeart/2005/8/layout/hierarchy2"/>
    <dgm:cxn modelId="{959390EA-6500-4219-96DD-27EB112C092B}" type="presParOf" srcId="{9894D311-B372-4361-B331-2A466D53BA7B}" destId="{DECFF24A-F015-48FE-B2EB-BEA871D605B7}" srcOrd="1" destOrd="0" presId="urn:microsoft.com/office/officeart/2005/8/layout/hierarchy2"/>
    <dgm:cxn modelId="{69CF18BE-EC8F-4A1C-B891-6F313FF11396}" type="presParOf" srcId="{38724E06-1642-42D4-9E27-E1FC81663F34}" destId="{29685996-72F6-4041-9BF3-6498508706E5}" srcOrd="2" destOrd="0" presId="urn:microsoft.com/office/officeart/2005/8/layout/hierarchy2"/>
    <dgm:cxn modelId="{72CFC5AE-CA7F-4425-A04C-0D8CEEE86E8D}" type="presParOf" srcId="{29685996-72F6-4041-9BF3-6498508706E5}" destId="{23651A1B-E3A6-4957-AA69-5B70A6C6F847}" srcOrd="0" destOrd="0" presId="urn:microsoft.com/office/officeart/2005/8/layout/hierarchy2"/>
    <dgm:cxn modelId="{A1D679AA-6056-4692-9F24-982228E78B3C}" type="presParOf" srcId="{38724E06-1642-42D4-9E27-E1FC81663F34}" destId="{1475F247-51D8-4F19-8C99-319012843667}" srcOrd="3" destOrd="0" presId="urn:microsoft.com/office/officeart/2005/8/layout/hierarchy2"/>
    <dgm:cxn modelId="{1530A2DE-DBC1-40B7-B913-A873A19CA90D}" type="presParOf" srcId="{1475F247-51D8-4F19-8C99-319012843667}" destId="{6C30EA7B-EE4B-47CA-A526-84FDCC1EBAB0}" srcOrd="0" destOrd="0" presId="urn:microsoft.com/office/officeart/2005/8/layout/hierarchy2"/>
    <dgm:cxn modelId="{7484B3BD-5C8B-49AC-8168-F4FB1196E966}" type="presParOf" srcId="{1475F247-51D8-4F19-8C99-319012843667}" destId="{04B21F1F-510A-4D49-9FCB-402C7BD3D35A}" srcOrd="1" destOrd="0" presId="urn:microsoft.com/office/officeart/2005/8/layout/hierarchy2"/>
    <dgm:cxn modelId="{2A5CEFE1-19CD-46EA-859B-C71487EC24FF}" type="presParOf" srcId="{B337024C-579B-47BE-BBB8-1D49E113AC48}" destId="{2F15415C-2A74-4A1D-9806-ABA73D6BB6F7}" srcOrd="2" destOrd="0" presId="urn:microsoft.com/office/officeart/2005/8/layout/hierarchy2"/>
    <dgm:cxn modelId="{6CDF82EE-4D24-4EDB-8B69-34A7C11782A6}" type="presParOf" srcId="{2F15415C-2A74-4A1D-9806-ABA73D6BB6F7}" destId="{ED5D053E-8089-4C16-9139-807A451403A6}" srcOrd="0" destOrd="0" presId="urn:microsoft.com/office/officeart/2005/8/layout/hierarchy2"/>
    <dgm:cxn modelId="{4D642725-4542-46BD-A896-B2C454D51230}" type="presParOf" srcId="{B337024C-579B-47BE-BBB8-1D49E113AC48}" destId="{1D782FC5-5CBF-431A-8116-DE7226B12385}" srcOrd="3" destOrd="0" presId="urn:microsoft.com/office/officeart/2005/8/layout/hierarchy2"/>
    <dgm:cxn modelId="{1B18FFAE-9F49-4C0A-BB5A-FB882DF6323D}" type="presParOf" srcId="{1D782FC5-5CBF-431A-8116-DE7226B12385}" destId="{98F273F4-209E-40C7-B66D-1F800954408E}" srcOrd="0" destOrd="0" presId="urn:microsoft.com/office/officeart/2005/8/layout/hierarchy2"/>
    <dgm:cxn modelId="{8E959992-EE8E-4967-882C-1EF4CB83819B}" type="presParOf" srcId="{1D782FC5-5CBF-431A-8116-DE7226B12385}" destId="{E92CB68C-072B-425A-A048-260A8F53A5E2}" srcOrd="1" destOrd="0" presId="urn:microsoft.com/office/officeart/2005/8/layout/hierarchy2"/>
    <dgm:cxn modelId="{7C94108F-BDE1-469B-A46D-239226AAD0FB}" type="presParOf" srcId="{E92CB68C-072B-425A-A048-260A8F53A5E2}" destId="{02046AE4-F5CF-4C93-B4F1-82CF0E86A23B}" srcOrd="0" destOrd="0" presId="urn:microsoft.com/office/officeart/2005/8/layout/hierarchy2"/>
    <dgm:cxn modelId="{2E3BD15D-400A-4C34-9DC7-F4E4376CA55A}" type="presParOf" srcId="{02046AE4-F5CF-4C93-B4F1-82CF0E86A23B}" destId="{D9246615-CD69-4860-A2C2-650A32E32E31}" srcOrd="0" destOrd="0" presId="urn:microsoft.com/office/officeart/2005/8/layout/hierarchy2"/>
    <dgm:cxn modelId="{F4CAC828-BDCE-4730-BD5A-C158EC8B28F9}" type="presParOf" srcId="{E92CB68C-072B-425A-A048-260A8F53A5E2}" destId="{AD0E3F84-C581-4A61-A379-27331574B296}" srcOrd="1" destOrd="0" presId="urn:microsoft.com/office/officeart/2005/8/layout/hierarchy2"/>
    <dgm:cxn modelId="{1DD592C2-C005-42B6-B5D3-B786FA309353}" type="presParOf" srcId="{AD0E3F84-C581-4A61-A379-27331574B296}" destId="{D5D08963-475A-40BE-A52F-40B23F4611C9}" srcOrd="0" destOrd="0" presId="urn:microsoft.com/office/officeart/2005/8/layout/hierarchy2"/>
    <dgm:cxn modelId="{0B3CFAE2-DADA-4969-9B0A-87533721B4EC}" type="presParOf" srcId="{AD0E3F84-C581-4A61-A379-27331574B296}" destId="{A2B847A4-C6CC-4129-B93B-907FBD499170}" srcOrd="1" destOrd="0" presId="urn:microsoft.com/office/officeart/2005/8/layout/hierarchy2"/>
    <dgm:cxn modelId="{23810E6D-FD5F-4CBC-8758-9C70947D4711}" type="presParOf" srcId="{E92CB68C-072B-425A-A048-260A8F53A5E2}" destId="{48F03449-23B2-4E4E-A018-226BF74985AD}" srcOrd="2" destOrd="0" presId="urn:microsoft.com/office/officeart/2005/8/layout/hierarchy2"/>
    <dgm:cxn modelId="{F5DF3D9D-F3EE-467E-AF76-548F6169EDF0}" type="presParOf" srcId="{48F03449-23B2-4E4E-A018-226BF74985AD}" destId="{A363D940-7253-4DFA-B814-819560D2E35A}" srcOrd="0" destOrd="0" presId="urn:microsoft.com/office/officeart/2005/8/layout/hierarchy2"/>
    <dgm:cxn modelId="{D7B78144-2C58-44EB-91F4-68760EA6AA5F}" type="presParOf" srcId="{E92CB68C-072B-425A-A048-260A8F53A5E2}" destId="{738C573B-2B99-48F3-8D7E-4B4AAB8BD367}" srcOrd="3" destOrd="0" presId="urn:microsoft.com/office/officeart/2005/8/layout/hierarchy2"/>
    <dgm:cxn modelId="{1F63A18C-66F1-4942-B94F-6C6CF9A57C88}" type="presParOf" srcId="{738C573B-2B99-48F3-8D7E-4B4AAB8BD367}" destId="{3F298CA1-7B6D-440D-9BFC-1878E723FC3F}" srcOrd="0" destOrd="0" presId="urn:microsoft.com/office/officeart/2005/8/layout/hierarchy2"/>
    <dgm:cxn modelId="{D55BDC12-F968-4787-B053-C2311FAF1403}" type="presParOf" srcId="{738C573B-2B99-48F3-8D7E-4B4AAB8BD367}" destId="{F2EA0F47-FFBF-4E3F-8473-BE6B7AE8646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5, 6,7 ,8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nhân: Được hình thành chủ yếu do sức hút của Mặt Trăng và Mặt Trời.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nằm thẳng hàng (lực hút kết hợp) thủy triều lớn nhất (triều cường, ngày 1 và 15: không trăng, trăng tròn).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Thủy triều là hiện tượng nước biển có lúc dâng lên, lấn sâu vào đất liền, có lút rút xuống, lùi ra xa.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CE2B6C17-CB5C-491F-8F9B-D008CEB9B890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ở vị trí vuông góc (lực hút đối nghịch) thủy triều kém nhất ( triều kém, ngày 8 và 23: trăng khuyết).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191B55AD-AD74-4D6F-BE33-F40FA8C4E037}" type="parTrans" cxnId="{87859F89-9ECE-42C4-BDE6-4940FAF5162C}">
      <dgm:prSet/>
      <dgm:spPr/>
      <dgm:t>
        <a:bodyPr/>
        <a:lstStyle/>
        <a:p>
          <a:endParaRPr lang="en-US"/>
        </a:p>
      </dgm:t>
    </dgm:pt>
    <dgm:pt modelId="{57D50B40-293F-4B34-94BE-D99C1A73C932}" type="sibTrans" cxnId="{87859F89-9ECE-42C4-BDE6-4940FAF5162C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</dgm:pt>
    <dgm:pt modelId="{2C753C8F-AD2F-4B60-8ED6-06F729150D93}" type="pres">
      <dgm:prSet presAssocID="{CD426A82-BC59-4B88-A9C5-6D6E73570D64}" presName="connTx" presStyleLbl="parChTrans1D2" presStyleIdx="0" presStyleCnt="2"/>
      <dgm:spPr/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</dgm:pt>
    <dgm:pt modelId="{2E496A5F-0C73-429E-A10E-0D3274D30DC4}" type="pres">
      <dgm:prSet presAssocID="{CCF5FD4E-3B15-4708-A986-5FBD997FCA2D}" presName="connTx" presStyleLbl="parChTrans1D3" presStyleIdx="0" presStyleCnt="4"/>
      <dgm:spPr/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X="169751" custScaleY="93756">
        <dgm:presLayoutVars>
          <dgm:chPref val="3"/>
        </dgm:presLayoutVars>
      </dgm:prSet>
      <dgm:spPr/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4"/>
      <dgm:spPr/>
    </dgm:pt>
    <dgm:pt modelId="{23651A1B-E3A6-4957-AA69-5B70A6C6F847}" type="pres">
      <dgm:prSet presAssocID="{7A1259F4-08A5-4C65-932C-2B42884099F9}" presName="connTx" presStyleLbl="parChTrans1D3" presStyleIdx="1" presStyleCnt="4"/>
      <dgm:spPr/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4" custScaleX="169251" custScaleY="87299">
        <dgm:presLayoutVars>
          <dgm:chPref val="3"/>
        </dgm:presLayoutVars>
      </dgm:prSet>
      <dgm:spPr/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</dgm:pt>
    <dgm:pt modelId="{ED5D053E-8089-4C16-9139-807A451403A6}" type="pres">
      <dgm:prSet presAssocID="{300A6C46-3B0E-40DC-9A64-D26FAE6A49C6}" presName="connTx" presStyleLbl="parChTrans1D2" presStyleIdx="1" presStyleCnt="2"/>
      <dgm:spPr/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4"/>
      <dgm:spPr/>
    </dgm:pt>
    <dgm:pt modelId="{D9246615-CD69-4860-A2C2-650A32E32E31}" type="pres">
      <dgm:prSet presAssocID="{D926FC03-1594-4011-A9FF-20D764A1C295}" presName="connTx" presStyleLbl="parChTrans1D3" presStyleIdx="2" presStyleCnt="4"/>
      <dgm:spPr/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4" custScaleX="169249" custScaleY="126890">
        <dgm:presLayoutVars>
          <dgm:chPref val="3"/>
        </dgm:presLayoutVars>
      </dgm:prSet>
      <dgm:spPr/>
    </dgm:pt>
    <dgm:pt modelId="{A2B847A4-C6CC-4129-B93B-907FBD499170}" type="pres">
      <dgm:prSet presAssocID="{B718B39D-9535-466D-BA1C-DD567CE03E87}" presName="level3hierChild" presStyleCnt="0"/>
      <dgm:spPr/>
    </dgm:pt>
    <dgm:pt modelId="{48F03449-23B2-4E4E-A018-226BF74985AD}" type="pres">
      <dgm:prSet presAssocID="{191B55AD-AD74-4D6F-BE33-F40FA8C4E037}" presName="conn2-1" presStyleLbl="parChTrans1D3" presStyleIdx="3" presStyleCnt="4"/>
      <dgm:spPr/>
    </dgm:pt>
    <dgm:pt modelId="{A363D940-7253-4DFA-B814-819560D2E35A}" type="pres">
      <dgm:prSet presAssocID="{191B55AD-AD74-4D6F-BE33-F40FA8C4E037}" presName="connTx" presStyleLbl="parChTrans1D3" presStyleIdx="3" presStyleCnt="4"/>
      <dgm:spPr/>
    </dgm:pt>
    <dgm:pt modelId="{738C573B-2B99-48F3-8D7E-4B4AAB8BD367}" type="pres">
      <dgm:prSet presAssocID="{CE2B6C17-CB5C-491F-8F9B-D008CEB9B890}" presName="root2" presStyleCnt="0"/>
      <dgm:spPr/>
    </dgm:pt>
    <dgm:pt modelId="{3F298CA1-7B6D-440D-9BFC-1878E723FC3F}" type="pres">
      <dgm:prSet presAssocID="{CE2B6C17-CB5C-491F-8F9B-D008CEB9B890}" presName="LevelTwoTextNode" presStyleLbl="node3" presStyleIdx="3" presStyleCnt="4" custScaleX="169249">
        <dgm:presLayoutVars>
          <dgm:chPref val="3"/>
        </dgm:presLayoutVars>
      </dgm:prSet>
      <dgm:spPr/>
    </dgm:pt>
    <dgm:pt modelId="{F2EA0F47-FFBF-4E3F-8473-BE6B7AE86461}" type="pres">
      <dgm:prSet presAssocID="{CE2B6C17-CB5C-491F-8F9B-D008CEB9B890}" presName="level3hierChild" presStyleCnt="0"/>
      <dgm:spPr/>
    </dgm:pt>
  </dgm:ptLst>
  <dgm:cxnLst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0323C619-BFB2-41EE-AAD3-0E6A09FC6124}" type="presOf" srcId="{300A6C46-3B0E-40DC-9A64-D26FAE6A49C6}" destId="{2F15415C-2A74-4A1D-9806-ABA73D6BB6F7}" srcOrd="0" destOrd="0" presId="urn:microsoft.com/office/officeart/2005/8/layout/hierarchy2"/>
    <dgm:cxn modelId="{A274921C-AFA4-4294-889F-4C7978480B59}" type="presOf" srcId="{71AE8AA7-9BC2-4176-A52D-793F007FA49F}" destId="{6C30EA7B-EE4B-47CA-A526-84FDCC1EBAB0}" srcOrd="0" destOrd="0" presId="urn:microsoft.com/office/officeart/2005/8/layout/hierarchy2"/>
    <dgm:cxn modelId="{A49E5B24-80E2-4D06-A3E5-C390A993EA7A}" type="presOf" srcId="{CCF5FD4E-3B15-4708-A986-5FBD997FCA2D}" destId="{2E496A5F-0C73-429E-A10E-0D3274D30DC4}" srcOrd="1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05FB3438-0357-4EF5-AD85-A3FACBC21B94}" type="presOf" srcId="{D926FC03-1594-4011-A9FF-20D764A1C295}" destId="{02046AE4-F5CF-4C93-B4F1-82CF0E86A23B}" srcOrd="0" destOrd="0" presId="urn:microsoft.com/office/officeart/2005/8/layout/hierarchy2"/>
    <dgm:cxn modelId="{0C9C513F-2B18-4B10-B95B-14AA6C387715}" type="presOf" srcId="{191B55AD-AD74-4D6F-BE33-F40FA8C4E037}" destId="{48F03449-23B2-4E4E-A018-226BF74985AD}" srcOrd="0" destOrd="0" presId="urn:microsoft.com/office/officeart/2005/8/layout/hierarchy2"/>
    <dgm:cxn modelId="{7768B55B-1CFB-4F0E-92BF-C5B708E54468}" type="presOf" srcId="{300A6C46-3B0E-40DC-9A64-D26FAE6A49C6}" destId="{ED5D053E-8089-4C16-9139-807A451403A6}" srcOrd="1" destOrd="0" presId="urn:microsoft.com/office/officeart/2005/8/layout/hierarchy2"/>
    <dgm:cxn modelId="{4C1CF95C-D3D0-47AB-BFF0-BA089156266F}" type="presOf" srcId="{7A1259F4-08A5-4C65-932C-2B42884099F9}" destId="{23651A1B-E3A6-4957-AA69-5B70A6C6F847}" srcOrd="1" destOrd="0" presId="urn:microsoft.com/office/officeart/2005/8/layout/hierarchy2"/>
    <dgm:cxn modelId="{46D7F95E-55EC-487C-8E4D-F1155BDFB3AF}" type="presOf" srcId="{1C84355D-D627-470F-8F41-B26585C5926B}" destId="{76AD24A5-FF43-4D81-AC78-2C1561632B20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FEF49347-7A82-4E3B-8F39-E0F38A6909DA}" type="presOf" srcId="{65F2C0DE-327F-427B-8C65-5C0B228D3EA5}" destId="{F3E58597-E495-4C48-B7BB-CF8BEE275613}" srcOrd="0" destOrd="0" presId="urn:microsoft.com/office/officeart/2005/8/layout/hierarchy2"/>
    <dgm:cxn modelId="{C775944C-9506-4E3B-A050-2DA49A6820CB}" type="presOf" srcId="{D869D7E5-5E9E-47E6-9AC5-23919DAFECB4}" destId="{B76371B5-B499-4621-882A-64FFBDC66958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79A64F6F-6049-4EA1-A25D-CEED055E8012}" type="presOf" srcId="{B718B39D-9535-466D-BA1C-DD567CE03E87}" destId="{D5D08963-475A-40BE-A52F-40B23F4611C9}" srcOrd="0" destOrd="0" presId="urn:microsoft.com/office/officeart/2005/8/layout/hierarchy2"/>
    <dgm:cxn modelId="{2AB1A458-7337-4F4E-A55A-66B3CED5D093}" type="presOf" srcId="{6CFB1BB9-57DB-4A40-8729-A32D7A792CF5}" destId="{98F273F4-209E-40C7-B66D-1F800954408E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87859F89-9ECE-42C4-BDE6-4940FAF5162C}" srcId="{6CFB1BB9-57DB-4A40-8729-A32D7A792CF5}" destId="{CE2B6C17-CB5C-491F-8F9B-D008CEB9B890}" srcOrd="1" destOrd="0" parTransId="{191B55AD-AD74-4D6F-BE33-F40FA8C4E037}" sibTransId="{57D50B40-293F-4B34-94BE-D99C1A73C932}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A8346F9E-8FC4-418F-944E-6F0F5AA6265F}" type="presOf" srcId="{CD426A82-BC59-4B88-A9C5-6D6E73570D64}" destId="{F832FA5A-F333-4BB2-B995-F77AC26CE3A9}" srcOrd="0" destOrd="0" presId="urn:microsoft.com/office/officeart/2005/8/layout/hierarchy2"/>
    <dgm:cxn modelId="{C14D33A4-B526-4129-9FCA-263159A7D412}" type="presOf" srcId="{CCF5FD4E-3B15-4708-A986-5FBD997FCA2D}" destId="{AD3E9BE4-C1FD-45E9-8AAC-8C1311199B8A}" srcOrd="0" destOrd="0" presId="urn:microsoft.com/office/officeart/2005/8/layout/hierarchy2"/>
    <dgm:cxn modelId="{2B0098A7-685C-4C4F-AFE7-935ABA2AAD79}" type="presOf" srcId="{C5C0E0B2-2835-44F0-8EE0-D21BF7353577}" destId="{9740D700-6F7D-4250-A264-8D062B965BEA}" srcOrd="0" destOrd="0" presId="urn:microsoft.com/office/officeart/2005/8/layout/hierarchy2"/>
    <dgm:cxn modelId="{464BE3B3-6F4F-43AD-96A0-2B93288A203B}" type="presOf" srcId="{191B55AD-AD74-4D6F-BE33-F40FA8C4E037}" destId="{A363D940-7253-4DFA-B814-819560D2E35A}" srcOrd="1" destOrd="0" presId="urn:microsoft.com/office/officeart/2005/8/layout/hierarchy2"/>
    <dgm:cxn modelId="{68210CCD-AEFE-4369-9084-064EAA021B8C}" type="presOf" srcId="{CE2B6C17-CB5C-491F-8F9B-D008CEB9B890}" destId="{3F298CA1-7B6D-440D-9BFC-1878E723FC3F}" srcOrd="0" destOrd="0" presId="urn:microsoft.com/office/officeart/2005/8/layout/hierarchy2"/>
    <dgm:cxn modelId="{183A45D7-0D23-4D0E-B98C-1F0D18D67579}" type="presOf" srcId="{7A1259F4-08A5-4C65-932C-2B42884099F9}" destId="{29685996-72F6-4041-9BF3-6498508706E5}" srcOrd="0" destOrd="0" presId="urn:microsoft.com/office/officeart/2005/8/layout/hierarchy2"/>
    <dgm:cxn modelId="{BB4ED6D9-22BB-40EC-8F8A-BE515A1E4172}" type="presOf" srcId="{CD426A82-BC59-4B88-A9C5-6D6E73570D64}" destId="{2C753C8F-AD2F-4B60-8ED6-06F729150D93}" srcOrd="1" destOrd="0" presId="urn:microsoft.com/office/officeart/2005/8/layout/hierarchy2"/>
    <dgm:cxn modelId="{C36612FA-6C07-4E6E-AF89-064EE5463649}" type="presOf" srcId="{D926FC03-1594-4011-A9FF-20D764A1C295}" destId="{D9246615-CD69-4860-A2C2-650A32E32E31}" srcOrd="1" destOrd="0" presId="urn:microsoft.com/office/officeart/2005/8/layout/hierarchy2"/>
    <dgm:cxn modelId="{C2703792-6361-42DF-9F7C-CAF2CA8FB72C}" type="presParOf" srcId="{B76371B5-B499-4621-882A-64FFBDC66958}" destId="{1EDEB1CC-5063-4454-981B-AAAAA63AD0DA}" srcOrd="0" destOrd="0" presId="urn:microsoft.com/office/officeart/2005/8/layout/hierarchy2"/>
    <dgm:cxn modelId="{2BC20108-A8CF-4D91-9590-0874DE235752}" type="presParOf" srcId="{1EDEB1CC-5063-4454-981B-AAAAA63AD0DA}" destId="{76AD24A5-FF43-4D81-AC78-2C1561632B20}" srcOrd="0" destOrd="0" presId="urn:microsoft.com/office/officeart/2005/8/layout/hierarchy2"/>
    <dgm:cxn modelId="{F7A29AB6-B2AB-41B6-929D-B25083A0F7AB}" type="presParOf" srcId="{1EDEB1CC-5063-4454-981B-AAAAA63AD0DA}" destId="{B337024C-579B-47BE-BBB8-1D49E113AC48}" srcOrd="1" destOrd="0" presId="urn:microsoft.com/office/officeart/2005/8/layout/hierarchy2"/>
    <dgm:cxn modelId="{696FEB45-EFEF-40B2-994C-298A765B5089}" type="presParOf" srcId="{B337024C-579B-47BE-BBB8-1D49E113AC48}" destId="{F832FA5A-F333-4BB2-B995-F77AC26CE3A9}" srcOrd="0" destOrd="0" presId="urn:microsoft.com/office/officeart/2005/8/layout/hierarchy2"/>
    <dgm:cxn modelId="{3B9826B1-A233-47E0-B18C-D99047464509}" type="presParOf" srcId="{F832FA5A-F333-4BB2-B995-F77AC26CE3A9}" destId="{2C753C8F-AD2F-4B60-8ED6-06F729150D93}" srcOrd="0" destOrd="0" presId="urn:microsoft.com/office/officeart/2005/8/layout/hierarchy2"/>
    <dgm:cxn modelId="{822C4CCD-0EC7-4B96-8703-F05E5A1CA9E0}" type="presParOf" srcId="{B337024C-579B-47BE-BBB8-1D49E113AC48}" destId="{6A138AF8-4454-4BF7-A59E-800B583E0E7E}" srcOrd="1" destOrd="0" presId="urn:microsoft.com/office/officeart/2005/8/layout/hierarchy2"/>
    <dgm:cxn modelId="{3FA541FF-FD71-498E-B49A-1BE53F1CE227}" type="presParOf" srcId="{6A138AF8-4454-4BF7-A59E-800B583E0E7E}" destId="{F3E58597-E495-4C48-B7BB-CF8BEE275613}" srcOrd="0" destOrd="0" presId="urn:microsoft.com/office/officeart/2005/8/layout/hierarchy2"/>
    <dgm:cxn modelId="{2EAFA36C-5A65-48DB-B8EB-A76B63FCF83E}" type="presParOf" srcId="{6A138AF8-4454-4BF7-A59E-800B583E0E7E}" destId="{38724E06-1642-42D4-9E27-E1FC81663F34}" srcOrd="1" destOrd="0" presId="urn:microsoft.com/office/officeart/2005/8/layout/hierarchy2"/>
    <dgm:cxn modelId="{2557DDF8-C53B-4512-A0D4-4FD6096994D1}" type="presParOf" srcId="{38724E06-1642-42D4-9E27-E1FC81663F34}" destId="{AD3E9BE4-C1FD-45E9-8AAC-8C1311199B8A}" srcOrd="0" destOrd="0" presId="urn:microsoft.com/office/officeart/2005/8/layout/hierarchy2"/>
    <dgm:cxn modelId="{75D0E49D-F116-4CF4-880C-CB259D8BF9D1}" type="presParOf" srcId="{AD3E9BE4-C1FD-45E9-8AAC-8C1311199B8A}" destId="{2E496A5F-0C73-429E-A10E-0D3274D30DC4}" srcOrd="0" destOrd="0" presId="urn:microsoft.com/office/officeart/2005/8/layout/hierarchy2"/>
    <dgm:cxn modelId="{CF9C91A4-6B16-4EEA-8DA8-670CC0F0546E}" type="presParOf" srcId="{38724E06-1642-42D4-9E27-E1FC81663F34}" destId="{9894D311-B372-4361-B331-2A466D53BA7B}" srcOrd="1" destOrd="0" presId="urn:microsoft.com/office/officeart/2005/8/layout/hierarchy2"/>
    <dgm:cxn modelId="{E6CB3F18-1F48-4688-96BA-6AF3EDBBA892}" type="presParOf" srcId="{9894D311-B372-4361-B331-2A466D53BA7B}" destId="{9740D700-6F7D-4250-A264-8D062B965BEA}" srcOrd="0" destOrd="0" presId="urn:microsoft.com/office/officeart/2005/8/layout/hierarchy2"/>
    <dgm:cxn modelId="{80ED241F-73BF-48CC-94D8-FC221A827C8E}" type="presParOf" srcId="{9894D311-B372-4361-B331-2A466D53BA7B}" destId="{DECFF24A-F015-48FE-B2EB-BEA871D605B7}" srcOrd="1" destOrd="0" presId="urn:microsoft.com/office/officeart/2005/8/layout/hierarchy2"/>
    <dgm:cxn modelId="{636BB890-FF6E-4AD5-B14B-93B6D4B89227}" type="presParOf" srcId="{38724E06-1642-42D4-9E27-E1FC81663F34}" destId="{29685996-72F6-4041-9BF3-6498508706E5}" srcOrd="2" destOrd="0" presId="urn:microsoft.com/office/officeart/2005/8/layout/hierarchy2"/>
    <dgm:cxn modelId="{2CD0F061-7E5C-4267-8D2B-6D740947E8B1}" type="presParOf" srcId="{29685996-72F6-4041-9BF3-6498508706E5}" destId="{23651A1B-E3A6-4957-AA69-5B70A6C6F847}" srcOrd="0" destOrd="0" presId="urn:microsoft.com/office/officeart/2005/8/layout/hierarchy2"/>
    <dgm:cxn modelId="{8D11B3CC-FB95-4D5E-9BB8-BC6E4B1015A0}" type="presParOf" srcId="{38724E06-1642-42D4-9E27-E1FC81663F34}" destId="{1475F247-51D8-4F19-8C99-319012843667}" srcOrd="3" destOrd="0" presId="urn:microsoft.com/office/officeart/2005/8/layout/hierarchy2"/>
    <dgm:cxn modelId="{3E007487-CC67-42FD-B735-C3CB5B3005AF}" type="presParOf" srcId="{1475F247-51D8-4F19-8C99-319012843667}" destId="{6C30EA7B-EE4B-47CA-A526-84FDCC1EBAB0}" srcOrd="0" destOrd="0" presId="urn:microsoft.com/office/officeart/2005/8/layout/hierarchy2"/>
    <dgm:cxn modelId="{775B8D5A-C66D-40A2-9AD4-9436CAC86333}" type="presParOf" srcId="{1475F247-51D8-4F19-8C99-319012843667}" destId="{04B21F1F-510A-4D49-9FCB-402C7BD3D35A}" srcOrd="1" destOrd="0" presId="urn:microsoft.com/office/officeart/2005/8/layout/hierarchy2"/>
    <dgm:cxn modelId="{AF2F3697-8F47-4847-8CFB-E693D86ED090}" type="presParOf" srcId="{B337024C-579B-47BE-BBB8-1D49E113AC48}" destId="{2F15415C-2A74-4A1D-9806-ABA73D6BB6F7}" srcOrd="2" destOrd="0" presId="urn:microsoft.com/office/officeart/2005/8/layout/hierarchy2"/>
    <dgm:cxn modelId="{D81DF256-294D-476D-83A7-AB29E8232EA0}" type="presParOf" srcId="{2F15415C-2A74-4A1D-9806-ABA73D6BB6F7}" destId="{ED5D053E-8089-4C16-9139-807A451403A6}" srcOrd="0" destOrd="0" presId="urn:microsoft.com/office/officeart/2005/8/layout/hierarchy2"/>
    <dgm:cxn modelId="{472279AE-2F20-404A-868C-BF08EE3A3B6B}" type="presParOf" srcId="{B337024C-579B-47BE-BBB8-1D49E113AC48}" destId="{1D782FC5-5CBF-431A-8116-DE7226B12385}" srcOrd="3" destOrd="0" presId="urn:microsoft.com/office/officeart/2005/8/layout/hierarchy2"/>
    <dgm:cxn modelId="{0001DE85-0CD1-48EF-A18A-E14CEF7F963E}" type="presParOf" srcId="{1D782FC5-5CBF-431A-8116-DE7226B12385}" destId="{98F273F4-209E-40C7-B66D-1F800954408E}" srcOrd="0" destOrd="0" presId="urn:microsoft.com/office/officeart/2005/8/layout/hierarchy2"/>
    <dgm:cxn modelId="{DD062E05-B34C-401D-9F3C-C46A448FAC3E}" type="presParOf" srcId="{1D782FC5-5CBF-431A-8116-DE7226B12385}" destId="{E92CB68C-072B-425A-A048-260A8F53A5E2}" srcOrd="1" destOrd="0" presId="urn:microsoft.com/office/officeart/2005/8/layout/hierarchy2"/>
    <dgm:cxn modelId="{489C630E-453B-436A-837B-2626FB6BC247}" type="presParOf" srcId="{E92CB68C-072B-425A-A048-260A8F53A5E2}" destId="{02046AE4-F5CF-4C93-B4F1-82CF0E86A23B}" srcOrd="0" destOrd="0" presId="urn:microsoft.com/office/officeart/2005/8/layout/hierarchy2"/>
    <dgm:cxn modelId="{EED6D81D-91AA-4487-A8DE-C13CE4B66C27}" type="presParOf" srcId="{02046AE4-F5CF-4C93-B4F1-82CF0E86A23B}" destId="{D9246615-CD69-4860-A2C2-650A32E32E31}" srcOrd="0" destOrd="0" presId="urn:microsoft.com/office/officeart/2005/8/layout/hierarchy2"/>
    <dgm:cxn modelId="{6847FE82-74BF-4FC1-B329-64CE02A00A97}" type="presParOf" srcId="{E92CB68C-072B-425A-A048-260A8F53A5E2}" destId="{AD0E3F84-C581-4A61-A379-27331574B296}" srcOrd="1" destOrd="0" presId="urn:microsoft.com/office/officeart/2005/8/layout/hierarchy2"/>
    <dgm:cxn modelId="{A71DC676-C880-4CE7-81A4-E091D293D397}" type="presParOf" srcId="{AD0E3F84-C581-4A61-A379-27331574B296}" destId="{D5D08963-475A-40BE-A52F-40B23F4611C9}" srcOrd="0" destOrd="0" presId="urn:microsoft.com/office/officeart/2005/8/layout/hierarchy2"/>
    <dgm:cxn modelId="{0B320D56-8291-4BA6-8AAD-82F572FFE08E}" type="presParOf" srcId="{AD0E3F84-C581-4A61-A379-27331574B296}" destId="{A2B847A4-C6CC-4129-B93B-907FBD499170}" srcOrd="1" destOrd="0" presId="urn:microsoft.com/office/officeart/2005/8/layout/hierarchy2"/>
    <dgm:cxn modelId="{A8D4EEAC-21F2-4AED-A673-DAB3295DA7D3}" type="presParOf" srcId="{E92CB68C-072B-425A-A048-260A8F53A5E2}" destId="{48F03449-23B2-4E4E-A018-226BF74985AD}" srcOrd="2" destOrd="0" presId="urn:microsoft.com/office/officeart/2005/8/layout/hierarchy2"/>
    <dgm:cxn modelId="{B4E53941-7D92-49F6-ACF1-EB463F34FC71}" type="presParOf" srcId="{48F03449-23B2-4E4E-A018-226BF74985AD}" destId="{A363D940-7253-4DFA-B814-819560D2E35A}" srcOrd="0" destOrd="0" presId="urn:microsoft.com/office/officeart/2005/8/layout/hierarchy2"/>
    <dgm:cxn modelId="{846AEB48-1F05-456E-B3B2-B4F1E2DBEDB7}" type="presParOf" srcId="{E92CB68C-072B-425A-A048-260A8F53A5E2}" destId="{738C573B-2B99-48F3-8D7E-4B4AAB8BD367}" srcOrd="3" destOrd="0" presId="urn:microsoft.com/office/officeart/2005/8/layout/hierarchy2"/>
    <dgm:cxn modelId="{8905F0F1-97EA-4AB0-8835-6CD44211414B}" type="presParOf" srcId="{738C573B-2B99-48F3-8D7E-4B4AAB8BD367}" destId="{3F298CA1-7B6D-440D-9BFC-1878E723FC3F}" srcOrd="0" destOrd="0" presId="urn:microsoft.com/office/officeart/2005/8/layout/hierarchy2"/>
    <dgm:cxn modelId="{ACC477EC-D0DF-4B99-8AF4-8EC309B47BF9}" type="presParOf" srcId="{738C573B-2B99-48F3-8D7E-4B4AAB8BD367}" destId="{F2EA0F47-FFBF-4E3F-8473-BE6B7AE8646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9362" y="2084072"/>
          <a:ext cx="1817565" cy="897894"/>
        </a:xfrm>
        <a:prstGeom prst="roundRect">
          <a:avLst>
            <a:gd name="adj" fmla="val 10000"/>
          </a:avLst>
        </a:prstGeom>
        <a:solidFill>
          <a:srgbClr val="F11B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</a:p>
      </dsp:txBody>
      <dsp:txXfrm>
        <a:off x="35660" y="2110370"/>
        <a:ext cx="1764969" cy="845298"/>
      </dsp:txXfrm>
    </dsp:sp>
    <dsp:sp modelId="{F832FA5A-F333-4BB2-B995-F77AC26CE3A9}">
      <dsp:nvSpPr>
        <dsp:cNvPr id="0" name=""/>
        <dsp:cNvSpPr/>
      </dsp:nvSpPr>
      <dsp:spPr>
        <a:xfrm rot="18535264">
          <a:off x="1535066" y="1899678"/>
          <a:ext cx="1570205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570205" y="22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0913" y="1882945"/>
        <a:ext cx="78510" cy="78510"/>
      </dsp:txXfrm>
    </dsp:sp>
    <dsp:sp modelId="{F3E58597-E495-4C48-B7BB-CF8BEE275613}">
      <dsp:nvSpPr>
        <dsp:cNvPr id="0" name=""/>
        <dsp:cNvSpPr/>
      </dsp:nvSpPr>
      <dsp:spPr>
        <a:xfrm>
          <a:off x="2813409" y="836988"/>
          <a:ext cx="938562" cy="94878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sp:txBody>
      <dsp:txXfrm>
        <a:off x="2840899" y="864478"/>
        <a:ext cx="883582" cy="893804"/>
      </dsp:txXfrm>
    </dsp:sp>
    <dsp:sp modelId="{AD3E9BE4-C1FD-45E9-8AAC-8C1311199B8A}">
      <dsp:nvSpPr>
        <dsp:cNvPr id="0" name=""/>
        <dsp:cNvSpPr/>
      </dsp:nvSpPr>
      <dsp:spPr>
        <a:xfrm rot="19334721">
          <a:off x="3621362" y="906887"/>
          <a:ext cx="1247698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247698" y="22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4019" y="898217"/>
        <a:ext cx="62384" cy="62384"/>
      </dsp:txXfrm>
    </dsp:sp>
    <dsp:sp modelId="{9740D700-6F7D-4250-A264-8D062B965BEA}">
      <dsp:nvSpPr>
        <dsp:cNvPr id="0" name=""/>
        <dsp:cNvSpPr/>
      </dsp:nvSpPr>
      <dsp:spPr>
        <a:xfrm>
          <a:off x="4738451" y="86973"/>
          <a:ext cx="3136218" cy="920928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biển là hình thức dao động tại chỗ của nước biển và đại dương.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65424" y="113946"/>
        <a:ext cx="3082272" cy="866982"/>
      </dsp:txXfrm>
    </dsp:sp>
    <dsp:sp modelId="{29685996-72F6-4041-9BF3-6498508706E5}">
      <dsp:nvSpPr>
        <dsp:cNvPr id="0" name=""/>
        <dsp:cNvSpPr/>
      </dsp:nvSpPr>
      <dsp:spPr>
        <a:xfrm rot="1756303">
          <a:off x="3679770" y="1565332"/>
          <a:ext cx="1130882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130882" y="22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6939" y="1559582"/>
        <a:ext cx="56544" cy="56544"/>
      </dsp:txXfrm>
    </dsp:sp>
    <dsp:sp modelId="{6C30EA7B-EE4B-47CA-A526-84FDCC1EBAB0}">
      <dsp:nvSpPr>
        <dsp:cNvPr id="0" name=""/>
        <dsp:cNvSpPr/>
      </dsp:nvSpPr>
      <dsp:spPr>
        <a:xfrm>
          <a:off x="4738451" y="1192867"/>
          <a:ext cx="3136218" cy="1342920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thần là sóng thường có chiều cao 20- 40m, truyền theo chiều ngang với tốc độ 400 - 800km/h.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77784" y="1232200"/>
        <a:ext cx="3057552" cy="1264254"/>
      </dsp:txXfrm>
    </dsp:sp>
    <dsp:sp modelId="{2F15415C-2A74-4A1D-9806-ABA73D6BB6F7}">
      <dsp:nvSpPr>
        <dsp:cNvPr id="0" name=""/>
        <dsp:cNvSpPr/>
      </dsp:nvSpPr>
      <dsp:spPr>
        <a:xfrm rot="3100083">
          <a:off x="1524897" y="3134333"/>
          <a:ext cx="1590541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590541" y="22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0405" y="3117091"/>
        <a:ext cx="79527" cy="79527"/>
      </dsp:txXfrm>
    </dsp:sp>
    <dsp:sp modelId="{98F273F4-209E-40C7-B66D-1F800954408E}">
      <dsp:nvSpPr>
        <dsp:cNvPr id="0" name=""/>
        <dsp:cNvSpPr/>
      </dsp:nvSpPr>
      <dsp:spPr>
        <a:xfrm>
          <a:off x="2813409" y="3332328"/>
          <a:ext cx="938586" cy="896723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sp:txBody>
      <dsp:txXfrm>
        <a:off x="2839673" y="3358592"/>
        <a:ext cx="886058" cy="844195"/>
      </dsp:txXfrm>
    </dsp:sp>
    <dsp:sp modelId="{02046AE4-F5CF-4C93-B4F1-82CF0E86A23B}">
      <dsp:nvSpPr>
        <dsp:cNvPr id="0" name=""/>
        <dsp:cNvSpPr/>
      </dsp:nvSpPr>
      <dsp:spPr>
        <a:xfrm rot="19457599">
          <a:off x="3637809" y="3403651"/>
          <a:ext cx="1214854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214854" y="22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4864" y="3395802"/>
        <a:ext cx="60742" cy="60742"/>
      </dsp:txXfrm>
    </dsp:sp>
    <dsp:sp modelId="{D5D08963-475A-40BE-A52F-40B23F4611C9}">
      <dsp:nvSpPr>
        <dsp:cNvPr id="0" name=""/>
        <dsp:cNvSpPr/>
      </dsp:nvSpPr>
      <dsp:spPr>
        <a:xfrm>
          <a:off x="4738476" y="2720753"/>
          <a:ext cx="3176960" cy="701806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nhân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biển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chủ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yếu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gió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 </a:t>
          </a:r>
        </a:p>
      </dsp:txBody>
      <dsp:txXfrm>
        <a:off x="4759031" y="2741308"/>
        <a:ext cx="3135850" cy="660696"/>
      </dsp:txXfrm>
    </dsp:sp>
    <dsp:sp modelId="{48F03449-23B2-4E4E-A018-226BF74985AD}">
      <dsp:nvSpPr>
        <dsp:cNvPr id="0" name=""/>
        <dsp:cNvSpPr/>
      </dsp:nvSpPr>
      <dsp:spPr>
        <a:xfrm rot="1452128">
          <a:off x="3704464" y="3979860"/>
          <a:ext cx="1081542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081542" y="22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8197" y="3975344"/>
        <a:ext cx="54077" cy="54077"/>
      </dsp:txXfrm>
    </dsp:sp>
    <dsp:sp modelId="{3F298CA1-7B6D-440D-9BFC-1878E723FC3F}">
      <dsp:nvSpPr>
        <dsp:cNvPr id="0" name=""/>
        <dsp:cNvSpPr/>
      </dsp:nvSpPr>
      <dsp:spPr>
        <a:xfrm>
          <a:off x="4738476" y="3607525"/>
          <a:ext cx="3136194" cy="1233100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thần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do động đất, núi lửa phun ngầm dưới đáy biển.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74592" y="3643641"/>
        <a:ext cx="3063962" cy="1160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34718" y="1932272"/>
          <a:ext cx="1601441" cy="791127"/>
        </a:xfrm>
        <a:prstGeom prst="roundRect">
          <a:avLst>
            <a:gd name="adj" fmla="val 10000"/>
          </a:avLst>
        </a:prstGeom>
        <a:solidFill>
          <a:srgbClr val="F11B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5, 6,7 ,8</a:t>
          </a:r>
        </a:p>
      </dsp:txBody>
      <dsp:txXfrm>
        <a:off x="57889" y="1955443"/>
        <a:ext cx="1555099" cy="744785"/>
      </dsp:txXfrm>
    </dsp:sp>
    <dsp:sp modelId="{F832FA5A-F333-4BB2-B995-F77AC26CE3A9}">
      <dsp:nvSpPr>
        <dsp:cNvPr id="0" name=""/>
        <dsp:cNvSpPr/>
      </dsp:nvSpPr>
      <dsp:spPr>
        <a:xfrm rot="18276497">
          <a:off x="1305576" y="1678212"/>
          <a:ext cx="1530346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530346" y="198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32491" y="1659798"/>
        <a:ext cx="76517" cy="76517"/>
      </dsp:txXfrm>
    </dsp:sp>
    <dsp:sp modelId="{F3E58597-E495-4C48-B7BB-CF8BEE275613}">
      <dsp:nvSpPr>
        <dsp:cNvPr id="0" name=""/>
        <dsp:cNvSpPr/>
      </dsp:nvSpPr>
      <dsp:spPr>
        <a:xfrm>
          <a:off x="2505339" y="650294"/>
          <a:ext cx="826959" cy="83596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sp:txBody>
      <dsp:txXfrm>
        <a:off x="2529560" y="674515"/>
        <a:ext cx="778517" cy="787524"/>
      </dsp:txXfrm>
    </dsp:sp>
    <dsp:sp modelId="{AD3E9BE4-C1FD-45E9-8AAC-8C1311199B8A}">
      <dsp:nvSpPr>
        <dsp:cNvPr id="0" name=""/>
        <dsp:cNvSpPr/>
      </dsp:nvSpPr>
      <dsp:spPr>
        <a:xfrm rot="19644385">
          <a:off x="3251063" y="770570"/>
          <a:ext cx="1031651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31651" y="19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1097" y="764623"/>
        <a:ext cx="51582" cy="51582"/>
      </dsp:txXfrm>
    </dsp:sp>
    <dsp:sp modelId="{9740D700-6F7D-4250-A264-8D062B965BEA}">
      <dsp:nvSpPr>
        <dsp:cNvPr id="0" name=""/>
        <dsp:cNvSpPr/>
      </dsp:nvSpPr>
      <dsp:spPr>
        <a:xfrm>
          <a:off x="4201478" y="3233"/>
          <a:ext cx="3688603" cy="1018635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Thủy triều là hiện tượng nước biển có lúc dâng lên, lấn sâu vào đất liền, có lút rút xuống, lùi ra xa.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31313" y="33068"/>
        <a:ext cx="3628933" cy="958965"/>
      </dsp:txXfrm>
    </dsp:sp>
    <dsp:sp modelId="{29685996-72F6-4041-9BF3-6498508706E5}">
      <dsp:nvSpPr>
        <dsp:cNvPr id="0" name=""/>
        <dsp:cNvSpPr/>
      </dsp:nvSpPr>
      <dsp:spPr>
        <a:xfrm rot="2052296">
          <a:off x="3241407" y="1343835"/>
          <a:ext cx="1050962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50962" y="19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0614" y="1337405"/>
        <a:ext cx="52548" cy="52548"/>
      </dsp:txXfrm>
    </dsp:sp>
    <dsp:sp modelId="{6C30EA7B-EE4B-47CA-A526-84FDCC1EBAB0}">
      <dsp:nvSpPr>
        <dsp:cNvPr id="0" name=""/>
        <dsp:cNvSpPr/>
      </dsp:nvSpPr>
      <dsp:spPr>
        <a:xfrm>
          <a:off x="4201478" y="1184840"/>
          <a:ext cx="3677738" cy="948481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nhân: Được hình thành chủ yếu do sức hút của Mặt Trăng và Mặt Trời.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29258" y="1212620"/>
        <a:ext cx="3622178" cy="892921"/>
      </dsp:txXfrm>
    </dsp:sp>
    <dsp:sp modelId="{2F15415C-2A74-4A1D-9806-ABA73D6BB6F7}">
      <dsp:nvSpPr>
        <dsp:cNvPr id="0" name=""/>
        <dsp:cNvSpPr/>
      </dsp:nvSpPr>
      <dsp:spPr>
        <a:xfrm rot="3352408">
          <a:off x="1296110" y="2949238"/>
          <a:ext cx="1549278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549278" y="198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32017" y="2930350"/>
        <a:ext cx="77463" cy="77463"/>
      </dsp:txXfrm>
    </dsp:sp>
    <dsp:sp modelId="{98F273F4-209E-40C7-B66D-1F800954408E}">
      <dsp:nvSpPr>
        <dsp:cNvPr id="0" name=""/>
        <dsp:cNvSpPr/>
      </dsp:nvSpPr>
      <dsp:spPr>
        <a:xfrm>
          <a:off x="2505339" y="3215281"/>
          <a:ext cx="826981" cy="79009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sp:txBody>
      <dsp:txXfrm>
        <a:off x="2528480" y="3238422"/>
        <a:ext cx="780699" cy="743813"/>
      </dsp:txXfrm>
    </dsp:sp>
    <dsp:sp modelId="{02046AE4-F5CF-4C93-B4F1-82CF0E86A23B}">
      <dsp:nvSpPr>
        <dsp:cNvPr id="0" name=""/>
        <dsp:cNvSpPr/>
      </dsp:nvSpPr>
      <dsp:spPr>
        <a:xfrm rot="19457599">
          <a:off x="3231711" y="3278124"/>
          <a:ext cx="1070398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70398" y="19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0150" y="3271208"/>
        <a:ext cx="53519" cy="53519"/>
      </dsp:txXfrm>
    </dsp:sp>
    <dsp:sp modelId="{D5D08963-475A-40BE-A52F-40B23F4611C9}">
      <dsp:nvSpPr>
        <dsp:cNvPr id="0" name=""/>
        <dsp:cNvSpPr/>
      </dsp:nvSpPr>
      <dsp:spPr>
        <a:xfrm>
          <a:off x="4201500" y="2296292"/>
          <a:ext cx="3677695" cy="1378627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nằm thẳng hàng (lực hút kết hợp) thủy triều lớn nhất (triều cường, ngày 1 và 15: không trăng, trăng tròn).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41879" y="2336671"/>
        <a:ext cx="3596937" cy="1297869"/>
      </dsp:txXfrm>
    </dsp:sp>
    <dsp:sp modelId="{48F03449-23B2-4E4E-A018-226BF74985AD}">
      <dsp:nvSpPr>
        <dsp:cNvPr id="0" name=""/>
        <dsp:cNvSpPr/>
      </dsp:nvSpPr>
      <dsp:spPr>
        <a:xfrm rot="2494021">
          <a:off x="3186048" y="3975885"/>
          <a:ext cx="1161725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161725" y="19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37867" y="3966686"/>
        <a:ext cx="58086" cy="58086"/>
      </dsp:txXfrm>
    </dsp:sp>
    <dsp:sp modelId="{3F298CA1-7B6D-440D-9BFC-1878E723FC3F}">
      <dsp:nvSpPr>
        <dsp:cNvPr id="0" name=""/>
        <dsp:cNvSpPr/>
      </dsp:nvSpPr>
      <dsp:spPr>
        <a:xfrm>
          <a:off x="4201500" y="3837891"/>
          <a:ext cx="3677695" cy="1086474"/>
        </a:xfrm>
        <a:prstGeom prst="roundRect">
          <a:avLst>
            <a:gd name="adj" fmla="val 10000"/>
          </a:avLst>
        </a:prstGeom>
        <a:solidFill>
          <a:srgbClr val="27E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ở vị trí vuông góc (lực hút đối nghịch) thủy triều kém nhất ( triều kém, ngày 8 và 23: trăng khuyết).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33322" y="3869713"/>
        <a:ext cx="3614051" cy="102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A7B4-AE44-46F0-AF61-5BD72CCF6E69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FF52-C6CE-4E4C-A538-8789711D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07371-8868-4589-AC6F-FE52F71079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C906-B89A-6CB8-7840-9A61502E9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FA769-0DFF-F834-9471-48B7AFC30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0784-3B4A-8A74-E0F0-D2399670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C685-CF05-6AFF-8786-BB142970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2535-5082-8772-8C46-72D5E76D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81C2-9F6F-9E69-5430-8E45CD4F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4E598-E7A1-B052-3DA8-DA939F1B9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3EAF9-C477-BA9F-29EE-1880780E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E563-6AD3-EA06-943B-443CF3B4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975E-7B3C-697E-B353-3842D0E2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49AD7-0F4D-2C03-7F95-CBB02F59F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ED011-61B2-7AF2-9BA6-37424A399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71EF-CADC-0FE7-D260-A7674517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98522-FD97-855B-2621-EA8E9C98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98CB-418A-D039-BA00-188FE3E5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5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9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1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A1AB-3100-1B25-E3F4-46E854BD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241D-1A6C-0E36-4AA5-A756CEB0C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57B08-0199-04E6-7874-11FFCD83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1E360-0F58-F6F4-4C61-B4A4D0E8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2CD5D-5913-3301-6747-C259503E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0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1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F41F-5088-8DEB-6EAA-C769916E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FC751-8C67-DB56-8201-1E9EBAE96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885B8-4D68-46C4-5209-19AFB63A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9E5A-4CC0-FA58-76D2-04362959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45C35-F7CE-E6EC-6E0B-3EA6207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C612-E671-0301-FAF8-5BF4F4AD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9D7D5-06CD-A4E4-3158-F29864DAB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B5-0D23-6E12-ECAF-21F025EFB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58614-DED4-8FFC-10BF-9146F5C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6CA61-84D5-8C11-5ED9-737939C2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22C04-478C-05C5-31A2-6A6450FC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0074-4481-8A0B-0FFF-82BA46E9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5DD3A-B266-800F-90D1-324454D8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2B44F-92BB-BB93-3B72-E1C1EF10C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D47A1-63FF-51C1-E9D8-BA3CE7537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1964F-A011-8C08-2222-B71526E88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47B97-BDF5-1BD2-9BE3-29875BF0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3C72D-FB1E-1ED0-C3FC-D864780F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25791-2724-52B8-6549-F0C0B0DD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9890-A23C-A5AE-B5E1-2B101D5F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7684A-8030-7A7C-482B-5FA84AFF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F8532-5CBE-8F73-ACED-6258B581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2CA4A-2667-DC11-6F50-196F4A66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70214-4045-3DAA-E82C-AA43E12A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7FC80-3556-79E3-7182-D4621DE1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BDF24-DD81-1C0E-3947-EBAF54B0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686C-EB2F-8B66-3862-353F4B2B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8291-B7F9-D216-F59E-04EC286A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D88FB-0316-3625-D332-563CC0ACF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4A545-FC2B-ECFA-8F13-CBC0212C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71E97-1DF6-9A2C-7903-965A2E80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79EDC-C5B1-2822-95CC-4643C079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63C4-08F3-5630-FE67-6FFC1BB9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C7167-4FDF-D3AC-1744-47CED4B77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4A2CB-E82F-C2FF-4B3D-493FE4CAA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A699F-8794-C3C6-4C6F-1ED1FCD5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92DF7-C907-5401-3E60-FD8D992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7EBB6-64F3-1A2A-048E-4AA72E62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1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26079-8BD9-ECD9-10A3-FE9A283A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AFAB-E41D-BA33-D9A3-CFC80434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8401-57F4-757B-81EC-F6C255E38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6BF5-DAE8-4809-87B3-43FD20E9016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C536-FA95-CE5C-EC23-CF577C885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9A04-24B7-461F-8AE9-3C336BAC2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2B07D-05E5-4DDA-9E66-31BCA6C8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6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6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6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10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10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8264181" y="1138517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7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7683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6781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BIỂN VÀ ĐẠI DƯƠNG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18: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7173" y="2428418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7173" y="2535099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91916" y="3060877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338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1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14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665062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290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EM CÓ BIẾT?</a:t>
            </a: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4098" y="1295400"/>
            <a:ext cx="6057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 động đất sóng thần Tohoku xảy ra vào ngày 11/3/2011 ở Nhật Bản </a:t>
            </a:r>
            <a:r>
              <a:rPr 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vi-VN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 thần cao đến 38,9 m tiến vào đất liền 10 kmngười thiệt mạng lên đến 15.893 người, 6.152 người bị thương và 2.572 người mất tích tại 18 tỉnh.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604941"/>
            <a:ext cx="5867401" cy="29950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665062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89062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39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986" y="2164140"/>
            <a:ext cx="337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27374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2" y="120516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3048000"/>
            <a:ext cx="4272280" cy="34290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983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665062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89062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6078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39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986" y="1981200"/>
            <a:ext cx="33716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ìm mối quan hệ giữa nhiệt độ và độ muối của nước biển và đại dương.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201174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hiệt độ cao thì độ bốc hơi cao và độ muối của nước biển và đại dương cũng sẽ cao và ngược lại.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27374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2" y="120516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ác công đoạn sản xuất muối Bạc Liê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131308"/>
            <a:ext cx="3863859" cy="2467218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665062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89062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6078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39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2890" y="2133600"/>
            <a:ext cx="34397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 ích mà thủy triều mang lại cho nước ta.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78538" y="1752601"/>
            <a:ext cx="428466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Cung cấp nước cho sản xuất và sinh hoạt.</a:t>
            </a: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 Bồi đắp phù sa màu mỡ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Có giá trị về thủy điện và thủy lợi.</a:t>
            </a: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Giao thông vận tải và du lịch.</a:t>
            </a: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Cải tạo môi trường.</a:t>
            </a:r>
          </a:p>
          <a:p>
            <a:pPr algn="just"/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Nuôi trồng, đánh bắt thủy hải sản.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27374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2" y="120516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92006"/>
            <a:ext cx="3949700" cy="2461194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7696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1808554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1828801" y="2362201"/>
            <a:ext cx="23117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3, 4: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18.2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Cho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4370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6392864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6946107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666699"/>
              </a:solidFill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4572000" y="1219201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666699"/>
                  </a:solidFill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666699"/>
                  </a:solidFill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666699"/>
                </a:solidFill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666699"/>
                </a:solidFill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4768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7741026" y="2382083"/>
            <a:ext cx="25773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6, 7, 8: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18.3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Cho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hủy triều là gì? Nêu nguyên nhân hình thành 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nào là triều cường, triều kém? Xác định thời điểm xảy ra triều cường, triều kém.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59" y="1227978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547" y="1219201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04" y="3065780"/>
            <a:ext cx="3211196" cy="16586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35" name="Picture 34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04" y="4800600"/>
            <a:ext cx="3211196" cy="18288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4199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89" y="202780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057400" y="13970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89" y="202780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1970491" y="2286001"/>
            <a:ext cx="6792509" cy="2059871"/>
          </a:xfrm>
          <a:prstGeom prst="wedgeRoundRectCallout">
            <a:avLst>
              <a:gd name="adj1" fmla="val 47497"/>
              <a:gd name="adj2" fmla="val 1127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1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57400" y="2514601"/>
            <a:ext cx="662939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Sóng biển là hình thức dao động tại chỗ của nước biển và đại dương. 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Nguyên nhân sinh ra sóng biển chủ yếu là gió. Động đất ngầm dưới đáy biển sinh ra sóng thần.</a:t>
            </a:r>
          </a:p>
          <a:p>
            <a:pPr algn="just"/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89" y="202780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057400" y="13970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89" y="202780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1970491" y="2286001"/>
            <a:ext cx="6792509" cy="2059871"/>
          </a:xfrm>
          <a:prstGeom prst="wedgeRoundRectCallout">
            <a:avLst>
              <a:gd name="adj1" fmla="val 47497"/>
              <a:gd name="adj2" fmla="val 1127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1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57400" y="2514601"/>
            <a:ext cx="662939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Thủy triều là hiện tượng nước biển có lúc dâng lên, lấn sâu vào đất liền, có lút rút xuống, lùi ra xa.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Nguyên nhân: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ược hình thành chủ yếu do sức hút của Mặt Trăng và Mặt Trời.</a:t>
            </a:r>
          </a:p>
          <a:p>
            <a:pPr algn="just"/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665062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89062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6078538" y="1752600"/>
            <a:ext cx="4263622" cy="2164556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39034" y="1752600"/>
            <a:ext cx="4028366" cy="2209800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986" y="1981200"/>
            <a:ext cx="33716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18.4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1828801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Dòng biển là hiện tượng chuyển động của lớp nước biển trên mặt, tạo thành các dòng chảy trong các biển và đại dương.</a:t>
            </a:r>
          </a:p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Nguyên nhân sinh ra các dòng biển chủ yếu là các loại gió thổi thường xuyên trên Trái Đất như Tín phong, gió Tây ôn đới...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2" y="120516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39" y="4131308"/>
            <a:ext cx="3545522" cy="239271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5137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77328" y="1080816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665062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90" y="202780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89062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6078538" y="1752600"/>
            <a:ext cx="4263622" cy="2164556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39034" y="1752600"/>
            <a:ext cx="4028366" cy="2209800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986" y="1905000"/>
            <a:ext cx="33716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18.4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tên và xác định hướng chảy của dòng biển dóng và dòng biển lạnh.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1828801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Các dòng biển dóng thường chảy từ vùng vĩ độ thấp đến vĩ độ cao như: Bắc Đại Tây Dương, Cư-rô-si-ô, Đông Ô-xtrây-lia…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Các dòng biển lạnh thường chảy từ vùng vĩ độ cao đến vĩ độ thấp như: Canari, Ben-ghê-la, Ca-li-fooc-ni-a…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2" y="120516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39" y="4131308"/>
            <a:ext cx="3545522" cy="239271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9613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69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676401" y="126813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65289" y="127001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1" y="126813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65288" y="1143001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3146591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3132736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4089" y="202780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052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13264" y="1219201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8472424" y="4422044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1970491" y="2286000"/>
            <a:ext cx="6792509" cy="2590800"/>
          </a:xfrm>
          <a:prstGeom prst="wedgeRoundRectCallout">
            <a:avLst>
              <a:gd name="adj1" fmla="val 46928"/>
              <a:gd name="adj2" fmla="val 8592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1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9302141" y="3732297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57400" y="2438401"/>
            <a:ext cx="662939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Dòng biển là hiện tượng chuyển động của lớp nước biển trên mặt, tạo thành các dòng chảy trong các biển và đại dương.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Nguyên nhân sinh ra các dòng biển chủ yếu là các loại gió thổi thường xuyên trên Trái Đất như Tín phong, gió Tây ôn đới... </a:t>
            </a:r>
          </a:p>
          <a:p>
            <a:pPr algn="just"/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Verdana</vt:lpstr>
      <vt:lpstr>Office Theme</vt:lpstr>
      <vt:lpstr>1_Office Theme</vt:lpstr>
      <vt:lpstr>BIỂN VÀ ĐẠI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BIỂN VÀ ĐẠI DƯƠNG</dc:title>
  <dc:creator>thanh trung vo</dc:creator>
  <cp:lastModifiedBy>thanh trung vo</cp:lastModifiedBy>
  <cp:revision>1</cp:revision>
  <dcterms:created xsi:type="dcterms:W3CDTF">2022-07-19T02:45:46Z</dcterms:created>
  <dcterms:modified xsi:type="dcterms:W3CDTF">2022-07-19T02:46:30Z</dcterms:modified>
</cp:coreProperties>
</file>