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381" r:id="rId2"/>
    <p:sldId id="285" r:id="rId3"/>
    <p:sldId id="306" r:id="rId4"/>
    <p:sldId id="303" r:id="rId5"/>
    <p:sldId id="308" r:id="rId6"/>
    <p:sldId id="385" r:id="rId7"/>
    <p:sldId id="307" r:id="rId8"/>
    <p:sldId id="286" r:id="rId9"/>
    <p:sldId id="379" r:id="rId10"/>
    <p:sldId id="287" r:id="rId11"/>
    <p:sldId id="416" r:id="rId12"/>
    <p:sldId id="259" r:id="rId13"/>
    <p:sldId id="320" r:id="rId14"/>
    <p:sldId id="321" r:id="rId15"/>
    <p:sldId id="400" r:id="rId16"/>
    <p:sldId id="382" r:id="rId17"/>
    <p:sldId id="383" r:id="rId18"/>
    <p:sldId id="403" r:id="rId19"/>
    <p:sldId id="367" r:id="rId20"/>
    <p:sldId id="387" r:id="rId21"/>
    <p:sldId id="4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CB"/>
    <a:srgbClr val="F8F9D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ngphattrien0123456@gmail.com" userId="639bf380e7d8d746" providerId="LiveId" clId="{AC7332CD-E53F-7B4A-ABCF-BC67BCA6824F}"/>
    <pc:docChg chg="undo custSel modSld">
      <pc:chgData name="phungphattrien0123456@gmail.com" userId="639bf380e7d8d746" providerId="LiveId" clId="{AC7332CD-E53F-7B4A-ABCF-BC67BCA6824F}" dt="2021-03-29T05:53:37.488" v="307" actId="27696"/>
      <pc:docMkLst>
        <pc:docMk/>
      </pc:docMkLst>
      <pc:sldChg chg="modSp delAnim">
        <pc:chgData name="phungphattrien0123456@gmail.com" userId="639bf380e7d8d746" providerId="LiveId" clId="{AC7332CD-E53F-7B4A-ABCF-BC67BCA6824F}" dt="2021-03-29T05:43:01.301" v="108" actId="2711"/>
        <pc:sldMkLst>
          <pc:docMk/>
          <pc:sldMk cId="0" sldId="258"/>
        </pc:sldMkLst>
        <pc:spChg chg="mod">
          <ac:chgData name="phungphattrien0123456@gmail.com" userId="639bf380e7d8d746" providerId="LiveId" clId="{AC7332CD-E53F-7B4A-ABCF-BC67BCA6824F}" dt="2021-03-29T05:43:01.301" v="108" actId="2711"/>
          <ac:spMkLst>
            <pc:docMk/>
            <pc:sldMk cId="0" sldId="258"/>
            <ac:spMk id="3085" creationId="{D3F834E1-132F-4862-8A30-84ECE8E330AC}"/>
          </ac:spMkLst>
        </pc:spChg>
      </pc:sldChg>
      <pc:sldChg chg="modSp addAnim delAnim">
        <pc:chgData name="phungphattrien0123456@gmail.com" userId="639bf380e7d8d746" providerId="LiveId" clId="{AC7332CD-E53F-7B4A-ABCF-BC67BCA6824F}" dt="2021-03-29T05:52:11.867" v="298" actId="27696"/>
        <pc:sldMkLst>
          <pc:docMk/>
          <pc:sldMk cId="0" sldId="259"/>
        </pc:sldMkLst>
        <pc:spChg chg="mod">
          <ac:chgData name="phungphattrien0123456@gmail.com" userId="639bf380e7d8d746" providerId="LiveId" clId="{AC7332CD-E53F-7B4A-ABCF-BC67BCA6824F}" dt="2021-03-29T05:44:44.159" v="206" actId="2711"/>
          <ac:spMkLst>
            <pc:docMk/>
            <pc:sldMk cId="0" sldId="259"/>
            <ac:spMk id="15" creationId="{F3BDADF6-D162-4388-98EC-B4D7C8E13914}"/>
          </ac:spMkLst>
        </pc:spChg>
        <pc:spChg chg="mod">
          <ac:chgData name="phungphattrien0123456@gmail.com" userId="639bf380e7d8d746" providerId="LiveId" clId="{AC7332CD-E53F-7B4A-ABCF-BC67BCA6824F}" dt="2021-03-29T05:51:53.031" v="293" actId="13822"/>
          <ac:spMkLst>
            <pc:docMk/>
            <pc:sldMk cId="0" sldId="259"/>
            <ac:spMk id="18" creationId="{B0F570AF-3528-4D60-ACC1-B5AA22548341}"/>
          </ac:spMkLst>
        </pc:spChg>
        <pc:spChg chg="mod">
          <ac:chgData name="phungphattrien0123456@gmail.com" userId="639bf380e7d8d746" providerId="LiveId" clId="{AC7332CD-E53F-7B4A-ABCF-BC67BCA6824F}" dt="2021-03-29T05:44:46.854" v="207" actId="2711"/>
          <ac:spMkLst>
            <pc:docMk/>
            <pc:sldMk cId="0" sldId="259"/>
            <ac:spMk id="19" creationId="{74363390-5146-4200-A216-1BE9246A4FCC}"/>
          </ac:spMkLst>
        </pc:spChg>
        <pc:spChg chg="mod">
          <ac:chgData name="phungphattrien0123456@gmail.com" userId="639bf380e7d8d746" providerId="LiveId" clId="{AC7332CD-E53F-7B4A-ABCF-BC67BCA6824F}" dt="2021-03-29T05:44:50.169" v="208" actId="2711"/>
          <ac:spMkLst>
            <pc:docMk/>
            <pc:sldMk cId="0" sldId="259"/>
            <ac:spMk id="14341" creationId="{89D514CD-F0BA-40B9-9301-9A6B7A75B48F}"/>
          </ac:spMkLst>
        </pc:spChg>
        <pc:spChg chg="mod">
          <ac:chgData name="phungphattrien0123456@gmail.com" userId="639bf380e7d8d746" providerId="LiveId" clId="{AC7332CD-E53F-7B4A-ABCF-BC67BCA6824F}" dt="2021-03-29T05:44:53.305" v="209" actId="2711"/>
          <ac:spMkLst>
            <pc:docMk/>
            <pc:sldMk cId="0" sldId="259"/>
            <ac:spMk id="14342" creationId="{BF33E275-50EA-4826-B2DA-7F47B628D39D}"/>
          </ac:spMkLst>
        </pc:spChg>
        <pc:spChg chg="mod">
          <ac:chgData name="phungphattrien0123456@gmail.com" userId="639bf380e7d8d746" providerId="LiveId" clId="{AC7332CD-E53F-7B4A-ABCF-BC67BCA6824F}" dt="2021-03-29T05:44:57.001" v="210" actId="2711"/>
          <ac:spMkLst>
            <pc:docMk/>
            <pc:sldMk cId="0" sldId="259"/>
            <ac:spMk id="14343" creationId="{9CF517BD-BE0D-4309-90EE-E34C729D4D0A}"/>
          </ac:spMkLst>
        </pc:spChg>
      </pc:sldChg>
      <pc:sldChg chg="modSp">
        <pc:chgData name="phungphattrien0123456@gmail.com" userId="639bf380e7d8d746" providerId="LiveId" clId="{AC7332CD-E53F-7B4A-ABCF-BC67BCA6824F}" dt="2021-03-29T05:44:22.204" v="205" actId="20577"/>
        <pc:sldMkLst>
          <pc:docMk/>
          <pc:sldMk cId="0" sldId="287"/>
        </pc:sldMkLst>
        <pc:spChg chg="mod">
          <ac:chgData name="phungphattrien0123456@gmail.com" userId="639bf380e7d8d746" providerId="LiveId" clId="{AC7332CD-E53F-7B4A-ABCF-BC67BCA6824F}" dt="2021-03-29T05:44:22.204" v="205" actId="20577"/>
          <ac:spMkLst>
            <pc:docMk/>
            <pc:sldMk cId="0" sldId="287"/>
            <ac:spMk id="5" creationId="{E1FFEB8D-1A4D-4F2B-8C41-9C9EC4BB6BE8}"/>
          </ac:spMkLst>
        </pc:spChg>
      </pc:sldChg>
      <pc:sldChg chg="modSp delAnim">
        <pc:chgData name="phungphattrien0123456@gmail.com" userId="639bf380e7d8d746" providerId="LiveId" clId="{AC7332CD-E53F-7B4A-ABCF-BC67BCA6824F}" dt="2021-03-29T05:43:07.297" v="109" actId="2711"/>
        <pc:sldMkLst>
          <pc:docMk/>
          <pc:sldMk cId="0" sldId="303"/>
        </pc:sldMkLst>
        <pc:spChg chg="mod">
          <ac:chgData name="phungphattrien0123456@gmail.com" userId="639bf380e7d8d746" providerId="LiveId" clId="{AC7332CD-E53F-7B4A-ABCF-BC67BCA6824F}" dt="2021-03-29T05:43:07.297" v="109" actId="2711"/>
          <ac:spMkLst>
            <pc:docMk/>
            <pc:sldMk cId="0" sldId="303"/>
            <ac:spMk id="9" creationId="{B5F4594A-1C2C-4876-B876-1EC408FDF927}"/>
          </ac:spMkLst>
        </pc:spChg>
      </pc:sldChg>
      <pc:sldChg chg="modSp">
        <pc:chgData name="phungphattrien0123456@gmail.com" userId="639bf380e7d8d746" providerId="LiveId" clId="{AC7332CD-E53F-7B4A-ABCF-BC67BCA6824F}" dt="2021-03-29T05:43:13.540" v="110" actId="2711"/>
        <pc:sldMkLst>
          <pc:docMk/>
          <pc:sldMk cId="0" sldId="307"/>
        </pc:sldMkLst>
        <pc:spChg chg="mod">
          <ac:chgData name="phungphattrien0123456@gmail.com" userId="639bf380e7d8d746" providerId="LiveId" clId="{AC7332CD-E53F-7B4A-ABCF-BC67BCA6824F}" dt="2021-03-29T05:43:13.540" v="110" actId="2711"/>
          <ac:spMkLst>
            <pc:docMk/>
            <pc:sldMk cId="0" sldId="307"/>
            <ac:spMk id="8" creationId="{43909F1D-BC6A-4FAB-AA2C-A42064928BAA}"/>
          </ac:spMkLst>
        </pc:spChg>
      </pc:sldChg>
      <pc:sldChg chg="modSp">
        <pc:chgData name="phungphattrien0123456@gmail.com" userId="639bf380e7d8d746" providerId="LiveId" clId="{AC7332CD-E53F-7B4A-ABCF-BC67BCA6824F}" dt="2021-03-29T05:42:42.862" v="107" actId="20577"/>
        <pc:sldMkLst>
          <pc:docMk/>
          <pc:sldMk cId="0" sldId="308"/>
        </pc:sldMkLst>
        <pc:spChg chg="mod">
          <ac:chgData name="phungphattrien0123456@gmail.com" userId="639bf380e7d8d746" providerId="LiveId" clId="{AC7332CD-E53F-7B4A-ABCF-BC67BCA6824F}" dt="2021-03-29T05:42:42.862" v="107" actId="20577"/>
          <ac:spMkLst>
            <pc:docMk/>
            <pc:sldMk cId="0" sldId="308"/>
            <ac:spMk id="64514" creationId="{F9206BB6-15CF-466F-8F31-6D20A2183AAD}"/>
          </ac:spMkLst>
        </pc:spChg>
      </pc:sldChg>
      <pc:sldChg chg="modSp">
        <pc:chgData name="phungphattrien0123456@gmail.com" userId="639bf380e7d8d746" providerId="LiveId" clId="{AC7332CD-E53F-7B4A-ABCF-BC67BCA6824F}" dt="2021-03-29T05:45:00.961" v="211" actId="2711"/>
        <pc:sldMkLst>
          <pc:docMk/>
          <pc:sldMk cId="0" sldId="320"/>
        </pc:sldMkLst>
        <pc:spChg chg="mod">
          <ac:chgData name="phungphattrien0123456@gmail.com" userId="639bf380e7d8d746" providerId="LiveId" clId="{AC7332CD-E53F-7B4A-ABCF-BC67BCA6824F}" dt="2021-03-29T05:45:00.961" v="211" actId="2711"/>
          <ac:spMkLst>
            <pc:docMk/>
            <pc:sldMk cId="0" sldId="320"/>
            <ac:spMk id="110597" creationId="{733E6F4B-8128-4BEC-A4CD-A8078C0E34C7}"/>
          </ac:spMkLst>
        </pc:spChg>
      </pc:sldChg>
      <pc:sldChg chg="modSp">
        <pc:chgData name="phungphattrien0123456@gmail.com" userId="639bf380e7d8d746" providerId="LiveId" clId="{AC7332CD-E53F-7B4A-ABCF-BC67BCA6824F}" dt="2021-03-29T05:45:04.523" v="212" actId="2711"/>
        <pc:sldMkLst>
          <pc:docMk/>
          <pc:sldMk cId="0" sldId="321"/>
        </pc:sldMkLst>
        <pc:spChg chg="mod">
          <ac:chgData name="phungphattrien0123456@gmail.com" userId="639bf380e7d8d746" providerId="LiveId" clId="{AC7332CD-E53F-7B4A-ABCF-BC67BCA6824F}" dt="2021-03-29T05:45:04.523" v="212" actId="2711"/>
          <ac:spMkLst>
            <pc:docMk/>
            <pc:sldMk cId="0" sldId="321"/>
            <ac:spMk id="67590" creationId="{78D12E88-6682-40FB-B768-9FA8641882B0}"/>
          </ac:spMkLst>
        </pc:spChg>
      </pc:sldChg>
      <pc:sldChg chg="modSp">
        <pc:chgData name="phungphattrien0123456@gmail.com" userId="639bf380e7d8d746" providerId="LiveId" clId="{AC7332CD-E53F-7B4A-ABCF-BC67BCA6824F}" dt="2021-03-29T05:45:52.743" v="224" actId="2711"/>
        <pc:sldMkLst>
          <pc:docMk/>
          <pc:sldMk cId="0" sldId="331"/>
        </pc:sldMkLst>
        <pc:spChg chg="mod">
          <ac:chgData name="phungphattrien0123456@gmail.com" userId="639bf380e7d8d746" providerId="LiveId" clId="{AC7332CD-E53F-7B4A-ABCF-BC67BCA6824F}" dt="2021-03-29T05:45:49.649" v="223" actId="2711"/>
          <ac:spMkLst>
            <pc:docMk/>
            <pc:sldMk cId="0" sldId="331"/>
            <ac:spMk id="55307" creationId="{00C48EEE-F5B4-4BB4-A854-A72505C38FE1}"/>
          </ac:spMkLst>
        </pc:spChg>
        <pc:spChg chg="mod">
          <ac:chgData name="phungphattrien0123456@gmail.com" userId="639bf380e7d8d746" providerId="LiveId" clId="{AC7332CD-E53F-7B4A-ABCF-BC67BCA6824F}" dt="2021-03-29T05:45:52.743" v="224" actId="2711"/>
          <ac:spMkLst>
            <pc:docMk/>
            <pc:sldMk cId="0" sldId="331"/>
            <ac:spMk id="55314" creationId="{89B1E4CA-DA7B-463E-AAD9-1CE81B24E90D}"/>
          </ac:spMkLst>
        </pc:spChg>
      </pc:sldChg>
      <pc:sldChg chg="modSp">
        <pc:chgData name="phungphattrien0123456@gmail.com" userId="639bf380e7d8d746" providerId="LiveId" clId="{AC7332CD-E53F-7B4A-ABCF-BC67BCA6824F}" dt="2021-03-29T05:46:19.867" v="232" actId="2711"/>
        <pc:sldMkLst>
          <pc:docMk/>
          <pc:sldMk cId="0" sldId="332"/>
        </pc:sldMkLst>
        <pc:spChg chg="mod">
          <ac:chgData name="phungphattrien0123456@gmail.com" userId="639bf380e7d8d746" providerId="LiveId" clId="{AC7332CD-E53F-7B4A-ABCF-BC67BCA6824F}" dt="2021-03-29T05:46:12.506" v="229" actId="2711"/>
          <ac:spMkLst>
            <pc:docMk/>
            <pc:sldMk cId="0" sldId="332"/>
            <ac:spMk id="19" creationId="{9FFBFD3C-AD7B-406F-B603-6BE51E880DA9}"/>
          </ac:spMkLst>
        </pc:spChg>
        <pc:spChg chg="mod">
          <ac:chgData name="phungphattrien0123456@gmail.com" userId="639bf380e7d8d746" providerId="LiveId" clId="{AC7332CD-E53F-7B4A-ABCF-BC67BCA6824F}" dt="2021-03-29T05:46:17.466" v="231" actId="2711"/>
          <ac:spMkLst>
            <pc:docMk/>
            <pc:sldMk cId="0" sldId="332"/>
            <ac:spMk id="25609" creationId="{1537E3A0-05AC-4460-99D7-422815CC8AA8}"/>
          </ac:spMkLst>
        </pc:spChg>
        <pc:spChg chg="mod">
          <ac:chgData name="phungphattrien0123456@gmail.com" userId="639bf380e7d8d746" providerId="LiveId" clId="{AC7332CD-E53F-7B4A-ABCF-BC67BCA6824F}" dt="2021-03-29T05:46:15.136" v="230" actId="2711"/>
          <ac:spMkLst>
            <pc:docMk/>
            <pc:sldMk cId="0" sldId="332"/>
            <ac:spMk id="25610" creationId="{0B9B4E5E-7525-4ADE-9E2B-9CC20E0A4AC6}"/>
          </ac:spMkLst>
        </pc:spChg>
        <pc:spChg chg="mod">
          <ac:chgData name="phungphattrien0123456@gmail.com" userId="639bf380e7d8d746" providerId="LiveId" clId="{AC7332CD-E53F-7B4A-ABCF-BC67BCA6824F}" dt="2021-03-29T05:46:19.867" v="232" actId="2711"/>
          <ac:spMkLst>
            <pc:docMk/>
            <pc:sldMk cId="0" sldId="332"/>
            <ac:spMk id="25611" creationId="{75CCB12A-84A6-46F8-90BA-B8D4FF317A81}"/>
          </ac:spMkLst>
        </pc:spChg>
      </pc:sldChg>
      <pc:sldChg chg="modSp">
        <pc:chgData name="phungphattrien0123456@gmail.com" userId="639bf380e7d8d746" providerId="LiveId" clId="{AC7332CD-E53F-7B4A-ABCF-BC67BCA6824F}" dt="2021-03-29T05:46:23.171" v="233" actId="2711"/>
        <pc:sldMkLst>
          <pc:docMk/>
          <pc:sldMk cId="0" sldId="335"/>
        </pc:sldMkLst>
        <pc:spChg chg="mod">
          <ac:chgData name="phungphattrien0123456@gmail.com" userId="639bf380e7d8d746" providerId="LiveId" clId="{AC7332CD-E53F-7B4A-ABCF-BC67BCA6824F}" dt="2021-03-29T05:46:23.171" v="233" actId="2711"/>
          <ac:spMkLst>
            <pc:docMk/>
            <pc:sldMk cId="0" sldId="335"/>
            <ac:spMk id="80907" creationId="{9CC86288-B506-4C20-8D17-250859F8ABB4}"/>
          </ac:spMkLst>
        </pc:spChg>
      </pc:sldChg>
      <pc:sldChg chg="modSp">
        <pc:chgData name="phungphattrien0123456@gmail.com" userId="639bf380e7d8d746" providerId="LiveId" clId="{AC7332CD-E53F-7B4A-ABCF-BC67BCA6824F}" dt="2021-03-29T05:47:13.709" v="252" actId="2711"/>
        <pc:sldMkLst>
          <pc:docMk/>
          <pc:sldMk cId="0" sldId="341"/>
        </pc:sldMkLst>
        <pc:spChg chg="mod">
          <ac:chgData name="phungphattrien0123456@gmail.com" userId="639bf380e7d8d746" providerId="LiveId" clId="{AC7332CD-E53F-7B4A-ABCF-BC67BCA6824F}" dt="2021-03-29T05:47:04.413" v="248" actId="2711"/>
          <ac:spMkLst>
            <pc:docMk/>
            <pc:sldMk cId="0" sldId="341"/>
            <ac:spMk id="10" creationId="{80AFC158-1358-44FE-B367-262E3BF1DF61}"/>
          </ac:spMkLst>
        </pc:spChg>
        <pc:spChg chg="mod">
          <ac:chgData name="phungphattrien0123456@gmail.com" userId="639bf380e7d8d746" providerId="LiveId" clId="{AC7332CD-E53F-7B4A-ABCF-BC67BCA6824F}" dt="2021-03-29T05:47:08.947" v="250" actId="2711"/>
          <ac:spMkLst>
            <pc:docMk/>
            <pc:sldMk cId="0" sldId="341"/>
            <ac:spMk id="30724" creationId="{0D101FB5-7E42-48DF-9688-08A800B1456C}"/>
          </ac:spMkLst>
        </pc:spChg>
        <pc:spChg chg="mod">
          <ac:chgData name="phungphattrien0123456@gmail.com" userId="639bf380e7d8d746" providerId="LiveId" clId="{AC7332CD-E53F-7B4A-ABCF-BC67BCA6824F}" dt="2021-03-29T05:47:06.744" v="249" actId="2711"/>
          <ac:spMkLst>
            <pc:docMk/>
            <pc:sldMk cId="0" sldId="341"/>
            <ac:spMk id="30725" creationId="{876A6E4F-5B21-43DC-97C0-AD72716EE350}"/>
          </ac:spMkLst>
        </pc:spChg>
        <pc:spChg chg="mod">
          <ac:chgData name="phungphattrien0123456@gmail.com" userId="639bf380e7d8d746" providerId="LiveId" clId="{AC7332CD-E53F-7B4A-ABCF-BC67BCA6824F}" dt="2021-03-29T05:47:13.709" v="252" actId="2711"/>
          <ac:spMkLst>
            <pc:docMk/>
            <pc:sldMk cId="0" sldId="341"/>
            <ac:spMk id="30726" creationId="{F3CA34F3-2E78-49FE-831C-8442AF4CDB1C}"/>
          </ac:spMkLst>
        </pc:spChg>
        <pc:spChg chg="mod">
          <ac:chgData name="phungphattrien0123456@gmail.com" userId="639bf380e7d8d746" providerId="LiveId" clId="{AC7332CD-E53F-7B4A-ABCF-BC67BCA6824F}" dt="2021-03-29T05:47:11.608" v="251" actId="2711"/>
          <ac:spMkLst>
            <pc:docMk/>
            <pc:sldMk cId="0" sldId="341"/>
            <ac:spMk id="30728" creationId="{4F29E684-CC87-4DEF-8626-F7CDBBA2E9D7}"/>
          </ac:spMkLst>
        </pc:spChg>
        <pc:spChg chg="mod">
          <ac:chgData name="phungphattrien0123456@gmail.com" userId="639bf380e7d8d746" providerId="LiveId" clId="{AC7332CD-E53F-7B4A-ABCF-BC67BCA6824F}" dt="2021-03-29T05:47:02.079" v="247" actId="2711"/>
          <ac:spMkLst>
            <pc:docMk/>
            <pc:sldMk cId="0" sldId="341"/>
            <ac:spMk id="30729" creationId="{8AC24066-28B1-4A4E-8762-403DE503306A}"/>
          </ac:spMkLst>
        </pc:spChg>
      </pc:sldChg>
      <pc:sldChg chg="modSp">
        <pc:chgData name="phungphattrien0123456@gmail.com" userId="639bf380e7d8d746" providerId="LiveId" clId="{AC7332CD-E53F-7B4A-ABCF-BC67BCA6824F}" dt="2021-03-29T05:47:18.200" v="253" actId="2711"/>
        <pc:sldMkLst>
          <pc:docMk/>
          <pc:sldMk cId="0" sldId="342"/>
        </pc:sldMkLst>
        <pc:spChg chg="mod">
          <ac:chgData name="phungphattrien0123456@gmail.com" userId="639bf380e7d8d746" providerId="LiveId" clId="{AC7332CD-E53F-7B4A-ABCF-BC67BCA6824F}" dt="2021-03-29T05:47:18.200" v="253" actId="2711"/>
          <ac:spMkLst>
            <pc:docMk/>
            <pc:sldMk cId="0" sldId="342"/>
            <ac:spMk id="31747" creationId="{C14FD896-649B-4A87-BC79-17E92DBDB0BA}"/>
          </ac:spMkLst>
        </pc:spChg>
      </pc:sldChg>
      <pc:sldChg chg="modSp">
        <pc:chgData name="phungphattrien0123456@gmail.com" userId="639bf380e7d8d746" providerId="LiveId" clId="{AC7332CD-E53F-7B4A-ABCF-BC67BCA6824F}" dt="2021-03-29T05:47:24.007" v="254" actId="2711"/>
        <pc:sldMkLst>
          <pc:docMk/>
          <pc:sldMk cId="0" sldId="344"/>
        </pc:sldMkLst>
        <pc:spChg chg="mod">
          <ac:chgData name="phungphattrien0123456@gmail.com" userId="639bf380e7d8d746" providerId="LiveId" clId="{AC7332CD-E53F-7B4A-ABCF-BC67BCA6824F}" dt="2021-03-29T05:47:24.007" v="254" actId="2711"/>
          <ac:spMkLst>
            <pc:docMk/>
            <pc:sldMk cId="0" sldId="344"/>
            <ac:spMk id="101379" creationId="{D0C86391-E5C5-40EC-B838-049834F978F3}"/>
          </ac:spMkLst>
        </pc:spChg>
      </pc:sldChg>
      <pc:sldChg chg="modSp">
        <pc:chgData name="phungphattrien0123456@gmail.com" userId="639bf380e7d8d746" providerId="LiveId" clId="{AC7332CD-E53F-7B4A-ABCF-BC67BCA6824F}" dt="2021-03-29T05:47:27.147" v="255" actId="2711"/>
        <pc:sldMkLst>
          <pc:docMk/>
          <pc:sldMk cId="0" sldId="345"/>
        </pc:sldMkLst>
        <pc:spChg chg="mod">
          <ac:chgData name="phungphattrien0123456@gmail.com" userId="639bf380e7d8d746" providerId="LiveId" clId="{AC7332CD-E53F-7B4A-ABCF-BC67BCA6824F}" dt="2021-03-29T05:47:27.147" v="255" actId="2711"/>
          <ac:spMkLst>
            <pc:docMk/>
            <pc:sldMk cId="0" sldId="345"/>
            <ac:spMk id="102404" creationId="{AB24ACA6-B16B-4401-BDF1-4009FAA3702F}"/>
          </ac:spMkLst>
        </pc:spChg>
      </pc:sldChg>
      <pc:sldChg chg="modSp">
        <pc:chgData name="phungphattrien0123456@gmail.com" userId="639bf380e7d8d746" providerId="LiveId" clId="{AC7332CD-E53F-7B4A-ABCF-BC67BCA6824F}" dt="2021-03-29T05:47:31.154" v="256" actId="2711"/>
        <pc:sldMkLst>
          <pc:docMk/>
          <pc:sldMk cId="0" sldId="346"/>
        </pc:sldMkLst>
        <pc:spChg chg="mod">
          <ac:chgData name="phungphattrien0123456@gmail.com" userId="639bf380e7d8d746" providerId="LiveId" clId="{AC7332CD-E53F-7B4A-ABCF-BC67BCA6824F}" dt="2021-03-29T05:47:31.154" v="256" actId="2711"/>
          <ac:spMkLst>
            <pc:docMk/>
            <pc:sldMk cId="0" sldId="346"/>
            <ac:spMk id="103428" creationId="{D83C178D-8499-4348-B86C-6ECEBE98947D}"/>
          </ac:spMkLst>
        </pc:spChg>
      </pc:sldChg>
      <pc:sldChg chg="modSp">
        <pc:chgData name="phungphattrien0123456@gmail.com" userId="639bf380e7d8d746" providerId="LiveId" clId="{AC7332CD-E53F-7B4A-ABCF-BC67BCA6824F}" dt="2021-03-29T05:47:34.710" v="257" actId="2711"/>
        <pc:sldMkLst>
          <pc:docMk/>
          <pc:sldMk cId="0" sldId="347"/>
        </pc:sldMkLst>
        <pc:spChg chg="mod">
          <ac:chgData name="phungphattrien0123456@gmail.com" userId="639bf380e7d8d746" providerId="LiveId" clId="{AC7332CD-E53F-7B4A-ABCF-BC67BCA6824F}" dt="2021-03-29T05:47:34.710" v="257" actId="2711"/>
          <ac:spMkLst>
            <pc:docMk/>
            <pc:sldMk cId="0" sldId="347"/>
            <ac:spMk id="104451" creationId="{90555E10-417C-4ABD-BA69-4927AA2E2632}"/>
          </ac:spMkLst>
        </pc:spChg>
      </pc:sldChg>
      <pc:sldChg chg="modSp">
        <pc:chgData name="phungphattrien0123456@gmail.com" userId="639bf380e7d8d746" providerId="LiveId" clId="{AC7332CD-E53F-7B4A-ABCF-BC67BCA6824F}" dt="2021-03-29T05:47:50.834" v="262" actId="2711"/>
        <pc:sldMkLst>
          <pc:docMk/>
          <pc:sldMk cId="0" sldId="348"/>
        </pc:sldMkLst>
        <pc:spChg chg="mod">
          <ac:chgData name="phungphattrien0123456@gmail.com" userId="639bf380e7d8d746" providerId="LiveId" clId="{AC7332CD-E53F-7B4A-ABCF-BC67BCA6824F}" dt="2021-03-29T05:47:50.834" v="262" actId="2711"/>
          <ac:spMkLst>
            <pc:docMk/>
            <pc:sldMk cId="0" sldId="348"/>
            <ac:spMk id="7" creationId="{CA0FDD04-FE43-45CD-A20F-74AAA6DA72FE}"/>
          </ac:spMkLst>
        </pc:spChg>
      </pc:sldChg>
      <pc:sldChg chg="modSp">
        <pc:chgData name="phungphattrien0123456@gmail.com" userId="639bf380e7d8d746" providerId="LiveId" clId="{AC7332CD-E53F-7B4A-ABCF-BC67BCA6824F}" dt="2021-03-29T05:47:57.660" v="265" actId="2711"/>
        <pc:sldMkLst>
          <pc:docMk/>
          <pc:sldMk cId="1515615392" sldId="349"/>
        </pc:sldMkLst>
        <pc:spChg chg="mod">
          <ac:chgData name="phungphattrien0123456@gmail.com" userId="639bf380e7d8d746" providerId="LiveId" clId="{AC7332CD-E53F-7B4A-ABCF-BC67BCA6824F}" dt="2021-03-29T05:47:57.660" v="265" actId="2711"/>
          <ac:spMkLst>
            <pc:docMk/>
            <pc:sldMk cId="1515615392" sldId="349"/>
            <ac:spMk id="106500" creationId="{04DE8032-064B-4C23-A314-A78499950A9F}"/>
          </ac:spMkLst>
        </pc:spChg>
      </pc:sldChg>
      <pc:sldChg chg="modSp">
        <pc:chgData name="phungphattrien0123456@gmail.com" userId="639bf380e7d8d746" providerId="LiveId" clId="{AC7332CD-E53F-7B4A-ABCF-BC67BCA6824F}" dt="2021-03-29T05:48:00.881" v="266" actId="2711"/>
        <pc:sldMkLst>
          <pc:docMk/>
          <pc:sldMk cId="0" sldId="359"/>
        </pc:sldMkLst>
        <pc:spChg chg="mod">
          <ac:chgData name="phungphattrien0123456@gmail.com" userId="639bf380e7d8d746" providerId="LiveId" clId="{AC7332CD-E53F-7B4A-ABCF-BC67BCA6824F}" dt="2021-03-29T05:48:00.881" v="266" actId="2711"/>
          <ac:spMkLst>
            <pc:docMk/>
            <pc:sldMk cId="0" sldId="359"/>
            <ac:spMk id="134147" creationId="{71E20402-281D-4375-A823-8E7A85D8B08B}"/>
          </ac:spMkLst>
        </pc:spChg>
      </pc:sldChg>
      <pc:sldChg chg="modSp">
        <pc:chgData name="phungphattrien0123456@gmail.com" userId="639bf380e7d8d746" providerId="LiveId" clId="{AC7332CD-E53F-7B4A-ABCF-BC67BCA6824F}" dt="2021-03-29T05:48:08.020" v="268" actId="2711"/>
        <pc:sldMkLst>
          <pc:docMk/>
          <pc:sldMk cId="0" sldId="360"/>
        </pc:sldMkLst>
        <pc:spChg chg="mod">
          <ac:chgData name="phungphattrien0123456@gmail.com" userId="639bf380e7d8d746" providerId="LiveId" clId="{AC7332CD-E53F-7B4A-ABCF-BC67BCA6824F}" dt="2021-03-29T05:48:08.020" v="268" actId="2711"/>
          <ac:spMkLst>
            <pc:docMk/>
            <pc:sldMk cId="0" sldId="360"/>
            <ac:spMk id="117762" creationId="{D28B185A-4DAB-4654-B282-7C7BF19EABFE}"/>
          </ac:spMkLst>
        </pc:spChg>
        <pc:spChg chg="mod">
          <ac:chgData name="phungphattrien0123456@gmail.com" userId="639bf380e7d8d746" providerId="LiveId" clId="{AC7332CD-E53F-7B4A-ABCF-BC67BCA6824F}" dt="2021-03-29T05:48:04.651" v="267" actId="2711"/>
          <ac:spMkLst>
            <pc:docMk/>
            <pc:sldMk cId="0" sldId="360"/>
            <ac:spMk id="117765" creationId="{AFD681F6-6E75-4B6D-B9B6-B5AE9CB4AE7E}"/>
          </ac:spMkLst>
        </pc:spChg>
      </pc:sldChg>
      <pc:sldChg chg="modSp">
        <pc:chgData name="phungphattrien0123456@gmail.com" userId="639bf380e7d8d746" providerId="LiveId" clId="{AC7332CD-E53F-7B4A-ABCF-BC67BCA6824F}" dt="2021-03-29T05:45:41.160" v="221" actId="2711"/>
        <pc:sldMkLst>
          <pc:docMk/>
          <pc:sldMk cId="0" sldId="367"/>
        </pc:sldMkLst>
        <pc:spChg chg="mod">
          <ac:chgData name="phungphattrien0123456@gmail.com" userId="639bf380e7d8d746" providerId="LiveId" clId="{AC7332CD-E53F-7B4A-ABCF-BC67BCA6824F}" dt="2021-03-29T05:45:41.160" v="221" actId="2711"/>
          <ac:spMkLst>
            <pc:docMk/>
            <pc:sldMk cId="0" sldId="367"/>
            <ac:spMk id="19459" creationId="{4E09803B-BB71-4969-8A69-DFC99BDCF932}"/>
          </ac:spMkLst>
        </pc:spChg>
      </pc:sldChg>
      <pc:sldChg chg="modSp">
        <pc:chgData name="phungphattrien0123456@gmail.com" userId="639bf380e7d8d746" providerId="LiveId" clId="{AC7332CD-E53F-7B4A-ABCF-BC67BCA6824F}" dt="2021-03-29T05:48:41.834" v="280" actId="2711"/>
        <pc:sldMkLst>
          <pc:docMk/>
          <pc:sldMk cId="0" sldId="370"/>
        </pc:sldMkLst>
        <pc:spChg chg="mod">
          <ac:chgData name="phungphattrien0123456@gmail.com" userId="639bf380e7d8d746" providerId="LiveId" clId="{AC7332CD-E53F-7B4A-ABCF-BC67BCA6824F}" dt="2021-03-29T05:48:41.834" v="280" actId="2711"/>
          <ac:spMkLst>
            <pc:docMk/>
            <pc:sldMk cId="0" sldId="370"/>
            <ac:spMk id="4" creationId="{F219E0F3-F19F-475A-AC46-D89F0DB164A8}"/>
          </ac:spMkLst>
        </pc:spChg>
      </pc:sldChg>
      <pc:sldChg chg="modSp">
        <pc:chgData name="phungphattrien0123456@gmail.com" userId="639bf380e7d8d746" providerId="LiveId" clId="{AC7332CD-E53F-7B4A-ABCF-BC67BCA6824F}" dt="2021-03-29T05:43:17.836" v="111" actId="2711"/>
        <pc:sldMkLst>
          <pc:docMk/>
          <pc:sldMk cId="0" sldId="379"/>
        </pc:sldMkLst>
        <pc:spChg chg="mod">
          <ac:chgData name="phungphattrien0123456@gmail.com" userId="639bf380e7d8d746" providerId="LiveId" clId="{AC7332CD-E53F-7B4A-ABCF-BC67BCA6824F}" dt="2021-03-29T05:43:17.836" v="111" actId="2711"/>
          <ac:spMkLst>
            <pc:docMk/>
            <pc:sldMk cId="0" sldId="379"/>
            <ac:spMk id="8" creationId="{F9435BE0-57C7-4AD6-9BF1-F39E25B574D4}"/>
          </ac:spMkLst>
        </pc:spChg>
      </pc:sldChg>
      <pc:sldChg chg="modSp">
        <pc:chgData name="phungphattrien0123456@gmail.com" userId="639bf380e7d8d746" providerId="LiveId" clId="{AC7332CD-E53F-7B4A-ABCF-BC67BCA6824F}" dt="2021-03-29T05:48:35.507" v="279" actId="2711"/>
        <pc:sldMkLst>
          <pc:docMk/>
          <pc:sldMk cId="0" sldId="380"/>
        </pc:sldMkLst>
        <pc:spChg chg="mod">
          <ac:chgData name="phungphattrien0123456@gmail.com" userId="639bf380e7d8d746" providerId="LiveId" clId="{AC7332CD-E53F-7B4A-ABCF-BC67BCA6824F}" dt="2021-03-29T05:48:19.351" v="270" actId="2711"/>
          <ac:spMkLst>
            <pc:docMk/>
            <pc:sldMk cId="0" sldId="380"/>
            <ac:spMk id="6" creationId="{62687066-F463-4298-BE74-157F47F19F29}"/>
          </ac:spMkLst>
        </pc:spChg>
        <pc:spChg chg="mod">
          <ac:chgData name="phungphattrien0123456@gmail.com" userId="639bf380e7d8d746" providerId="LiveId" clId="{AC7332CD-E53F-7B4A-ABCF-BC67BCA6824F}" dt="2021-03-29T05:48:21.637" v="271" actId="2711"/>
          <ac:spMkLst>
            <pc:docMk/>
            <pc:sldMk cId="0" sldId="380"/>
            <ac:spMk id="7" creationId="{CE5ED900-3BA5-4AD8-ABCF-63D0040A50E0}"/>
          </ac:spMkLst>
        </pc:spChg>
        <pc:spChg chg="mod">
          <ac:chgData name="phungphattrien0123456@gmail.com" userId="639bf380e7d8d746" providerId="LiveId" clId="{AC7332CD-E53F-7B4A-ABCF-BC67BCA6824F}" dt="2021-03-29T05:48:23.845" v="272" actId="2711"/>
          <ac:spMkLst>
            <pc:docMk/>
            <pc:sldMk cId="0" sldId="380"/>
            <ac:spMk id="8" creationId="{B434895E-86AB-4800-A417-6D271EDD19F9}"/>
          </ac:spMkLst>
        </pc:spChg>
        <pc:spChg chg="mod">
          <ac:chgData name="phungphattrien0123456@gmail.com" userId="639bf380e7d8d746" providerId="LiveId" clId="{AC7332CD-E53F-7B4A-ABCF-BC67BCA6824F}" dt="2021-03-29T05:48:26.016" v="273" actId="2711"/>
          <ac:spMkLst>
            <pc:docMk/>
            <pc:sldMk cId="0" sldId="380"/>
            <ac:spMk id="9" creationId="{11453E4E-E37F-4919-8902-AD68C46EF982}"/>
          </ac:spMkLst>
        </pc:spChg>
        <pc:spChg chg="mod">
          <ac:chgData name="phungphattrien0123456@gmail.com" userId="639bf380e7d8d746" providerId="LiveId" clId="{AC7332CD-E53F-7B4A-ABCF-BC67BCA6824F}" dt="2021-03-29T05:48:27.861" v="274" actId="2711"/>
          <ac:spMkLst>
            <pc:docMk/>
            <pc:sldMk cId="0" sldId="380"/>
            <ac:spMk id="10" creationId="{B957AE76-E49A-4B4A-8B84-7F587C576FC8}"/>
          </ac:spMkLst>
        </pc:spChg>
        <pc:spChg chg="mod">
          <ac:chgData name="phungphattrien0123456@gmail.com" userId="639bf380e7d8d746" providerId="LiveId" clId="{AC7332CD-E53F-7B4A-ABCF-BC67BCA6824F}" dt="2021-03-29T05:48:33.082" v="278" actId="2711"/>
          <ac:spMkLst>
            <pc:docMk/>
            <pc:sldMk cId="0" sldId="380"/>
            <ac:spMk id="12" creationId="{B4AB499C-6BA8-40A7-B210-5C7C4369B0FC}"/>
          </ac:spMkLst>
        </pc:spChg>
        <pc:spChg chg="mod">
          <ac:chgData name="phungphattrien0123456@gmail.com" userId="639bf380e7d8d746" providerId="LiveId" clId="{AC7332CD-E53F-7B4A-ABCF-BC67BCA6824F}" dt="2021-03-29T05:48:35.507" v="279" actId="2711"/>
          <ac:spMkLst>
            <pc:docMk/>
            <pc:sldMk cId="0" sldId="380"/>
            <ac:spMk id="13" creationId="{0A3E0620-A29D-43D1-BEB4-D34CEDE0962E}"/>
          </ac:spMkLst>
        </pc:spChg>
        <pc:spChg chg="mod">
          <ac:chgData name="phungphattrien0123456@gmail.com" userId="639bf380e7d8d746" providerId="LiveId" clId="{AC7332CD-E53F-7B4A-ABCF-BC67BCA6824F}" dt="2021-03-29T05:48:29.706" v="275" actId="2711"/>
          <ac:spMkLst>
            <pc:docMk/>
            <pc:sldMk cId="0" sldId="380"/>
            <ac:spMk id="45092" creationId="{4BC93439-0712-4528-959D-B1624B3464FE}"/>
          </ac:spMkLst>
        </pc:spChg>
      </pc:sldChg>
      <pc:sldChg chg="addSp modSp addAnim delAnim modAnim">
        <pc:chgData name="phungphattrien0123456@gmail.com" userId="639bf380e7d8d746" providerId="LiveId" clId="{AC7332CD-E53F-7B4A-ABCF-BC67BCA6824F}" dt="2021-03-29T05:50:34.177" v="289" actId="13822"/>
        <pc:sldMkLst>
          <pc:docMk/>
          <pc:sldMk cId="0" sldId="381"/>
        </pc:sldMkLst>
        <pc:spChg chg="add mod">
          <ac:chgData name="phungphattrien0123456@gmail.com" userId="639bf380e7d8d746" providerId="LiveId" clId="{AC7332CD-E53F-7B4A-ABCF-BC67BCA6824F}" dt="2021-03-29T05:50:34.177" v="289" actId="13822"/>
          <ac:spMkLst>
            <pc:docMk/>
            <pc:sldMk cId="0" sldId="381"/>
            <ac:spMk id="2" creationId="{8229B9AE-F26C-D040-9B9A-095F65362E75}"/>
          </ac:spMkLst>
        </pc:spChg>
      </pc:sldChg>
      <pc:sldChg chg="modSp addAnim delAnim">
        <pc:chgData name="phungphattrien0123456@gmail.com" userId="639bf380e7d8d746" providerId="LiveId" clId="{AC7332CD-E53F-7B4A-ABCF-BC67BCA6824F}" dt="2021-03-29T05:52:59.960" v="305" actId="27696"/>
        <pc:sldMkLst>
          <pc:docMk/>
          <pc:sldMk cId="0" sldId="382"/>
        </pc:sldMkLst>
        <pc:spChg chg="mod">
          <ac:chgData name="phungphattrien0123456@gmail.com" userId="639bf380e7d8d746" providerId="LiveId" clId="{AC7332CD-E53F-7B4A-ABCF-BC67BCA6824F}" dt="2021-03-29T05:45:27.080" v="219" actId="2711"/>
          <ac:spMkLst>
            <pc:docMk/>
            <pc:sldMk cId="0" sldId="382"/>
            <ac:spMk id="15" creationId="{80B060EB-022B-4390-9A2B-CF8D7E589DB7}"/>
          </ac:spMkLst>
        </pc:spChg>
        <pc:spChg chg="mod">
          <ac:chgData name="phungphattrien0123456@gmail.com" userId="639bf380e7d8d746" providerId="LiveId" clId="{AC7332CD-E53F-7B4A-ABCF-BC67BCA6824F}" dt="2021-03-29T05:45:24.437" v="218" actId="2711"/>
          <ac:spMkLst>
            <pc:docMk/>
            <pc:sldMk cId="0" sldId="382"/>
            <ac:spMk id="19" creationId="{ACC5BB4C-B322-4352-BAE0-6503C89CE407}"/>
          </ac:spMkLst>
        </pc:spChg>
        <pc:spChg chg="mod">
          <ac:chgData name="phungphattrien0123456@gmail.com" userId="639bf380e7d8d746" providerId="LiveId" clId="{AC7332CD-E53F-7B4A-ABCF-BC67BCA6824F}" dt="2021-03-29T05:45:13.250" v="214" actId="2711"/>
          <ac:spMkLst>
            <pc:docMk/>
            <pc:sldMk cId="0" sldId="382"/>
            <ac:spMk id="17413" creationId="{85F71D57-5A30-4A77-9322-45EDF26E68EF}"/>
          </ac:spMkLst>
        </pc:spChg>
        <pc:spChg chg="mod">
          <ac:chgData name="phungphattrien0123456@gmail.com" userId="639bf380e7d8d746" providerId="LiveId" clId="{AC7332CD-E53F-7B4A-ABCF-BC67BCA6824F}" dt="2021-03-29T05:45:09.483" v="213" actId="2711"/>
          <ac:spMkLst>
            <pc:docMk/>
            <pc:sldMk cId="0" sldId="382"/>
            <ac:spMk id="17414" creationId="{62F867C4-7A3B-4261-AC26-C9AC6731405A}"/>
          </ac:spMkLst>
        </pc:spChg>
        <pc:spChg chg="mod">
          <ac:chgData name="phungphattrien0123456@gmail.com" userId="639bf380e7d8d746" providerId="LiveId" clId="{AC7332CD-E53F-7B4A-ABCF-BC67BCA6824F}" dt="2021-03-29T05:45:15.716" v="215" actId="2711"/>
          <ac:spMkLst>
            <pc:docMk/>
            <pc:sldMk cId="0" sldId="382"/>
            <ac:spMk id="17415" creationId="{2443CE56-8E9C-4DCB-B524-50AD8BB53C2B}"/>
          </ac:spMkLst>
        </pc:spChg>
        <pc:spChg chg="mod">
          <ac:chgData name="phungphattrien0123456@gmail.com" userId="639bf380e7d8d746" providerId="LiveId" clId="{AC7332CD-E53F-7B4A-ABCF-BC67BCA6824F}" dt="2021-03-29T05:45:21.596" v="217" actId="2711"/>
          <ac:spMkLst>
            <pc:docMk/>
            <pc:sldMk cId="0" sldId="382"/>
            <ac:spMk id="17416" creationId="{52618171-074D-47F7-90B6-79626521EF0D}"/>
          </ac:spMkLst>
        </pc:spChg>
        <pc:spChg chg="mod">
          <ac:chgData name="phungphattrien0123456@gmail.com" userId="639bf380e7d8d746" providerId="LiveId" clId="{AC7332CD-E53F-7B4A-ABCF-BC67BCA6824F}" dt="2021-03-29T05:45:18.504" v="216" actId="2711"/>
          <ac:spMkLst>
            <pc:docMk/>
            <pc:sldMk cId="0" sldId="382"/>
            <ac:spMk id="17417" creationId="{74BB2E73-DB6B-4CA6-B997-35FDE5FD0294}"/>
          </ac:spMkLst>
        </pc:spChg>
      </pc:sldChg>
      <pc:sldChg chg="modSp">
        <pc:chgData name="phungphattrien0123456@gmail.com" userId="639bf380e7d8d746" providerId="LiveId" clId="{AC7332CD-E53F-7B4A-ABCF-BC67BCA6824F}" dt="2021-03-29T05:45:37.289" v="220" actId="2711"/>
        <pc:sldMkLst>
          <pc:docMk/>
          <pc:sldMk cId="0" sldId="383"/>
        </pc:sldMkLst>
        <pc:spChg chg="mod">
          <ac:chgData name="phungphattrien0123456@gmail.com" userId="639bf380e7d8d746" providerId="LiveId" clId="{AC7332CD-E53F-7B4A-ABCF-BC67BCA6824F}" dt="2021-03-29T05:45:37.289" v="220" actId="2711"/>
          <ac:spMkLst>
            <pc:docMk/>
            <pc:sldMk cId="0" sldId="383"/>
            <ac:spMk id="6" creationId="{E8820B18-FEC5-4686-A6C7-59DB8C2ED3D1}"/>
          </ac:spMkLst>
        </pc:spChg>
      </pc:sldChg>
      <pc:sldChg chg="modSp">
        <pc:chgData name="phungphattrien0123456@gmail.com" userId="639bf380e7d8d746" providerId="LiveId" clId="{AC7332CD-E53F-7B4A-ABCF-BC67BCA6824F}" dt="2021-03-29T05:45:45.003" v="222" actId="2711"/>
        <pc:sldMkLst>
          <pc:docMk/>
          <pc:sldMk cId="0" sldId="386"/>
        </pc:sldMkLst>
        <pc:spChg chg="mod">
          <ac:chgData name="phungphattrien0123456@gmail.com" userId="639bf380e7d8d746" providerId="LiveId" clId="{AC7332CD-E53F-7B4A-ABCF-BC67BCA6824F}" dt="2021-03-29T05:45:45.003" v="222" actId="2711"/>
          <ac:spMkLst>
            <pc:docMk/>
            <pc:sldMk cId="0" sldId="386"/>
            <ac:spMk id="3" creationId="{B8D813FE-3072-47D9-9EE6-EAB37C5F0575}"/>
          </ac:spMkLst>
        </pc:spChg>
      </pc:sldChg>
      <pc:sldChg chg="modSp addAnim">
        <pc:chgData name="phungphattrien0123456@gmail.com" userId="639bf380e7d8d746" providerId="LiveId" clId="{AC7332CD-E53F-7B4A-ABCF-BC67BCA6824F}" dt="2021-03-29T05:53:37.488" v="307" actId="27696"/>
        <pc:sldMkLst>
          <pc:docMk/>
          <pc:sldMk cId="0" sldId="389"/>
        </pc:sldMkLst>
        <pc:spChg chg="mod">
          <ac:chgData name="phungphattrien0123456@gmail.com" userId="639bf380e7d8d746" providerId="LiveId" clId="{AC7332CD-E53F-7B4A-ABCF-BC67BCA6824F}" dt="2021-03-29T05:46:06.403" v="228" actId="2711"/>
          <ac:spMkLst>
            <pc:docMk/>
            <pc:sldMk cId="0" sldId="389"/>
            <ac:spMk id="15" creationId="{04D40754-57A1-4704-AC78-FAA20E53C785}"/>
          </ac:spMkLst>
        </pc:spChg>
        <pc:spChg chg="mod">
          <ac:chgData name="phungphattrien0123456@gmail.com" userId="639bf380e7d8d746" providerId="LiveId" clId="{AC7332CD-E53F-7B4A-ABCF-BC67BCA6824F}" dt="2021-03-29T05:46:03.400" v="227" actId="2711"/>
          <ac:spMkLst>
            <pc:docMk/>
            <pc:sldMk cId="0" sldId="389"/>
            <ac:spMk id="19" creationId="{BA6C5EAC-8D12-4D24-A5A6-34BEC1B1292A}"/>
          </ac:spMkLst>
        </pc:spChg>
        <pc:spChg chg="mod">
          <ac:chgData name="phungphattrien0123456@gmail.com" userId="639bf380e7d8d746" providerId="LiveId" clId="{AC7332CD-E53F-7B4A-ABCF-BC67BCA6824F}" dt="2021-03-29T05:46:00.659" v="226" actId="2711"/>
          <ac:spMkLst>
            <pc:docMk/>
            <pc:sldMk cId="0" sldId="389"/>
            <ac:spMk id="23557" creationId="{AA8D81EA-5B7E-41C1-879E-80E451151B71}"/>
          </ac:spMkLst>
        </pc:spChg>
        <pc:spChg chg="mod">
          <ac:chgData name="phungphattrien0123456@gmail.com" userId="639bf380e7d8d746" providerId="LiveId" clId="{AC7332CD-E53F-7B4A-ABCF-BC67BCA6824F}" dt="2021-03-29T05:45:57.409" v="225" actId="2711"/>
          <ac:spMkLst>
            <pc:docMk/>
            <pc:sldMk cId="0" sldId="389"/>
            <ac:spMk id="23558" creationId="{160003CC-BD34-4B55-AD04-E5A0F123417E}"/>
          </ac:spMkLst>
        </pc:spChg>
      </pc:sldChg>
      <pc:sldChg chg="modSp">
        <pc:chgData name="phungphattrien0123456@gmail.com" userId="639bf380e7d8d746" providerId="LiveId" clId="{AC7332CD-E53F-7B4A-ABCF-BC67BCA6824F}" dt="2021-03-29T05:46:37.225" v="238" actId="2711"/>
        <pc:sldMkLst>
          <pc:docMk/>
          <pc:sldMk cId="0" sldId="390"/>
        </pc:sldMkLst>
        <pc:spChg chg="mod">
          <ac:chgData name="phungphattrien0123456@gmail.com" userId="639bf380e7d8d746" providerId="LiveId" clId="{AC7332CD-E53F-7B4A-ABCF-BC67BCA6824F}" dt="2021-03-29T05:46:29.806" v="235" actId="2711"/>
          <ac:spMkLst>
            <pc:docMk/>
            <pc:sldMk cId="0" sldId="390"/>
            <ac:spMk id="19" creationId="{9C92D7A0-A928-4B7F-AD26-295893A10816}"/>
          </ac:spMkLst>
        </pc:spChg>
        <pc:spChg chg="mod">
          <ac:chgData name="phungphattrien0123456@gmail.com" userId="639bf380e7d8d746" providerId="LiveId" clId="{AC7332CD-E53F-7B4A-ABCF-BC67BCA6824F}" dt="2021-03-29T05:46:27.427" v="234" actId="2711"/>
          <ac:spMkLst>
            <pc:docMk/>
            <pc:sldMk cId="0" sldId="390"/>
            <ac:spMk id="27658" creationId="{B0B4DE63-FCFF-43BF-9E77-BBD42CEBFCC1}"/>
          </ac:spMkLst>
        </pc:spChg>
        <pc:spChg chg="mod">
          <ac:chgData name="phungphattrien0123456@gmail.com" userId="639bf380e7d8d746" providerId="LiveId" clId="{AC7332CD-E53F-7B4A-ABCF-BC67BCA6824F}" dt="2021-03-29T05:46:32.342" v="236" actId="2711"/>
          <ac:spMkLst>
            <pc:docMk/>
            <pc:sldMk cId="0" sldId="390"/>
            <ac:spMk id="27659" creationId="{2FA78C5F-AED6-4758-B5A1-2E2C312AFF3D}"/>
          </ac:spMkLst>
        </pc:spChg>
        <pc:spChg chg="mod">
          <ac:chgData name="phungphattrien0123456@gmail.com" userId="639bf380e7d8d746" providerId="LiveId" clId="{AC7332CD-E53F-7B4A-ABCF-BC67BCA6824F}" dt="2021-03-29T05:46:34.801" v="237" actId="2711"/>
          <ac:spMkLst>
            <pc:docMk/>
            <pc:sldMk cId="0" sldId="390"/>
            <ac:spMk id="27660" creationId="{BAC107BA-F2D9-4195-95E3-08B18353E361}"/>
          </ac:spMkLst>
        </pc:spChg>
        <pc:spChg chg="mod">
          <ac:chgData name="phungphattrien0123456@gmail.com" userId="639bf380e7d8d746" providerId="LiveId" clId="{AC7332CD-E53F-7B4A-ABCF-BC67BCA6824F}" dt="2021-03-29T05:46:37.225" v="238" actId="2711"/>
          <ac:spMkLst>
            <pc:docMk/>
            <pc:sldMk cId="0" sldId="390"/>
            <ac:spMk id="27662" creationId="{9AE097F6-5015-4B19-B12B-7829EFB045A6}"/>
          </ac:spMkLst>
        </pc:spChg>
      </pc:sldChg>
      <pc:sldChg chg="modSp">
        <pc:chgData name="phungphattrien0123456@gmail.com" userId="639bf380e7d8d746" providerId="LiveId" clId="{AC7332CD-E53F-7B4A-ABCF-BC67BCA6824F}" dt="2021-03-29T05:46:57.865" v="246" actId="2711"/>
        <pc:sldMkLst>
          <pc:docMk/>
          <pc:sldMk cId="0" sldId="391"/>
        </pc:sldMkLst>
        <pc:spChg chg="mod">
          <ac:chgData name="phungphattrien0123456@gmail.com" userId="639bf380e7d8d746" providerId="LiveId" clId="{AC7332CD-E53F-7B4A-ABCF-BC67BCA6824F}" dt="2021-03-29T05:46:57.865" v="246" actId="2711"/>
          <ac:spMkLst>
            <pc:docMk/>
            <pc:sldMk cId="0" sldId="391"/>
            <ac:spMk id="19" creationId="{9598F932-067C-440C-9402-F93AEE27D5EA}"/>
          </ac:spMkLst>
        </pc:spChg>
        <pc:spChg chg="mod">
          <ac:chgData name="phungphattrien0123456@gmail.com" userId="639bf380e7d8d746" providerId="LiveId" clId="{AC7332CD-E53F-7B4A-ABCF-BC67BCA6824F}" dt="2021-03-29T05:46:46.147" v="241" actId="2711"/>
          <ac:spMkLst>
            <pc:docMk/>
            <pc:sldMk cId="0" sldId="391"/>
            <ac:spMk id="29704" creationId="{4D2E4902-5C9A-41D4-B145-526BCA76C1B0}"/>
          </ac:spMkLst>
        </pc:spChg>
        <pc:spChg chg="mod">
          <ac:chgData name="phungphattrien0123456@gmail.com" userId="639bf380e7d8d746" providerId="LiveId" clId="{AC7332CD-E53F-7B4A-ABCF-BC67BCA6824F}" dt="2021-03-29T05:46:44.042" v="240" actId="2711"/>
          <ac:spMkLst>
            <pc:docMk/>
            <pc:sldMk cId="0" sldId="391"/>
            <ac:spMk id="29705" creationId="{1412E901-A894-478B-AA9B-EB2F88248B70}"/>
          </ac:spMkLst>
        </pc:spChg>
        <pc:spChg chg="mod">
          <ac:chgData name="phungphattrien0123456@gmail.com" userId="639bf380e7d8d746" providerId="LiveId" clId="{AC7332CD-E53F-7B4A-ABCF-BC67BCA6824F}" dt="2021-03-29T05:46:48.414" v="242" actId="2711"/>
          <ac:spMkLst>
            <pc:docMk/>
            <pc:sldMk cId="0" sldId="391"/>
            <ac:spMk id="29706" creationId="{017379D4-95AB-47EF-B92F-74606504B1B0}"/>
          </ac:spMkLst>
        </pc:spChg>
        <pc:spChg chg="mod">
          <ac:chgData name="phungphattrien0123456@gmail.com" userId="639bf380e7d8d746" providerId="LiveId" clId="{AC7332CD-E53F-7B4A-ABCF-BC67BCA6824F}" dt="2021-03-29T05:46:50.596" v="243" actId="2711"/>
          <ac:spMkLst>
            <pc:docMk/>
            <pc:sldMk cId="0" sldId="391"/>
            <ac:spMk id="29707" creationId="{7EFD178C-2FB6-4F52-A4D7-47D2E83699FF}"/>
          </ac:spMkLst>
        </pc:spChg>
        <pc:spChg chg="mod">
          <ac:chgData name="phungphattrien0123456@gmail.com" userId="639bf380e7d8d746" providerId="LiveId" clId="{AC7332CD-E53F-7B4A-ABCF-BC67BCA6824F}" dt="2021-03-29T05:46:53.418" v="244" actId="2711"/>
          <ac:spMkLst>
            <pc:docMk/>
            <pc:sldMk cId="0" sldId="391"/>
            <ac:spMk id="29708" creationId="{1EE64D79-8280-4FDC-A3A4-25153FA82E27}"/>
          </ac:spMkLst>
        </pc:spChg>
        <pc:spChg chg="mod">
          <ac:chgData name="phungphattrien0123456@gmail.com" userId="639bf380e7d8d746" providerId="LiveId" clId="{AC7332CD-E53F-7B4A-ABCF-BC67BCA6824F}" dt="2021-03-29T05:46:55.403" v="245" actId="2711"/>
          <ac:spMkLst>
            <pc:docMk/>
            <pc:sldMk cId="0" sldId="391"/>
            <ac:spMk id="29709" creationId="{356AB8A7-B239-4DDD-BFB0-7A015D463B53}"/>
          </ac:spMkLst>
        </pc:spChg>
      </pc:sldChg>
      <pc:sldChg chg="modSp">
        <pc:chgData name="phungphattrien0123456@gmail.com" userId="639bf380e7d8d746" providerId="LiveId" clId="{AC7332CD-E53F-7B4A-ABCF-BC67BCA6824F}" dt="2021-03-29T05:46:40.836" v="239" actId="2711"/>
        <pc:sldMkLst>
          <pc:docMk/>
          <pc:sldMk cId="0" sldId="392"/>
        </pc:sldMkLst>
        <pc:spChg chg="mod">
          <ac:chgData name="phungphattrien0123456@gmail.com" userId="639bf380e7d8d746" providerId="LiveId" clId="{AC7332CD-E53F-7B4A-ABCF-BC67BCA6824F}" dt="2021-03-29T05:46:40.836" v="239" actId="2711"/>
          <ac:spMkLst>
            <pc:docMk/>
            <pc:sldMk cId="0" sldId="392"/>
            <ac:spMk id="3" creationId="{5EA9F433-54EC-4C77-83C5-2CD533DD755F}"/>
          </ac:spMkLst>
        </pc:spChg>
      </pc:sldChg>
      <pc:sldChg chg="modSp">
        <pc:chgData name="phungphattrien0123456@gmail.com" userId="639bf380e7d8d746" providerId="LiveId" clId="{AC7332CD-E53F-7B4A-ABCF-BC67BCA6824F}" dt="2021-03-29T05:47:47.464" v="261" actId="2711"/>
        <pc:sldMkLst>
          <pc:docMk/>
          <pc:sldMk cId="0" sldId="393"/>
        </pc:sldMkLst>
        <pc:spChg chg="mod">
          <ac:chgData name="phungphattrien0123456@gmail.com" userId="639bf380e7d8d746" providerId="LiveId" clId="{AC7332CD-E53F-7B4A-ABCF-BC67BCA6824F}" dt="2021-03-29T05:47:47.464" v="261" actId="2711"/>
          <ac:spMkLst>
            <pc:docMk/>
            <pc:sldMk cId="0" sldId="393"/>
            <ac:spMk id="10" creationId="{8F31686C-A239-4BE6-9E98-28C9E7A8F586}"/>
          </ac:spMkLst>
        </pc:spChg>
        <pc:spChg chg="mod">
          <ac:chgData name="phungphattrien0123456@gmail.com" userId="639bf380e7d8d746" providerId="LiveId" clId="{AC7332CD-E53F-7B4A-ABCF-BC67BCA6824F}" dt="2021-03-29T05:47:44.791" v="260" actId="2711"/>
          <ac:spMkLst>
            <pc:docMk/>
            <pc:sldMk cId="0" sldId="393"/>
            <ac:spMk id="36867" creationId="{C89BB667-C82B-49F1-B0B7-76A505EADEE2}"/>
          </ac:spMkLst>
        </pc:spChg>
        <pc:spChg chg="mod">
          <ac:chgData name="phungphattrien0123456@gmail.com" userId="639bf380e7d8d746" providerId="LiveId" clId="{AC7332CD-E53F-7B4A-ABCF-BC67BCA6824F}" dt="2021-03-29T05:47:41.526" v="259" actId="2711"/>
          <ac:spMkLst>
            <pc:docMk/>
            <pc:sldMk cId="0" sldId="393"/>
            <ac:spMk id="36869" creationId="{B980E413-6901-4128-BFA7-C0BDE1178685}"/>
          </ac:spMkLst>
        </pc:spChg>
        <pc:spChg chg="mod">
          <ac:chgData name="phungphattrien0123456@gmail.com" userId="639bf380e7d8d746" providerId="LiveId" clId="{AC7332CD-E53F-7B4A-ABCF-BC67BCA6824F}" dt="2021-03-29T05:47:38.819" v="258" actId="2711"/>
          <ac:spMkLst>
            <pc:docMk/>
            <pc:sldMk cId="0" sldId="393"/>
            <ac:spMk id="36870" creationId="{D44B5838-1901-44EC-B073-9F62FAF96355}"/>
          </ac:spMkLst>
        </pc:spChg>
      </pc:sldChg>
      <pc:sldChg chg="modSp">
        <pc:chgData name="phungphattrien0123456@gmail.com" userId="639bf380e7d8d746" providerId="LiveId" clId="{AC7332CD-E53F-7B4A-ABCF-BC67BCA6824F}" dt="2021-03-29T05:47:54.351" v="264" actId="1076"/>
        <pc:sldMkLst>
          <pc:docMk/>
          <pc:sldMk cId="0" sldId="394"/>
        </pc:sldMkLst>
        <pc:picChg chg="mod">
          <ac:chgData name="phungphattrien0123456@gmail.com" userId="639bf380e7d8d746" providerId="LiveId" clId="{AC7332CD-E53F-7B4A-ABCF-BC67BCA6824F}" dt="2021-03-29T05:47:54.351" v="264" actId="1076"/>
          <ac:picMkLst>
            <pc:docMk/>
            <pc:sldMk cId="0" sldId="394"/>
            <ac:picMk id="2" creationId="{19BE8165-ACD2-4494-94B5-ABCBADAE4F9E}"/>
          </ac:picMkLst>
        </pc:picChg>
      </pc:sldChg>
      <pc:sldChg chg="modSp">
        <pc:chgData name="phungphattrien0123456@gmail.com" userId="639bf380e7d8d746" providerId="LiveId" clId="{AC7332CD-E53F-7B4A-ABCF-BC67BCA6824F}" dt="2021-03-29T05:48:13.923" v="269" actId="2711"/>
        <pc:sldMkLst>
          <pc:docMk/>
          <pc:sldMk cId="0" sldId="395"/>
        </pc:sldMkLst>
        <pc:spChg chg="mod">
          <ac:chgData name="phungphattrien0123456@gmail.com" userId="639bf380e7d8d746" providerId="LiveId" clId="{AC7332CD-E53F-7B4A-ABCF-BC67BCA6824F}" dt="2021-03-29T05:48:13.923" v="269" actId="2711"/>
          <ac:spMkLst>
            <pc:docMk/>
            <pc:sldMk cId="0" sldId="395"/>
            <ac:spMk id="44035" creationId="{148C2ACB-FE47-4260-8FCF-07DFBBEE99DF}"/>
          </ac:spMkLst>
        </pc:spChg>
      </pc:sldChg>
    </pc:docChg>
  </pc:docChgLst>
  <pc:docChgLst>
    <pc:chgData name="phungphattrien0123456@gmail.com" userId="639bf380e7d8d746" providerId="LiveId" clId="{FBFAD79D-1CFD-2F40-8C7C-DA1FF921F55F}"/>
    <pc:docChg chg="undo custSel modSld">
      <pc:chgData name="phungphattrien0123456@gmail.com" userId="639bf380e7d8d746" providerId="LiveId" clId="{FBFAD79D-1CFD-2F40-8C7C-DA1FF921F55F}" dt="2022-01-29T13:06:15.534" v="61" actId="20577"/>
      <pc:docMkLst>
        <pc:docMk/>
      </pc:docMkLst>
      <pc:sldChg chg="addSp delSp">
        <pc:chgData name="phungphattrien0123456@gmail.com" userId="639bf380e7d8d746" providerId="LiveId" clId="{FBFAD79D-1CFD-2F40-8C7C-DA1FF921F55F}" dt="2022-01-29T13:00:46.509" v="10" actId="22"/>
        <pc:sldMkLst>
          <pc:docMk/>
          <pc:sldMk cId="0" sldId="258"/>
        </pc:sldMkLst>
        <pc:spChg chg="add">
          <ac:chgData name="phungphattrien0123456@gmail.com" userId="639bf380e7d8d746" providerId="LiveId" clId="{FBFAD79D-1CFD-2F40-8C7C-DA1FF921F55F}" dt="2022-01-29T13:00:46.509" v="10" actId="22"/>
          <ac:spMkLst>
            <pc:docMk/>
            <pc:sldMk cId="0" sldId="258"/>
            <ac:spMk id="2" creationId="{EAEDFB83-4FDC-434A-A1A2-5B97A3A07A4A}"/>
          </ac:spMkLst>
        </pc:spChg>
        <pc:spChg chg="del">
          <ac:chgData name="phungphattrien0123456@gmail.com" userId="639bf380e7d8d746" providerId="LiveId" clId="{FBFAD79D-1CFD-2F40-8C7C-DA1FF921F55F}" dt="2022-01-29T13:00:37.186" v="8" actId="478"/>
          <ac:spMkLst>
            <pc:docMk/>
            <pc:sldMk cId="0" sldId="258"/>
            <ac:spMk id="3074" creationId="{CE24F166-643D-4FC5-8408-872555189675}"/>
          </ac:spMkLst>
        </pc:spChg>
        <pc:spChg chg="del">
          <ac:chgData name="phungphattrien0123456@gmail.com" userId="639bf380e7d8d746" providerId="LiveId" clId="{FBFAD79D-1CFD-2F40-8C7C-DA1FF921F55F}" dt="2022-01-29T13:00:38.749" v="9" actId="478"/>
          <ac:spMkLst>
            <pc:docMk/>
            <pc:sldMk cId="0" sldId="258"/>
            <ac:spMk id="3085" creationId="{D3F834E1-132F-4862-8A30-84ECE8E330AC}"/>
          </ac:spMkLst>
        </pc:spChg>
      </pc:sldChg>
      <pc:sldChg chg="modSp">
        <pc:chgData name="phungphattrien0123456@gmail.com" userId="639bf380e7d8d746" providerId="LiveId" clId="{FBFAD79D-1CFD-2F40-8C7C-DA1FF921F55F}" dt="2022-01-29T13:00:11.278" v="7" actId="1076"/>
        <pc:sldMkLst>
          <pc:docMk/>
          <pc:sldMk cId="0" sldId="259"/>
        </pc:sldMkLst>
        <pc:spChg chg="mod">
          <ac:chgData name="phungphattrien0123456@gmail.com" userId="639bf380e7d8d746" providerId="LiveId" clId="{FBFAD79D-1CFD-2F40-8C7C-DA1FF921F55F}" dt="2022-01-29T12:59:51.783" v="3" actId="1076"/>
          <ac:spMkLst>
            <pc:docMk/>
            <pc:sldMk cId="0" sldId="259"/>
            <ac:spMk id="14342" creationId="{BF33E275-50EA-4826-B2DA-7F47B628D39D}"/>
          </ac:spMkLst>
        </pc:spChg>
        <pc:spChg chg="mod">
          <ac:chgData name="phungphattrien0123456@gmail.com" userId="639bf380e7d8d746" providerId="LiveId" clId="{FBFAD79D-1CFD-2F40-8C7C-DA1FF921F55F}" dt="2022-01-29T13:00:11.278" v="7" actId="1076"/>
          <ac:spMkLst>
            <pc:docMk/>
            <pc:sldMk cId="0" sldId="259"/>
            <ac:spMk id="14343" creationId="{9CF517BD-BE0D-4309-90EE-E34C729D4D0A}"/>
          </ac:spMkLst>
        </pc:spChg>
      </pc:sldChg>
      <pc:sldChg chg="addSp delSp">
        <pc:chgData name="phungphattrien0123456@gmail.com" userId="639bf380e7d8d746" providerId="LiveId" clId="{FBFAD79D-1CFD-2F40-8C7C-DA1FF921F55F}" dt="2022-01-29T13:00:56.698" v="13" actId="22"/>
        <pc:sldMkLst>
          <pc:docMk/>
          <pc:sldMk cId="0" sldId="303"/>
        </pc:sldMkLst>
        <pc:spChg chg="add">
          <ac:chgData name="phungphattrien0123456@gmail.com" userId="639bf380e7d8d746" providerId="LiveId" clId="{FBFAD79D-1CFD-2F40-8C7C-DA1FF921F55F}" dt="2022-01-29T13:00:56.698" v="13" actId="22"/>
          <ac:spMkLst>
            <pc:docMk/>
            <pc:sldMk cId="0" sldId="303"/>
            <ac:spMk id="2" creationId="{9A7007F3-0B59-D640-8682-02A2B41670AA}"/>
          </ac:spMkLst>
        </pc:spChg>
        <pc:spChg chg="del">
          <ac:chgData name="phungphattrien0123456@gmail.com" userId="639bf380e7d8d746" providerId="LiveId" clId="{FBFAD79D-1CFD-2F40-8C7C-DA1FF921F55F}" dt="2022-01-29T13:00:54.251" v="11" actId="478"/>
          <ac:spMkLst>
            <pc:docMk/>
            <pc:sldMk cId="0" sldId="303"/>
            <ac:spMk id="7" creationId="{0863DDCD-4179-47E1-AA0F-7C83285F6B68}"/>
          </ac:spMkLst>
        </pc:spChg>
        <pc:spChg chg="del">
          <ac:chgData name="phungphattrien0123456@gmail.com" userId="639bf380e7d8d746" providerId="LiveId" clId="{FBFAD79D-1CFD-2F40-8C7C-DA1FF921F55F}" dt="2022-01-29T13:00:55.548" v="12" actId="478"/>
          <ac:spMkLst>
            <pc:docMk/>
            <pc:sldMk cId="0" sldId="303"/>
            <ac:spMk id="9" creationId="{B5F4594A-1C2C-4876-B876-1EC408FDF927}"/>
          </ac:spMkLst>
        </pc:spChg>
      </pc:sldChg>
      <pc:sldChg chg="addAnim">
        <pc:chgData name="phungphattrien0123456@gmail.com" userId="639bf380e7d8d746" providerId="LiveId" clId="{FBFAD79D-1CFD-2F40-8C7C-DA1FF921F55F}" dt="2022-01-29T12:59:10.205" v="0" actId="27696"/>
        <pc:sldMkLst>
          <pc:docMk/>
          <pc:sldMk cId="0" sldId="307"/>
        </pc:sldMkLst>
      </pc:sldChg>
      <pc:sldChg chg="modSp addAnim modAnim">
        <pc:chgData name="phungphattrien0123456@gmail.com" userId="639bf380e7d8d746" providerId="LiveId" clId="{FBFAD79D-1CFD-2F40-8C7C-DA1FF921F55F}" dt="2022-01-29T13:04:16.955" v="42" actId="113"/>
        <pc:sldMkLst>
          <pc:docMk/>
          <pc:sldMk cId="0" sldId="332"/>
        </pc:sldMkLst>
        <pc:spChg chg="mod">
          <ac:chgData name="phungphattrien0123456@gmail.com" userId="639bf380e7d8d746" providerId="LiveId" clId="{FBFAD79D-1CFD-2F40-8C7C-DA1FF921F55F}" dt="2022-01-29T13:04:16.955" v="42" actId="113"/>
          <ac:spMkLst>
            <pc:docMk/>
            <pc:sldMk cId="0" sldId="332"/>
            <ac:spMk id="25609" creationId="{1537E3A0-05AC-4460-99D7-422815CC8AA8}"/>
          </ac:spMkLst>
        </pc:spChg>
      </pc:sldChg>
      <pc:sldChg chg="addAnim modAnim">
        <pc:chgData name="phungphattrien0123456@gmail.com" userId="639bf380e7d8d746" providerId="LiveId" clId="{FBFAD79D-1CFD-2F40-8C7C-DA1FF921F55F}" dt="2022-01-29T13:03:56.492" v="37" actId="27696"/>
        <pc:sldMkLst>
          <pc:docMk/>
          <pc:sldMk cId="0" sldId="341"/>
        </pc:sldMkLst>
      </pc:sldChg>
      <pc:sldChg chg="delAnim">
        <pc:chgData name="phungphattrien0123456@gmail.com" userId="639bf380e7d8d746" providerId="LiveId" clId="{FBFAD79D-1CFD-2F40-8C7C-DA1FF921F55F}" dt="2022-01-29T12:59:31.554" v="2" actId="27704"/>
        <pc:sldMkLst>
          <pc:docMk/>
          <pc:sldMk cId="0" sldId="379"/>
        </pc:sldMkLst>
      </pc:sldChg>
      <pc:sldChg chg="addAnim delAnim">
        <pc:chgData name="phungphattrien0123456@gmail.com" userId="639bf380e7d8d746" providerId="LiveId" clId="{FBFAD79D-1CFD-2F40-8C7C-DA1FF921F55F}" dt="2022-01-29T13:05:47.646" v="49" actId="27696"/>
        <pc:sldMkLst>
          <pc:docMk/>
          <pc:sldMk cId="0" sldId="380"/>
        </pc:sldMkLst>
      </pc:sldChg>
      <pc:sldChg chg="modSp addAnim modAnim">
        <pc:chgData name="phungphattrien0123456@gmail.com" userId="639bf380e7d8d746" providerId="LiveId" clId="{FBFAD79D-1CFD-2F40-8C7C-DA1FF921F55F}" dt="2022-01-29T13:04:13.672" v="41" actId="113"/>
        <pc:sldMkLst>
          <pc:docMk/>
          <pc:sldMk cId="0" sldId="390"/>
        </pc:sldMkLst>
        <pc:spChg chg="mod">
          <ac:chgData name="phungphattrien0123456@gmail.com" userId="639bf380e7d8d746" providerId="LiveId" clId="{FBFAD79D-1CFD-2F40-8C7C-DA1FF921F55F}" dt="2022-01-29T13:04:13.672" v="41" actId="113"/>
          <ac:spMkLst>
            <pc:docMk/>
            <pc:sldMk cId="0" sldId="390"/>
            <ac:spMk id="27658" creationId="{B0B4DE63-FCFF-43BF-9E77-BBD42CEBFCC1}"/>
          </ac:spMkLst>
        </pc:spChg>
        <pc:spChg chg="mod">
          <ac:chgData name="phungphattrien0123456@gmail.com" userId="639bf380e7d8d746" providerId="LiveId" clId="{FBFAD79D-1CFD-2F40-8C7C-DA1FF921F55F}" dt="2022-01-29T13:04:11.897" v="40" actId="113"/>
          <ac:spMkLst>
            <pc:docMk/>
            <pc:sldMk cId="0" sldId="390"/>
            <ac:spMk id="27661" creationId="{378389B8-4C40-4B36-9D9F-3BE6BF463C07}"/>
          </ac:spMkLst>
        </pc:spChg>
      </pc:sldChg>
      <pc:sldChg chg="modSp addAnim">
        <pc:chgData name="phungphattrien0123456@gmail.com" userId="639bf380e7d8d746" providerId="LiveId" clId="{FBFAD79D-1CFD-2F40-8C7C-DA1FF921F55F}" dt="2022-01-29T13:04:05.786" v="39" actId="113"/>
        <pc:sldMkLst>
          <pc:docMk/>
          <pc:sldMk cId="0" sldId="391"/>
        </pc:sldMkLst>
        <pc:spChg chg="mod">
          <ac:chgData name="phungphattrien0123456@gmail.com" userId="639bf380e7d8d746" providerId="LiveId" clId="{FBFAD79D-1CFD-2F40-8C7C-DA1FF921F55F}" dt="2022-01-29T13:04:05.786" v="39" actId="113"/>
          <ac:spMkLst>
            <pc:docMk/>
            <pc:sldMk cId="0" sldId="391"/>
            <ac:spMk id="29704" creationId="{4D2E4902-5C9A-41D4-B145-526BCA76C1B0}"/>
          </ac:spMkLst>
        </pc:spChg>
        <pc:spChg chg="mod">
          <ac:chgData name="phungphattrien0123456@gmail.com" userId="639bf380e7d8d746" providerId="LiveId" clId="{FBFAD79D-1CFD-2F40-8C7C-DA1FF921F55F}" dt="2022-01-29T13:04:03.690" v="38" actId="113"/>
          <ac:spMkLst>
            <pc:docMk/>
            <pc:sldMk cId="0" sldId="391"/>
            <ac:spMk id="29707" creationId="{7EFD178C-2FB6-4F52-A4D7-47D2E83699FF}"/>
          </ac:spMkLst>
        </pc:spChg>
      </pc:sldChg>
      <pc:sldChg chg="addAnim modAnim">
        <pc:chgData name="phungphattrien0123456@gmail.com" userId="639bf380e7d8d746" providerId="LiveId" clId="{FBFAD79D-1CFD-2F40-8C7C-DA1FF921F55F}" dt="2022-01-29T13:04:53.365" v="44" actId="27701"/>
        <pc:sldMkLst>
          <pc:docMk/>
          <pc:sldMk cId="0" sldId="393"/>
        </pc:sldMkLst>
      </pc:sldChg>
      <pc:sldChg chg="modSp">
        <pc:chgData name="phungphattrien0123456@gmail.com" userId="639bf380e7d8d746" providerId="LiveId" clId="{FBFAD79D-1CFD-2F40-8C7C-DA1FF921F55F}" dt="2022-01-29T13:06:15.534" v="61" actId="20577"/>
        <pc:sldMkLst>
          <pc:docMk/>
          <pc:sldMk cId="0" sldId="396"/>
        </pc:sldMkLst>
        <pc:spChg chg="mod">
          <ac:chgData name="phungphattrien0123456@gmail.com" userId="639bf380e7d8d746" providerId="LiveId" clId="{FBFAD79D-1CFD-2F40-8C7C-DA1FF921F55F}" dt="2022-01-29T13:06:15.534" v="61" actId="20577"/>
          <ac:spMkLst>
            <pc:docMk/>
            <pc:sldMk cId="0" sldId="396"/>
            <ac:spMk id="6" creationId="{2D3FA74E-4556-416B-BE93-95C354979045}"/>
          </ac:spMkLst>
        </pc:spChg>
      </pc:sldChg>
      <pc:sldChg chg="modSp">
        <pc:chgData name="phungphattrien0123456@gmail.com" userId="639bf380e7d8d746" providerId="LiveId" clId="{FBFAD79D-1CFD-2F40-8C7C-DA1FF921F55F}" dt="2022-01-29T13:06:11.711" v="57" actId="20577"/>
        <pc:sldMkLst>
          <pc:docMk/>
          <pc:sldMk cId="0" sldId="397"/>
        </pc:sldMkLst>
        <pc:spChg chg="mod">
          <ac:chgData name="phungphattrien0123456@gmail.com" userId="639bf380e7d8d746" providerId="LiveId" clId="{FBFAD79D-1CFD-2F40-8C7C-DA1FF921F55F}" dt="2022-01-29T13:06:11.711" v="57" actId="20577"/>
          <ac:spMkLst>
            <pc:docMk/>
            <pc:sldMk cId="0" sldId="397"/>
            <ac:spMk id="6" creationId="{2FC56F6A-6E3A-4C73-826D-FFE13680DC29}"/>
          </ac:spMkLst>
        </pc:spChg>
      </pc:sldChg>
      <pc:sldChg chg="modSp">
        <pc:chgData name="phungphattrien0123456@gmail.com" userId="639bf380e7d8d746" providerId="LiveId" clId="{FBFAD79D-1CFD-2F40-8C7C-DA1FF921F55F}" dt="2022-01-29T13:03:15.163" v="29" actId="20577"/>
        <pc:sldMkLst>
          <pc:docMk/>
          <pc:sldMk cId="0" sldId="398"/>
        </pc:sldMkLst>
        <pc:spChg chg="mod">
          <ac:chgData name="phungphattrien0123456@gmail.com" userId="639bf380e7d8d746" providerId="LiveId" clId="{FBFAD79D-1CFD-2F40-8C7C-DA1FF921F55F}" dt="2022-01-29T13:03:15.163" v="29" actId="20577"/>
          <ac:spMkLst>
            <pc:docMk/>
            <pc:sldMk cId="0" sldId="398"/>
            <ac:spMk id="6" creationId="{50526BCD-1392-433B-8E37-5FC1E8B03444}"/>
          </ac:spMkLst>
        </pc:spChg>
      </pc:sldChg>
      <pc:sldChg chg="modSp">
        <pc:chgData name="phungphattrien0123456@gmail.com" userId="639bf380e7d8d746" providerId="LiveId" clId="{FBFAD79D-1CFD-2F40-8C7C-DA1FF921F55F}" dt="2022-01-29T13:06:05.920" v="53" actId="20577"/>
        <pc:sldMkLst>
          <pc:docMk/>
          <pc:sldMk cId="0" sldId="399"/>
        </pc:sldMkLst>
        <pc:spChg chg="mod">
          <ac:chgData name="phungphattrien0123456@gmail.com" userId="639bf380e7d8d746" providerId="LiveId" clId="{FBFAD79D-1CFD-2F40-8C7C-DA1FF921F55F}" dt="2022-01-29T13:06:05.920" v="53" actId="20577"/>
          <ac:spMkLst>
            <pc:docMk/>
            <pc:sldMk cId="0" sldId="399"/>
            <ac:spMk id="6" creationId="{3A83B7D7-ED61-40C2-A235-5AF1C9AAB9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1C382445-A01A-4B9D-9EDB-7B3807AFA3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8520F0C0-49C7-4034-AB09-FD5D8C0745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10FA7B0E-10C3-4C05-97F8-9384EEFBF2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32C90055-D930-4957-BA75-4C583A041E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EFFD884B-2F1C-4432-AAA6-7AE07DB0E8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1C59BC63-D1B1-4289-AF12-1C96C95F5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3A5CFF-E3CD-48EA-BA24-9176B676A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159F-D717-4408-8F64-E0803A7913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0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F1A0-E82E-4407-94F7-6CD09ABF5C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EDC8-EB33-4C6B-99E2-2CF818D414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74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63A7-145D-4C9C-B32C-583473A6E0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EBBE-9BD2-42DF-B840-BA57BB79C7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4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5B50-83B9-42F0-B5BE-95F5010714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2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76CD-1EFE-461B-94C0-53228336D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416B-8E7C-4139-9C23-49BEFCCA8B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FAA9-A793-46F2-A332-1B8C4E482E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1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5DEE-7075-4919-9DC0-146B55A442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4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E05B-19C5-457E-8908-F62111BCE4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360A-5442-4084-9869-342823851A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DF79AF26-BCF1-4920-95B0-4ACADEC2F0B1}"/>
              </a:ext>
            </a:extLst>
          </p:cNvPr>
          <p:cNvSpPr/>
          <p:nvPr/>
        </p:nvSpPr>
        <p:spPr>
          <a:xfrm>
            <a:off x="4308475" y="1295400"/>
            <a:ext cx="3581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00000"/>
                </a:solidFill>
              </a:rPr>
              <a:t>LỊCH SỬ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F0687C0-2B09-4D9F-A8F6-4BE46CBD919C}"/>
              </a:ext>
            </a:extLst>
          </p:cNvPr>
          <p:cNvSpPr/>
          <p:nvPr/>
        </p:nvSpPr>
        <p:spPr>
          <a:xfrm>
            <a:off x="3317875" y="2189163"/>
            <a:ext cx="55626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505CB"/>
                </a:solidFill>
              </a:rPr>
              <a:t>CHỦ ĐỀ: VIỆT NAM TỪ NĂM 1954 ĐẾN NĂM </a:t>
            </a:r>
            <a:r>
              <a:rPr lang="en-US" altLang="en-US" sz="2800" b="1" dirty="0" smtClean="0">
                <a:solidFill>
                  <a:srgbClr val="0505CB"/>
                </a:solidFill>
              </a:rPr>
              <a:t>1975 T1</a:t>
            </a:r>
            <a:endParaRPr lang="en-US" altLang="en-US" sz="2800" b="1" dirty="0">
              <a:solidFill>
                <a:srgbClr val="0505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au to dia chu nam 1954">
            <a:extLst>
              <a:ext uri="{FF2B5EF4-FFF2-40B4-BE49-F238E27FC236}">
                <a16:creationId xmlns="" xmlns:a16="http://schemas.microsoft.com/office/drawing/2014/main" id="{BAE63C51-20F4-4A89-87AB-8DC14240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" y="3379947"/>
            <a:ext cx="5552049" cy="290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E1FFEB8D-1A4D-4F2B-8C41-9C9EC4BB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4755"/>
            <a:ext cx="5562599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altLang="en-US" sz="2000" b="1" dirty="0">
                <a:latin typeface=".VnTimeH" panose="020B7200000000000000" pitchFamily="34" charset="0"/>
              </a:rPr>
              <a:t>ĐẤU TỐ ĐỊA CHỦ </a:t>
            </a:r>
            <a:r>
              <a:rPr lang="vi-VN" altLang="en-US" sz="2000" b="1" dirty="0" smtClean="0">
                <a:latin typeface=".VnTimeH" panose="020B7200000000000000" pitchFamily="34" charset="0"/>
              </a:rPr>
              <a:t>CẢ </a:t>
            </a:r>
            <a:r>
              <a:rPr lang="vi-VN" altLang="en-US" sz="2000" b="1" dirty="0">
                <a:latin typeface=".VnTimeH" panose="020B7200000000000000" pitchFamily="34" charset="0"/>
              </a:rPr>
              <a:t>CÁCH RUỐNG ĐẤT</a:t>
            </a:r>
            <a:endParaRPr lang="en-US" altLang="en-US" sz="2000" b="1" dirty="0">
              <a:latin typeface=".VnTimeH" panose="020B7200000000000000" pitchFamily="34" charset="0"/>
            </a:endParaRPr>
          </a:p>
        </p:txBody>
      </p:sp>
      <p:pic>
        <p:nvPicPr>
          <p:cNvPr id="6" name="Picture 4" descr="Dau to dia chu nam 1957">
            <a:extLst>
              <a:ext uri="{FF2B5EF4-FFF2-40B4-BE49-F238E27FC236}">
                <a16:creationId xmlns="" xmlns:a16="http://schemas.microsoft.com/office/drawing/2014/main" id="{8ADB30B0-8298-4CCC-842A-9FBBB584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08" y="16782"/>
            <a:ext cx="6492901" cy="68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n_che_cua_cai_cach_ruong_dat">
            <a:extLst>
              <a:ext uri="{FF2B5EF4-FFF2-40B4-BE49-F238E27FC236}">
                <a16:creationId xmlns="" xmlns:a16="http://schemas.microsoft.com/office/drawing/2014/main" id="{14F15F5C-CAA2-496D-9C89-AF4751D1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2"/>
            <a:ext cx="5562600" cy="32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"/>
            <a:ext cx="8411753" cy="62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AF01E417-AF1A-4DC0-AE8D-566998B6B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400800"/>
            <a:ext cx="9144000" cy="457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/>
              <a:t>       </a:t>
            </a:r>
            <a:r>
              <a:rPr lang="en-US" altLang="en-US" sz="2400" b="1" dirty="0" err="1">
                <a:solidFill>
                  <a:srgbClr val="0505CB"/>
                </a:solidFill>
              </a:rPr>
              <a:t>Nông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dân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Phú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Bình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được</a:t>
            </a:r>
            <a:r>
              <a:rPr lang="en-US" altLang="en-US" sz="2400" b="1" dirty="0">
                <a:solidFill>
                  <a:srgbClr val="0505CB"/>
                </a:solidFill>
              </a:rPr>
              <a:t> chia </a:t>
            </a:r>
            <a:r>
              <a:rPr lang="en-US" altLang="en-US" sz="2400" b="1" dirty="0" err="1">
                <a:solidFill>
                  <a:srgbClr val="0505CB"/>
                </a:solidFill>
              </a:rPr>
              <a:t>ruộng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trong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cải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cách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ruộng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đất</a:t>
            </a:r>
            <a:endParaRPr lang="en-US" altLang="en-US" sz="2400" b="1" dirty="0">
              <a:solidFill>
                <a:srgbClr val="050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B0F570AF-3528-4D60-ACC1-B5AA2254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646118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III. MIỀN NAM ĐẤU TRANH CHỐNG CHẾ ĐỘ MĨ - DIỆM GIỮ GÌN VÀ PHÁT TRIỂN LỰC LƯỢNG CÁCH MẠNG, TIẾN TỚI “ĐỒNG KHỞI” (1954- 1960)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74363390-5146-4200-A216-1BE9246A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81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Đấu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tranh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chống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chế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độ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Mĩ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Diệm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giữ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gìn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phát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triển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lực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lượng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cách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mạng</a:t>
            </a:r>
            <a:r>
              <a:rPr lang="en-US" altLang="en-US" sz="2800" b="1" u="sng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(1954 -1959):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="" xmlns:a16="http://schemas.microsoft.com/office/drawing/2014/main" id="{BDE87C0E-0AE9-469D-B0E1-87AFF81094DE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10596" name="Picture 4" descr="Nhan dan mien Nam noi day pha the kiem kep">
            <a:extLst>
              <a:ext uri="{FF2B5EF4-FFF2-40B4-BE49-F238E27FC236}">
                <a16:creationId xmlns="" xmlns:a16="http://schemas.microsoft.com/office/drawing/2014/main" id="{8B8C7EB5-A201-4C4C-8483-15DAAE6B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>
            <a:extLst>
              <a:ext uri="{FF2B5EF4-FFF2-40B4-BE49-F238E27FC236}">
                <a16:creationId xmlns="" xmlns:a16="http://schemas.microsoft.com/office/drawing/2014/main" id="{733E6F4B-8128-4BEC-A4CD-A8078C0E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619760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505CB"/>
                </a:solidFill>
                <a:latin typeface="+mj-lt"/>
              </a:rPr>
              <a:t>Nhân dân miền Nam nổi dậy chống kìm kẹp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hetchonguoisong[1]">
            <a:extLst>
              <a:ext uri="{FF2B5EF4-FFF2-40B4-BE49-F238E27FC236}">
                <a16:creationId xmlns="" xmlns:a16="http://schemas.microsoft.com/office/drawing/2014/main" id="{10A4FCA9-0EE5-424D-B522-FFAB24D0851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5"/>
            <a:ext cx="9144000" cy="6172200"/>
          </a:xfrm>
        </p:spPr>
      </p:pic>
      <p:sp>
        <p:nvSpPr>
          <p:cNvPr id="67590" name="Text Box 6">
            <a:extLst>
              <a:ext uri="{FF2B5EF4-FFF2-40B4-BE49-F238E27FC236}">
                <a16:creationId xmlns="" xmlns:a16="http://schemas.microsoft.com/office/drawing/2014/main" id="{78D12E88-6682-40FB-B768-9FA86418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17220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Phong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</a:rPr>
              <a:t>đòi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</a:rPr>
              <a:t>hoà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</a:rPr>
              <a:t>bình</a:t>
            </a:r>
            <a:endParaRPr lang="en-US" altLang="en-US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B0F570AF-3528-4D60-ACC1-B5AA2254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646118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III. MIỀN NAM ĐẤU TRANH CHỐNG CHẾ ĐỘ MĨ DIỆM GIỮ GÌN VÀ PHÁT TRIỂN LỰC LƯỢNG CÁCH MẠNG, TIẾN TỚI “ĐỒNG KHỞI” (1954- 1960)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74363390-5146-4200-A216-1BE9246A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60813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Đấu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tranh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chống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chế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độ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Mĩ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-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Diệm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giữ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gìn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và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phát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triển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lực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lượng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cách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+mj-lt"/>
                <a:cs typeface="Arial" panose="020B0604020202020204" pitchFamily="34" charset="0"/>
              </a:rPr>
              <a:t>mạng</a:t>
            </a:r>
            <a:r>
              <a:rPr lang="en-US" altLang="en-US" sz="2400" b="1" i="1" dirty="0">
                <a:latin typeface="+mj-lt"/>
                <a:cs typeface="Arial" panose="020B0604020202020204" pitchFamily="34" charset="0"/>
              </a:rPr>
              <a:t> 1954 -1959.</a:t>
            </a:r>
          </a:p>
        </p:txBody>
      </p:sp>
      <p:sp>
        <p:nvSpPr>
          <p:cNvPr id="14341" name="TextBox 2">
            <a:extLst>
              <a:ext uri="{FF2B5EF4-FFF2-40B4-BE49-F238E27FC236}">
                <a16:creationId xmlns="" xmlns:a16="http://schemas.microsoft.com/office/drawing/2014/main" id="{89D514CD-F0BA-40B9-9301-9A6B7A75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72334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8-1954, “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phong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trào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hòa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bình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"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diễn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ra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ở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Sài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Chợ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Lớn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</a:rPr>
              <a:t>.</a:t>
            </a:r>
          </a:p>
        </p:txBody>
      </p:sp>
      <p:sp>
        <p:nvSpPr>
          <p:cNvPr id="14342" name="TextBox 3">
            <a:extLst>
              <a:ext uri="{FF2B5EF4-FFF2-40B4-BE49-F238E27FC236}">
                <a16:creationId xmlns="" xmlns:a16="http://schemas.microsoft.com/office/drawing/2014/main" id="{BF33E275-50EA-4826-B2DA-7F47B628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3695586"/>
            <a:ext cx="807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505CB"/>
                </a:solidFill>
                <a:latin typeface="+mn-lt"/>
              </a:rPr>
              <a:t>- </a:t>
            </a:r>
            <a:r>
              <a:rPr lang="vi-VN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11-1954, Mĩ - Diệm tiến hành khủng bố đàn áp, nhưng phong trào vẫn tiếp tục dâng cao, lan rộng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343" name="TextBox 4">
            <a:extLst>
              <a:ext uri="{FF2B5EF4-FFF2-40B4-BE49-F238E27FC236}">
                <a16:creationId xmlns="" xmlns:a16="http://schemas.microsoft.com/office/drawing/2014/main" id="{9CF517BD-BE0D-4309-90EE-E34C729D4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843" y="4668685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505CB"/>
                </a:solidFill>
                <a:latin typeface="+mn-lt"/>
              </a:rPr>
              <a:t> 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1958-1959, ta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chuyển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đấu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tranh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chính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hòa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bình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sang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bạo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lực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, 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đấu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tranh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chính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kết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hợp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đấu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tranh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vũ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trang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9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E500A40F-94AB-4EEE-B584-D75A6248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1910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III. MIỀN NAM ĐẤU TRANH CHỐNG CHẾ ĐỘ MĨ DIỆM GIỮ GÌN VÀ PHÁT TRIỂN LỰC LƯỢNG CÁCH MẠNG, TIẾN TỚI “ĐỒNG KHỞI” (1954- 1960)</a:t>
            </a:r>
            <a:endParaRPr lang="en-US" altLang="en-US" sz="2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ACC5BB4C-B322-4352-BAE0-6503C89C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8516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Phong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'’ (1959-1960):</a:t>
            </a:r>
          </a:p>
        </p:txBody>
      </p:sp>
      <p:sp>
        <p:nvSpPr>
          <p:cNvPr id="17413" name="TextBox 2">
            <a:extLst>
              <a:ext uri="{FF2B5EF4-FFF2-40B4-BE49-F238E27FC236}">
                <a16:creationId xmlns="" xmlns:a16="http://schemas.microsoft.com/office/drawing/2014/main" id="{85F71D57-5A30-4A77-9322-45EDF26E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443" y="2208387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a)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Hoàn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cảnh</a:t>
            </a:r>
            <a:r>
              <a:rPr lang="en-US" altLang="en-US" sz="2400" b="1" dirty="0">
                <a:solidFill>
                  <a:srgbClr val="0505CB"/>
                </a:solidFill>
                <a:latin typeface="+mn-lt"/>
                <a:cs typeface="Arial" panose="020B0604020202020204" pitchFamily="34" charset="0"/>
              </a:rPr>
              <a:t>: </a:t>
            </a:r>
            <a:endParaRPr lang="en-US" altLang="en-US" sz="1800" b="1" dirty="0">
              <a:solidFill>
                <a:srgbClr val="0505CB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F98141-44C4-4AEB-AEDE-934196D3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820B18-FEC5-4686-A6C7-59DB8C2ED3D1}"/>
              </a:ext>
            </a:extLst>
          </p:cNvPr>
          <p:cNvSpPr txBox="1"/>
          <p:nvPr/>
        </p:nvSpPr>
        <p:spPr>
          <a:xfrm>
            <a:off x="1543050" y="5870575"/>
            <a:ext cx="910590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trương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thà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giết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nhâm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bỏ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sót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Diệm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chém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khắp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chém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chết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2000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E500A40F-94AB-4EEE-B584-D75A6248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21910"/>
            <a:ext cx="906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III. MIỀN NAM ĐẤU TRANH CHỐNG CHẾ ĐỘ MĨ DIỆM GIỮ GÌN VÀ PHÁT TRIỂN LỰC LƯỢNG CÁCH MẠNG, TIẾN TỚI “ĐỒNG KHỞI” (1954- 1960)</a:t>
            </a:r>
            <a:endParaRPr lang="en-US" altLang="en-US" sz="2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ACC5BB4C-B322-4352-BAE0-6503C89C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8516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Phong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” (1959-1960):</a:t>
            </a:r>
          </a:p>
        </p:txBody>
      </p:sp>
      <p:sp>
        <p:nvSpPr>
          <p:cNvPr id="17413" name="TextBox 2">
            <a:extLst>
              <a:ext uri="{FF2B5EF4-FFF2-40B4-BE49-F238E27FC236}">
                <a16:creationId xmlns="" xmlns:a16="http://schemas.microsoft.com/office/drawing/2014/main" id="{85F71D57-5A30-4A77-9322-45EDF26E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57" y="2161584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0214CF84-0F95-4C04-92D2-A934F7CB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84804"/>
            <a:ext cx="92129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Diệm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đạo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10-59”,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dịch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",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diệt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",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505CB"/>
                </a:solidFill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”,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công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khai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chém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giết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những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người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vô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tội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khắp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miền</a:t>
            </a:r>
            <a:r>
              <a:rPr lang="en-US" sz="2800" b="1" dirty="0">
                <a:solidFill>
                  <a:srgbClr val="0505CB"/>
                </a:solidFill>
              </a:rPr>
              <a:t> Nam …..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222C9A92-BB24-48D0-8228-888331E3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56" y="4419600"/>
            <a:ext cx="90677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 - N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ghị quyết 15 của trung ương Đảng 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(1/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1959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) 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xác định con đường cách mạng miền Nam: </a:t>
            </a:r>
            <a:r>
              <a:rPr lang="en-US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k</a:t>
            </a:r>
            <a:r>
              <a:rPr lang="vi-VN" altLang="en-US" sz="2800" b="1" dirty="0">
                <a:solidFill>
                  <a:srgbClr val="0505CB"/>
                </a:solidFill>
                <a:cs typeface="Times New Roman" panose="02020603050405020304" pitchFamily="18" charset="0"/>
              </a:rPr>
              <a:t>hởi nghĩa giành </a:t>
            </a:r>
            <a:r>
              <a:rPr lang="vi-VN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chính quyền</a:t>
            </a:r>
            <a:r>
              <a:rPr lang="en-US" altLang="en-US" sz="2800" b="1">
                <a:solidFill>
                  <a:srgbClr val="0505CB"/>
                </a:solidFill>
                <a:cs typeface="Times New Roman" panose="02020603050405020304" pitchFamily="18" charset="0"/>
              </a:rPr>
              <a:t>,</a:t>
            </a:r>
            <a:r>
              <a:rPr lang="en-US" sz="2800" b="1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kết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hợp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lực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lượng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chính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trị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với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lực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lượng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vũ</a:t>
            </a:r>
            <a:r>
              <a:rPr lang="en-US" sz="2800" b="1" dirty="0">
                <a:solidFill>
                  <a:srgbClr val="0505CB"/>
                </a:solidFill>
              </a:rPr>
              <a:t> </a:t>
            </a:r>
            <a:r>
              <a:rPr lang="en-US" sz="2800" b="1" dirty="0" err="1">
                <a:solidFill>
                  <a:srgbClr val="0505CB"/>
                </a:solidFill>
              </a:rPr>
              <a:t>trang</a:t>
            </a:r>
            <a:r>
              <a:rPr lang="en-US" sz="2800" b="1" dirty="0">
                <a:solidFill>
                  <a:srgbClr val="0505C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3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hcm">
            <a:extLst>
              <a:ext uri="{FF2B5EF4-FFF2-40B4-BE49-F238E27FC236}">
                <a16:creationId xmlns="" xmlns:a16="http://schemas.microsoft.com/office/drawing/2014/main" id="{094CEE3E-E9F0-41AE-A04D-4076DC46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4E09803B-BB71-4969-8A69-DFC99BDC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38888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9607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mòn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Hồ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</a:rPr>
              <a:t>Chí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 Minh</a:t>
            </a:r>
          </a:p>
        </p:txBody>
      </p:sp>
      <p:pic>
        <p:nvPicPr>
          <p:cNvPr id="19460" name="Picture 4" descr="Duong_Truong_Son_Dong">
            <a:extLst>
              <a:ext uri="{FF2B5EF4-FFF2-40B4-BE49-F238E27FC236}">
                <a16:creationId xmlns="" xmlns:a16="http://schemas.microsoft.com/office/drawing/2014/main" id="{740C2747-9944-4F25-B830-DA1368E3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>
            <a:extLst>
              <a:ext uri="{FF2B5EF4-FFF2-40B4-BE49-F238E27FC236}">
                <a16:creationId xmlns="" xmlns:a16="http://schemas.microsoft.com/office/drawing/2014/main" id="{E1DC7A32-7AAB-443F-8198-41EAFDD87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3550"/>
            <a:ext cx="4344056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11BCCEE9-F23D-4DDE-838F-3A4FBEB3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825"/>
            <a:ext cx="1211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hiệp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Giơ</a:t>
            </a:r>
            <a:r>
              <a:rPr lang="en-US" altLang="en-US" sz="2400" b="1" dirty="0">
                <a:solidFill>
                  <a:srgbClr val="FF0000"/>
                </a:solidFill>
              </a:rPr>
              <a:t>-ne-</a:t>
            </a:r>
            <a:r>
              <a:rPr lang="en-US" altLang="en-US" sz="2400" b="1" dirty="0" err="1">
                <a:solidFill>
                  <a:srgbClr val="FF0000"/>
                </a:solidFill>
              </a:rPr>
              <a:t>vơ</a:t>
            </a:r>
            <a:r>
              <a:rPr lang="en-US" altLang="en-US" sz="2400" b="1" dirty="0">
                <a:solidFill>
                  <a:srgbClr val="FF0000"/>
                </a:solidFill>
              </a:rPr>
              <a:t> 1954 </a:t>
            </a:r>
            <a:r>
              <a:rPr lang="en-US" altLang="en-US" sz="2400" b="1" dirty="0" err="1">
                <a:solidFill>
                  <a:srgbClr val="FF0000"/>
                </a:solidFill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E3768269-CDC8-4BD6-99D8-B3643F65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842382" cy="64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ACC5BB4C-B322-4352-BAE0-6503C89C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8254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Lượ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Phong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” (1959-1960):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101EA-18E8-4D57-99AA-94CCE317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LUYỆN TẬP VÀ VẬN DỤNG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</a:rPr>
              <a:t> 1: </a:t>
            </a:r>
            <a:r>
              <a:rPr lang="en-US" sz="3600" b="1" dirty="0" err="1" smtClean="0">
                <a:solidFill>
                  <a:srgbClr val="002060"/>
                </a:solidFill>
              </a:rPr>
              <a:t>Hiệp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Giơ</a:t>
            </a:r>
            <a:r>
              <a:rPr lang="en-US" sz="3600" b="1" dirty="0" smtClean="0">
                <a:solidFill>
                  <a:srgbClr val="002060"/>
                </a:solidFill>
              </a:rPr>
              <a:t> - ne – </a:t>
            </a:r>
            <a:r>
              <a:rPr lang="en-US" sz="3600" b="1" dirty="0" err="1" smtClean="0">
                <a:solidFill>
                  <a:srgbClr val="002060"/>
                </a:solidFill>
              </a:rPr>
              <a:t>vơ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Đông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Dương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</a:rPr>
              <a:t> 1954 </a:t>
            </a:r>
            <a:r>
              <a:rPr lang="en-US" sz="3600" b="1" dirty="0" err="1" smtClean="0">
                <a:solidFill>
                  <a:srgbClr val="002060"/>
                </a:solidFill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Việt</a:t>
            </a:r>
            <a:r>
              <a:rPr lang="en-US" sz="3600" b="1" dirty="0" smtClean="0">
                <a:solidFill>
                  <a:srgbClr val="002060"/>
                </a:solidFill>
              </a:rPr>
              <a:t> Nam </a:t>
            </a:r>
            <a:r>
              <a:rPr lang="en-US" sz="3600" b="1" dirty="0" err="1" smtClean="0">
                <a:solidFill>
                  <a:srgbClr val="002060"/>
                </a:solidFill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</a:rPr>
              <a:t> chia </a:t>
            </a:r>
            <a:r>
              <a:rPr lang="en-US" sz="3600" b="1" dirty="0" err="1" smtClean="0">
                <a:solidFill>
                  <a:srgbClr val="002060"/>
                </a:solidFill>
              </a:rPr>
              <a:t>cắt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</a:rPr>
              <a:t>miền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</a:rPr>
              <a:t>chế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độ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chính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trị</a:t>
            </a:r>
            <a:r>
              <a:rPr lang="en-US" sz="3600" b="1" dirty="0" smtClean="0">
                <a:solidFill>
                  <a:srgbClr val="002060"/>
                </a:solidFill>
              </a:rPr>
              <a:t> - </a:t>
            </a:r>
            <a:r>
              <a:rPr lang="en-US" sz="3600" b="1" dirty="0" err="1" smtClean="0">
                <a:solidFill>
                  <a:srgbClr val="002060"/>
                </a:solidFill>
              </a:rPr>
              <a:t>xã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hội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</a:rPr>
              <a:t> 2: </a:t>
            </a:r>
            <a:r>
              <a:rPr lang="en-US" sz="3600" b="1" dirty="0" err="1" smtClean="0">
                <a:solidFill>
                  <a:srgbClr val="002060"/>
                </a:solidFill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nhiệm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đấu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Miền</a:t>
            </a:r>
            <a:r>
              <a:rPr lang="en-US" sz="3600" b="1" dirty="0" smtClean="0">
                <a:solidFill>
                  <a:srgbClr val="002060"/>
                </a:solidFill>
              </a:rPr>
              <a:t> Nam 1954 – 1959?</a:t>
            </a:r>
            <a:endParaRPr lang="vi-V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888_hienluongaa_1187859173">
            <a:extLst>
              <a:ext uri="{FF2B5EF4-FFF2-40B4-BE49-F238E27FC236}">
                <a16:creationId xmlns="" xmlns:a16="http://schemas.microsoft.com/office/drawing/2014/main" id="{59399CF7-83F5-4971-8A03-B687EDDDF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0"/>
            <a:ext cx="9029700" cy="621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Text Box 5">
            <a:extLst>
              <a:ext uri="{FF2B5EF4-FFF2-40B4-BE49-F238E27FC236}">
                <a16:creationId xmlns="" xmlns:a16="http://schemas.microsoft.com/office/drawing/2014/main" id="{85968E04-1587-4137-AF0F-34977921A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6210300"/>
            <a:ext cx="3581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hlinkClick r:id="rId3" action="ppaction://hlinksldjump"/>
              </a:rPr>
              <a:t>Cầu Hiền Lương</a:t>
            </a:r>
            <a:endParaRPr lang="en-US" alt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>
            <a:extLst>
              <a:ext uri="{FF2B5EF4-FFF2-40B4-BE49-F238E27FC236}">
                <a16:creationId xmlns="" xmlns:a16="http://schemas.microsoft.com/office/drawing/2014/main" id="{AB64689E-428B-4142-972C-43D0B9D8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5" y="1566863"/>
            <a:ext cx="190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hlinkClick r:id="rId2" action="ppaction://hlinksldjump"/>
              </a:rPr>
              <a:t>1. </a:t>
            </a:r>
            <a:r>
              <a:rPr lang="nl-NL" altLang="en-US" sz="2400" b="1" u="sng">
                <a:hlinkClick r:id="rId2" action="ppaction://hlinksldjump"/>
              </a:rPr>
              <a:t>Miền Bắc</a:t>
            </a:r>
            <a:r>
              <a:rPr lang="nl-NL" altLang="en-US" sz="2400" b="1">
                <a:hlinkClick r:id="rId2" action="ppaction://hlinksldjump"/>
              </a:rPr>
              <a:t>:</a:t>
            </a:r>
            <a:r>
              <a:rPr lang="en-US" altLang="en-US" sz="2400" b="1">
                <a:hlinkClick r:id="rId2" action="ppaction://hlinksldjump"/>
              </a:rPr>
              <a:t> </a:t>
            </a:r>
            <a:endParaRPr lang="en-US" altLang="en-US" sz="2400" b="1"/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B5F8DAE8-1F39-4D56-82DA-C0E30DD1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I.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Tình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hình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u="sng" dirty="0">
                <a:solidFill>
                  <a:srgbClr val="FF0000"/>
                </a:solidFill>
              </a:rPr>
              <a:t> ta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hiệp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định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Giơ</a:t>
            </a:r>
            <a:r>
              <a:rPr lang="en-US" altLang="en-US" sz="2400" b="1" u="sng" dirty="0">
                <a:solidFill>
                  <a:srgbClr val="FF0000"/>
                </a:solidFill>
              </a:rPr>
              <a:t>-ne-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vơ</a:t>
            </a:r>
            <a:r>
              <a:rPr lang="en-US" altLang="en-US" sz="2400" b="1" u="sng" dirty="0">
                <a:solidFill>
                  <a:srgbClr val="FF0000"/>
                </a:solidFill>
              </a:rPr>
              <a:t> 1954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về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Đông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Dương</a:t>
            </a:r>
            <a:r>
              <a:rPr lang="en-US" altLang="en-US" sz="2400" b="1" u="sng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F9206BB6-15CF-466F-8F31-6D20A2183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0988" y="6248400"/>
            <a:ext cx="9144000" cy="6096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vi-VN" altLang="en-US" sz="2800" dirty="0">
                <a:solidFill>
                  <a:srgbClr val="C00000"/>
                </a:solidFill>
              </a:rPr>
              <a:t>Những tên Phá</a:t>
            </a:r>
            <a:r>
              <a:rPr lang="en-US" altLang="en-US" sz="2800" dirty="0">
                <a:solidFill>
                  <a:srgbClr val="C00000"/>
                </a:solidFill>
              </a:rPr>
              <a:t>p</a:t>
            </a:r>
            <a:r>
              <a:rPr lang="vi-VN" altLang="en-US" sz="2800" dirty="0">
                <a:solidFill>
                  <a:srgbClr val="C00000"/>
                </a:solidFill>
              </a:rPr>
              <a:t> cuối cùng rút khỏi Hải Phòng </a:t>
            </a:r>
            <a:r>
              <a:rPr lang="en-US" altLang="en-US" sz="2800" dirty="0">
                <a:solidFill>
                  <a:srgbClr val="C00000"/>
                </a:solidFill>
              </a:rPr>
              <a:t>(5/1955)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AF1BD02B-2C3E-4A75-A326-0CA4517F1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 descr="Untitled-13 copy">
            <a:extLst>
              <a:ext uri="{FF2B5EF4-FFF2-40B4-BE49-F238E27FC236}">
                <a16:creationId xmlns="" xmlns:a16="http://schemas.microsoft.com/office/drawing/2014/main" id="{62D139E0-B10F-45A8-A9D8-5EBB640E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="" xmlns:a16="http://schemas.microsoft.com/office/drawing/2014/main" id="{59418C90-D8F0-49E1-9314-B0DF9EC4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30" y="38100"/>
            <a:ext cx="91344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F4248DF4-A6A7-4E3D-AB82-845ACD8D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38105"/>
            <a:ext cx="4065588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505CB"/>
                </a:solidFill>
              </a:rPr>
              <a:t>Trùng trùng quân đi như sóng,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505CB"/>
                </a:solidFill>
              </a:rPr>
              <a:t>Lớp lớp đoàn quân tiến về.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6CDF78E6-D7A1-4649-A42F-871FA63C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6324605"/>
            <a:ext cx="89916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Đồng bào Hà Nội đón bộ đội vào tiếp quản Thủ đô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="" xmlns:a16="http://schemas.microsoft.com/office/drawing/2014/main" id="{999D6706-2780-47EE-917F-49E28F06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I.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Tình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hình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u="sng" dirty="0">
                <a:solidFill>
                  <a:srgbClr val="FF0000"/>
                </a:solidFill>
              </a:rPr>
              <a:t> ta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hiệp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định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Giơ</a:t>
            </a:r>
            <a:r>
              <a:rPr lang="en-US" altLang="en-US" sz="2400" b="1" u="sng" dirty="0">
                <a:solidFill>
                  <a:srgbClr val="FF0000"/>
                </a:solidFill>
              </a:rPr>
              <a:t>-ne-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vơ</a:t>
            </a:r>
            <a:r>
              <a:rPr lang="en-US" altLang="en-US" sz="2400" b="1" u="sng" dirty="0">
                <a:solidFill>
                  <a:srgbClr val="FF0000"/>
                </a:solidFill>
              </a:rPr>
              <a:t> 1954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về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Đông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Dương</a:t>
            </a:r>
            <a:r>
              <a:rPr lang="en-US" alt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="" xmlns:a16="http://schemas.microsoft.com/office/drawing/2014/main" id="{FC38FCAE-EA40-488E-9FF5-E0DFCE2D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5" y="1165225"/>
            <a:ext cx="190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hlinkClick r:id="rId2" action="ppaction://hlinksldjump"/>
              </a:rPr>
              <a:t>1. </a:t>
            </a:r>
            <a:r>
              <a:rPr lang="nl-NL" altLang="en-US" sz="2400" b="1" u="sng">
                <a:hlinkClick r:id="rId2" action="ppaction://hlinksldjump"/>
              </a:rPr>
              <a:t>Miền Bắc</a:t>
            </a:r>
            <a:r>
              <a:rPr lang="nl-NL" altLang="en-US" sz="2400" b="1">
                <a:hlinkClick r:id="rId2" action="ppaction://hlinksldjump"/>
              </a:rPr>
              <a:t>:</a:t>
            </a:r>
            <a:r>
              <a:rPr lang="en-US" altLang="en-US" sz="2400" b="1">
                <a:hlinkClick r:id="rId2" action="ppaction://hlinksldjump"/>
              </a:rPr>
              <a:t> </a:t>
            </a:r>
            <a:endParaRPr lang="en-US" altLang="en-US" sz="2400" b="1"/>
          </a:p>
        </p:txBody>
      </p:sp>
      <p:sp>
        <p:nvSpPr>
          <p:cNvPr id="62470" name="Rectangle 6">
            <a:extLst>
              <a:ext uri="{FF2B5EF4-FFF2-40B4-BE49-F238E27FC236}">
                <a16:creationId xmlns="" xmlns:a16="http://schemas.microsoft.com/office/drawing/2014/main" id="{70BF7770-CD70-4747-988D-A5BE811C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43846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nl-NL" altLang="en-US" sz="2400" b="1" dirty="0"/>
              <a:t>10/10/1954, Hà Nội được giải phóng, quân Pháp lần lượt rút khỏi miền Bắc.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nl-NL" altLang="en-US" sz="2400" b="1" dirty="0"/>
              <a:t>Từ 5/1955,  </a:t>
            </a:r>
            <a:r>
              <a:rPr lang="en-US" altLang="en-US" sz="2400" b="1" dirty="0" err="1"/>
              <a:t>Miền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Bắc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hoàn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toàn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giải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phóng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đi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xây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dựng</a:t>
            </a:r>
            <a:r>
              <a:rPr lang="en-US" altLang="en-US" sz="2400" b="1" dirty="0"/>
              <a:t> CNXH. </a:t>
            </a:r>
          </a:p>
        </p:txBody>
      </p:sp>
      <p:sp>
        <p:nvSpPr>
          <p:cNvPr id="10245" name="Rectangle 11">
            <a:extLst>
              <a:ext uri="{FF2B5EF4-FFF2-40B4-BE49-F238E27FC236}">
                <a16:creationId xmlns="" xmlns:a16="http://schemas.microsoft.com/office/drawing/2014/main" id="{AFED4F95-1D66-4499-9CA4-01CFBD16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71800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hlinkClick r:id="rId3" action="ppaction://hlinksldjump"/>
              </a:rPr>
              <a:t>2. </a:t>
            </a:r>
            <a:r>
              <a:rPr lang="nl-NL" altLang="en-US" sz="2400" b="1" u="sng">
                <a:hlinkClick r:id="rId3" action="ppaction://hlinksldjump"/>
              </a:rPr>
              <a:t>Miền Nam</a:t>
            </a:r>
            <a:r>
              <a:rPr lang="nl-NL" altLang="en-US" sz="2400" b="1">
                <a:hlinkClick r:id="rId3" action="ppaction://hlinksldjump"/>
              </a:rPr>
              <a:t>:</a:t>
            </a:r>
            <a:endParaRPr lang="nl-NL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iem2[1]">
            <a:extLst>
              <a:ext uri="{FF2B5EF4-FFF2-40B4-BE49-F238E27FC236}">
                <a16:creationId xmlns="" xmlns:a16="http://schemas.microsoft.com/office/drawing/2014/main" id="{782EF35F-5C22-4763-9015-805A344A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="" xmlns:a16="http://schemas.microsoft.com/office/drawing/2014/main" id="{793AFBF1-BAA0-4981-A925-40BEBAE33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7856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C00000"/>
                </a:solidFill>
              </a:rPr>
              <a:t>Mĩ  dựng Ngô Đình Diệm  lập chính quyền tay sai ở miền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="" xmlns:a16="http://schemas.microsoft.com/office/drawing/2014/main" id="{34E247B8-2255-42C6-8BC9-D35DD16B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I.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Tình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hình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u="sng" dirty="0">
                <a:solidFill>
                  <a:srgbClr val="FF0000"/>
                </a:solidFill>
              </a:rPr>
              <a:t> ta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hiệp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định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Giơ</a:t>
            </a:r>
            <a:r>
              <a:rPr lang="en-US" altLang="en-US" sz="2400" b="1" u="sng" dirty="0">
                <a:solidFill>
                  <a:srgbClr val="FF0000"/>
                </a:solidFill>
              </a:rPr>
              <a:t>-ne-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vơ</a:t>
            </a:r>
            <a:r>
              <a:rPr lang="en-US" altLang="en-US" sz="2400" b="1" u="sng" dirty="0">
                <a:solidFill>
                  <a:srgbClr val="FF0000"/>
                </a:solidFill>
              </a:rPr>
              <a:t> 1954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về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Đông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Dương</a:t>
            </a:r>
            <a:r>
              <a:rPr lang="en-US" alt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="" xmlns:a16="http://schemas.microsoft.com/office/drawing/2014/main" id="{0454FA7D-5597-496D-8FCF-CF240D36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5" y="1165225"/>
            <a:ext cx="190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505CB"/>
                </a:solidFill>
                <a:hlinkClick r:id="rId2" action="ppaction://hlinksldjump"/>
              </a:rPr>
              <a:t>1. </a:t>
            </a:r>
            <a:r>
              <a:rPr lang="nl-NL" altLang="en-US" sz="2400" b="1" u="sng">
                <a:solidFill>
                  <a:srgbClr val="0505CB"/>
                </a:solidFill>
                <a:hlinkClick r:id="rId2" action="ppaction://hlinksldjump"/>
              </a:rPr>
              <a:t>Miền Bắc</a:t>
            </a:r>
            <a:r>
              <a:rPr lang="nl-NL" altLang="en-US" sz="2400" b="1">
                <a:solidFill>
                  <a:srgbClr val="0505CB"/>
                </a:solidFill>
                <a:hlinkClick r:id="rId2" action="ppaction://hlinksldjump"/>
              </a:rPr>
              <a:t>:</a:t>
            </a:r>
            <a:r>
              <a:rPr lang="en-US" altLang="en-US" sz="2400" b="1">
                <a:solidFill>
                  <a:srgbClr val="0505CB"/>
                </a:solidFill>
                <a:hlinkClick r:id="rId2" action="ppaction://hlinksldjump"/>
              </a:rPr>
              <a:t> </a:t>
            </a:r>
            <a:endParaRPr lang="en-US" altLang="en-US" sz="2400" b="1">
              <a:solidFill>
                <a:srgbClr val="0505CB"/>
              </a:solidFill>
            </a:endParaRPr>
          </a:p>
        </p:txBody>
      </p:sp>
      <p:sp>
        <p:nvSpPr>
          <p:cNvPr id="62470" name="Rectangle 6">
            <a:extLst>
              <a:ext uri="{FF2B5EF4-FFF2-40B4-BE49-F238E27FC236}">
                <a16:creationId xmlns="" xmlns:a16="http://schemas.microsoft.com/office/drawing/2014/main" id="{94198BC9-E13B-42CF-A233-0A02F012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22425"/>
            <a:ext cx="91440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 dirty="0">
                <a:solidFill>
                  <a:srgbClr val="0505CB"/>
                </a:solidFill>
              </a:rPr>
              <a:t>- 10/10/1954, Hà Nội được giải phóng.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 dirty="0">
                <a:solidFill>
                  <a:srgbClr val="0505CB"/>
                </a:solidFill>
              </a:rPr>
              <a:t>- Pháp lần lượt rút khỏi miền Bắc (5/1955)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 dirty="0">
                <a:solidFill>
                  <a:srgbClr val="0505CB"/>
                </a:solidFill>
              </a:rPr>
              <a:t>=&gt; </a:t>
            </a:r>
            <a:r>
              <a:rPr lang="en-US" altLang="en-US" sz="2400" b="1" dirty="0">
                <a:solidFill>
                  <a:srgbClr val="0505CB"/>
                </a:solidFill>
              </a:rPr>
              <a:t> MB </a:t>
            </a:r>
            <a:r>
              <a:rPr lang="en-US" altLang="en-US" sz="2400" b="1" dirty="0" err="1">
                <a:solidFill>
                  <a:srgbClr val="0505CB"/>
                </a:solidFill>
              </a:rPr>
              <a:t>hoàn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toàn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giải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phóng</a:t>
            </a:r>
            <a:r>
              <a:rPr lang="en-US" altLang="en-US" sz="2400" b="1" dirty="0">
                <a:solidFill>
                  <a:srgbClr val="0505CB"/>
                </a:solidFill>
              </a:rPr>
              <a:t>, </a:t>
            </a:r>
            <a:r>
              <a:rPr lang="en-US" altLang="en-US" sz="2400" b="1" dirty="0" err="1">
                <a:solidFill>
                  <a:srgbClr val="0505CB"/>
                </a:solidFill>
              </a:rPr>
              <a:t>đi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lên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xây</a:t>
            </a:r>
            <a:r>
              <a:rPr lang="en-US" altLang="en-US" sz="2400" b="1" dirty="0">
                <a:solidFill>
                  <a:srgbClr val="0505CB"/>
                </a:solidFill>
              </a:rPr>
              <a:t> </a:t>
            </a:r>
            <a:r>
              <a:rPr lang="en-US" altLang="en-US" sz="2400" b="1" dirty="0" err="1">
                <a:solidFill>
                  <a:srgbClr val="0505CB"/>
                </a:solidFill>
              </a:rPr>
              <a:t>dựng</a:t>
            </a:r>
            <a:r>
              <a:rPr lang="en-US" altLang="en-US" sz="2400" b="1" dirty="0">
                <a:solidFill>
                  <a:srgbClr val="0505CB"/>
                </a:solidFill>
              </a:rPr>
              <a:t> CNXH. </a:t>
            </a:r>
          </a:p>
        </p:txBody>
      </p:sp>
      <p:sp>
        <p:nvSpPr>
          <p:cNvPr id="12293" name="Rectangle 11">
            <a:extLst>
              <a:ext uri="{FF2B5EF4-FFF2-40B4-BE49-F238E27FC236}">
                <a16:creationId xmlns="" xmlns:a16="http://schemas.microsoft.com/office/drawing/2014/main" id="{B8D35685-A198-443A-8DBD-F64326A0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09875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505CB"/>
                </a:solidFill>
                <a:hlinkClick r:id="rId3" action="ppaction://hlinksldjump"/>
              </a:rPr>
              <a:t>2. </a:t>
            </a:r>
            <a:r>
              <a:rPr lang="nl-NL" altLang="en-US" sz="2400" b="1" u="sng">
                <a:solidFill>
                  <a:srgbClr val="0505CB"/>
                </a:solidFill>
                <a:hlinkClick r:id="rId3" action="ppaction://hlinksldjump"/>
              </a:rPr>
              <a:t>Miền Nam</a:t>
            </a:r>
            <a:r>
              <a:rPr lang="nl-NL" altLang="en-US" sz="2400" b="1">
                <a:solidFill>
                  <a:srgbClr val="0505CB"/>
                </a:solidFill>
                <a:hlinkClick r:id="rId3" action="ppaction://hlinksldjump"/>
              </a:rPr>
              <a:t>:</a:t>
            </a:r>
            <a:endParaRPr lang="nl-NL" altLang="en-US" sz="2400" b="1">
              <a:solidFill>
                <a:srgbClr val="0505CB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5509E540-4211-4578-967D-1D755A6B6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3091572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 dirty="0">
                <a:solidFill>
                  <a:srgbClr val="0505CB"/>
                </a:solidFill>
              </a:rPr>
              <a:t>- Mĩ nhảy vào và đưa Ngô Đình Diệm lên nắm quyền, âm mưu biến miền Nam thành thuộc địa kiểu mới và căn cứ quân sự của chúng.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D81370A8-4B8E-4BBD-A255-E4444FB2F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41964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 dirty="0">
                <a:solidFill>
                  <a:srgbClr val="FF0000"/>
                </a:solidFill>
              </a:rPr>
              <a:t>II. </a:t>
            </a:r>
            <a:r>
              <a:rPr lang="nl-NL" altLang="en-US" sz="2400" b="1" u="sng" dirty="0">
                <a:solidFill>
                  <a:srgbClr val="FF0000"/>
                </a:solidFill>
              </a:rPr>
              <a:t>Miền Bắc hoàn thành cải cách ruộng đất, khôi phục kinh tế, cải tạo quan hệ sản xuất (1954 – 1960):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02181052-C904-4032-87E0-64412939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221321"/>
            <a:ext cx="1703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505CB"/>
                </a:solidFill>
              </a:rPr>
              <a:t>(HS tự học)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722</Words>
  <Application>Microsoft Office PowerPoint</Application>
  <PresentationFormat>Custom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Những tên Pháp cuối cùng rút khỏi Hải Phòng (5/1955)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VÀ VẬN DỤNG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Hue</cp:lastModifiedBy>
  <cp:revision>124</cp:revision>
  <cp:lastPrinted>2022-03-30T23:20:24Z</cp:lastPrinted>
  <dcterms:created xsi:type="dcterms:W3CDTF">2002-12-31T21:42:13Z</dcterms:created>
  <dcterms:modified xsi:type="dcterms:W3CDTF">2022-07-21T05:24:57Z</dcterms:modified>
</cp:coreProperties>
</file>