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sldIdLst>
    <p:sldId id="381" r:id="rId2"/>
    <p:sldId id="406" r:id="rId3"/>
    <p:sldId id="386" r:id="rId4"/>
    <p:sldId id="407" r:id="rId5"/>
    <p:sldId id="331" r:id="rId6"/>
    <p:sldId id="408" r:id="rId7"/>
    <p:sldId id="332" r:id="rId8"/>
    <p:sldId id="392" r:id="rId9"/>
    <p:sldId id="411" r:id="rId10"/>
    <p:sldId id="335" r:id="rId11"/>
    <p:sldId id="410" r:id="rId12"/>
    <p:sldId id="412" r:id="rId13"/>
    <p:sldId id="414" r:id="rId14"/>
    <p:sldId id="341" r:id="rId15"/>
    <p:sldId id="342" r:id="rId16"/>
    <p:sldId id="344" r:id="rId17"/>
    <p:sldId id="416" r:id="rId18"/>
    <p:sldId id="349" r:id="rId19"/>
    <p:sldId id="334" r:id="rId20"/>
    <p:sldId id="336" r:id="rId21"/>
    <p:sldId id="347" r:id="rId22"/>
    <p:sldId id="337" r:id="rId23"/>
    <p:sldId id="333" r:id="rId24"/>
    <p:sldId id="393" r:id="rId25"/>
    <p:sldId id="348" r:id="rId26"/>
    <p:sldId id="394" r:id="rId27"/>
    <p:sldId id="359" r:id="rId28"/>
    <p:sldId id="360" r:id="rId29"/>
    <p:sldId id="362" r:id="rId30"/>
    <p:sldId id="395" r:id="rId31"/>
    <p:sldId id="396" r:id="rId32"/>
    <p:sldId id="397" r:id="rId33"/>
    <p:sldId id="399" r:id="rId34"/>
    <p:sldId id="380" r:id="rId35"/>
    <p:sldId id="37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CB"/>
    <a:srgbClr val="F8F9D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ngphattrien0123456@gmail.com" userId="639bf380e7d8d746" providerId="LiveId" clId="{AC7332CD-E53F-7B4A-ABCF-BC67BCA6824F}"/>
    <pc:docChg chg="undo custSel modSld">
      <pc:chgData name="phungphattrien0123456@gmail.com" userId="639bf380e7d8d746" providerId="LiveId" clId="{AC7332CD-E53F-7B4A-ABCF-BC67BCA6824F}" dt="2021-03-29T05:53:37.488" v="307" actId="27696"/>
      <pc:docMkLst>
        <pc:docMk/>
      </pc:docMkLst>
      <pc:sldChg chg="modSp delAnim">
        <pc:chgData name="phungphattrien0123456@gmail.com" userId="639bf380e7d8d746" providerId="LiveId" clId="{AC7332CD-E53F-7B4A-ABCF-BC67BCA6824F}" dt="2021-03-29T05:43:01.301" v="108" actId="2711"/>
        <pc:sldMkLst>
          <pc:docMk/>
          <pc:sldMk cId="0" sldId="258"/>
        </pc:sldMkLst>
        <pc:spChg chg="mod">
          <ac:chgData name="phungphattrien0123456@gmail.com" userId="639bf380e7d8d746" providerId="LiveId" clId="{AC7332CD-E53F-7B4A-ABCF-BC67BCA6824F}" dt="2021-03-29T05:43:01.301" v="108" actId="2711"/>
          <ac:spMkLst>
            <pc:docMk/>
            <pc:sldMk cId="0" sldId="258"/>
            <ac:spMk id="3085" creationId="{D3F834E1-132F-4862-8A30-84ECE8E330AC}"/>
          </ac:spMkLst>
        </pc:spChg>
      </pc:sldChg>
      <pc:sldChg chg="modSp addAnim delAnim">
        <pc:chgData name="phungphattrien0123456@gmail.com" userId="639bf380e7d8d746" providerId="LiveId" clId="{AC7332CD-E53F-7B4A-ABCF-BC67BCA6824F}" dt="2021-03-29T05:52:11.867" v="298" actId="27696"/>
        <pc:sldMkLst>
          <pc:docMk/>
          <pc:sldMk cId="0" sldId="259"/>
        </pc:sldMkLst>
        <pc:spChg chg="mod">
          <ac:chgData name="phungphattrien0123456@gmail.com" userId="639bf380e7d8d746" providerId="LiveId" clId="{AC7332CD-E53F-7B4A-ABCF-BC67BCA6824F}" dt="2021-03-29T05:44:44.159" v="206" actId="2711"/>
          <ac:spMkLst>
            <pc:docMk/>
            <pc:sldMk cId="0" sldId="259"/>
            <ac:spMk id="15" creationId="{F3BDADF6-D162-4388-98EC-B4D7C8E13914}"/>
          </ac:spMkLst>
        </pc:spChg>
        <pc:spChg chg="mod">
          <ac:chgData name="phungphattrien0123456@gmail.com" userId="639bf380e7d8d746" providerId="LiveId" clId="{AC7332CD-E53F-7B4A-ABCF-BC67BCA6824F}" dt="2021-03-29T05:51:53.031" v="293" actId="13822"/>
          <ac:spMkLst>
            <pc:docMk/>
            <pc:sldMk cId="0" sldId="259"/>
            <ac:spMk id="18" creationId="{B0F570AF-3528-4D60-ACC1-B5AA22548341}"/>
          </ac:spMkLst>
        </pc:spChg>
        <pc:spChg chg="mod">
          <ac:chgData name="phungphattrien0123456@gmail.com" userId="639bf380e7d8d746" providerId="LiveId" clId="{AC7332CD-E53F-7B4A-ABCF-BC67BCA6824F}" dt="2021-03-29T05:44:46.854" v="207" actId="2711"/>
          <ac:spMkLst>
            <pc:docMk/>
            <pc:sldMk cId="0" sldId="259"/>
            <ac:spMk id="19" creationId="{74363390-5146-4200-A216-1BE9246A4FCC}"/>
          </ac:spMkLst>
        </pc:spChg>
        <pc:spChg chg="mod">
          <ac:chgData name="phungphattrien0123456@gmail.com" userId="639bf380e7d8d746" providerId="LiveId" clId="{AC7332CD-E53F-7B4A-ABCF-BC67BCA6824F}" dt="2021-03-29T05:44:50.169" v="208" actId="2711"/>
          <ac:spMkLst>
            <pc:docMk/>
            <pc:sldMk cId="0" sldId="259"/>
            <ac:spMk id="14341" creationId="{89D514CD-F0BA-40B9-9301-9A6B7A75B48F}"/>
          </ac:spMkLst>
        </pc:spChg>
        <pc:spChg chg="mod">
          <ac:chgData name="phungphattrien0123456@gmail.com" userId="639bf380e7d8d746" providerId="LiveId" clId="{AC7332CD-E53F-7B4A-ABCF-BC67BCA6824F}" dt="2021-03-29T05:44:53.305" v="209" actId="2711"/>
          <ac:spMkLst>
            <pc:docMk/>
            <pc:sldMk cId="0" sldId="259"/>
            <ac:spMk id="14342" creationId="{BF33E275-50EA-4826-B2DA-7F47B628D39D}"/>
          </ac:spMkLst>
        </pc:spChg>
        <pc:spChg chg="mod">
          <ac:chgData name="phungphattrien0123456@gmail.com" userId="639bf380e7d8d746" providerId="LiveId" clId="{AC7332CD-E53F-7B4A-ABCF-BC67BCA6824F}" dt="2021-03-29T05:44:57.001" v="210" actId="2711"/>
          <ac:spMkLst>
            <pc:docMk/>
            <pc:sldMk cId="0" sldId="259"/>
            <ac:spMk id="14343" creationId="{9CF517BD-BE0D-4309-90EE-E34C729D4D0A}"/>
          </ac:spMkLst>
        </pc:spChg>
      </pc:sldChg>
      <pc:sldChg chg="modSp">
        <pc:chgData name="phungphattrien0123456@gmail.com" userId="639bf380e7d8d746" providerId="LiveId" clId="{AC7332CD-E53F-7B4A-ABCF-BC67BCA6824F}" dt="2021-03-29T05:44:22.204" v="205" actId="20577"/>
        <pc:sldMkLst>
          <pc:docMk/>
          <pc:sldMk cId="0" sldId="287"/>
        </pc:sldMkLst>
        <pc:spChg chg="mod">
          <ac:chgData name="phungphattrien0123456@gmail.com" userId="639bf380e7d8d746" providerId="LiveId" clId="{AC7332CD-E53F-7B4A-ABCF-BC67BCA6824F}" dt="2021-03-29T05:44:22.204" v="205" actId="20577"/>
          <ac:spMkLst>
            <pc:docMk/>
            <pc:sldMk cId="0" sldId="287"/>
            <ac:spMk id="5" creationId="{E1FFEB8D-1A4D-4F2B-8C41-9C9EC4BB6BE8}"/>
          </ac:spMkLst>
        </pc:spChg>
      </pc:sldChg>
      <pc:sldChg chg="modSp delAnim">
        <pc:chgData name="phungphattrien0123456@gmail.com" userId="639bf380e7d8d746" providerId="LiveId" clId="{AC7332CD-E53F-7B4A-ABCF-BC67BCA6824F}" dt="2021-03-29T05:43:07.297" v="109" actId="2711"/>
        <pc:sldMkLst>
          <pc:docMk/>
          <pc:sldMk cId="0" sldId="303"/>
        </pc:sldMkLst>
        <pc:spChg chg="mod">
          <ac:chgData name="phungphattrien0123456@gmail.com" userId="639bf380e7d8d746" providerId="LiveId" clId="{AC7332CD-E53F-7B4A-ABCF-BC67BCA6824F}" dt="2021-03-29T05:43:07.297" v="109" actId="2711"/>
          <ac:spMkLst>
            <pc:docMk/>
            <pc:sldMk cId="0" sldId="303"/>
            <ac:spMk id="9" creationId="{B5F4594A-1C2C-4876-B876-1EC408FDF927}"/>
          </ac:spMkLst>
        </pc:spChg>
      </pc:sldChg>
      <pc:sldChg chg="modSp">
        <pc:chgData name="phungphattrien0123456@gmail.com" userId="639bf380e7d8d746" providerId="LiveId" clId="{AC7332CD-E53F-7B4A-ABCF-BC67BCA6824F}" dt="2021-03-29T05:43:13.540" v="110" actId="2711"/>
        <pc:sldMkLst>
          <pc:docMk/>
          <pc:sldMk cId="0" sldId="307"/>
        </pc:sldMkLst>
        <pc:spChg chg="mod">
          <ac:chgData name="phungphattrien0123456@gmail.com" userId="639bf380e7d8d746" providerId="LiveId" clId="{AC7332CD-E53F-7B4A-ABCF-BC67BCA6824F}" dt="2021-03-29T05:43:13.540" v="110" actId="2711"/>
          <ac:spMkLst>
            <pc:docMk/>
            <pc:sldMk cId="0" sldId="307"/>
            <ac:spMk id="8" creationId="{43909F1D-BC6A-4FAB-AA2C-A42064928BAA}"/>
          </ac:spMkLst>
        </pc:spChg>
      </pc:sldChg>
      <pc:sldChg chg="modSp">
        <pc:chgData name="phungphattrien0123456@gmail.com" userId="639bf380e7d8d746" providerId="LiveId" clId="{AC7332CD-E53F-7B4A-ABCF-BC67BCA6824F}" dt="2021-03-29T05:42:42.862" v="107" actId="20577"/>
        <pc:sldMkLst>
          <pc:docMk/>
          <pc:sldMk cId="0" sldId="308"/>
        </pc:sldMkLst>
        <pc:spChg chg="mod">
          <ac:chgData name="phungphattrien0123456@gmail.com" userId="639bf380e7d8d746" providerId="LiveId" clId="{AC7332CD-E53F-7B4A-ABCF-BC67BCA6824F}" dt="2021-03-29T05:42:42.862" v="107" actId="20577"/>
          <ac:spMkLst>
            <pc:docMk/>
            <pc:sldMk cId="0" sldId="308"/>
            <ac:spMk id="64514" creationId="{F9206BB6-15CF-466F-8F31-6D20A2183AAD}"/>
          </ac:spMkLst>
        </pc:spChg>
      </pc:sldChg>
      <pc:sldChg chg="modSp">
        <pc:chgData name="phungphattrien0123456@gmail.com" userId="639bf380e7d8d746" providerId="LiveId" clId="{AC7332CD-E53F-7B4A-ABCF-BC67BCA6824F}" dt="2021-03-29T05:45:00.961" v="211" actId="2711"/>
        <pc:sldMkLst>
          <pc:docMk/>
          <pc:sldMk cId="0" sldId="320"/>
        </pc:sldMkLst>
        <pc:spChg chg="mod">
          <ac:chgData name="phungphattrien0123456@gmail.com" userId="639bf380e7d8d746" providerId="LiveId" clId="{AC7332CD-E53F-7B4A-ABCF-BC67BCA6824F}" dt="2021-03-29T05:45:00.961" v="211" actId="2711"/>
          <ac:spMkLst>
            <pc:docMk/>
            <pc:sldMk cId="0" sldId="320"/>
            <ac:spMk id="110597" creationId="{733E6F4B-8128-4BEC-A4CD-A8078C0E34C7}"/>
          </ac:spMkLst>
        </pc:spChg>
      </pc:sldChg>
      <pc:sldChg chg="modSp">
        <pc:chgData name="phungphattrien0123456@gmail.com" userId="639bf380e7d8d746" providerId="LiveId" clId="{AC7332CD-E53F-7B4A-ABCF-BC67BCA6824F}" dt="2021-03-29T05:45:04.523" v="212" actId="2711"/>
        <pc:sldMkLst>
          <pc:docMk/>
          <pc:sldMk cId="0" sldId="321"/>
        </pc:sldMkLst>
        <pc:spChg chg="mod">
          <ac:chgData name="phungphattrien0123456@gmail.com" userId="639bf380e7d8d746" providerId="LiveId" clId="{AC7332CD-E53F-7B4A-ABCF-BC67BCA6824F}" dt="2021-03-29T05:45:04.523" v="212" actId="2711"/>
          <ac:spMkLst>
            <pc:docMk/>
            <pc:sldMk cId="0" sldId="321"/>
            <ac:spMk id="67590" creationId="{78D12E88-6682-40FB-B768-9FA8641882B0}"/>
          </ac:spMkLst>
        </pc:spChg>
      </pc:sldChg>
      <pc:sldChg chg="modSp">
        <pc:chgData name="phungphattrien0123456@gmail.com" userId="639bf380e7d8d746" providerId="LiveId" clId="{AC7332CD-E53F-7B4A-ABCF-BC67BCA6824F}" dt="2021-03-29T05:45:52.743" v="224" actId="2711"/>
        <pc:sldMkLst>
          <pc:docMk/>
          <pc:sldMk cId="0" sldId="331"/>
        </pc:sldMkLst>
        <pc:spChg chg="mod">
          <ac:chgData name="phungphattrien0123456@gmail.com" userId="639bf380e7d8d746" providerId="LiveId" clId="{AC7332CD-E53F-7B4A-ABCF-BC67BCA6824F}" dt="2021-03-29T05:45:49.649" v="223" actId="2711"/>
          <ac:spMkLst>
            <pc:docMk/>
            <pc:sldMk cId="0" sldId="331"/>
            <ac:spMk id="55307" creationId="{00C48EEE-F5B4-4BB4-A854-A72505C38FE1}"/>
          </ac:spMkLst>
        </pc:spChg>
        <pc:spChg chg="mod">
          <ac:chgData name="phungphattrien0123456@gmail.com" userId="639bf380e7d8d746" providerId="LiveId" clId="{AC7332CD-E53F-7B4A-ABCF-BC67BCA6824F}" dt="2021-03-29T05:45:52.743" v="224" actId="2711"/>
          <ac:spMkLst>
            <pc:docMk/>
            <pc:sldMk cId="0" sldId="331"/>
            <ac:spMk id="55314" creationId="{89B1E4CA-DA7B-463E-AAD9-1CE81B24E90D}"/>
          </ac:spMkLst>
        </pc:spChg>
      </pc:sldChg>
      <pc:sldChg chg="modSp">
        <pc:chgData name="phungphattrien0123456@gmail.com" userId="639bf380e7d8d746" providerId="LiveId" clId="{AC7332CD-E53F-7B4A-ABCF-BC67BCA6824F}" dt="2021-03-29T05:46:19.867" v="232" actId="2711"/>
        <pc:sldMkLst>
          <pc:docMk/>
          <pc:sldMk cId="0" sldId="332"/>
        </pc:sldMkLst>
        <pc:spChg chg="mod">
          <ac:chgData name="phungphattrien0123456@gmail.com" userId="639bf380e7d8d746" providerId="LiveId" clId="{AC7332CD-E53F-7B4A-ABCF-BC67BCA6824F}" dt="2021-03-29T05:46:12.506" v="229" actId="2711"/>
          <ac:spMkLst>
            <pc:docMk/>
            <pc:sldMk cId="0" sldId="332"/>
            <ac:spMk id="19" creationId="{9FFBFD3C-AD7B-406F-B603-6BE51E880DA9}"/>
          </ac:spMkLst>
        </pc:spChg>
        <pc:spChg chg="mod">
          <ac:chgData name="phungphattrien0123456@gmail.com" userId="639bf380e7d8d746" providerId="LiveId" clId="{AC7332CD-E53F-7B4A-ABCF-BC67BCA6824F}" dt="2021-03-29T05:46:17.466" v="231" actId="2711"/>
          <ac:spMkLst>
            <pc:docMk/>
            <pc:sldMk cId="0" sldId="332"/>
            <ac:spMk id="25609" creationId="{1537E3A0-05AC-4460-99D7-422815CC8AA8}"/>
          </ac:spMkLst>
        </pc:spChg>
        <pc:spChg chg="mod">
          <ac:chgData name="phungphattrien0123456@gmail.com" userId="639bf380e7d8d746" providerId="LiveId" clId="{AC7332CD-E53F-7B4A-ABCF-BC67BCA6824F}" dt="2021-03-29T05:46:15.136" v="230" actId="2711"/>
          <ac:spMkLst>
            <pc:docMk/>
            <pc:sldMk cId="0" sldId="332"/>
            <ac:spMk id="25610" creationId="{0B9B4E5E-7525-4ADE-9E2B-9CC20E0A4AC6}"/>
          </ac:spMkLst>
        </pc:spChg>
        <pc:spChg chg="mod">
          <ac:chgData name="phungphattrien0123456@gmail.com" userId="639bf380e7d8d746" providerId="LiveId" clId="{AC7332CD-E53F-7B4A-ABCF-BC67BCA6824F}" dt="2021-03-29T05:46:19.867" v="232" actId="2711"/>
          <ac:spMkLst>
            <pc:docMk/>
            <pc:sldMk cId="0" sldId="332"/>
            <ac:spMk id="25611" creationId="{75CCB12A-84A6-46F8-90BA-B8D4FF317A81}"/>
          </ac:spMkLst>
        </pc:spChg>
      </pc:sldChg>
      <pc:sldChg chg="modSp">
        <pc:chgData name="phungphattrien0123456@gmail.com" userId="639bf380e7d8d746" providerId="LiveId" clId="{AC7332CD-E53F-7B4A-ABCF-BC67BCA6824F}" dt="2021-03-29T05:46:23.171" v="233" actId="2711"/>
        <pc:sldMkLst>
          <pc:docMk/>
          <pc:sldMk cId="0" sldId="335"/>
        </pc:sldMkLst>
        <pc:spChg chg="mod">
          <ac:chgData name="phungphattrien0123456@gmail.com" userId="639bf380e7d8d746" providerId="LiveId" clId="{AC7332CD-E53F-7B4A-ABCF-BC67BCA6824F}" dt="2021-03-29T05:46:23.171" v="233" actId="2711"/>
          <ac:spMkLst>
            <pc:docMk/>
            <pc:sldMk cId="0" sldId="335"/>
            <ac:spMk id="80907" creationId="{9CC86288-B506-4C20-8D17-250859F8ABB4}"/>
          </ac:spMkLst>
        </pc:spChg>
      </pc:sldChg>
      <pc:sldChg chg="modSp">
        <pc:chgData name="phungphattrien0123456@gmail.com" userId="639bf380e7d8d746" providerId="LiveId" clId="{AC7332CD-E53F-7B4A-ABCF-BC67BCA6824F}" dt="2021-03-29T05:47:13.709" v="252" actId="2711"/>
        <pc:sldMkLst>
          <pc:docMk/>
          <pc:sldMk cId="0" sldId="341"/>
        </pc:sldMkLst>
        <pc:spChg chg="mod">
          <ac:chgData name="phungphattrien0123456@gmail.com" userId="639bf380e7d8d746" providerId="LiveId" clId="{AC7332CD-E53F-7B4A-ABCF-BC67BCA6824F}" dt="2021-03-29T05:47:04.413" v="248" actId="2711"/>
          <ac:spMkLst>
            <pc:docMk/>
            <pc:sldMk cId="0" sldId="341"/>
            <ac:spMk id="10" creationId="{80AFC158-1358-44FE-B367-262E3BF1DF61}"/>
          </ac:spMkLst>
        </pc:spChg>
        <pc:spChg chg="mod">
          <ac:chgData name="phungphattrien0123456@gmail.com" userId="639bf380e7d8d746" providerId="LiveId" clId="{AC7332CD-E53F-7B4A-ABCF-BC67BCA6824F}" dt="2021-03-29T05:47:08.947" v="250" actId="2711"/>
          <ac:spMkLst>
            <pc:docMk/>
            <pc:sldMk cId="0" sldId="341"/>
            <ac:spMk id="30724" creationId="{0D101FB5-7E42-48DF-9688-08A800B1456C}"/>
          </ac:spMkLst>
        </pc:spChg>
        <pc:spChg chg="mod">
          <ac:chgData name="phungphattrien0123456@gmail.com" userId="639bf380e7d8d746" providerId="LiveId" clId="{AC7332CD-E53F-7B4A-ABCF-BC67BCA6824F}" dt="2021-03-29T05:47:06.744" v="249" actId="2711"/>
          <ac:spMkLst>
            <pc:docMk/>
            <pc:sldMk cId="0" sldId="341"/>
            <ac:spMk id="30725" creationId="{876A6E4F-5B21-43DC-97C0-AD72716EE350}"/>
          </ac:spMkLst>
        </pc:spChg>
        <pc:spChg chg="mod">
          <ac:chgData name="phungphattrien0123456@gmail.com" userId="639bf380e7d8d746" providerId="LiveId" clId="{AC7332CD-E53F-7B4A-ABCF-BC67BCA6824F}" dt="2021-03-29T05:47:13.709" v="252" actId="2711"/>
          <ac:spMkLst>
            <pc:docMk/>
            <pc:sldMk cId="0" sldId="341"/>
            <ac:spMk id="30726" creationId="{F3CA34F3-2E78-49FE-831C-8442AF4CDB1C}"/>
          </ac:spMkLst>
        </pc:spChg>
        <pc:spChg chg="mod">
          <ac:chgData name="phungphattrien0123456@gmail.com" userId="639bf380e7d8d746" providerId="LiveId" clId="{AC7332CD-E53F-7B4A-ABCF-BC67BCA6824F}" dt="2021-03-29T05:47:11.608" v="251" actId="2711"/>
          <ac:spMkLst>
            <pc:docMk/>
            <pc:sldMk cId="0" sldId="341"/>
            <ac:spMk id="30728" creationId="{4F29E684-CC87-4DEF-8626-F7CDBBA2E9D7}"/>
          </ac:spMkLst>
        </pc:spChg>
        <pc:spChg chg="mod">
          <ac:chgData name="phungphattrien0123456@gmail.com" userId="639bf380e7d8d746" providerId="LiveId" clId="{AC7332CD-E53F-7B4A-ABCF-BC67BCA6824F}" dt="2021-03-29T05:47:02.079" v="247" actId="2711"/>
          <ac:spMkLst>
            <pc:docMk/>
            <pc:sldMk cId="0" sldId="341"/>
            <ac:spMk id="30729" creationId="{8AC24066-28B1-4A4E-8762-403DE503306A}"/>
          </ac:spMkLst>
        </pc:spChg>
      </pc:sldChg>
      <pc:sldChg chg="modSp">
        <pc:chgData name="phungphattrien0123456@gmail.com" userId="639bf380e7d8d746" providerId="LiveId" clId="{AC7332CD-E53F-7B4A-ABCF-BC67BCA6824F}" dt="2021-03-29T05:47:18.200" v="253" actId="2711"/>
        <pc:sldMkLst>
          <pc:docMk/>
          <pc:sldMk cId="0" sldId="342"/>
        </pc:sldMkLst>
        <pc:spChg chg="mod">
          <ac:chgData name="phungphattrien0123456@gmail.com" userId="639bf380e7d8d746" providerId="LiveId" clId="{AC7332CD-E53F-7B4A-ABCF-BC67BCA6824F}" dt="2021-03-29T05:47:18.200" v="253" actId="2711"/>
          <ac:spMkLst>
            <pc:docMk/>
            <pc:sldMk cId="0" sldId="342"/>
            <ac:spMk id="31747" creationId="{C14FD896-649B-4A87-BC79-17E92DBDB0BA}"/>
          </ac:spMkLst>
        </pc:spChg>
      </pc:sldChg>
      <pc:sldChg chg="modSp">
        <pc:chgData name="phungphattrien0123456@gmail.com" userId="639bf380e7d8d746" providerId="LiveId" clId="{AC7332CD-E53F-7B4A-ABCF-BC67BCA6824F}" dt="2021-03-29T05:47:24.007" v="254" actId="2711"/>
        <pc:sldMkLst>
          <pc:docMk/>
          <pc:sldMk cId="0" sldId="344"/>
        </pc:sldMkLst>
        <pc:spChg chg="mod">
          <ac:chgData name="phungphattrien0123456@gmail.com" userId="639bf380e7d8d746" providerId="LiveId" clId="{AC7332CD-E53F-7B4A-ABCF-BC67BCA6824F}" dt="2021-03-29T05:47:24.007" v="254" actId="2711"/>
          <ac:spMkLst>
            <pc:docMk/>
            <pc:sldMk cId="0" sldId="344"/>
            <ac:spMk id="101379" creationId="{D0C86391-E5C5-40EC-B838-049834F978F3}"/>
          </ac:spMkLst>
        </pc:spChg>
      </pc:sldChg>
      <pc:sldChg chg="modSp">
        <pc:chgData name="phungphattrien0123456@gmail.com" userId="639bf380e7d8d746" providerId="LiveId" clId="{AC7332CD-E53F-7B4A-ABCF-BC67BCA6824F}" dt="2021-03-29T05:47:27.147" v="255" actId="2711"/>
        <pc:sldMkLst>
          <pc:docMk/>
          <pc:sldMk cId="0" sldId="345"/>
        </pc:sldMkLst>
        <pc:spChg chg="mod">
          <ac:chgData name="phungphattrien0123456@gmail.com" userId="639bf380e7d8d746" providerId="LiveId" clId="{AC7332CD-E53F-7B4A-ABCF-BC67BCA6824F}" dt="2021-03-29T05:47:27.147" v="255" actId="2711"/>
          <ac:spMkLst>
            <pc:docMk/>
            <pc:sldMk cId="0" sldId="345"/>
            <ac:spMk id="102404" creationId="{AB24ACA6-B16B-4401-BDF1-4009FAA3702F}"/>
          </ac:spMkLst>
        </pc:spChg>
      </pc:sldChg>
      <pc:sldChg chg="modSp">
        <pc:chgData name="phungphattrien0123456@gmail.com" userId="639bf380e7d8d746" providerId="LiveId" clId="{AC7332CD-E53F-7B4A-ABCF-BC67BCA6824F}" dt="2021-03-29T05:47:31.154" v="256" actId="2711"/>
        <pc:sldMkLst>
          <pc:docMk/>
          <pc:sldMk cId="0" sldId="346"/>
        </pc:sldMkLst>
        <pc:spChg chg="mod">
          <ac:chgData name="phungphattrien0123456@gmail.com" userId="639bf380e7d8d746" providerId="LiveId" clId="{AC7332CD-E53F-7B4A-ABCF-BC67BCA6824F}" dt="2021-03-29T05:47:31.154" v="256" actId="2711"/>
          <ac:spMkLst>
            <pc:docMk/>
            <pc:sldMk cId="0" sldId="346"/>
            <ac:spMk id="103428" creationId="{D83C178D-8499-4348-B86C-6ECEBE98947D}"/>
          </ac:spMkLst>
        </pc:spChg>
      </pc:sldChg>
      <pc:sldChg chg="modSp">
        <pc:chgData name="phungphattrien0123456@gmail.com" userId="639bf380e7d8d746" providerId="LiveId" clId="{AC7332CD-E53F-7B4A-ABCF-BC67BCA6824F}" dt="2021-03-29T05:47:34.710" v="257" actId="2711"/>
        <pc:sldMkLst>
          <pc:docMk/>
          <pc:sldMk cId="0" sldId="347"/>
        </pc:sldMkLst>
        <pc:spChg chg="mod">
          <ac:chgData name="phungphattrien0123456@gmail.com" userId="639bf380e7d8d746" providerId="LiveId" clId="{AC7332CD-E53F-7B4A-ABCF-BC67BCA6824F}" dt="2021-03-29T05:47:34.710" v="257" actId="2711"/>
          <ac:spMkLst>
            <pc:docMk/>
            <pc:sldMk cId="0" sldId="347"/>
            <ac:spMk id="104451" creationId="{90555E10-417C-4ABD-BA69-4927AA2E2632}"/>
          </ac:spMkLst>
        </pc:spChg>
      </pc:sldChg>
      <pc:sldChg chg="modSp">
        <pc:chgData name="phungphattrien0123456@gmail.com" userId="639bf380e7d8d746" providerId="LiveId" clId="{AC7332CD-E53F-7B4A-ABCF-BC67BCA6824F}" dt="2021-03-29T05:47:50.834" v="262" actId="2711"/>
        <pc:sldMkLst>
          <pc:docMk/>
          <pc:sldMk cId="0" sldId="348"/>
        </pc:sldMkLst>
        <pc:spChg chg="mod">
          <ac:chgData name="phungphattrien0123456@gmail.com" userId="639bf380e7d8d746" providerId="LiveId" clId="{AC7332CD-E53F-7B4A-ABCF-BC67BCA6824F}" dt="2021-03-29T05:47:50.834" v="262" actId="2711"/>
          <ac:spMkLst>
            <pc:docMk/>
            <pc:sldMk cId="0" sldId="348"/>
            <ac:spMk id="7" creationId="{CA0FDD04-FE43-45CD-A20F-74AAA6DA72FE}"/>
          </ac:spMkLst>
        </pc:spChg>
      </pc:sldChg>
      <pc:sldChg chg="modSp">
        <pc:chgData name="phungphattrien0123456@gmail.com" userId="639bf380e7d8d746" providerId="LiveId" clId="{AC7332CD-E53F-7B4A-ABCF-BC67BCA6824F}" dt="2021-03-29T05:47:57.660" v="265" actId="2711"/>
        <pc:sldMkLst>
          <pc:docMk/>
          <pc:sldMk cId="1515615392" sldId="349"/>
        </pc:sldMkLst>
        <pc:spChg chg="mod">
          <ac:chgData name="phungphattrien0123456@gmail.com" userId="639bf380e7d8d746" providerId="LiveId" clId="{AC7332CD-E53F-7B4A-ABCF-BC67BCA6824F}" dt="2021-03-29T05:47:57.660" v="265" actId="2711"/>
          <ac:spMkLst>
            <pc:docMk/>
            <pc:sldMk cId="1515615392" sldId="349"/>
            <ac:spMk id="106500" creationId="{04DE8032-064B-4C23-A314-A78499950A9F}"/>
          </ac:spMkLst>
        </pc:spChg>
      </pc:sldChg>
      <pc:sldChg chg="modSp">
        <pc:chgData name="phungphattrien0123456@gmail.com" userId="639bf380e7d8d746" providerId="LiveId" clId="{AC7332CD-E53F-7B4A-ABCF-BC67BCA6824F}" dt="2021-03-29T05:48:00.881" v="266" actId="2711"/>
        <pc:sldMkLst>
          <pc:docMk/>
          <pc:sldMk cId="0" sldId="359"/>
        </pc:sldMkLst>
        <pc:spChg chg="mod">
          <ac:chgData name="phungphattrien0123456@gmail.com" userId="639bf380e7d8d746" providerId="LiveId" clId="{AC7332CD-E53F-7B4A-ABCF-BC67BCA6824F}" dt="2021-03-29T05:48:00.881" v="266" actId="2711"/>
          <ac:spMkLst>
            <pc:docMk/>
            <pc:sldMk cId="0" sldId="359"/>
            <ac:spMk id="134147" creationId="{71E20402-281D-4375-A823-8E7A85D8B08B}"/>
          </ac:spMkLst>
        </pc:spChg>
      </pc:sldChg>
      <pc:sldChg chg="modSp">
        <pc:chgData name="phungphattrien0123456@gmail.com" userId="639bf380e7d8d746" providerId="LiveId" clId="{AC7332CD-E53F-7B4A-ABCF-BC67BCA6824F}" dt="2021-03-29T05:48:08.020" v="268" actId="2711"/>
        <pc:sldMkLst>
          <pc:docMk/>
          <pc:sldMk cId="0" sldId="360"/>
        </pc:sldMkLst>
        <pc:spChg chg="mod">
          <ac:chgData name="phungphattrien0123456@gmail.com" userId="639bf380e7d8d746" providerId="LiveId" clId="{AC7332CD-E53F-7B4A-ABCF-BC67BCA6824F}" dt="2021-03-29T05:48:08.020" v="268" actId="2711"/>
          <ac:spMkLst>
            <pc:docMk/>
            <pc:sldMk cId="0" sldId="360"/>
            <ac:spMk id="117762" creationId="{D28B185A-4DAB-4654-B282-7C7BF19EABFE}"/>
          </ac:spMkLst>
        </pc:spChg>
        <pc:spChg chg="mod">
          <ac:chgData name="phungphattrien0123456@gmail.com" userId="639bf380e7d8d746" providerId="LiveId" clId="{AC7332CD-E53F-7B4A-ABCF-BC67BCA6824F}" dt="2021-03-29T05:48:04.651" v="267" actId="2711"/>
          <ac:spMkLst>
            <pc:docMk/>
            <pc:sldMk cId="0" sldId="360"/>
            <ac:spMk id="117765" creationId="{AFD681F6-6E75-4B6D-B9B6-B5AE9CB4AE7E}"/>
          </ac:spMkLst>
        </pc:spChg>
      </pc:sldChg>
      <pc:sldChg chg="modSp">
        <pc:chgData name="phungphattrien0123456@gmail.com" userId="639bf380e7d8d746" providerId="LiveId" clId="{AC7332CD-E53F-7B4A-ABCF-BC67BCA6824F}" dt="2021-03-29T05:45:41.160" v="221" actId="2711"/>
        <pc:sldMkLst>
          <pc:docMk/>
          <pc:sldMk cId="0" sldId="367"/>
        </pc:sldMkLst>
        <pc:spChg chg="mod">
          <ac:chgData name="phungphattrien0123456@gmail.com" userId="639bf380e7d8d746" providerId="LiveId" clId="{AC7332CD-E53F-7B4A-ABCF-BC67BCA6824F}" dt="2021-03-29T05:45:41.160" v="221" actId="2711"/>
          <ac:spMkLst>
            <pc:docMk/>
            <pc:sldMk cId="0" sldId="367"/>
            <ac:spMk id="19459" creationId="{4E09803B-BB71-4969-8A69-DFC99BDCF932}"/>
          </ac:spMkLst>
        </pc:spChg>
      </pc:sldChg>
      <pc:sldChg chg="modSp">
        <pc:chgData name="phungphattrien0123456@gmail.com" userId="639bf380e7d8d746" providerId="LiveId" clId="{AC7332CD-E53F-7B4A-ABCF-BC67BCA6824F}" dt="2021-03-29T05:48:41.834" v="280" actId="2711"/>
        <pc:sldMkLst>
          <pc:docMk/>
          <pc:sldMk cId="0" sldId="370"/>
        </pc:sldMkLst>
        <pc:spChg chg="mod">
          <ac:chgData name="phungphattrien0123456@gmail.com" userId="639bf380e7d8d746" providerId="LiveId" clId="{AC7332CD-E53F-7B4A-ABCF-BC67BCA6824F}" dt="2021-03-29T05:48:41.834" v="280" actId="2711"/>
          <ac:spMkLst>
            <pc:docMk/>
            <pc:sldMk cId="0" sldId="370"/>
            <ac:spMk id="4" creationId="{F219E0F3-F19F-475A-AC46-D89F0DB164A8}"/>
          </ac:spMkLst>
        </pc:spChg>
      </pc:sldChg>
      <pc:sldChg chg="modSp">
        <pc:chgData name="phungphattrien0123456@gmail.com" userId="639bf380e7d8d746" providerId="LiveId" clId="{AC7332CD-E53F-7B4A-ABCF-BC67BCA6824F}" dt="2021-03-29T05:43:17.836" v="111" actId="2711"/>
        <pc:sldMkLst>
          <pc:docMk/>
          <pc:sldMk cId="0" sldId="379"/>
        </pc:sldMkLst>
        <pc:spChg chg="mod">
          <ac:chgData name="phungphattrien0123456@gmail.com" userId="639bf380e7d8d746" providerId="LiveId" clId="{AC7332CD-E53F-7B4A-ABCF-BC67BCA6824F}" dt="2021-03-29T05:43:17.836" v="111" actId="2711"/>
          <ac:spMkLst>
            <pc:docMk/>
            <pc:sldMk cId="0" sldId="379"/>
            <ac:spMk id="8" creationId="{F9435BE0-57C7-4AD6-9BF1-F39E25B574D4}"/>
          </ac:spMkLst>
        </pc:spChg>
      </pc:sldChg>
      <pc:sldChg chg="modSp">
        <pc:chgData name="phungphattrien0123456@gmail.com" userId="639bf380e7d8d746" providerId="LiveId" clId="{AC7332CD-E53F-7B4A-ABCF-BC67BCA6824F}" dt="2021-03-29T05:48:35.507" v="279" actId="2711"/>
        <pc:sldMkLst>
          <pc:docMk/>
          <pc:sldMk cId="0" sldId="380"/>
        </pc:sldMkLst>
        <pc:spChg chg="mod">
          <ac:chgData name="phungphattrien0123456@gmail.com" userId="639bf380e7d8d746" providerId="LiveId" clId="{AC7332CD-E53F-7B4A-ABCF-BC67BCA6824F}" dt="2021-03-29T05:48:19.351" v="270" actId="2711"/>
          <ac:spMkLst>
            <pc:docMk/>
            <pc:sldMk cId="0" sldId="380"/>
            <ac:spMk id="6" creationId="{62687066-F463-4298-BE74-157F47F19F29}"/>
          </ac:spMkLst>
        </pc:spChg>
        <pc:spChg chg="mod">
          <ac:chgData name="phungphattrien0123456@gmail.com" userId="639bf380e7d8d746" providerId="LiveId" clId="{AC7332CD-E53F-7B4A-ABCF-BC67BCA6824F}" dt="2021-03-29T05:48:21.637" v="271" actId="2711"/>
          <ac:spMkLst>
            <pc:docMk/>
            <pc:sldMk cId="0" sldId="380"/>
            <ac:spMk id="7" creationId="{CE5ED900-3BA5-4AD8-ABCF-63D0040A50E0}"/>
          </ac:spMkLst>
        </pc:spChg>
        <pc:spChg chg="mod">
          <ac:chgData name="phungphattrien0123456@gmail.com" userId="639bf380e7d8d746" providerId="LiveId" clId="{AC7332CD-E53F-7B4A-ABCF-BC67BCA6824F}" dt="2021-03-29T05:48:23.845" v="272" actId="2711"/>
          <ac:spMkLst>
            <pc:docMk/>
            <pc:sldMk cId="0" sldId="380"/>
            <ac:spMk id="8" creationId="{B434895E-86AB-4800-A417-6D271EDD19F9}"/>
          </ac:spMkLst>
        </pc:spChg>
        <pc:spChg chg="mod">
          <ac:chgData name="phungphattrien0123456@gmail.com" userId="639bf380e7d8d746" providerId="LiveId" clId="{AC7332CD-E53F-7B4A-ABCF-BC67BCA6824F}" dt="2021-03-29T05:48:26.016" v="273" actId="2711"/>
          <ac:spMkLst>
            <pc:docMk/>
            <pc:sldMk cId="0" sldId="380"/>
            <ac:spMk id="9" creationId="{11453E4E-E37F-4919-8902-AD68C46EF982}"/>
          </ac:spMkLst>
        </pc:spChg>
        <pc:spChg chg="mod">
          <ac:chgData name="phungphattrien0123456@gmail.com" userId="639bf380e7d8d746" providerId="LiveId" clId="{AC7332CD-E53F-7B4A-ABCF-BC67BCA6824F}" dt="2021-03-29T05:48:27.861" v="274" actId="2711"/>
          <ac:spMkLst>
            <pc:docMk/>
            <pc:sldMk cId="0" sldId="380"/>
            <ac:spMk id="10" creationId="{B957AE76-E49A-4B4A-8B84-7F587C576FC8}"/>
          </ac:spMkLst>
        </pc:spChg>
        <pc:spChg chg="mod">
          <ac:chgData name="phungphattrien0123456@gmail.com" userId="639bf380e7d8d746" providerId="LiveId" clId="{AC7332CD-E53F-7B4A-ABCF-BC67BCA6824F}" dt="2021-03-29T05:48:33.082" v="278" actId="2711"/>
          <ac:spMkLst>
            <pc:docMk/>
            <pc:sldMk cId="0" sldId="380"/>
            <ac:spMk id="12" creationId="{B4AB499C-6BA8-40A7-B210-5C7C4369B0FC}"/>
          </ac:spMkLst>
        </pc:spChg>
        <pc:spChg chg="mod">
          <ac:chgData name="phungphattrien0123456@gmail.com" userId="639bf380e7d8d746" providerId="LiveId" clId="{AC7332CD-E53F-7B4A-ABCF-BC67BCA6824F}" dt="2021-03-29T05:48:35.507" v="279" actId="2711"/>
          <ac:spMkLst>
            <pc:docMk/>
            <pc:sldMk cId="0" sldId="380"/>
            <ac:spMk id="13" creationId="{0A3E0620-A29D-43D1-BEB4-D34CEDE0962E}"/>
          </ac:spMkLst>
        </pc:spChg>
        <pc:spChg chg="mod">
          <ac:chgData name="phungphattrien0123456@gmail.com" userId="639bf380e7d8d746" providerId="LiveId" clId="{AC7332CD-E53F-7B4A-ABCF-BC67BCA6824F}" dt="2021-03-29T05:48:29.706" v="275" actId="2711"/>
          <ac:spMkLst>
            <pc:docMk/>
            <pc:sldMk cId="0" sldId="380"/>
            <ac:spMk id="45092" creationId="{4BC93439-0712-4528-959D-B1624B3464FE}"/>
          </ac:spMkLst>
        </pc:spChg>
      </pc:sldChg>
      <pc:sldChg chg="addSp modSp addAnim delAnim modAnim">
        <pc:chgData name="phungphattrien0123456@gmail.com" userId="639bf380e7d8d746" providerId="LiveId" clId="{AC7332CD-E53F-7B4A-ABCF-BC67BCA6824F}" dt="2021-03-29T05:50:34.177" v="289" actId="13822"/>
        <pc:sldMkLst>
          <pc:docMk/>
          <pc:sldMk cId="0" sldId="381"/>
        </pc:sldMkLst>
        <pc:spChg chg="add mod">
          <ac:chgData name="phungphattrien0123456@gmail.com" userId="639bf380e7d8d746" providerId="LiveId" clId="{AC7332CD-E53F-7B4A-ABCF-BC67BCA6824F}" dt="2021-03-29T05:50:34.177" v="289" actId="13822"/>
          <ac:spMkLst>
            <pc:docMk/>
            <pc:sldMk cId="0" sldId="381"/>
            <ac:spMk id="2" creationId="{8229B9AE-F26C-D040-9B9A-095F65362E75}"/>
          </ac:spMkLst>
        </pc:spChg>
      </pc:sldChg>
      <pc:sldChg chg="modSp addAnim delAnim">
        <pc:chgData name="phungphattrien0123456@gmail.com" userId="639bf380e7d8d746" providerId="LiveId" clId="{AC7332CD-E53F-7B4A-ABCF-BC67BCA6824F}" dt="2021-03-29T05:52:59.960" v="305" actId="27696"/>
        <pc:sldMkLst>
          <pc:docMk/>
          <pc:sldMk cId="0" sldId="382"/>
        </pc:sldMkLst>
        <pc:spChg chg="mod">
          <ac:chgData name="phungphattrien0123456@gmail.com" userId="639bf380e7d8d746" providerId="LiveId" clId="{AC7332CD-E53F-7B4A-ABCF-BC67BCA6824F}" dt="2021-03-29T05:45:27.080" v="219" actId="2711"/>
          <ac:spMkLst>
            <pc:docMk/>
            <pc:sldMk cId="0" sldId="382"/>
            <ac:spMk id="15" creationId="{80B060EB-022B-4390-9A2B-CF8D7E589DB7}"/>
          </ac:spMkLst>
        </pc:spChg>
        <pc:spChg chg="mod">
          <ac:chgData name="phungphattrien0123456@gmail.com" userId="639bf380e7d8d746" providerId="LiveId" clId="{AC7332CD-E53F-7B4A-ABCF-BC67BCA6824F}" dt="2021-03-29T05:45:24.437" v="218" actId="2711"/>
          <ac:spMkLst>
            <pc:docMk/>
            <pc:sldMk cId="0" sldId="382"/>
            <ac:spMk id="19" creationId="{ACC5BB4C-B322-4352-BAE0-6503C89CE407}"/>
          </ac:spMkLst>
        </pc:spChg>
        <pc:spChg chg="mod">
          <ac:chgData name="phungphattrien0123456@gmail.com" userId="639bf380e7d8d746" providerId="LiveId" clId="{AC7332CD-E53F-7B4A-ABCF-BC67BCA6824F}" dt="2021-03-29T05:45:13.250" v="214" actId="2711"/>
          <ac:spMkLst>
            <pc:docMk/>
            <pc:sldMk cId="0" sldId="382"/>
            <ac:spMk id="17413" creationId="{85F71D57-5A30-4A77-9322-45EDF26E68EF}"/>
          </ac:spMkLst>
        </pc:spChg>
        <pc:spChg chg="mod">
          <ac:chgData name="phungphattrien0123456@gmail.com" userId="639bf380e7d8d746" providerId="LiveId" clId="{AC7332CD-E53F-7B4A-ABCF-BC67BCA6824F}" dt="2021-03-29T05:45:09.483" v="213" actId="2711"/>
          <ac:spMkLst>
            <pc:docMk/>
            <pc:sldMk cId="0" sldId="382"/>
            <ac:spMk id="17414" creationId="{62F867C4-7A3B-4261-AC26-C9AC6731405A}"/>
          </ac:spMkLst>
        </pc:spChg>
        <pc:spChg chg="mod">
          <ac:chgData name="phungphattrien0123456@gmail.com" userId="639bf380e7d8d746" providerId="LiveId" clId="{AC7332CD-E53F-7B4A-ABCF-BC67BCA6824F}" dt="2021-03-29T05:45:15.716" v="215" actId="2711"/>
          <ac:spMkLst>
            <pc:docMk/>
            <pc:sldMk cId="0" sldId="382"/>
            <ac:spMk id="17415" creationId="{2443CE56-8E9C-4DCB-B524-50AD8BB53C2B}"/>
          </ac:spMkLst>
        </pc:spChg>
        <pc:spChg chg="mod">
          <ac:chgData name="phungphattrien0123456@gmail.com" userId="639bf380e7d8d746" providerId="LiveId" clId="{AC7332CD-E53F-7B4A-ABCF-BC67BCA6824F}" dt="2021-03-29T05:45:21.596" v="217" actId="2711"/>
          <ac:spMkLst>
            <pc:docMk/>
            <pc:sldMk cId="0" sldId="382"/>
            <ac:spMk id="17416" creationId="{52618171-074D-47F7-90B6-79626521EF0D}"/>
          </ac:spMkLst>
        </pc:spChg>
        <pc:spChg chg="mod">
          <ac:chgData name="phungphattrien0123456@gmail.com" userId="639bf380e7d8d746" providerId="LiveId" clId="{AC7332CD-E53F-7B4A-ABCF-BC67BCA6824F}" dt="2021-03-29T05:45:18.504" v="216" actId="2711"/>
          <ac:spMkLst>
            <pc:docMk/>
            <pc:sldMk cId="0" sldId="382"/>
            <ac:spMk id="17417" creationId="{74BB2E73-DB6B-4CA6-B997-35FDE5FD0294}"/>
          </ac:spMkLst>
        </pc:spChg>
      </pc:sldChg>
      <pc:sldChg chg="modSp">
        <pc:chgData name="phungphattrien0123456@gmail.com" userId="639bf380e7d8d746" providerId="LiveId" clId="{AC7332CD-E53F-7B4A-ABCF-BC67BCA6824F}" dt="2021-03-29T05:45:37.289" v="220" actId="2711"/>
        <pc:sldMkLst>
          <pc:docMk/>
          <pc:sldMk cId="0" sldId="383"/>
        </pc:sldMkLst>
        <pc:spChg chg="mod">
          <ac:chgData name="phungphattrien0123456@gmail.com" userId="639bf380e7d8d746" providerId="LiveId" clId="{AC7332CD-E53F-7B4A-ABCF-BC67BCA6824F}" dt="2021-03-29T05:45:37.289" v="220" actId="2711"/>
          <ac:spMkLst>
            <pc:docMk/>
            <pc:sldMk cId="0" sldId="383"/>
            <ac:spMk id="6" creationId="{E8820B18-FEC5-4686-A6C7-59DB8C2ED3D1}"/>
          </ac:spMkLst>
        </pc:spChg>
      </pc:sldChg>
      <pc:sldChg chg="modSp">
        <pc:chgData name="phungphattrien0123456@gmail.com" userId="639bf380e7d8d746" providerId="LiveId" clId="{AC7332CD-E53F-7B4A-ABCF-BC67BCA6824F}" dt="2021-03-29T05:45:45.003" v="222" actId="2711"/>
        <pc:sldMkLst>
          <pc:docMk/>
          <pc:sldMk cId="0" sldId="386"/>
        </pc:sldMkLst>
        <pc:spChg chg="mod">
          <ac:chgData name="phungphattrien0123456@gmail.com" userId="639bf380e7d8d746" providerId="LiveId" clId="{AC7332CD-E53F-7B4A-ABCF-BC67BCA6824F}" dt="2021-03-29T05:45:45.003" v="222" actId="2711"/>
          <ac:spMkLst>
            <pc:docMk/>
            <pc:sldMk cId="0" sldId="386"/>
            <ac:spMk id="3" creationId="{B8D813FE-3072-47D9-9EE6-EAB37C5F0575}"/>
          </ac:spMkLst>
        </pc:spChg>
      </pc:sldChg>
      <pc:sldChg chg="modSp addAnim">
        <pc:chgData name="phungphattrien0123456@gmail.com" userId="639bf380e7d8d746" providerId="LiveId" clId="{AC7332CD-E53F-7B4A-ABCF-BC67BCA6824F}" dt="2021-03-29T05:53:37.488" v="307" actId="27696"/>
        <pc:sldMkLst>
          <pc:docMk/>
          <pc:sldMk cId="0" sldId="389"/>
        </pc:sldMkLst>
        <pc:spChg chg="mod">
          <ac:chgData name="phungphattrien0123456@gmail.com" userId="639bf380e7d8d746" providerId="LiveId" clId="{AC7332CD-E53F-7B4A-ABCF-BC67BCA6824F}" dt="2021-03-29T05:46:06.403" v="228" actId="2711"/>
          <ac:spMkLst>
            <pc:docMk/>
            <pc:sldMk cId="0" sldId="389"/>
            <ac:spMk id="15" creationId="{04D40754-57A1-4704-AC78-FAA20E53C785}"/>
          </ac:spMkLst>
        </pc:spChg>
        <pc:spChg chg="mod">
          <ac:chgData name="phungphattrien0123456@gmail.com" userId="639bf380e7d8d746" providerId="LiveId" clId="{AC7332CD-E53F-7B4A-ABCF-BC67BCA6824F}" dt="2021-03-29T05:46:03.400" v="227" actId="2711"/>
          <ac:spMkLst>
            <pc:docMk/>
            <pc:sldMk cId="0" sldId="389"/>
            <ac:spMk id="19" creationId="{BA6C5EAC-8D12-4D24-A5A6-34BEC1B1292A}"/>
          </ac:spMkLst>
        </pc:spChg>
        <pc:spChg chg="mod">
          <ac:chgData name="phungphattrien0123456@gmail.com" userId="639bf380e7d8d746" providerId="LiveId" clId="{AC7332CD-E53F-7B4A-ABCF-BC67BCA6824F}" dt="2021-03-29T05:46:00.659" v="226" actId="2711"/>
          <ac:spMkLst>
            <pc:docMk/>
            <pc:sldMk cId="0" sldId="389"/>
            <ac:spMk id="23557" creationId="{AA8D81EA-5B7E-41C1-879E-80E451151B71}"/>
          </ac:spMkLst>
        </pc:spChg>
        <pc:spChg chg="mod">
          <ac:chgData name="phungphattrien0123456@gmail.com" userId="639bf380e7d8d746" providerId="LiveId" clId="{AC7332CD-E53F-7B4A-ABCF-BC67BCA6824F}" dt="2021-03-29T05:45:57.409" v="225" actId="2711"/>
          <ac:spMkLst>
            <pc:docMk/>
            <pc:sldMk cId="0" sldId="389"/>
            <ac:spMk id="23558" creationId="{160003CC-BD34-4B55-AD04-E5A0F123417E}"/>
          </ac:spMkLst>
        </pc:spChg>
      </pc:sldChg>
      <pc:sldChg chg="modSp">
        <pc:chgData name="phungphattrien0123456@gmail.com" userId="639bf380e7d8d746" providerId="LiveId" clId="{AC7332CD-E53F-7B4A-ABCF-BC67BCA6824F}" dt="2021-03-29T05:46:37.225" v="238" actId="2711"/>
        <pc:sldMkLst>
          <pc:docMk/>
          <pc:sldMk cId="0" sldId="390"/>
        </pc:sldMkLst>
        <pc:spChg chg="mod">
          <ac:chgData name="phungphattrien0123456@gmail.com" userId="639bf380e7d8d746" providerId="LiveId" clId="{AC7332CD-E53F-7B4A-ABCF-BC67BCA6824F}" dt="2021-03-29T05:46:29.806" v="235" actId="2711"/>
          <ac:spMkLst>
            <pc:docMk/>
            <pc:sldMk cId="0" sldId="390"/>
            <ac:spMk id="19" creationId="{9C92D7A0-A928-4B7F-AD26-295893A10816}"/>
          </ac:spMkLst>
        </pc:spChg>
        <pc:spChg chg="mod">
          <ac:chgData name="phungphattrien0123456@gmail.com" userId="639bf380e7d8d746" providerId="LiveId" clId="{AC7332CD-E53F-7B4A-ABCF-BC67BCA6824F}" dt="2021-03-29T05:46:27.427" v="234" actId="2711"/>
          <ac:spMkLst>
            <pc:docMk/>
            <pc:sldMk cId="0" sldId="390"/>
            <ac:spMk id="27658" creationId="{B0B4DE63-FCFF-43BF-9E77-BBD42CEBFCC1}"/>
          </ac:spMkLst>
        </pc:spChg>
        <pc:spChg chg="mod">
          <ac:chgData name="phungphattrien0123456@gmail.com" userId="639bf380e7d8d746" providerId="LiveId" clId="{AC7332CD-E53F-7B4A-ABCF-BC67BCA6824F}" dt="2021-03-29T05:46:32.342" v="236" actId="2711"/>
          <ac:spMkLst>
            <pc:docMk/>
            <pc:sldMk cId="0" sldId="390"/>
            <ac:spMk id="27659" creationId="{2FA78C5F-AED6-4758-B5A1-2E2C312AFF3D}"/>
          </ac:spMkLst>
        </pc:spChg>
        <pc:spChg chg="mod">
          <ac:chgData name="phungphattrien0123456@gmail.com" userId="639bf380e7d8d746" providerId="LiveId" clId="{AC7332CD-E53F-7B4A-ABCF-BC67BCA6824F}" dt="2021-03-29T05:46:34.801" v="237" actId="2711"/>
          <ac:spMkLst>
            <pc:docMk/>
            <pc:sldMk cId="0" sldId="390"/>
            <ac:spMk id="27660" creationId="{BAC107BA-F2D9-4195-95E3-08B18353E361}"/>
          </ac:spMkLst>
        </pc:spChg>
        <pc:spChg chg="mod">
          <ac:chgData name="phungphattrien0123456@gmail.com" userId="639bf380e7d8d746" providerId="LiveId" clId="{AC7332CD-E53F-7B4A-ABCF-BC67BCA6824F}" dt="2021-03-29T05:46:37.225" v="238" actId="2711"/>
          <ac:spMkLst>
            <pc:docMk/>
            <pc:sldMk cId="0" sldId="390"/>
            <ac:spMk id="27662" creationId="{9AE097F6-5015-4B19-B12B-7829EFB045A6}"/>
          </ac:spMkLst>
        </pc:spChg>
      </pc:sldChg>
      <pc:sldChg chg="modSp">
        <pc:chgData name="phungphattrien0123456@gmail.com" userId="639bf380e7d8d746" providerId="LiveId" clId="{AC7332CD-E53F-7B4A-ABCF-BC67BCA6824F}" dt="2021-03-29T05:46:57.865" v="246" actId="2711"/>
        <pc:sldMkLst>
          <pc:docMk/>
          <pc:sldMk cId="0" sldId="391"/>
        </pc:sldMkLst>
        <pc:spChg chg="mod">
          <ac:chgData name="phungphattrien0123456@gmail.com" userId="639bf380e7d8d746" providerId="LiveId" clId="{AC7332CD-E53F-7B4A-ABCF-BC67BCA6824F}" dt="2021-03-29T05:46:57.865" v="246" actId="2711"/>
          <ac:spMkLst>
            <pc:docMk/>
            <pc:sldMk cId="0" sldId="391"/>
            <ac:spMk id="19" creationId="{9598F932-067C-440C-9402-F93AEE27D5EA}"/>
          </ac:spMkLst>
        </pc:spChg>
        <pc:spChg chg="mod">
          <ac:chgData name="phungphattrien0123456@gmail.com" userId="639bf380e7d8d746" providerId="LiveId" clId="{AC7332CD-E53F-7B4A-ABCF-BC67BCA6824F}" dt="2021-03-29T05:46:46.147" v="241" actId="2711"/>
          <ac:spMkLst>
            <pc:docMk/>
            <pc:sldMk cId="0" sldId="391"/>
            <ac:spMk id="29704" creationId="{4D2E4902-5C9A-41D4-B145-526BCA76C1B0}"/>
          </ac:spMkLst>
        </pc:spChg>
        <pc:spChg chg="mod">
          <ac:chgData name="phungphattrien0123456@gmail.com" userId="639bf380e7d8d746" providerId="LiveId" clId="{AC7332CD-E53F-7B4A-ABCF-BC67BCA6824F}" dt="2021-03-29T05:46:44.042" v="240" actId="2711"/>
          <ac:spMkLst>
            <pc:docMk/>
            <pc:sldMk cId="0" sldId="391"/>
            <ac:spMk id="29705" creationId="{1412E901-A894-478B-AA9B-EB2F88248B70}"/>
          </ac:spMkLst>
        </pc:spChg>
        <pc:spChg chg="mod">
          <ac:chgData name="phungphattrien0123456@gmail.com" userId="639bf380e7d8d746" providerId="LiveId" clId="{AC7332CD-E53F-7B4A-ABCF-BC67BCA6824F}" dt="2021-03-29T05:46:48.414" v="242" actId="2711"/>
          <ac:spMkLst>
            <pc:docMk/>
            <pc:sldMk cId="0" sldId="391"/>
            <ac:spMk id="29706" creationId="{017379D4-95AB-47EF-B92F-74606504B1B0}"/>
          </ac:spMkLst>
        </pc:spChg>
        <pc:spChg chg="mod">
          <ac:chgData name="phungphattrien0123456@gmail.com" userId="639bf380e7d8d746" providerId="LiveId" clId="{AC7332CD-E53F-7B4A-ABCF-BC67BCA6824F}" dt="2021-03-29T05:46:50.596" v="243" actId="2711"/>
          <ac:spMkLst>
            <pc:docMk/>
            <pc:sldMk cId="0" sldId="391"/>
            <ac:spMk id="29707" creationId="{7EFD178C-2FB6-4F52-A4D7-47D2E83699FF}"/>
          </ac:spMkLst>
        </pc:spChg>
        <pc:spChg chg="mod">
          <ac:chgData name="phungphattrien0123456@gmail.com" userId="639bf380e7d8d746" providerId="LiveId" clId="{AC7332CD-E53F-7B4A-ABCF-BC67BCA6824F}" dt="2021-03-29T05:46:53.418" v="244" actId="2711"/>
          <ac:spMkLst>
            <pc:docMk/>
            <pc:sldMk cId="0" sldId="391"/>
            <ac:spMk id="29708" creationId="{1EE64D79-8280-4FDC-A3A4-25153FA82E27}"/>
          </ac:spMkLst>
        </pc:spChg>
        <pc:spChg chg="mod">
          <ac:chgData name="phungphattrien0123456@gmail.com" userId="639bf380e7d8d746" providerId="LiveId" clId="{AC7332CD-E53F-7B4A-ABCF-BC67BCA6824F}" dt="2021-03-29T05:46:55.403" v="245" actId="2711"/>
          <ac:spMkLst>
            <pc:docMk/>
            <pc:sldMk cId="0" sldId="391"/>
            <ac:spMk id="29709" creationId="{356AB8A7-B239-4DDD-BFB0-7A015D463B53}"/>
          </ac:spMkLst>
        </pc:spChg>
      </pc:sldChg>
      <pc:sldChg chg="modSp">
        <pc:chgData name="phungphattrien0123456@gmail.com" userId="639bf380e7d8d746" providerId="LiveId" clId="{AC7332CD-E53F-7B4A-ABCF-BC67BCA6824F}" dt="2021-03-29T05:46:40.836" v="239" actId="2711"/>
        <pc:sldMkLst>
          <pc:docMk/>
          <pc:sldMk cId="0" sldId="392"/>
        </pc:sldMkLst>
        <pc:spChg chg="mod">
          <ac:chgData name="phungphattrien0123456@gmail.com" userId="639bf380e7d8d746" providerId="LiveId" clId="{AC7332CD-E53F-7B4A-ABCF-BC67BCA6824F}" dt="2021-03-29T05:46:40.836" v="239" actId="2711"/>
          <ac:spMkLst>
            <pc:docMk/>
            <pc:sldMk cId="0" sldId="392"/>
            <ac:spMk id="3" creationId="{5EA9F433-54EC-4C77-83C5-2CD533DD755F}"/>
          </ac:spMkLst>
        </pc:spChg>
      </pc:sldChg>
      <pc:sldChg chg="modSp">
        <pc:chgData name="phungphattrien0123456@gmail.com" userId="639bf380e7d8d746" providerId="LiveId" clId="{AC7332CD-E53F-7B4A-ABCF-BC67BCA6824F}" dt="2021-03-29T05:47:47.464" v="261" actId="2711"/>
        <pc:sldMkLst>
          <pc:docMk/>
          <pc:sldMk cId="0" sldId="393"/>
        </pc:sldMkLst>
        <pc:spChg chg="mod">
          <ac:chgData name="phungphattrien0123456@gmail.com" userId="639bf380e7d8d746" providerId="LiveId" clId="{AC7332CD-E53F-7B4A-ABCF-BC67BCA6824F}" dt="2021-03-29T05:47:47.464" v="261" actId="2711"/>
          <ac:spMkLst>
            <pc:docMk/>
            <pc:sldMk cId="0" sldId="393"/>
            <ac:spMk id="10" creationId="{8F31686C-A239-4BE6-9E98-28C9E7A8F586}"/>
          </ac:spMkLst>
        </pc:spChg>
        <pc:spChg chg="mod">
          <ac:chgData name="phungphattrien0123456@gmail.com" userId="639bf380e7d8d746" providerId="LiveId" clId="{AC7332CD-E53F-7B4A-ABCF-BC67BCA6824F}" dt="2021-03-29T05:47:44.791" v="260" actId="2711"/>
          <ac:spMkLst>
            <pc:docMk/>
            <pc:sldMk cId="0" sldId="393"/>
            <ac:spMk id="36867" creationId="{C89BB667-C82B-49F1-B0B7-76A505EADEE2}"/>
          </ac:spMkLst>
        </pc:spChg>
        <pc:spChg chg="mod">
          <ac:chgData name="phungphattrien0123456@gmail.com" userId="639bf380e7d8d746" providerId="LiveId" clId="{AC7332CD-E53F-7B4A-ABCF-BC67BCA6824F}" dt="2021-03-29T05:47:41.526" v="259" actId="2711"/>
          <ac:spMkLst>
            <pc:docMk/>
            <pc:sldMk cId="0" sldId="393"/>
            <ac:spMk id="36869" creationId="{B980E413-6901-4128-BFA7-C0BDE1178685}"/>
          </ac:spMkLst>
        </pc:spChg>
        <pc:spChg chg="mod">
          <ac:chgData name="phungphattrien0123456@gmail.com" userId="639bf380e7d8d746" providerId="LiveId" clId="{AC7332CD-E53F-7B4A-ABCF-BC67BCA6824F}" dt="2021-03-29T05:47:38.819" v="258" actId="2711"/>
          <ac:spMkLst>
            <pc:docMk/>
            <pc:sldMk cId="0" sldId="393"/>
            <ac:spMk id="36870" creationId="{D44B5838-1901-44EC-B073-9F62FAF96355}"/>
          </ac:spMkLst>
        </pc:spChg>
      </pc:sldChg>
      <pc:sldChg chg="modSp">
        <pc:chgData name="phungphattrien0123456@gmail.com" userId="639bf380e7d8d746" providerId="LiveId" clId="{AC7332CD-E53F-7B4A-ABCF-BC67BCA6824F}" dt="2021-03-29T05:47:54.351" v="264" actId="1076"/>
        <pc:sldMkLst>
          <pc:docMk/>
          <pc:sldMk cId="0" sldId="394"/>
        </pc:sldMkLst>
        <pc:picChg chg="mod">
          <ac:chgData name="phungphattrien0123456@gmail.com" userId="639bf380e7d8d746" providerId="LiveId" clId="{AC7332CD-E53F-7B4A-ABCF-BC67BCA6824F}" dt="2021-03-29T05:47:54.351" v="264" actId="1076"/>
          <ac:picMkLst>
            <pc:docMk/>
            <pc:sldMk cId="0" sldId="394"/>
            <ac:picMk id="2" creationId="{19BE8165-ACD2-4494-94B5-ABCBADAE4F9E}"/>
          </ac:picMkLst>
        </pc:picChg>
      </pc:sldChg>
      <pc:sldChg chg="modSp">
        <pc:chgData name="phungphattrien0123456@gmail.com" userId="639bf380e7d8d746" providerId="LiveId" clId="{AC7332CD-E53F-7B4A-ABCF-BC67BCA6824F}" dt="2021-03-29T05:48:13.923" v="269" actId="2711"/>
        <pc:sldMkLst>
          <pc:docMk/>
          <pc:sldMk cId="0" sldId="395"/>
        </pc:sldMkLst>
        <pc:spChg chg="mod">
          <ac:chgData name="phungphattrien0123456@gmail.com" userId="639bf380e7d8d746" providerId="LiveId" clId="{AC7332CD-E53F-7B4A-ABCF-BC67BCA6824F}" dt="2021-03-29T05:48:13.923" v="269" actId="2711"/>
          <ac:spMkLst>
            <pc:docMk/>
            <pc:sldMk cId="0" sldId="395"/>
            <ac:spMk id="44035" creationId="{148C2ACB-FE47-4260-8FCF-07DFBBEE99DF}"/>
          </ac:spMkLst>
        </pc:spChg>
      </pc:sldChg>
    </pc:docChg>
  </pc:docChgLst>
  <pc:docChgLst>
    <pc:chgData name="phungphattrien0123456@gmail.com" userId="639bf380e7d8d746" providerId="LiveId" clId="{FBFAD79D-1CFD-2F40-8C7C-DA1FF921F55F}"/>
    <pc:docChg chg="undo custSel modSld">
      <pc:chgData name="phungphattrien0123456@gmail.com" userId="639bf380e7d8d746" providerId="LiveId" clId="{FBFAD79D-1CFD-2F40-8C7C-DA1FF921F55F}" dt="2022-01-29T13:06:15.534" v="61" actId="20577"/>
      <pc:docMkLst>
        <pc:docMk/>
      </pc:docMkLst>
      <pc:sldChg chg="addSp delSp">
        <pc:chgData name="phungphattrien0123456@gmail.com" userId="639bf380e7d8d746" providerId="LiveId" clId="{FBFAD79D-1CFD-2F40-8C7C-DA1FF921F55F}" dt="2022-01-29T13:00:46.509" v="10" actId="22"/>
        <pc:sldMkLst>
          <pc:docMk/>
          <pc:sldMk cId="0" sldId="258"/>
        </pc:sldMkLst>
        <pc:spChg chg="add">
          <ac:chgData name="phungphattrien0123456@gmail.com" userId="639bf380e7d8d746" providerId="LiveId" clId="{FBFAD79D-1CFD-2F40-8C7C-DA1FF921F55F}" dt="2022-01-29T13:00:46.509" v="10" actId="22"/>
          <ac:spMkLst>
            <pc:docMk/>
            <pc:sldMk cId="0" sldId="258"/>
            <ac:spMk id="2" creationId="{EAEDFB83-4FDC-434A-A1A2-5B97A3A07A4A}"/>
          </ac:spMkLst>
        </pc:spChg>
        <pc:spChg chg="del">
          <ac:chgData name="phungphattrien0123456@gmail.com" userId="639bf380e7d8d746" providerId="LiveId" clId="{FBFAD79D-1CFD-2F40-8C7C-DA1FF921F55F}" dt="2022-01-29T13:00:37.186" v="8" actId="478"/>
          <ac:spMkLst>
            <pc:docMk/>
            <pc:sldMk cId="0" sldId="258"/>
            <ac:spMk id="3074" creationId="{CE24F166-643D-4FC5-8408-872555189675}"/>
          </ac:spMkLst>
        </pc:spChg>
        <pc:spChg chg="del">
          <ac:chgData name="phungphattrien0123456@gmail.com" userId="639bf380e7d8d746" providerId="LiveId" clId="{FBFAD79D-1CFD-2F40-8C7C-DA1FF921F55F}" dt="2022-01-29T13:00:38.749" v="9" actId="478"/>
          <ac:spMkLst>
            <pc:docMk/>
            <pc:sldMk cId="0" sldId="258"/>
            <ac:spMk id="3085" creationId="{D3F834E1-132F-4862-8A30-84ECE8E330AC}"/>
          </ac:spMkLst>
        </pc:spChg>
      </pc:sldChg>
      <pc:sldChg chg="modSp">
        <pc:chgData name="phungphattrien0123456@gmail.com" userId="639bf380e7d8d746" providerId="LiveId" clId="{FBFAD79D-1CFD-2F40-8C7C-DA1FF921F55F}" dt="2022-01-29T13:00:11.278" v="7" actId="1076"/>
        <pc:sldMkLst>
          <pc:docMk/>
          <pc:sldMk cId="0" sldId="259"/>
        </pc:sldMkLst>
        <pc:spChg chg="mod">
          <ac:chgData name="phungphattrien0123456@gmail.com" userId="639bf380e7d8d746" providerId="LiveId" clId="{FBFAD79D-1CFD-2F40-8C7C-DA1FF921F55F}" dt="2022-01-29T12:59:51.783" v="3" actId="1076"/>
          <ac:spMkLst>
            <pc:docMk/>
            <pc:sldMk cId="0" sldId="259"/>
            <ac:spMk id="14342" creationId="{BF33E275-50EA-4826-B2DA-7F47B628D39D}"/>
          </ac:spMkLst>
        </pc:spChg>
        <pc:spChg chg="mod">
          <ac:chgData name="phungphattrien0123456@gmail.com" userId="639bf380e7d8d746" providerId="LiveId" clId="{FBFAD79D-1CFD-2F40-8C7C-DA1FF921F55F}" dt="2022-01-29T13:00:11.278" v="7" actId="1076"/>
          <ac:spMkLst>
            <pc:docMk/>
            <pc:sldMk cId="0" sldId="259"/>
            <ac:spMk id="14343" creationId="{9CF517BD-BE0D-4309-90EE-E34C729D4D0A}"/>
          </ac:spMkLst>
        </pc:spChg>
      </pc:sldChg>
      <pc:sldChg chg="addSp delSp">
        <pc:chgData name="phungphattrien0123456@gmail.com" userId="639bf380e7d8d746" providerId="LiveId" clId="{FBFAD79D-1CFD-2F40-8C7C-DA1FF921F55F}" dt="2022-01-29T13:00:56.698" v="13" actId="22"/>
        <pc:sldMkLst>
          <pc:docMk/>
          <pc:sldMk cId="0" sldId="303"/>
        </pc:sldMkLst>
        <pc:spChg chg="add">
          <ac:chgData name="phungphattrien0123456@gmail.com" userId="639bf380e7d8d746" providerId="LiveId" clId="{FBFAD79D-1CFD-2F40-8C7C-DA1FF921F55F}" dt="2022-01-29T13:00:56.698" v="13" actId="22"/>
          <ac:spMkLst>
            <pc:docMk/>
            <pc:sldMk cId="0" sldId="303"/>
            <ac:spMk id="2" creationId="{9A7007F3-0B59-D640-8682-02A2B41670AA}"/>
          </ac:spMkLst>
        </pc:spChg>
        <pc:spChg chg="del">
          <ac:chgData name="phungphattrien0123456@gmail.com" userId="639bf380e7d8d746" providerId="LiveId" clId="{FBFAD79D-1CFD-2F40-8C7C-DA1FF921F55F}" dt="2022-01-29T13:00:54.251" v="11" actId="478"/>
          <ac:spMkLst>
            <pc:docMk/>
            <pc:sldMk cId="0" sldId="303"/>
            <ac:spMk id="7" creationId="{0863DDCD-4179-47E1-AA0F-7C83285F6B68}"/>
          </ac:spMkLst>
        </pc:spChg>
        <pc:spChg chg="del">
          <ac:chgData name="phungphattrien0123456@gmail.com" userId="639bf380e7d8d746" providerId="LiveId" clId="{FBFAD79D-1CFD-2F40-8C7C-DA1FF921F55F}" dt="2022-01-29T13:00:55.548" v="12" actId="478"/>
          <ac:spMkLst>
            <pc:docMk/>
            <pc:sldMk cId="0" sldId="303"/>
            <ac:spMk id="9" creationId="{B5F4594A-1C2C-4876-B876-1EC408FDF927}"/>
          </ac:spMkLst>
        </pc:spChg>
      </pc:sldChg>
      <pc:sldChg chg="addAnim">
        <pc:chgData name="phungphattrien0123456@gmail.com" userId="639bf380e7d8d746" providerId="LiveId" clId="{FBFAD79D-1CFD-2F40-8C7C-DA1FF921F55F}" dt="2022-01-29T12:59:10.205" v="0" actId="27696"/>
        <pc:sldMkLst>
          <pc:docMk/>
          <pc:sldMk cId="0" sldId="307"/>
        </pc:sldMkLst>
      </pc:sldChg>
      <pc:sldChg chg="modSp addAnim modAnim">
        <pc:chgData name="phungphattrien0123456@gmail.com" userId="639bf380e7d8d746" providerId="LiveId" clId="{FBFAD79D-1CFD-2F40-8C7C-DA1FF921F55F}" dt="2022-01-29T13:04:16.955" v="42" actId="113"/>
        <pc:sldMkLst>
          <pc:docMk/>
          <pc:sldMk cId="0" sldId="332"/>
        </pc:sldMkLst>
        <pc:spChg chg="mod">
          <ac:chgData name="phungphattrien0123456@gmail.com" userId="639bf380e7d8d746" providerId="LiveId" clId="{FBFAD79D-1CFD-2F40-8C7C-DA1FF921F55F}" dt="2022-01-29T13:04:16.955" v="42" actId="113"/>
          <ac:spMkLst>
            <pc:docMk/>
            <pc:sldMk cId="0" sldId="332"/>
            <ac:spMk id="25609" creationId="{1537E3A0-05AC-4460-99D7-422815CC8AA8}"/>
          </ac:spMkLst>
        </pc:spChg>
      </pc:sldChg>
      <pc:sldChg chg="addAnim modAnim">
        <pc:chgData name="phungphattrien0123456@gmail.com" userId="639bf380e7d8d746" providerId="LiveId" clId="{FBFAD79D-1CFD-2F40-8C7C-DA1FF921F55F}" dt="2022-01-29T13:03:56.492" v="37" actId="27696"/>
        <pc:sldMkLst>
          <pc:docMk/>
          <pc:sldMk cId="0" sldId="341"/>
        </pc:sldMkLst>
      </pc:sldChg>
      <pc:sldChg chg="delAnim">
        <pc:chgData name="phungphattrien0123456@gmail.com" userId="639bf380e7d8d746" providerId="LiveId" clId="{FBFAD79D-1CFD-2F40-8C7C-DA1FF921F55F}" dt="2022-01-29T12:59:31.554" v="2" actId="27704"/>
        <pc:sldMkLst>
          <pc:docMk/>
          <pc:sldMk cId="0" sldId="379"/>
        </pc:sldMkLst>
      </pc:sldChg>
      <pc:sldChg chg="addAnim delAnim">
        <pc:chgData name="phungphattrien0123456@gmail.com" userId="639bf380e7d8d746" providerId="LiveId" clId="{FBFAD79D-1CFD-2F40-8C7C-DA1FF921F55F}" dt="2022-01-29T13:05:47.646" v="49" actId="27696"/>
        <pc:sldMkLst>
          <pc:docMk/>
          <pc:sldMk cId="0" sldId="380"/>
        </pc:sldMkLst>
      </pc:sldChg>
      <pc:sldChg chg="modSp addAnim modAnim">
        <pc:chgData name="phungphattrien0123456@gmail.com" userId="639bf380e7d8d746" providerId="LiveId" clId="{FBFAD79D-1CFD-2F40-8C7C-DA1FF921F55F}" dt="2022-01-29T13:04:13.672" v="41" actId="113"/>
        <pc:sldMkLst>
          <pc:docMk/>
          <pc:sldMk cId="0" sldId="390"/>
        </pc:sldMkLst>
        <pc:spChg chg="mod">
          <ac:chgData name="phungphattrien0123456@gmail.com" userId="639bf380e7d8d746" providerId="LiveId" clId="{FBFAD79D-1CFD-2F40-8C7C-DA1FF921F55F}" dt="2022-01-29T13:04:13.672" v="41" actId="113"/>
          <ac:spMkLst>
            <pc:docMk/>
            <pc:sldMk cId="0" sldId="390"/>
            <ac:spMk id="27658" creationId="{B0B4DE63-FCFF-43BF-9E77-BBD42CEBFCC1}"/>
          </ac:spMkLst>
        </pc:spChg>
        <pc:spChg chg="mod">
          <ac:chgData name="phungphattrien0123456@gmail.com" userId="639bf380e7d8d746" providerId="LiveId" clId="{FBFAD79D-1CFD-2F40-8C7C-DA1FF921F55F}" dt="2022-01-29T13:04:11.897" v="40" actId="113"/>
          <ac:spMkLst>
            <pc:docMk/>
            <pc:sldMk cId="0" sldId="390"/>
            <ac:spMk id="27661" creationId="{378389B8-4C40-4B36-9D9F-3BE6BF463C07}"/>
          </ac:spMkLst>
        </pc:spChg>
      </pc:sldChg>
      <pc:sldChg chg="modSp addAnim">
        <pc:chgData name="phungphattrien0123456@gmail.com" userId="639bf380e7d8d746" providerId="LiveId" clId="{FBFAD79D-1CFD-2F40-8C7C-DA1FF921F55F}" dt="2022-01-29T13:04:05.786" v="39" actId="113"/>
        <pc:sldMkLst>
          <pc:docMk/>
          <pc:sldMk cId="0" sldId="391"/>
        </pc:sldMkLst>
        <pc:spChg chg="mod">
          <ac:chgData name="phungphattrien0123456@gmail.com" userId="639bf380e7d8d746" providerId="LiveId" clId="{FBFAD79D-1CFD-2F40-8C7C-DA1FF921F55F}" dt="2022-01-29T13:04:05.786" v="39" actId="113"/>
          <ac:spMkLst>
            <pc:docMk/>
            <pc:sldMk cId="0" sldId="391"/>
            <ac:spMk id="29704" creationId="{4D2E4902-5C9A-41D4-B145-526BCA76C1B0}"/>
          </ac:spMkLst>
        </pc:spChg>
        <pc:spChg chg="mod">
          <ac:chgData name="phungphattrien0123456@gmail.com" userId="639bf380e7d8d746" providerId="LiveId" clId="{FBFAD79D-1CFD-2F40-8C7C-DA1FF921F55F}" dt="2022-01-29T13:04:03.690" v="38" actId="113"/>
          <ac:spMkLst>
            <pc:docMk/>
            <pc:sldMk cId="0" sldId="391"/>
            <ac:spMk id="29707" creationId="{7EFD178C-2FB6-4F52-A4D7-47D2E83699FF}"/>
          </ac:spMkLst>
        </pc:spChg>
      </pc:sldChg>
      <pc:sldChg chg="addAnim modAnim">
        <pc:chgData name="phungphattrien0123456@gmail.com" userId="639bf380e7d8d746" providerId="LiveId" clId="{FBFAD79D-1CFD-2F40-8C7C-DA1FF921F55F}" dt="2022-01-29T13:04:53.365" v="44" actId="27701"/>
        <pc:sldMkLst>
          <pc:docMk/>
          <pc:sldMk cId="0" sldId="393"/>
        </pc:sldMkLst>
      </pc:sldChg>
      <pc:sldChg chg="modSp">
        <pc:chgData name="phungphattrien0123456@gmail.com" userId="639bf380e7d8d746" providerId="LiveId" clId="{FBFAD79D-1CFD-2F40-8C7C-DA1FF921F55F}" dt="2022-01-29T13:06:15.534" v="61" actId="20577"/>
        <pc:sldMkLst>
          <pc:docMk/>
          <pc:sldMk cId="0" sldId="396"/>
        </pc:sldMkLst>
        <pc:spChg chg="mod">
          <ac:chgData name="phungphattrien0123456@gmail.com" userId="639bf380e7d8d746" providerId="LiveId" clId="{FBFAD79D-1CFD-2F40-8C7C-DA1FF921F55F}" dt="2022-01-29T13:06:15.534" v="61" actId="20577"/>
          <ac:spMkLst>
            <pc:docMk/>
            <pc:sldMk cId="0" sldId="396"/>
            <ac:spMk id="6" creationId="{2D3FA74E-4556-416B-BE93-95C354979045}"/>
          </ac:spMkLst>
        </pc:spChg>
      </pc:sldChg>
      <pc:sldChg chg="modSp">
        <pc:chgData name="phungphattrien0123456@gmail.com" userId="639bf380e7d8d746" providerId="LiveId" clId="{FBFAD79D-1CFD-2F40-8C7C-DA1FF921F55F}" dt="2022-01-29T13:06:11.711" v="57" actId="20577"/>
        <pc:sldMkLst>
          <pc:docMk/>
          <pc:sldMk cId="0" sldId="397"/>
        </pc:sldMkLst>
        <pc:spChg chg="mod">
          <ac:chgData name="phungphattrien0123456@gmail.com" userId="639bf380e7d8d746" providerId="LiveId" clId="{FBFAD79D-1CFD-2F40-8C7C-DA1FF921F55F}" dt="2022-01-29T13:06:11.711" v="57" actId="20577"/>
          <ac:spMkLst>
            <pc:docMk/>
            <pc:sldMk cId="0" sldId="397"/>
            <ac:spMk id="6" creationId="{2FC56F6A-6E3A-4C73-826D-FFE13680DC29}"/>
          </ac:spMkLst>
        </pc:spChg>
      </pc:sldChg>
      <pc:sldChg chg="modSp">
        <pc:chgData name="phungphattrien0123456@gmail.com" userId="639bf380e7d8d746" providerId="LiveId" clId="{FBFAD79D-1CFD-2F40-8C7C-DA1FF921F55F}" dt="2022-01-29T13:03:15.163" v="29" actId="20577"/>
        <pc:sldMkLst>
          <pc:docMk/>
          <pc:sldMk cId="0" sldId="398"/>
        </pc:sldMkLst>
        <pc:spChg chg="mod">
          <ac:chgData name="phungphattrien0123456@gmail.com" userId="639bf380e7d8d746" providerId="LiveId" clId="{FBFAD79D-1CFD-2F40-8C7C-DA1FF921F55F}" dt="2022-01-29T13:03:15.163" v="29" actId="20577"/>
          <ac:spMkLst>
            <pc:docMk/>
            <pc:sldMk cId="0" sldId="398"/>
            <ac:spMk id="6" creationId="{50526BCD-1392-433B-8E37-5FC1E8B03444}"/>
          </ac:spMkLst>
        </pc:spChg>
      </pc:sldChg>
      <pc:sldChg chg="modSp">
        <pc:chgData name="phungphattrien0123456@gmail.com" userId="639bf380e7d8d746" providerId="LiveId" clId="{FBFAD79D-1CFD-2F40-8C7C-DA1FF921F55F}" dt="2022-01-29T13:06:05.920" v="53" actId="20577"/>
        <pc:sldMkLst>
          <pc:docMk/>
          <pc:sldMk cId="0" sldId="399"/>
        </pc:sldMkLst>
        <pc:spChg chg="mod">
          <ac:chgData name="phungphattrien0123456@gmail.com" userId="639bf380e7d8d746" providerId="LiveId" clId="{FBFAD79D-1CFD-2F40-8C7C-DA1FF921F55F}" dt="2022-01-29T13:06:05.920" v="53" actId="20577"/>
          <ac:spMkLst>
            <pc:docMk/>
            <pc:sldMk cId="0" sldId="399"/>
            <ac:spMk id="6" creationId="{3A83B7D7-ED61-40C2-A235-5AF1C9AAB9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1C382445-A01A-4B9D-9EDB-7B3807AFA3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8520F0C0-49C7-4034-AB09-FD5D8C0745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10FA7B0E-10C3-4C05-97F8-9384EEFBF2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="" xmlns:a16="http://schemas.microsoft.com/office/drawing/2014/main" id="{32C90055-D930-4957-BA75-4C583A041E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="" xmlns:a16="http://schemas.microsoft.com/office/drawing/2014/main" id="{EFFD884B-2F1C-4432-AAA6-7AE07DB0E8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="" xmlns:a16="http://schemas.microsoft.com/office/drawing/2014/main" id="{1C59BC63-D1B1-4289-AF12-1C96C95F59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63A5CFF-E3CD-48EA-BA24-9176B676A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516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159F-D717-4408-8F64-E0803A7913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0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1A0-E82E-4407-94F7-6CD09ABF5C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EDC8-EB33-4C6B-99E2-2CF818D414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74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63A7-145D-4C9C-B32C-583473A6E0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EBBE-9BD2-42DF-B840-BA57BB79C7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64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B50-83B9-42F0-B5BE-95F5010714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2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76CD-1EFE-461B-94C0-53228336DA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5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416B-8E7C-4139-9C23-49BEFCCA8B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8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AA9-A793-46F2-A332-1B8C4E482E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31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5DEE-7075-4919-9DC0-146B55A442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41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E05B-19C5-457E-8908-F62111BCE4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0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360A-5442-4084-9869-342823851A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83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nhac\Ho%20Chi%20Minh%20dep%20nhat%20ten%20Nguoi%20-%20Thach%20Thao%20%5bNCT%204697866615%5d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/index.php?title=1963&amp;action=edit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://vi.wikipedia.org/wiki/L&#225;&#187;&#133;_Ph&#225;&#186;&#173;t_&#196;&#144;&#225;&#186;&#163;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vi.wikipedia.org/wiki/H&#195;&#172;nh:HtQuangDuc.gif" TargetMode="External"/><Relationship Id="rId4" Type="http://schemas.openxmlformats.org/officeDocument/2006/relationships/hyperlink" Target="http://vi.wikipedia.org/wiki/8_th&#195;&#161;ng_5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="" xmlns:a16="http://schemas.microsoft.com/office/drawing/2014/main" id="{8611652B-908A-42AD-B5C1-40B383F4D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DF79AF26-BCF1-4920-95B0-4ACADEC2F0B1}"/>
              </a:ext>
            </a:extLst>
          </p:cNvPr>
          <p:cNvSpPr/>
          <p:nvPr/>
        </p:nvSpPr>
        <p:spPr>
          <a:xfrm>
            <a:off x="4308475" y="1295400"/>
            <a:ext cx="3581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C00000"/>
                </a:solidFill>
              </a:rPr>
              <a:t>LỊCH SỬ 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F0687C0-2B09-4D9F-A8F6-4BE46CBD919C}"/>
              </a:ext>
            </a:extLst>
          </p:cNvPr>
          <p:cNvSpPr/>
          <p:nvPr/>
        </p:nvSpPr>
        <p:spPr>
          <a:xfrm>
            <a:off x="3317875" y="2189163"/>
            <a:ext cx="55626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0505CB"/>
                </a:solidFill>
              </a:rPr>
              <a:t>CHỦ ĐỀ: VIỆT NAM TỪ NĂM 1954 ĐẾN NĂM </a:t>
            </a:r>
            <a:r>
              <a:rPr lang="en-US" altLang="en-US" sz="2800" b="1" dirty="0" smtClean="0">
                <a:solidFill>
                  <a:srgbClr val="0505CB"/>
                </a:solidFill>
              </a:rPr>
              <a:t>1975 T2</a:t>
            </a:r>
            <a:endParaRPr lang="en-US" altLang="en-US" sz="2800" b="1" dirty="0">
              <a:solidFill>
                <a:srgbClr val="0505C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="" xmlns:a16="http://schemas.microsoft.com/office/drawing/2014/main" id="{2E020DBD-0094-45DC-9728-FF80135507E9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7D2001-2A21-4A40-8CE3-739A130E1185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6629" name="Picture 4">
            <a:extLst>
              <a:ext uri="{FF2B5EF4-FFF2-40B4-BE49-F238E27FC236}">
                <a16:creationId xmlns="" xmlns:a16="http://schemas.microsoft.com/office/drawing/2014/main" id="{C876C1D2-1E8D-4A0D-B1AD-5D92096F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"/>
            <a:ext cx="9144000" cy="6854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5" descr="(7)">
            <a:extLst>
              <a:ext uri="{FF2B5EF4-FFF2-40B4-BE49-F238E27FC236}">
                <a16:creationId xmlns="" xmlns:a16="http://schemas.microsoft.com/office/drawing/2014/main" id="{6A9427A8-1B2F-43F5-BFDF-140630B0A3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5" y="5"/>
            <a:ext cx="13874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6">
            <a:extLst>
              <a:ext uri="{FF2B5EF4-FFF2-40B4-BE49-F238E27FC236}">
                <a16:creationId xmlns="" xmlns:a16="http://schemas.microsoft.com/office/drawing/2014/main" id="{5DFFEEC0-EB17-40FF-8B1C-254DCA7E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30" y="646113"/>
            <a:ext cx="230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32" name="Text Box 7">
            <a:extLst>
              <a:ext uri="{FF2B5EF4-FFF2-40B4-BE49-F238E27FC236}">
                <a16:creationId xmlns="" xmlns:a16="http://schemas.microsoft.com/office/drawing/2014/main" id="{BD292646-9903-40E9-BC3D-BED21B33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6056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33" name="Text Box 8">
            <a:extLst>
              <a:ext uri="{FF2B5EF4-FFF2-40B4-BE49-F238E27FC236}">
                <a16:creationId xmlns="" xmlns:a16="http://schemas.microsoft.com/office/drawing/2014/main" id="{853B1BE0-95F3-4F9B-A7E1-28C39FBA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8352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34" name="Text Box 9">
            <a:extLst>
              <a:ext uri="{FF2B5EF4-FFF2-40B4-BE49-F238E27FC236}">
                <a16:creationId xmlns="" xmlns:a16="http://schemas.microsoft.com/office/drawing/2014/main" id="{1F4D0F78-7455-4F1F-A396-A624CBC8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2924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0906" name="Picture 10" descr="Dai%20hoi%203">
            <a:extLst>
              <a:ext uri="{FF2B5EF4-FFF2-40B4-BE49-F238E27FC236}">
                <a16:creationId xmlns="" xmlns:a16="http://schemas.microsoft.com/office/drawing/2014/main" id="{F8430600-8236-424E-914B-F8CD3570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Text Box 11">
            <a:extLst>
              <a:ext uri="{FF2B5EF4-FFF2-40B4-BE49-F238E27FC236}">
                <a16:creationId xmlns="" xmlns:a16="http://schemas.microsoft.com/office/drawing/2014/main" id="{9CC86288-B506-4C20-8D17-250859F8A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5" y="5867400"/>
            <a:ext cx="5365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+mn-lt"/>
              </a:rPr>
              <a:t>Đại hội đại biểu toàn quốc lần thứ III của Đảng</a:t>
            </a:r>
          </a:p>
        </p:txBody>
      </p:sp>
      <p:pic>
        <p:nvPicPr>
          <p:cNvPr id="80909" name="Ho Chi Minh dep nhat ten Nguoi - Thach Thao [NCT 4697866615].mp3">
            <a:hlinkClick r:id="" action="ppaction://media"/>
            <a:extLst>
              <a:ext uri="{FF2B5EF4-FFF2-40B4-BE49-F238E27FC236}">
                <a16:creationId xmlns="" xmlns:a16="http://schemas.microsoft.com/office/drawing/2014/main" id="{14B0616F-84BD-411A-B259-91C11B3A598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094" fill="hold"/>
                                        <p:tgtEl>
                                          <p:spTgt spid="809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9"/>
                </p:tgtEl>
              </p:cMediaNode>
            </p:audio>
          </p:childTnLst>
        </p:cTn>
      </p:par>
    </p:tnLst>
    <p:bldLst>
      <p:bldP spid="809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12">
            <a:extLst>
              <a:ext uri="{FF2B5EF4-FFF2-40B4-BE49-F238E27FC236}">
                <a16:creationId xmlns="" xmlns:a16="http://schemas.microsoft.com/office/drawing/2014/main" id="{E56CBD8C-4C75-4BDC-9688-8D120EB01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802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</a:t>
            </a:r>
            <a:r>
              <a:rPr lang="vi-VN" altLang="en-US" sz="2400" b="1" dirty="0">
                <a:solidFill>
                  <a:srgbClr val="FF0000"/>
                </a:solidFill>
              </a:rPr>
              <a:t>V. MIỀN BẮC XÂY DỰNG BƯỚC ĐẦU CƠ SỞ VẬT CHẤT – KĨ THUẬT CỦA CHỦ NGHĨA XÃ HỘI (1961 – 1965)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604" name="Text Box 25">
            <a:extLst>
              <a:ext uri="{FF2B5EF4-FFF2-40B4-BE49-F238E27FC236}">
                <a16:creationId xmlns="" xmlns:a16="http://schemas.microsoft.com/office/drawing/2014/main" id="{9CE4C8E4-9520-4607-A489-C864C1E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5" name="Text Box 30">
            <a:extLst>
              <a:ext uri="{FF2B5EF4-FFF2-40B4-BE49-F238E27FC236}">
                <a16:creationId xmlns="" xmlns:a16="http://schemas.microsoft.com/office/drawing/2014/main" id="{8635AFFD-BFA9-45B4-8FFB-3FE9BF6F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30" y="112713"/>
            <a:ext cx="786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6" name="Text Box 33">
            <a:extLst>
              <a:ext uri="{FF2B5EF4-FFF2-40B4-BE49-F238E27FC236}">
                <a16:creationId xmlns="" xmlns:a16="http://schemas.microsoft.com/office/drawing/2014/main" id="{021198E5-A959-4248-85F6-FFA4B56E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-519113"/>
            <a:ext cx="7331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7" name="Text Box 10">
            <a:extLst>
              <a:ext uri="{FF2B5EF4-FFF2-40B4-BE49-F238E27FC236}">
                <a16:creationId xmlns="" xmlns:a16="http://schemas.microsoft.com/office/drawing/2014/main" id="{FBAEC07D-9FEE-42E6-8BE8-EDAF4C486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0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9" name="TextBox 1">
            <a:extLst>
              <a:ext uri="{FF2B5EF4-FFF2-40B4-BE49-F238E27FC236}">
                <a16:creationId xmlns="" xmlns:a16="http://schemas.microsoft.com/office/drawing/2014/main" id="{1537E3A0-05AC-4460-99D7-422815CC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168" y="1585357"/>
            <a:ext cx="927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III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(9-1960):</a:t>
            </a:r>
          </a:p>
        </p:txBody>
      </p:sp>
      <p:sp>
        <p:nvSpPr>
          <p:cNvPr id="25610" name="TextBox 2">
            <a:extLst>
              <a:ext uri="{FF2B5EF4-FFF2-40B4-BE49-F238E27FC236}">
                <a16:creationId xmlns="" xmlns:a16="http://schemas.microsoft.com/office/drawing/2014/main" id="{0B9B4E5E-7525-4ADE-9E2B-9CC20E0A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756" y="4922086"/>
            <a:ext cx="8980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9-1960,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III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họp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BE3668E6-2BE4-45EE-A2C5-AD4C1D2A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3321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FB7283E-042C-42DD-AAD5-09631E922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431" y="2606933"/>
            <a:ext cx="929403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505CB"/>
              </a:solidFill>
              <a:effectLst/>
            </a:endParaRP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505CB"/>
              </a:solidFill>
              <a:effectLst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89CC00C4-0F6A-48C4-BF44-627AF7BF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153" y="4356380"/>
            <a:ext cx="2124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dung: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33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12">
            <a:extLst>
              <a:ext uri="{FF2B5EF4-FFF2-40B4-BE49-F238E27FC236}">
                <a16:creationId xmlns="" xmlns:a16="http://schemas.microsoft.com/office/drawing/2014/main" id="{E56CBD8C-4C75-4BDC-9688-8D120EB01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802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</a:t>
            </a:r>
            <a:r>
              <a:rPr lang="vi-VN" altLang="en-US" sz="2400" b="1" dirty="0">
                <a:solidFill>
                  <a:srgbClr val="FF0000"/>
                </a:solidFill>
              </a:rPr>
              <a:t>V. MIỀN BẮC XÂY DỰNG BƯỚC ĐẦU CƠ SỞ VẬT CHẤT – KĨ THUẬT CỦA CHỦ NGHĨA XÃ HỘI (1961 – 1965)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604" name="Text Box 25">
            <a:extLst>
              <a:ext uri="{FF2B5EF4-FFF2-40B4-BE49-F238E27FC236}">
                <a16:creationId xmlns="" xmlns:a16="http://schemas.microsoft.com/office/drawing/2014/main" id="{9CE4C8E4-9520-4607-A489-C864C1E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5" name="Text Box 30">
            <a:extLst>
              <a:ext uri="{FF2B5EF4-FFF2-40B4-BE49-F238E27FC236}">
                <a16:creationId xmlns="" xmlns:a16="http://schemas.microsoft.com/office/drawing/2014/main" id="{8635AFFD-BFA9-45B4-8FFB-3FE9BF6F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30" y="112713"/>
            <a:ext cx="786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6" name="Text Box 33">
            <a:extLst>
              <a:ext uri="{FF2B5EF4-FFF2-40B4-BE49-F238E27FC236}">
                <a16:creationId xmlns="" xmlns:a16="http://schemas.microsoft.com/office/drawing/2014/main" id="{021198E5-A959-4248-85F6-FFA4B56E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-519113"/>
            <a:ext cx="7331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7" name="Text Box 10">
            <a:extLst>
              <a:ext uri="{FF2B5EF4-FFF2-40B4-BE49-F238E27FC236}">
                <a16:creationId xmlns="" xmlns:a16="http://schemas.microsoft.com/office/drawing/2014/main" id="{FBAEC07D-9FEE-42E6-8BE8-EDAF4C486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168" y="4717190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9" name="TextBox 1">
            <a:extLst>
              <a:ext uri="{FF2B5EF4-FFF2-40B4-BE49-F238E27FC236}">
                <a16:creationId xmlns="" xmlns:a16="http://schemas.microsoft.com/office/drawing/2014/main" id="{1537E3A0-05AC-4460-99D7-422815CC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168" y="1585357"/>
            <a:ext cx="927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III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(9-1960):</a:t>
            </a:r>
          </a:p>
        </p:txBody>
      </p:sp>
      <p:sp>
        <p:nvSpPr>
          <p:cNvPr id="25610" name="TextBox 2">
            <a:extLst>
              <a:ext uri="{FF2B5EF4-FFF2-40B4-BE49-F238E27FC236}">
                <a16:creationId xmlns="" xmlns:a16="http://schemas.microsoft.com/office/drawing/2014/main" id="{0B9B4E5E-7525-4ADE-9E2B-9CC20E0A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947" y="3114570"/>
            <a:ext cx="8980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9-1960,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III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họp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BE3668E6-2BE4-45EE-A2C5-AD4C1D2A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3321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89CC00C4-0F6A-48C4-BF44-627AF7BF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153" y="2697499"/>
            <a:ext cx="2124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1874E294-A6E0-44D2-A2BB-D70DA73F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434" y="3982064"/>
            <a:ext cx="96177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tiến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mạng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Nam: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đẩy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mạnh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mạng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phóng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Nam,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634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13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12">
            <a:extLst>
              <a:ext uri="{FF2B5EF4-FFF2-40B4-BE49-F238E27FC236}">
                <a16:creationId xmlns="" xmlns:a16="http://schemas.microsoft.com/office/drawing/2014/main" id="{E56CBD8C-4C75-4BDC-9688-8D120EB01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802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</a:t>
            </a:r>
            <a:r>
              <a:rPr lang="vi-VN" altLang="en-US" sz="2400" b="1" dirty="0">
                <a:solidFill>
                  <a:srgbClr val="FF0000"/>
                </a:solidFill>
              </a:rPr>
              <a:t>V. MIỀN BẮC XÂY DỰNG BƯỚC ĐẦU CƠ SỞ VẬT CHẤT – KĨ THUẬT CỦA CHỦ NGHĨA XÃ HỘI (1961 – 1965)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604" name="Text Box 25">
            <a:extLst>
              <a:ext uri="{FF2B5EF4-FFF2-40B4-BE49-F238E27FC236}">
                <a16:creationId xmlns="" xmlns:a16="http://schemas.microsoft.com/office/drawing/2014/main" id="{9CE4C8E4-9520-4607-A489-C864C1E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5" name="Text Box 30">
            <a:extLst>
              <a:ext uri="{FF2B5EF4-FFF2-40B4-BE49-F238E27FC236}">
                <a16:creationId xmlns="" xmlns:a16="http://schemas.microsoft.com/office/drawing/2014/main" id="{8635AFFD-BFA9-45B4-8FFB-3FE9BF6F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30" y="112713"/>
            <a:ext cx="786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6" name="Text Box 33">
            <a:extLst>
              <a:ext uri="{FF2B5EF4-FFF2-40B4-BE49-F238E27FC236}">
                <a16:creationId xmlns="" xmlns:a16="http://schemas.microsoft.com/office/drawing/2014/main" id="{021198E5-A959-4248-85F6-FFA4B56E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-519113"/>
            <a:ext cx="7331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9" name="TextBox 1">
            <a:extLst>
              <a:ext uri="{FF2B5EF4-FFF2-40B4-BE49-F238E27FC236}">
                <a16:creationId xmlns="" xmlns:a16="http://schemas.microsoft.com/office/drawing/2014/main" id="{1537E3A0-05AC-4460-99D7-422815CC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168" y="1585357"/>
            <a:ext cx="927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III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(9-1960):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BE3668E6-2BE4-45EE-A2C5-AD4C1D2A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3321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89CC00C4-0F6A-48C4-BF44-627AF7BF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153" y="2697499"/>
            <a:ext cx="2124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1874E294-A6E0-44D2-A2BB-D70DA73F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695" y="3748431"/>
            <a:ext cx="96177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quyết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thắng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lợi</a:t>
            </a:r>
            <a:r>
              <a:rPr lang="en-US" altLang="en-US" sz="2800" b="1">
                <a:solidFill>
                  <a:srgbClr val="0505CB"/>
                </a:solidFill>
                <a:cs typeface="Times New Roman" panose="02020603050405020304" pitchFamily="18" charset="0"/>
              </a:rPr>
              <a:t> CNXH 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ở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909A090B-EF7A-42B8-922C-372240C54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152" y="3287071"/>
            <a:ext cx="1882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c) Ý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619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="" xmlns:a16="http://schemas.microsoft.com/office/drawing/2014/main" id="{0E090F46-7457-4ACB-A73B-AEB253EBB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8" y="684213"/>
            <a:ext cx="90455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505CB"/>
                </a:solidFill>
              </a:rPr>
              <a:t>V. MIỀN NAM CHIẾN ĐẤU CHỐNG CHIẾN LƯỢC “CHIẾN TRANH ĐẶC BIỆT” CỦA MĨ (1961 – 1965)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="" xmlns:a16="http://schemas.microsoft.com/office/drawing/2014/main" id="{ABF611C7-0A51-4E28-951C-4508E558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473" y="1677992"/>
            <a:ext cx="89579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</a:rPr>
              <a:t>1. Chiến lược “Chiến tranh đặc biệt” của Mĩ ở miền Nam</a:t>
            </a:r>
            <a:endParaRPr lang="en-US" altLang="en-US" sz="28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="" xmlns:a16="http://schemas.microsoft.com/office/drawing/2014/main" id="{2DE4A098-8CFB-4525-974D-7202B526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6553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="" xmlns:a16="http://schemas.microsoft.com/office/drawing/2014/main" id="{C14FD896-649B-4A87-BC79-17E92DBD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5" y="6248405"/>
            <a:ext cx="7567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+mj-lt"/>
              </a:rPr>
              <a:t>Tổng thống Mĩ Ken-nơ-đi, người đề ra “chiến tranh đặc biệt”.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AO7SZ83">
            <a:extLst>
              <a:ext uri="{FF2B5EF4-FFF2-40B4-BE49-F238E27FC236}">
                <a16:creationId xmlns="" xmlns:a16="http://schemas.microsoft.com/office/drawing/2014/main" id="{943CF376-E8FD-4ACA-9F73-25B5BC1D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8392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748B87E9-0643-46EE-8178-218EC761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>
            <a:extLst>
              <a:ext uri="{FF2B5EF4-FFF2-40B4-BE49-F238E27FC236}">
                <a16:creationId xmlns="" xmlns:a16="http://schemas.microsoft.com/office/drawing/2014/main" id="{4845FD36-CE85-48B0-A526-679DEE743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73800"/>
            <a:ext cx="10820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Mĩ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ào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ạt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tư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chiến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2400" b="1" dirty="0">
                <a:solidFill>
                  <a:srgbClr val="FF0000"/>
                </a:solidFill>
              </a:rPr>
              <a:t> Nam, </a:t>
            </a:r>
            <a:r>
              <a:rPr lang="en-US" altLang="en-US" sz="2400" b="1" dirty="0" err="1">
                <a:solidFill>
                  <a:srgbClr val="FF0000"/>
                </a:solidFill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tiện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chiến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đại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hien tranh pha hoai">
            <a:extLst>
              <a:ext uri="{FF2B5EF4-FFF2-40B4-BE49-F238E27FC236}">
                <a16:creationId xmlns="" xmlns:a16="http://schemas.microsoft.com/office/drawing/2014/main" id="{C7D0DA03-7281-4448-86A7-206F2DFA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 descr="truc thang van">
            <a:extLst>
              <a:ext uri="{FF2B5EF4-FFF2-40B4-BE49-F238E27FC236}">
                <a16:creationId xmlns="" xmlns:a16="http://schemas.microsoft.com/office/drawing/2014/main" id="{F94D5B17-F8EF-4878-9B53-01F9DBB32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4">
            <a:extLst>
              <a:ext uri="{FF2B5EF4-FFF2-40B4-BE49-F238E27FC236}">
                <a16:creationId xmlns="" xmlns:a16="http://schemas.microsoft.com/office/drawing/2014/main" id="{04DE8032-064B-4C23-A314-A78499950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5" y="5759450"/>
            <a:ext cx="7483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Mĩ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ném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bom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bắn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phá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miền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Bắc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phong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tỏa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vùng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biển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quân</a:t>
            </a: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56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uc thang van">
            <a:extLst>
              <a:ext uri="{FF2B5EF4-FFF2-40B4-BE49-F238E27FC236}">
                <a16:creationId xmlns="" xmlns:a16="http://schemas.microsoft.com/office/drawing/2014/main" id="{C3369432-42D6-483A-A2ED-D453D548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>
            <a:extLst>
              <a:ext uri="{FF2B5EF4-FFF2-40B4-BE49-F238E27FC236}">
                <a16:creationId xmlns="" xmlns:a16="http://schemas.microsoft.com/office/drawing/2014/main" id="{847CC6E1-7A10-443C-8981-CC95A93C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324600"/>
            <a:ext cx="29718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Trực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thăng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vận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196" name="Picture 4" descr="CA0NANU1">
            <a:extLst>
              <a:ext uri="{FF2B5EF4-FFF2-40B4-BE49-F238E27FC236}">
                <a16:creationId xmlns="" xmlns:a16="http://schemas.microsoft.com/office/drawing/2014/main" id="{75CCC633-D700-47A5-A4F3-BBE47BF9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AIL8XC5">
            <a:extLst>
              <a:ext uri="{FF2B5EF4-FFF2-40B4-BE49-F238E27FC236}">
                <a16:creationId xmlns="" xmlns:a16="http://schemas.microsoft.com/office/drawing/2014/main" id="{85743866-0E79-49AF-A12B-806F59D9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="" xmlns:a16="http://schemas.microsoft.com/office/drawing/2014/main" id="{9EFDC9A9-D4E8-49B8-BE12-BB8DFBC7D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32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Phương tiện chiến tranh hiện đại</a:t>
            </a:r>
          </a:p>
        </p:txBody>
      </p:sp>
    </p:spTree>
    <p:extLst>
      <p:ext uri="{BB962C8B-B14F-4D97-AF65-F5344CB8AC3E}">
        <p14:creationId xmlns:p14="http://schemas.microsoft.com/office/powerpoint/2010/main" val="10785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E500A40F-94AB-4EEE-B584-D75A6248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21910"/>
            <a:ext cx="906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III. MIỀN NAM ĐẤU TRANH CHỐNG CHẾ ĐỘ MĨ DIỆM GIỮ GÌN VÀ PHÁT TRIỂN LỰC LƯỢNG CÁCH MẠNG, TIẾN TỚI “ĐỒNG KHỞI” (1954- 1960)</a:t>
            </a:r>
            <a:endParaRPr lang="en-US" altLang="en-US" sz="2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ACC5BB4C-B322-4352-BAE0-6503C89C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150977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Phong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'’ (1959-1960):</a:t>
            </a:r>
          </a:p>
        </p:txBody>
      </p:sp>
      <p:sp>
        <p:nvSpPr>
          <p:cNvPr id="17413" name="TextBox 2">
            <a:extLst>
              <a:ext uri="{FF2B5EF4-FFF2-40B4-BE49-F238E27FC236}">
                <a16:creationId xmlns="" xmlns:a16="http://schemas.microsoft.com/office/drawing/2014/main" id="{85F71D57-5A30-4A77-9322-45EDF26E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544" y="1879675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0214CF84-0F95-4C04-92D2-A934F7CB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459" y="2347305"/>
            <a:ext cx="92129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Mĩ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Diệm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ban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đạo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luật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10-59,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dịch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tố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", “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",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sắc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vòng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luật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”,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công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khai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chém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giết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những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người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vô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tội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khắp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miền</a:t>
            </a:r>
            <a:r>
              <a:rPr lang="en-US" sz="2400" b="1" dirty="0">
                <a:solidFill>
                  <a:srgbClr val="0505CB"/>
                </a:solidFill>
              </a:rPr>
              <a:t> Nam …..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222C9A92-BB24-48D0-8228-888331E3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909" y="3630947"/>
            <a:ext cx="95233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 - </a:t>
            </a:r>
            <a:r>
              <a:rPr lang="en-US" altLang="en-US" sz="24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1/</a:t>
            </a:r>
            <a:r>
              <a:rPr lang="vi-VN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1959, 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N</a:t>
            </a:r>
            <a:r>
              <a:rPr lang="vi-VN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ghị quyết 15 của trung ương Đảng xác định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:</a:t>
            </a:r>
            <a:r>
              <a:rPr lang="vi-VN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con đường cách mạng miền Nam là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 k</a:t>
            </a:r>
            <a:r>
              <a:rPr lang="vi-VN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hởi nghĩa giành chính quyền về tay nhân dân</a:t>
            </a:r>
            <a:r>
              <a:rPr lang="en-US" altLang="en-US" sz="2400" b="1" dirty="0">
                <a:solidFill>
                  <a:srgbClr val="0505CB"/>
                </a:solidFill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kết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hợp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lực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lượng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chính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trị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với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lực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lượng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vũ</a:t>
            </a:r>
            <a:r>
              <a:rPr lang="en-US" sz="2400" b="1" dirty="0">
                <a:solidFill>
                  <a:srgbClr val="0505CB"/>
                </a:solidFill>
              </a:rPr>
              <a:t> </a:t>
            </a:r>
            <a:r>
              <a:rPr lang="en-US" sz="2400" b="1" dirty="0" err="1">
                <a:solidFill>
                  <a:srgbClr val="0505CB"/>
                </a:solidFill>
              </a:rPr>
              <a:t>trang</a:t>
            </a:r>
            <a:r>
              <a:rPr lang="en-US" sz="2400" b="1" dirty="0">
                <a:solidFill>
                  <a:srgbClr val="0505CB"/>
                </a:solidFill>
              </a:rPr>
              <a:t>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77826DC5-14FE-48A7-805D-DAF81DFE8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544" y="4797665"/>
            <a:ext cx="2293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b) 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473DE35F-DDEF-4C15-B677-2964219E2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57" y="5375851"/>
            <a:ext cx="96757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 -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dậy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(2-1959),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Trà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Bồng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(8-1959),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lan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Bến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Tre (17-1-1960).</a:t>
            </a:r>
          </a:p>
        </p:txBody>
      </p:sp>
    </p:spTree>
    <p:extLst>
      <p:ext uri="{BB962C8B-B14F-4D97-AF65-F5344CB8AC3E}">
        <p14:creationId xmlns:p14="http://schemas.microsoft.com/office/powerpoint/2010/main" val="40937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113-03">
            <a:extLst>
              <a:ext uri="{FF2B5EF4-FFF2-40B4-BE49-F238E27FC236}">
                <a16:creationId xmlns="" xmlns:a16="http://schemas.microsoft.com/office/drawing/2014/main" id="{98642BB0-B6EC-4402-A7F3-B9CCE25E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8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>
            <a:extLst>
              <a:ext uri="{FF2B5EF4-FFF2-40B4-BE49-F238E27FC236}">
                <a16:creationId xmlns="" xmlns:a16="http://schemas.microsoft.com/office/drawing/2014/main" id="{90555E10-417C-4ABD-BA69-4927AA2E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6248405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+mn-lt"/>
              </a:rPr>
              <a:t>Hành quân càn quét dồn dân lập “Ấp chiến lược” </a:t>
            </a:r>
          </a:p>
        </p:txBody>
      </p:sp>
      <p:pic>
        <p:nvPicPr>
          <p:cNvPr id="35843" name="Picture 4" descr="càn quet">
            <a:extLst>
              <a:ext uri="{FF2B5EF4-FFF2-40B4-BE49-F238E27FC236}">
                <a16:creationId xmlns="" xmlns:a16="http://schemas.microsoft.com/office/drawing/2014/main" id="{58D23E10-1A3B-4D26-B71D-5396B4BD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80" y="0"/>
            <a:ext cx="91408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p chien luoc 1">
            <a:extLst>
              <a:ext uri="{FF2B5EF4-FFF2-40B4-BE49-F238E27FC236}">
                <a16:creationId xmlns="" xmlns:a16="http://schemas.microsoft.com/office/drawing/2014/main" id="{A17511F3-0F13-4DD1-973C-A9A6FCAD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="" xmlns:a16="http://schemas.microsoft.com/office/drawing/2014/main" id="{BB9B4251-AE1C-42AF-8B4F-E583F6327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28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 err="1">
                <a:latin typeface="+mn-lt"/>
                <a:cs typeface="Arial" charset="0"/>
              </a:rPr>
              <a:t>Ấp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chiến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lược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nhìn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từ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trên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không</a:t>
            </a:r>
            <a:endParaRPr lang="en-US" sz="24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89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B8E4EF-20CA-46A9-B1F1-DDE274463622}"/>
              </a:ext>
            </a:extLst>
          </p:cNvPr>
          <p:cNvSpPr txBox="1"/>
          <p:nvPr/>
        </p:nvSpPr>
        <p:spPr>
          <a:xfrm>
            <a:off x="1447800" y="1681192"/>
            <a:ext cx="8991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defRPr/>
            </a:pP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5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="" xmlns:a16="http://schemas.microsoft.com/office/drawing/2014/main" id="{0A80F34B-154F-4768-A87B-9D0AB9D0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1096418"/>
            <a:ext cx="10426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</a:rPr>
              <a:t>Chiến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lược</a:t>
            </a:r>
            <a:r>
              <a:rPr lang="en-US" altLang="en-US" b="1" dirty="0">
                <a:solidFill>
                  <a:srgbClr val="FF0000"/>
                </a:solidFill>
              </a:rPr>
              <a:t> “ </a:t>
            </a:r>
            <a:r>
              <a:rPr lang="en-US" altLang="en-US" b="1" dirty="0" err="1">
                <a:solidFill>
                  <a:srgbClr val="FF0000"/>
                </a:solidFill>
              </a:rPr>
              <a:t>Chiến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tranh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đặc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biệt</a:t>
            </a:r>
            <a:r>
              <a:rPr lang="en-US" altLang="en-US" b="1" dirty="0">
                <a:solidFill>
                  <a:srgbClr val="FF0000"/>
                </a:solidFill>
              </a:rPr>
              <a:t>”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Mĩ</a:t>
            </a:r>
            <a:r>
              <a:rPr lang="en-US" altLang="en-US" b="1" dirty="0">
                <a:solidFill>
                  <a:srgbClr val="FF0000"/>
                </a:solidFill>
              </a:rPr>
              <a:t> ở </a:t>
            </a:r>
            <a:r>
              <a:rPr lang="en-US" altLang="en-US" b="1" dirty="0" err="1">
                <a:solidFill>
                  <a:srgbClr val="FF0000"/>
                </a:solidFill>
              </a:rPr>
              <a:t>miền</a:t>
            </a:r>
            <a:r>
              <a:rPr lang="en-US" altLang="en-US" b="1" dirty="0">
                <a:solidFill>
                  <a:srgbClr val="FF0000"/>
                </a:solidFill>
              </a:rPr>
              <a:t> Nam: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="" xmlns:a16="http://schemas.microsoft.com/office/drawing/2014/main" id="{281D3477-2AF2-4F58-8D9C-CB3694D5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8" y="684213"/>
            <a:ext cx="90455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200" b="1">
                <a:solidFill>
                  <a:srgbClr val="0505CB"/>
                </a:solidFill>
              </a:rPr>
              <a:t>V. MIỀN NAM CHIẾN ĐẤU CHỐNG CHIẾN LƯỢC “CHIẾN TRANH ĐẶC BIỆT” CỦA MĨ (1961 – 1965)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="" xmlns:a16="http://schemas.microsoft.com/office/drawing/2014/main" id="{C89BB667-C82B-49F1-B0B7-76A505EAD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30" y="1452568"/>
            <a:ext cx="89579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Chiến lược “Chiến tranh đặc biệt” của Mĩ ở miền Nam</a:t>
            </a:r>
            <a:endParaRPr lang="en-US" altLang="en-US" sz="2800" b="1" u="sng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869" name="TextBox 12">
            <a:extLst>
              <a:ext uri="{FF2B5EF4-FFF2-40B4-BE49-F238E27FC236}">
                <a16:creationId xmlns="" xmlns:a16="http://schemas.microsoft.com/office/drawing/2014/main" id="{B980E413-6901-4128-BFA7-C0BDE117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914530"/>
            <a:ext cx="96680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2. Chiến đấu chống chiến lược “Chiến tranh đặc biệt” của Mĩ</a:t>
            </a:r>
            <a:r>
              <a:rPr lang="vi-VN" alt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altLang="en-US" sz="280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472D26-778F-4543-9101-E365CD19E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1118"/>
            <a:ext cx="9112250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7E2C29F6-735C-4AFA-BF6D-A0B027FAE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8" y="6223005"/>
            <a:ext cx="7483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Ấp chiến lược mà Mĩ lập nên ở miền Nam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71F981-2F92-4081-BE14-5893F94C2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1118"/>
            <a:ext cx="911225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5940F4-4A2B-4865-A982-0341257A0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8" y="36518"/>
            <a:ext cx="8999537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0FDD04-FE43-45CD-A20F-74AAA6DA72FE}"/>
              </a:ext>
            </a:extLst>
          </p:cNvPr>
          <p:cNvSpPr txBox="1"/>
          <p:nvPr/>
        </p:nvSpPr>
        <p:spPr>
          <a:xfrm>
            <a:off x="3914525" y="6361118"/>
            <a:ext cx="42867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May bay My danh pha Ap Bac">
            <a:extLst>
              <a:ext uri="{FF2B5EF4-FFF2-40B4-BE49-F238E27FC236}">
                <a16:creationId xmlns="" xmlns:a16="http://schemas.microsoft.com/office/drawing/2014/main" id="{C02D6708-03E1-4073-9629-33DDBFF1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067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 Box 3">
            <a:extLst>
              <a:ext uri="{FF2B5EF4-FFF2-40B4-BE49-F238E27FC236}">
                <a16:creationId xmlns="" xmlns:a16="http://schemas.microsoft.com/office/drawing/2014/main" id="{8A1BE2C0-3F4D-4FF6-99F7-11DE377C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93" y="6183313"/>
            <a:ext cx="644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505CB"/>
                </a:solidFill>
              </a:rPr>
              <a:t>Máy bay địch bị bắn hạ tại Ấp Bắc (1/1963)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BE8165-ACD2-4494-94B5-ABCBADAE4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5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6FD08678-6361-40EA-9E03-486FB2EF0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261105"/>
            <a:ext cx="4495800" cy="519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 dirty="0" err="1">
                <a:solidFill>
                  <a:srgbClr val="0505CB"/>
                </a:solidFill>
              </a:rPr>
              <a:t>Nguỵ</a:t>
            </a:r>
            <a:r>
              <a:rPr lang="en-US" altLang="en-US" sz="2800" b="1" dirty="0">
                <a:solidFill>
                  <a:srgbClr val="0505CB"/>
                </a:solidFill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</a:rPr>
              <a:t>quân</a:t>
            </a:r>
            <a:r>
              <a:rPr lang="en-US" altLang="en-US" sz="2800" b="1" dirty="0">
                <a:solidFill>
                  <a:srgbClr val="0505CB"/>
                </a:solidFill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</a:rPr>
              <a:t>rút</a:t>
            </a:r>
            <a:r>
              <a:rPr lang="en-US" altLang="en-US" sz="2800" b="1" dirty="0">
                <a:solidFill>
                  <a:srgbClr val="0505CB"/>
                </a:solidFill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</a:rPr>
              <a:t>chạy</a:t>
            </a:r>
            <a:endParaRPr lang="en-US" altLang="en-US" sz="2800" b="1" dirty="0">
              <a:solidFill>
                <a:srgbClr val="0505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>
            <a:extLst>
              <a:ext uri="{FF2B5EF4-FFF2-40B4-BE49-F238E27FC236}">
                <a16:creationId xmlns="" xmlns:a16="http://schemas.microsoft.com/office/drawing/2014/main" id="{71E20402-281D-4375-A823-8E7A85D8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880652"/>
            <a:ext cx="8531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Tăng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phật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phản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Ngô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Diệm</a:t>
            </a:r>
            <a:endParaRPr lang="en-US" alt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4148" name="Picture 4" descr="phatgiaobatdiet[1]">
            <a:extLst>
              <a:ext uri="{FF2B5EF4-FFF2-40B4-BE49-F238E27FC236}">
                <a16:creationId xmlns="" xmlns:a16="http://schemas.microsoft.com/office/drawing/2014/main" id="{D08FEC9F-B5F9-48EF-A229-2F577BDF151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5790"/>
            <a:ext cx="8196064" cy="570161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>
            <a:extLst>
              <a:ext uri="{FF2B5EF4-FFF2-40B4-BE49-F238E27FC236}">
                <a16:creationId xmlns="" xmlns:a16="http://schemas.microsoft.com/office/drawing/2014/main" id="{D8C1FCEE-4E20-4D0B-BBF4-9997256C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835968"/>
            <a:ext cx="5400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Vào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</a:t>
            </a:r>
            <a:r>
              <a:rPr lang="en-US" altLang="en-US" sz="2400" dirty="0" err="1">
                <a:hlinkClick r:id="rId2" tooltip="Lễ Phật Đản"/>
              </a:rPr>
              <a:t>Phật</a:t>
            </a:r>
            <a:r>
              <a:rPr lang="en-US" altLang="en-US" sz="2400" dirty="0">
                <a:hlinkClick r:id="rId2" tooltip="Lễ Phật Đản"/>
              </a:rPr>
              <a:t> </a:t>
            </a:r>
            <a:r>
              <a:rPr lang="en-US" altLang="en-US" sz="2400" dirty="0" err="1">
                <a:hlinkClick r:id="rId2" tooltip="Lễ Phật Đản"/>
              </a:rPr>
              <a:t>Đản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</a:t>
            </a:r>
            <a:r>
              <a:rPr lang="en-US" altLang="en-US" sz="2400" dirty="0">
                <a:hlinkClick r:id="rId3" tooltip="1963"/>
              </a:rPr>
              <a:t>1963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nhằm</a:t>
            </a:r>
            <a:r>
              <a:rPr lang="en-US" altLang="en-US" sz="2400" dirty="0"/>
              <a:t> </a:t>
            </a:r>
            <a:r>
              <a:rPr lang="en-US" altLang="en-US" sz="2400" dirty="0">
                <a:hlinkClick r:id="rId4" tooltip="8 tháng 5"/>
              </a:rPr>
              <a:t>8/5</a:t>
            </a:r>
            <a:r>
              <a:rPr lang="en-US" altLang="en-US" sz="2400" dirty="0"/>
              <a:t>)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17764" name="Picture 4" descr="Hoà thượng Thích Quảng Đức toạ thiền tự thiêu vì đạo pháp">
            <a:hlinkClick r:id="rId5" tooltip="Hoà thượng Thích Quảng Đức toạ thiền tự thiêu vì đạo pháp"/>
            <a:extLst>
              <a:ext uri="{FF2B5EF4-FFF2-40B4-BE49-F238E27FC236}">
                <a16:creationId xmlns="" xmlns:a16="http://schemas.microsoft.com/office/drawing/2014/main" id="{8864C289-11AD-4E3A-AC93-B95C0EFD1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4838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Rectangle 5">
            <a:extLst>
              <a:ext uri="{FF2B5EF4-FFF2-40B4-BE49-F238E27FC236}">
                <a16:creationId xmlns="" xmlns:a16="http://schemas.microsoft.com/office/drawing/2014/main" id="{AFD681F6-6E75-4B6D-B9B6-B5AE9CB4A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64116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Hoà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thượng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Thích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Quảng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Đức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toạ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thiền</a:t>
            </a:r>
            <a:endParaRPr lang="en-US" altLang="en-US" sz="2400" b="1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thiêu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vì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đạo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117766" name="Picture 6" descr="Thich Quang Duc">
            <a:extLst>
              <a:ext uri="{FF2B5EF4-FFF2-40B4-BE49-F238E27FC236}">
                <a16:creationId xmlns="" xmlns:a16="http://schemas.microsoft.com/office/drawing/2014/main" id="{F63B75DB-EE6D-4F2B-BE76-07FD96B7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77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 descr="n_van_troi2 da dao de quoc my hCM muon nam">
            <a:extLst>
              <a:ext uri="{FF2B5EF4-FFF2-40B4-BE49-F238E27FC236}">
                <a16:creationId xmlns="" xmlns:a16="http://schemas.microsoft.com/office/drawing/2014/main" id="{C07F5BAE-C8FB-474D-8304-D901863F1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638" y="25400"/>
            <a:ext cx="9123362" cy="683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E05AAA-AA01-4CF4-B2E7-10C1B88FD2EE}"/>
              </a:ext>
            </a:extLst>
          </p:cNvPr>
          <p:cNvSpPr txBox="1"/>
          <p:nvPr/>
        </p:nvSpPr>
        <p:spPr>
          <a:xfrm>
            <a:off x="5397500" y="5272093"/>
            <a:ext cx="5270500" cy="157003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i="1" dirty="0" err="1">
                <a:solidFill>
                  <a:srgbClr val="FF0000"/>
                </a:solidFill>
              </a:rPr>
              <a:t>Có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những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phút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làm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nên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lịch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sử</a:t>
            </a:r>
            <a:endParaRPr lang="en-US" sz="2400" i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i="1" dirty="0" err="1">
                <a:solidFill>
                  <a:srgbClr val="FF0000"/>
                </a:solidFill>
              </a:rPr>
              <a:t>Có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những</a:t>
            </a:r>
            <a:r>
              <a:rPr lang="en-US" sz="2400" i="1" dirty="0">
                <a:solidFill>
                  <a:srgbClr val="FF0000"/>
                </a:solidFill>
              </a:rPr>
              <a:t> con </a:t>
            </a:r>
            <a:r>
              <a:rPr lang="en-US" sz="2400" i="1" dirty="0" err="1">
                <a:solidFill>
                  <a:srgbClr val="FF0000"/>
                </a:solidFill>
              </a:rPr>
              <a:t>người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hóa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thành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bất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tử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400" i="1" dirty="0" err="1">
                <a:solidFill>
                  <a:srgbClr val="FF0000"/>
                </a:solidFill>
              </a:rPr>
              <a:t>Có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những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lời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mọi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ca</a:t>
            </a:r>
          </a:p>
          <a:p>
            <a:pPr eaLnBrk="1" hangingPunct="1">
              <a:defRPr/>
            </a:pPr>
            <a:r>
              <a:rPr lang="en-US" sz="2400" i="1" dirty="0" err="1">
                <a:solidFill>
                  <a:srgbClr val="FF0000"/>
                </a:solidFill>
              </a:rPr>
              <a:t>Có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những</a:t>
            </a:r>
            <a:r>
              <a:rPr lang="en-US" sz="2400" i="1" dirty="0">
                <a:solidFill>
                  <a:srgbClr val="FF0000"/>
                </a:solidFill>
              </a:rPr>
              <a:t> con </a:t>
            </a:r>
            <a:r>
              <a:rPr lang="en-US" sz="2400" i="1" dirty="0" err="1">
                <a:solidFill>
                  <a:srgbClr val="FF0000"/>
                </a:solidFill>
              </a:rPr>
              <a:t>người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như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chân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lý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sinh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ra.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4657FCD-59B9-4B2D-BE70-1FDF3A78D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24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D813FE-3072-47D9-9EE6-EAB37C5F0575}"/>
              </a:ext>
            </a:extLst>
          </p:cNvPr>
          <p:cNvSpPr txBox="1"/>
          <p:nvPr/>
        </p:nvSpPr>
        <p:spPr>
          <a:xfrm>
            <a:off x="1524000" y="6391280"/>
            <a:ext cx="9105900" cy="4619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Phong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trào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khởi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lan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khắp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miền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Nam.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A8B7AB-7421-416E-9CB2-FB63D8682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"/>
            <a:ext cx="91059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84491C-4064-4570-A129-414C0E5F3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80" y="23818"/>
            <a:ext cx="914082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C552D3-D49B-487C-8004-90226BC95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4">
            <a:extLst>
              <a:ext uri="{FF2B5EF4-FFF2-40B4-BE49-F238E27FC236}">
                <a16:creationId xmlns="" xmlns:a16="http://schemas.microsoft.com/office/drawing/2014/main" id="{148C2ACB-FE47-4260-8FCF-07DFBBEE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30" y="6378580"/>
            <a:ext cx="646042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j-lt"/>
                <a:cs typeface="Arial" panose="020B0604020202020204" pitchFamily="34" charset="0"/>
              </a:rPr>
              <a:t>Cuộc đảo chính lật đổ Ngô Đình Diệm (1/11/1963)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A3BDBF4-CF7B-46D0-998F-3C34FB40C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0800"/>
            <a:ext cx="9144000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767423-4C49-4996-8967-4CA5B8DA6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-38100"/>
            <a:ext cx="9124950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3D6176E-2FA6-4E49-B71A-4BD062E699D5}"/>
              </a:ext>
            </a:extLst>
          </p:cNvPr>
          <p:cNvSpPr/>
          <p:nvPr/>
        </p:nvSpPr>
        <p:spPr>
          <a:xfrm>
            <a:off x="4191000" y="76200"/>
            <a:ext cx="4114800" cy="533400"/>
          </a:xfrm>
          <a:prstGeom prst="roundRect">
            <a:avLst/>
          </a:prstGeom>
          <a:solidFill>
            <a:srgbClr val="F8F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3FA74E-4556-416B-BE93-95C354979045}"/>
              </a:ext>
            </a:extLst>
          </p:cNvPr>
          <p:cNvSpPr txBox="1"/>
          <p:nvPr/>
        </p:nvSpPr>
        <p:spPr>
          <a:xfrm>
            <a:off x="1676400" y="762000"/>
            <a:ext cx="8839200" cy="9540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800" b="1"/>
              <a:t>Mục </a:t>
            </a:r>
            <a:r>
              <a:rPr lang="vi-VN" sz="2800" b="1" dirty="0"/>
              <a:t>tiêu cơ bản của chiến lược “Chiến tranh đặc biệt” là gì?</a:t>
            </a:r>
            <a:endParaRPr lang="en-US" sz="2800" b="1" dirty="0"/>
          </a:p>
        </p:txBody>
      </p:sp>
      <p:sp>
        <p:nvSpPr>
          <p:cNvPr id="46084" name="TextBox 6">
            <a:extLst>
              <a:ext uri="{FF2B5EF4-FFF2-40B4-BE49-F238E27FC236}">
                <a16:creationId xmlns="" xmlns:a16="http://schemas.microsoft.com/office/drawing/2014/main" id="{F52D8967-6C01-41DB-8DA2-A93B1A2B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5" y="2209805"/>
            <a:ext cx="70199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/>
              <a:t>A. </a:t>
            </a:r>
            <a:r>
              <a:rPr lang="en-US" altLang="en-US" sz="2800"/>
              <a:t>“Bình định” miền Nam trong vòng 8 tháng.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/>
              <a:t>B</a:t>
            </a:r>
            <a:r>
              <a:rPr lang="en-US" altLang="en-US" sz="2800"/>
              <a:t>. “Bình định” miền Nam trong vòng 18 tháng.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/>
              <a:t>C. </a:t>
            </a:r>
            <a:r>
              <a:rPr lang="en-US" altLang="en-US" sz="2800"/>
              <a:t>“Bình định” miền Nam có trọng điểm.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/>
              <a:t>D. </a:t>
            </a:r>
            <a:r>
              <a:rPr lang="en-US" altLang="en-US" sz="2800"/>
              <a:t>“Bình định” trên toàn miền Nam.</a:t>
            </a:r>
          </a:p>
        </p:txBody>
      </p:sp>
      <p:sp>
        <p:nvSpPr>
          <p:cNvPr id="8" name="Oval 22">
            <a:extLst>
              <a:ext uri="{FF2B5EF4-FFF2-40B4-BE49-F238E27FC236}">
                <a16:creationId xmlns="" xmlns:a16="http://schemas.microsoft.com/office/drawing/2014/main" id="{10E2AD31-53D6-4009-99DC-15CFA71A7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95725"/>
            <a:ext cx="609600" cy="5921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C56F6A-6E3A-4C73-826D-FFE13680DC29}"/>
              </a:ext>
            </a:extLst>
          </p:cNvPr>
          <p:cNvSpPr txBox="1"/>
          <p:nvPr/>
        </p:nvSpPr>
        <p:spPr>
          <a:xfrm>
            <a:off x="1676400" y="762000"/>
            <a:ext cx="8839200" cy="13843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vi-VN" sz="2800" b="1"/>
              <a:t>Trong </a:t>
            </a:r>
            <a:r>
              <a:rPr lang="vi-VN" sz="2800" b="1" dirty="0"/>
              <a:t>“Chiến lược chiến tranh đặc biệt” (1961-1965) ở miền Nam Việt Nam, Mĩ và chính quyền Sài Gòn không thực hiện biện pháp nào dưới đây?</a:t>
            </a:r>
            <a:endParaRPr lang="en-US" sz="2800" b="1" dirty="0"/>
          </a:p>
        </p:txBody>
      </p:sp>
      <p:sp>
        <p:nvSpPr>
          <p:cNvPr id="47108" name="TextBox 6">
            <a:extLst>
              <a:ext uri="{FF2B5EF4-FFF2-40B4-BE49-F238E27FC236}">
                <a16:creationId xmlns="" xmlns:a16="http://schemas.microsoft.com/office/drawing/2014/main" id="{EA3F46AC-6381-4294-9CFB-119572FFA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43" y="2514605"/>
            <a:ext cx="672623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/>
              <a:t>A. </a:t>
            </a:r>
            <a:r>
              <a:rPr lang="vi-VN" altLang="en-US" sz="2800"/>
              <a:t>Triển khai hoạt động chống phá miền Bắc.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2800" b="1"/>
              <a:t>B. </a:t>
            </a:r>
            <a:r>
              <a:rPr lang="vi-VN" altLang="en-US" sz="2800"/>
              <a:t>Tiến hành các cuộc tấn công càn quét.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2800" b="1"/>
              <a:t>C</a:t>
            </a:r>
            <a:r>
              <a:rPr lang="vi-VN" altLang="en-US" sz="2800"/>
              <a:t>. Mở những cuộc hành quân “tìm diệt”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2800" b="1"/>
              <a:t>D. </a:t>
            </a:r>
            <a:r>
              <a:rPr lang="vi-VN" altLang="en-US" sz="2800"/>
              <a:t>Tiến hành dồn dân lập “ấp chiến lược”</a:t>
            </a:r>
          </a:p>
        </p:txBody>
      </p:sp>
      <p:sp>
        <p:nvSpPr>
          <p:cNvPr id="8" name="Oval 22">
            <a:extLst>
              <a:ext uri="{FF2B5EF4-FFF2-40B4-BE49-F238E27FC236}">
                <a16:creationId xmlns="" xmlns:a16="http://schemas.microsoft.com/office/drawing/2014/main" id="{0A2432C6-7F51-42D7-A7CF-70BEC8E1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652843"/>
            <a:ext cx="609600" cy="592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83B7D7-ED61-40C2-A235-5AF1C9AAB9F9}"/>
              </a:ext>
            </a:extLst>
          </p:cNvPr>
          <p:cNvSpPr txBox="1"/>
          <p:nvPr/>
        </p:nvSpPr>
        <p:spPr>
          <a:xfrm>
            <a:off x="1676400" y="762000"/>
            <a:ext cx="8839200" cy="9540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vi-VN" sz="2800" b="1"/>
              <a:t>Thắng </a:t>
            </a:r>
            <a:r>
              <a:rPr lang="vi-VN" sz="2800" b="1" dirty="0"/>
              <a:t>lợi quân sự của ta mở đầu trong việc đánh bại chiến lược “Chiến tranh đặc biệt” là thắng lợi nào?</a:t>
            </a:r>
            <a:endParaRPr lang="en-US" sz="2800" b="1" dirty="0"/>
          </a:p>
        </p:txBody>
      </p:sp>
      <p:sp>
        <p:nvSpPr>
          <p:cNvPr id="48132" name="TextBox 6">
            <a:extLst>
              <a:ext uri="{FF2B5EF4-FFF2-40B4-BE49-F238E27FC236}">
                <a16:creationId xmlns="" xmlns:a16="http://schemas.microsoft.com/office/drawing/2014/main" id="{E0AAFD50-6239-4E31-9B20-9ABFFB2A0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5" y="2133605"/>
            <a:ext cx="544036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/>
              <a:t>A. Chiến thắng An Lão.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/>
              <a:t>B. Chiến thắng Ba Gia.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/>
              <a:t>C. Chiến thắng Ấp Bắc.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/>
              <a:t>D. Chiến thắng Bình Giã.</a:t>
            </a:r>
          </a:p>
        </p:txBody>
      </p:sp>
      <p:sp>
        <p:nvSpPr>
          <p:cNvPr id="8" name="Oval 22">
            <a:extLst>
              <a:ext uri="{FF2B5EF4-FFF2-40B4-BE49-F238E27FC236}">
                <a16:creationId xmlns="" xmlns:a16="http://schemas.microsoft.com/office/drawing/2014/main" id="{C75CB968-C7EC-4BCF-ABD1-B1EC5847A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71843"/>
            <a:ext cx="609600" cy="592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>
            <a:extLst>
              <a:ext uri="{FF2B5EF4-FFF2-40B4-BE49-F238E27FC236}">
                <a16:creationId xmlns="" xmlns:a16="http://schemas.microsoft.com/office/drawing/2014/main" id="{0261F765-7FDE-4B65-BE3A-47C5EB2141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9134009"/>
              </p:ext>
            </p:extLst>
          </p:nvPr>
        </p:nvGraphicFramePr>
        <p:xfrm>
          <a:off x="1600200" y="762000"/>
          <a:ext cx="9753600" cy="5867400"/>
        </p:xfrm>
        <a:graphic>
          <a:graphicData uri="http://schemas.openxmlformats.org/drawingml/2006/table">
            <a:tbl>
              <a:tblPr/>
              <a:tblGrid>
                <a:gridCol w="1890233">
                  <a:extLst>
                    <a:ext uri="{9D8B030D-6E8A-4147-A177-3AD203B41FA5}">
                      <a16:colId xmlns="" xmlns:a16="http://schemas.microsoft.com/office/drawing/2014/main" val="746675339"/>
                    </a:ext>
                  </a:extLst>
                </a:gridCol>
                <a:gridCol w="7863367">
                  <a:extLst>
                    <a:ext uri="{9D8B030D-6E8A-4147-A177-3AD203B41FA5}">
                      <a16:colId xmlns="" xmlns:a16="http://schemas.microsoft.com/office/drawing/2014/main" val="2782122363"/>
                    </a:ext>
                  </a:extLst>
                </a:gridCol>
              </a:tblGrid>
              <a:tr h="578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Thời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kiện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4249997"/>
                  </a:ext>
                </a:extLst>
              </a:tr>
              <a:tr h="743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7665549"/>
                  </a:ext>
                </a:extLst>
              </a:tr>
              <a:tr h="8204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2/1/1963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0000027"/>
                  </a:ext>
                </a:extLst>
              </a:tr>
              <a:tr h="678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8/5/1963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685915"/>
                  </a:ext>
                </a:extLst>
              </a:tr>
              <a:tr h="780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11/6/1963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4374490"/>
                  </a:ext>
                </a:extLst>
              </a:tr>
              <a:tr h="911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16/6/1963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6986039"/>
                  </a:ext>
                </a:extLst>
              </a:tr>
              <a:tr h="678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1/11/1963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9230613"/>
                  </a:ext>
                </a:extLst>
              </a:tr>
              <a:tr h="676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Giữa 1965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4961397"/>
                  </a:ext>
                </a:extLst>
              </a:tr>
            </a:tbl>
          </a:graphicData>
        </a:graphic>
      </p:graphicFrame>
      <p:sp>
        <p:nvSpPr>
          <p:cNvPr id="7" name="Text Box 33">
            <a:extLst>
              <a:ext uri="{FF2B5EF4-FFF2-40B4-BE49-F238E27FC236}">
                <a16:creationId xmlns="" xmlns:a16="http://schemas.microsoft.com/office/drawing/2014/main" id="{CE5ED900-3BA5-4AD8-ABCF-63D0040A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1295405"/>
            <a:ext cx="71437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quét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Sài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Gòn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="" xmlns:a16="http://schemas.microsoft.com/office/drawing/2014/main" id="{B434895E-86AB-4800-A417-6D271EDD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2249488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505CB"/>
                </a:solidFill>
                <a:cs typeface="Times New Roman" panose="02020603050405020304" pitchFamily="18" charset="0"/>
              </a:rPr>
              <a:t>chiến thắng Ấp Bắc</a:t>
            </a:r>
          </a:p>
        </p:txBody>
      </p:sp>
      <p:sp>
        <p:nvSpPr>
          <p:cNvPr id="9" name="Text Box 36">
            <a:extLst>
              <a:ext uri="{FF2B5EF4-FFF2-40B4-BE49-F238E27FC236}">
                <a16:creationId xmlns="" xmlns:a16="http://schemas.microsoft.com/office/drawing/2014/main" id="{11453E4E-E37F-4919-8902-AD68C46E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2971800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505CB"/>
                </a:solidFill>
                <a:cs typeface="Times New Roman" panose="02020603050405020304" pitchFamily="18" charset="0"/>
              </a:rPr>
              <a:t>2 vạn tăng ni phật tử Huế biểu tình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="" xmlns:a16="http://schemas.microsoft.com/office/drawing/2014/main" id="{B957AE76-E49A-4B4A-8B84-7F587C57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3552830"/>
            <a:ext cx="713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505CB"/>
                </a:solidFill>
                <a:cs typeface="Times New Roman" panose="02020603050405020304" pitchFamily="18" charset="0"/>
              </a:rPr>
              <a:t>Hoà thượng Thích Quảng Đức tự thiêu, phản đối chế độ</a:t>
            </a:r>
          </a:p>
        </p:txBody>
      </p:sp>
      <p:sp>
        <p:nvSpPr>
          <p:cNvPr id="45092" name="Rectangle 10">
            <a:extLst>
              <a:ext uri="{FF2B5EF4-FFF2-40B4-BE49-F238E27FC236}">
                <a16:creationId xmlns="" xmlns:a16="http://schemas.microsoft.com/office/drawing/2014/main" id="{4BC93439-0712-4528-959D-B1624B34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4438650"/>
            <a:ext cx="7054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505CB"/>
                </a:solidFill>
                <a:cs typeface="Times New Roman" panose="02020603050405020304" pitchFamily="18" charset="0"/>
              </a:rPr>
              <a:t>70 vạn nhân dân Sài Gòn biểu tình, phản đối chế độ Diệm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="" xmlns:a16="http://schemas.microsoft.com/office/drawing/2014/main" id="{B4AB499C-6BA8-40A7-B210-5C7C4369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5410200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505CB"/>
                </a:solidFill>
                <a:cs typeface="Times New Roman" panose="02020603050405020304" pitchFamily="18" charset="0"/>
              </a:rPr>
              <a:t>Đảo chính anh em Diệm, Nhu</a:t>
            </a:r>
          </a:p>
        </p:txBody>
      </p:sp>
      <p:sp>
        <p:nvSpPr>
          <p:cNvPr id="13" name="Text Box 35">
            <a:extLst>
              <a:ext uri="{FF2B5EF4-FFF2-40B4-BE49-F238E27FC236}">
                <a16:creationId xmlns="" xmlns:a16="http://schemas.microsoft.com/office/drawing/2014/main" id="{0A3E0620-A29D-43D1-BEB4-D34CEDE0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6078538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505CB"/>
                </a:solidFill>
                <a:cs typeface="Times New Roman" panose="02020603050405020304" pitchFamily="18" charset="0"/>
              </a:rPr>
              <a:t>“Chiến tranh đặc biệt” của Mĩ thất bại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45092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F219E0F3-F19F-475A-AC46-D89F0DB1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5"/>
            <a:ext cx="10744200" cy="3139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5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nhà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cũ</a:t>
            </a:r>
            <a:endParaRPr lang="en-US" altLang="en-US" sz="4800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Chuẩn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bị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sau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theo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nội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dung SGK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Sưu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tầm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ảnh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liên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quan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đến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cs typeface="Times New Roman" pitchFamily="18" charset="0"/>
              </a:rPr>
              <a:t>sau</a:t>
            </a:r>
            <a:r>
              <a:rPr lang="en-US" altLang="en-US" sz="48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304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E500A40F-94AB-4EEE-B584-D75A6248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21910"/>
            <a:ext cx="906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III. MIỀN NAM ĐẤU TRANH CHỐNG CHẾ ĐỘ MĨ DIỆM GIỮ GÌN VÀ PHÁT TRIỂN LỰC LƯỢNG CÁCH MẠNG, TIẾN TỚI “ĐỒNG KHỞI” (1954- 1960)</a:t>
            </a:r>
            <a:endParaRPr lang="en-US" altLang="en-US" sz="2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ACC5BB4C-B322-4352-BAE0-6503C89C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150977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Phong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'’ (1959-1960):</a:t>
            </a:r>
          </a:p>
        </p:txBody>
      </p:sp>
      <p:sp>
        <p:nvSpPr>
          <p:cNvPr id="17413" name="TextBox 2">
            <a:extLst>
              <a:ext uri="{FF2B5EF4-FFF2-40B4-BE49-F238E27FC236}">
                <a16:creationId xmlns="" xmlns:a16="http://schemas.microsoft.com/office/drawing/2014/main" id="{85F71D57-5A30-4A77-9322-45EDF26E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544" y="1879675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77826DC5-14FE-48A7-805D-DAF81DFE8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544" y="2362200"/>
            <a:ext cx="2293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b) 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473DE35F-DDEF-4C15-B677-2964219E2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57" y="2940386"/>
            <a:ext cx="96757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  -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dậy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(2-1959),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Trà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Bồng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(8-1959),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lan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Bến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Tre (17-1-1960).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7CA60DED-E9D1-4EBF-8FDC-DCFD8250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466" y="4325381"/>
            <a:ext cx="8988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 - “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vỡ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chóng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lan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51988B72-C72D-4494-A223-8EC504BE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286114"/>
            <a:ext cx="2619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c) Ý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03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="" xmlns:a16="http://schemas.microsoft.com/office/drawing/2014/main" id="{1FC23E35-11E2-49FA-BD7D-7EBC84BD4FD7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CD6545-ECAB-4D92-9F6C-3A3F28806761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="" xmlns:a16="http://schemas.microsoft.com/office/drawing/2014/main" id="{0E8AD7B6-C198-4CC2-8463-70BE9C02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"/>
            <a:ext cx="9144000" cy="6854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(7)">
            <a:extLst>
              <a:ext uri="{FF2B5EF4-FFF2-40B4-BE49-F238E27FC236}">
                <a16:creationId xmlns="" xmlns:a16="http://schemas.microsoft.com/office/drawing/2014/main" id="{5E72266E-38DC-4E9A-A611-3F2B49D412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5" y="5"/>
            <a:ext cx="13874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="" xmlns:a16="http://schemas.microsoft.com/office/drawing/2014/main" id="{6A15BF90-56DB-40A2-A302-41003C61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30" y="646113"/>
            <a:ext cx="230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="" xmlns:a16="http://schemas.microsoft.com/office/drawing/2014/main" id="{33AC831F-16DB-4C35-91F1-DBB1EC14F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6056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="" xmlns:a16="http://schemas.microsoft.com/office/drawing/2014/main" id="{A7E9B2FD-5AF4-4FBD-8CDE-700F05B9D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8352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7" name="Text Box 9">
            <a:extLst>
              <a:ext uri="{FF2B5EF4-FFF2-40B4-BE49-F238E27FC236}">
                <a16:creationId xmlns="" xmlns:a16="http://schemas.microsoft.com/office/drawing/2014/main" id="{DE0EA50D-6F34-4B49-806E-6E7017D4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2924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5306" name="Picture 10" descr="Nguyenthidinh[1]">
            <a:extLst>
              <a:ext uri="{FF2B5EF4-FFF2-40B4-BE49-F238E27FC236}">
                <a16:creationId xmlns="" xmlns:a16="http://schemas.microsoft.com/office/drawing/2014/main" id="{CEEFAB3D-738B-4B8F-A25A-F40B330F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403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11">
            <a:extLst>
              <a:ext uri="{FF2B5EF4-FFF2-40B4-BE49-F238E27FC236}">
                <a16:creationId xmlns="" xmlns:a16="http://schemas.microsoft.com/office/drawing/2014/main" id="{00C48EEE-F5B4-4BB4-A854-A72505C3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15000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Nữ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tướng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Nguyễn Thị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khởi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xướng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phong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trào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“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Đồng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Khởi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”.</a:t>
            </a:r>
          </a:p>
        </p:txBody>
      </p:sp>
      <p:pic>
        <p:nvPicPr>
          <p:cNvPr id="55312" name="Picture 16">
            <a:hlinkClick r:id="" action="ppaction://media"/>
            <a:extLst>
              <a:ext uri="{FF2B5EF4-FFF2-40B4-BE49-F238E27FC236}">
                <a16:creationId xmlns="" xmlns:a16="http://schemas.microsoft.com/office/drawing/2014/main" id="{82F76EEF-0159-40C1-80FD-7BFD223001B3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17" descr="Tuong_dai_Dong_khoi_(Ben_tre)">
            <a:extLst>
              <a:ext uri="{FF2B5EF4-FFF2-40B4-BE49-F238E27FC236}">
                <a16:creationId xmlns="" xmlns:a16="http://schemas.microsoft.com/office/drawing/2014/main" id="{7DD8D692-ED5B-4CE0-82F6-95C89135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114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4" name="Text Box 18">
            <a:extLst>
              <a:ext uri="{FF2B5EF4-FFF2-40B4-BE49-F238E27FC236}">
                <a16:creationId xmlns="" xmlns:a16="http://schemas.microsoft.com/office/drawing/2014/main" id="{89B1E4CA-DA7B-463E-AAD9-1CE81B24E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0" y="5715000"/>
            <a:ext cx="4054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Đài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tưởng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niệm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phong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trào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Đồng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Khởi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 nay.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2"/>
                </p:tgtEl>
              </p:cMediaNode>
            </p:audio>
          </p:childTnLst>
        </p:cTn>
      </p:par>
    </p:tnLst>
    <p:bldLst>
      <p:bldP spid="55307" grpId="0"/>
      <p:bldP spid="55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E500A40F-94AB-4EEE-B584-D75A6248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21910"/>
            <a:ext cx="906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III. MIỀN NAM ĐẤU TRANH CHỐNG CHẾ ĐỘ MĨ DIỆM GIỮ GÌN VÀ PHÁT TRIỂN LỰC LƯỢNG CÁCH MẠNG, TIẾN TỚI “ĐỒNG KHỞI” (1954- 1960)</a:t>
            </a:r>
            <a:endParaRPr lang="en-US" altLang="en-US" sz="2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ACC5BB4C-B322-4352-BAE0-6503C89C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150977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Phong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'’ (1959-1960):</a:t>
            </a:r>
          </a:p>
        </p:txBody>
      </p:sp>
      <p:sp>
        <p:nvSpPr>
          <p:cNvPr id="17413" name="TextBox 2">
            <a:extLst>
              <a:ext uri="{FF2B5EF4-FFF2-40B4-BE49-F238E27FC236}">
                <a16:creationId xmlns="" xmlns:a16="http://schemas.microsoft.com/office/drawing/2014/main" id="{85F71D57-5A30-4A77-9322-45EDF26E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544" y="1879675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77826DC5-14FE-48A7-805D-DAF81DFE8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544" y="2362200"/>
            <a:ext cx="2293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b) 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51988B72-C72D-4494-A223-8EC504BE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483" y="2885420"/>
            <a:ext cx="2619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c) Ý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74EB9F26-1AD1-404F-8711-6C7BD129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3318570"/>
            <a:ext cx="94107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G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iáng đòn nặng nề vào chính sách thực dân mới của Mĩ ở miền Nam, làm lung lay tận gốc chính quyền tay sai Ngô Đình Diệm.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Đánh dấu bước phát triển nhảy vọt của cách mạng miền Nam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chuyển cách mạng từ thế giữ gìn lực lượng sang thế tiến công.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Ngày 20-12-1960, Mặt trận 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D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ân tộc giải phóng miền Nam Việt Nam ra đời.</a:t>
            </a:r>
          </a:p>
        </p:txBody>
      </p:sp>
    </p:spTree>
    <p:extLst>
      <p:ext uri="{BB962C8B-B14F-4D97-AF65-F5344CB8AC3E}">
        <p14:creationId xmlns:p14="http://schemas.microsoft.com/office/powerpoint/2010/main" val="3267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="" xmlns:a16="http://schemas.microsoft.com/office/drawing/2014/main" id="{322F15CA-F9B6-4C74-9686-FD3320D118F2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6CF74D0-ABDD-47F2-8E6A-5DCB09A34AE4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3" name="Text Box 12">
            <a:extLst>
              <a:ext uri="{FF2B5EF4-FFF2-40B4-BE49-F238E27FC236}">
                <a16:creationId xmlns="" xmlns:a16="http://schemas.microsoft.com/office/drawing/2014/main" id="{E56CBD8C-4C75-4BDC-9688-8D120EB01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802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</a:t>
            </a:r>
            <a:r>
              <a:rPr lang="vi-VN" altLang="en-US" sz="2400" b="1" dirty="0">
                <a:solidFill>
                  <a:srgbClr val="FF0000"/>
                </a:solidFill>
              </a:rPr>
              <a:t>V. MIỀN BẮC XÂY DỰNG BƯỚC ĐẦU CƠ SỞ VẬT CHẤT – KĨ THUẬT CỦA CHỦ NGHĨA XÃ HỘI (1961 – 1965)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604" name="Text Box 25">
            <a:extLst>
              <a:ext uri="{FF2B5EF4-FFF2-40B4-BE49-F238E27FC236}">
                <a16:creationId xmlns="" xmlns:a16="http://schemas.microsoft.com/office/drawing/2014/main" id="{9CE4C8E4-9520-4607-A489-C864C1E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5" name="Text Box 30">
            <a:extLst>
              <a:ext uri="{FF2B5EF4-FFF2-40B4-BE49-F238E27FC236}">
                <a16:creationId xmlns="" xmlns:a16="http://schemas.microsoft.com/office/drawing/2014/main" id="{8635AFFD-BFA9-45B4-8FFB-3FE9BF6F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30" y="112713"/>
            <a:ext cx="786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6" name="Text Box 33">
            <a:extLst>
              <a:ext uri="{FF2B5EF4-FFF2-40B4-BE49-F238E27FC236}">
                <a16:creationId xmlns="" xmlns:a16="http://schemas.microsoft.com/office/drawing/2014/main" id="{021198E5-A959-4248-85F6-FFA4B56E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-519113"/>
            <a:ext cx="7331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9" name="TextBox 1">
            <a:extLst>
              <a:ext uri="{FF2B5EF4-FFF2-40B4-BE49-F238E27FC236}">
                <a16:creationId xmlns="" xmlns:a16="http://schemas.microsoft.com/office/drawing/2014/main" id="{1537E3A0-05AC-4460-99D7-422815CC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168" y="1585357"/>
            <a:ext cx="927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III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(9-1960):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BE3668E6-2BE4-45EE-A2C5-AD4C1D2A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3321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="" xmlns:a16="http://schemas.microsoft.com/office/drawing/2014/main" id="{F4C542E7-17D9-4CE0-BD70-C202CA017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566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5EA9F433-54EC-4C77-83C5-2CD533DD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64280"/>
            <a:ext cx="905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+mj-lt"/>
              </a:rPr>
              <a:t>Nhà máy phân đạm Hà Bắc.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="" xmlns:a16="http://schemas.microsoft.com/office/drawing/2014/main" id="{322F15CA-F9B6-4C74-9686-FD3320D118F2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6CF74D0-ABDD-47F2-8E6A-5DCB09A34AE4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3" name="Text Box 12">
            <a:extLst>
              <a:ext uri="{FF2B5EF4-FFF2-40B4-BE49-F238E27FC236}">
                <a16:creationId xmlns="" xmlns:a16="http://schemas.microsoft.com/office/drawing/2014/main" id="{E56CBD8C-4C75-4BDC-9688-8D120EB01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802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</a:t>
            </a:r>
            <a:r>
              <a:rPr lang="vi-VN" altLang="en-US" sz="2400" b="1" dirty="0">
                <a:solidFill>
                  <a:srgbClr val="FF0000"/>
                </a:solidFill>
              </a:rPr>
              <a:t>V. MIỀN BẮC XÂY DỰNG BƯỚC ĐẦU CƠ SỞ VẬT CHẤT – KĨ THUẬT CỦA CHỦ NGHĨA XÃ HỘI (1961 – 1965)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604" name="Text Box 25">
            <a:extLst>
              <a:ext uri="{FF2B5EF4-FFF2-40B4-BE49-F238E27FC236}">
                <a16:creationId xmlns="" xmlns:a16="http://schemas.microsoft.com/office/drawing/2014/main" id="{9CE4C8E4-9520-4607-A489-C864C1E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5" name="Text Box 30">
            <a:extLst>
              <a:ext uri="{FF2B5EF4-FFF2-40B4-BE49-F238E27FC236}">
                <a16:creationId xmlns="" xmlns:a16="http://schemas.microsoft.com/office/drawing/2014/main" id="{8635AFFD-BFA9-45B4-8FFB-3FE9BF6F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30" y="112713"/>
            <a:ext cx="786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6" name="Text Box 33">
            <a:extLst>
              <a:ext uri="{FF2B5EF4-FFF2-40B4-BE49-F238E27FC236}">
                <a16:creationId xmlns="" xmlns:a16="http://schemas.microsoft.com/office/drawing/2014/main" id="{021198E5-A959-4248-85F6-FFA4B56E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-519113"/>
            <a:ext cx="7331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9" name="TextBox 1">
            <a:extLst>
              <a:ext uri="{FF2B5EF4-FFF2-40B4-BE49-F238E27FC236}">
                <a16:creationId xmlns="" xmlns:a16="http://schemas.microsoft.com/office/drawing/2014/main" id="{1537E3A0-05AC-4460-99D7-422815CC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168" y="1585357"/>
            <a:ext cx="927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III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(9-1960):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BE3668E6-2BE4-45EE-A2C5-AD4C1D2A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3321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FB7283E-042C-42DD-AAD5-09631E922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431" y="2606933"/>
            <a:ext cx="929403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505CB"/>
              </a:solidFill>
              <a:effectLst/>
            </a:endParaRP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505CB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346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4.4|2.1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4.4|2.1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4.4|2.1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4.4|2.1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4.4|2.1|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1541</Words>
  <Application>Microsoft Office PowerPoint</Application>
  <PresentationFormat>Custom</PresentationFormat>
  <Paragraphs>129</Paragraphs>
  <Slides>35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Hue</cp:lastModifiedBy>
  <cp:revision>120</cp:revision>
  <cp:lastPrinted>2022-03-30T23:20:24Z</cp:lastPrinted>
  <dcterms:created xsi:type="dcterms:W3CDTF">2002-12-31T21:42:13Z</dcterms:created>
  <dcterms:modified xsi:type="dcterms:W3CDTF">2022-07-21T05:23:30Z</dcterms:modified>
</cp:coreProperties>
</file>