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9" r:id="rId4"/>
    <p:sldId id="258" r:id="rId5"/>
    <p:sldId id="259" r:id="rId6"/>
    <p:sldId id="267" r:id="rId7"/>
    <p:sldId id="260" r:id="rId8"/>
    <p:sldId id="270" r:id="rId9"/>
    <p:sldId id="261" r:id="rId10"/>
    <p:sldId id="262" r:id="rId11"/>
    <p:sldId id="263" r:id="rId12"/>
    <p:sldId id="268" r:id="rId13"/>
    <p:sldId id="264" r:id="rId14"/>
    <p:sldId id="265" r:id="rId15"/>
    <p:sldId id="271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file:///C:\Program%20Files%20(x86)\Internet%20Download%20Manager\IDMan.exe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152400"/>
            <a:ext cx="87630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10: THỰC HÀNH MÓN RÁN </a:t>
            </a:r>
            <a:endParaRPr lang="en-US" sz="4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600200"/>
            <a:ext cx="6858000" cy="4090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878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685800"/>
            <a:ext cx="8001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chấm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chanh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+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mắm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tỏi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ớt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quấy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362200"/>
            <a:ext cx="3352800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2071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067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2.Chế </a:t>
            </a:r>
            <a:r>
              <a:rPr lang="en-US" sz="28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8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a.Trộn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28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thịt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xay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28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khoai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28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cà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rốt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28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miến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28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mộc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nhĩ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28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tím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tỏi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28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28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28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bột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ngọt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sz="28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bột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nêm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)+ </a:t>
            </a:r>
            <a:r>
              <a:rPr lang="en-US" sz="28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trứng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646" y="1981200"/>
            <a:ext cx="3276600" cy="3386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7028" y="1815882"/>
            <a:ext cx="4208318" cy="3342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ight Arrow 2"/>
          <p:cNvSpPr/>
          <p:nvPr/>
        </p:nvSpPr>
        <p:spPr>
          <a:xfrm>
            <a:off x="3498273" y="3105954"/>
            <a:ext cx="1073727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204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990" y="1752600"/>
            <a:ext cx="8683410" cy="5029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31990" y="210233"/>
            <a:ext cx="868341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b.Cuốn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nem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chả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):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trải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mép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cuộn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70486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0"/>
            <a:ext cx="883920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36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Rán</a:t>
            </a:r>
            <a:r>
              <a:rPr lang="en-US" sz="3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nem</a:t>
            </a:r>
            <a:r>
              <a:rPr lang="en-US" sz="3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en-US" sz="3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dầu</a:t>
            </a:r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hơi</a:t>
            </a:r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nóng</a:t>
            </a:r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già</a:t>
            </a:r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3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cuốn</a:t>
            </a:r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nem</a:t>
            </a:r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3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mép</a:t>
            </a:r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rán</a:t>
            </a:r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tránh</a:t>
            </a:r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bong </a:t>
            </a:r>
            <a:r>
              <a:rPr lang="en-US" sz="3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vỡ</a:t>
            </a:r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nem</a:t>
            </a:r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3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Rán</a:t>
            </a:r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lửa</a:t>
            </a:r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cuốn</a:t>
            </a:r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nem</a:t>
            </a:r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giòn</a:t>
            </a:r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lâu</a:t>
            </a:r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0318" y="2829791"/>
            <a:ext cx="3352800" cy="31241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117" y="2895600"/>
            <a:ext cx="3612183" cy="2992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ight Arrow 2"/>
          <p:cNvSpPr/>
          <p:nvPr/>
        </p:nvSpPr>
        <p:spPr>
          <a:xfrm>
            <a:off x="4069773" y="3810000"/>
            <a:ext cx="6858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077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304800"/>
            <a:ext cx="25453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219200"/>
            <a:ext cx="706755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Action Button: Movie 2">
            <a:hlinkClick r:id="rId3" action="ppaction://hlinkfile" highlightClick="1"/>
          </p:cNvPr>
          <p:cNvSpPr/>
          <p:nvPr/>
        </p:nvSpPr>
        <p:spPr>
          <a:xfrm>
            <a:off x="8382000" y="6400800"/>
            <a:ext cx="609600" cy="457200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084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295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90722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9580" y="90412"/>
            <a:ext cx="502470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u="sng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I. NGUYÊN TẮC CHUNG </a:t>
            </a:r>
            <a:endParaRPr lang="en-US" sz="3200" b="1" u="sng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2743200"/>
            <a:ext cx="8686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chín</a:t>
            </a:r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béo</a:t>
            </a:r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khá</a:t>
            </a:r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3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đun</a:t>
            </a:r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lửa</a:t>
            </a:r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chín</a:t>
            </a:r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r>
              <a:rPr lang="en-US" sz="3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Riêng</a:t>
            </a:r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rán</a:t>
            </a:r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phủ</a:t>
            </a:r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bề</a:t>
            </a:r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3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béo</a:t>
            </a:r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ít</a:t>
            </a:r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sz="3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rán</a:t>
            </a:r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trứng</a:t>
            </a:r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xèo</a:t>
            </a:r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..)</a:t>
            </a:r>
            <a:endParaRPr lang="en-US" sz="32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loud Callout 3"/>
          <p:cNvSpPr/>
          <p:nvPr/>
        </p:nvSpPr>
        <p:spPr>
          <a:xfrm>
            <a:off x="3200400" y="762000"/>
            <a:ext cx="4343400" cy="1663557"/>
          </a:xfrm>
          <a:prstGeom prst="cloudCallout">
            <a:avLst>
              <a:gd name="adj1" fmla="val -63364"/>
              <a:gd name="adj2" fmla="val 7202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/>
              <a:t>Thế</a:t>
            </a:r>
            <a:r>
              <a:rPr lang="en-US" sz="4000" dirty="0" smtClean="0"/>
              <a:t> </a:t>
            </a:r>
            <a:r>
              <a:rPr lang="en-US" sz="4000" dirty="0" err="1" smtClean="0"/>
              <a:t>nào</a:t>
            </a:r>
            <a:r>
              <a:rPr lang="en-US" sz="4000" dirty="0" smtClean="0"/>
              <a:t> </a:t>
            </a:r>
            <a:r>
              <a:rPr lang="en-US" sz="4000" dirty="0" err="1" smtClean="0"/>
              <a:t>là</a:t>
            </a:r>
            <a:r>
              <a:rPr lang="en-US" sz="4000" dirty="0" smtClean="0"/>
              <a:t> </a:t>
            </a:r>
            <a:r>
              <a:rPr lang="en-US" sz="4000" dirty="0" err="1" smtClean="0"/>
              <a:t>món</a:t>
            </a:r>
            <a:r>
              <a:rPr lang="en-US" sz="4000" dirty="0" smtClean="0"/>
              <a:t> </a:t>
            </a:r>
            <a:r>
              <a:rPr lang="en-US" sz="4000" dirty="0" err="1" smtClean="0"/>
              <a:t>rán</a:t>
            </a:r>
            <a:r>
              <a:rPr lang="en-US" sz="4000" dirty="0" smtClean="0"/>
              <a:t> ?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579201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4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2209800" y="838200"/>
            <a:ext cx="6591300" cy="2819400"/>
          </a:xfrm>
          <a:prstGeom prst="cloudCallout">
            <a:avLst>
              <a:gd name="adj1" fmla="val -96268"/>
              <a:gd name="adj2" fmla="val 6544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món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rán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522823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" y="399871"/>
            <a:ext cx="8610600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sạch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tẩm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ướp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" y="2457271"/>
            <a:ext cx="8991599" cy="23083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rán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) :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rán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béo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nóng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già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nâu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giòn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chín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vớt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ráo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mỡ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200" y="5445207"/>
            <a:ext cx="8991599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món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rán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đĩa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1143000" y="1600200"/>
            <a:ext cx="381000" cy="85707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wn Arrow 6"/>
          <p:cNvSpPr/>
          <p:nvPr/>
        </p:nvSpPr>
        <p:spPr>
          <a:xfrm>
            <a:off x="1295400" y="4800601"/>
            <a:ext cx="381000" cy="609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424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3352800" y="914400"/>
            <a:ext cx="5455464" cy="2351782"/>
          </a:xfrm>
          <a:prstGeom prst="cloudCallout">
            <a:avLst>
              <a:gd name="adj1" fmla="val -84120"/>
              <a:gd name="adj2" fmla="val 5404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món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rán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? 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1590" y="3581400"/>
            <a:ext cx="865001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36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3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giòn</a:t>
            </a:r>
            <a:r>
              <a:rPr lang="en-US" sz="3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xốp</a:t>
            </a:r>
            <a:r>
              <a:rPr lang="en-US" sz="3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36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ráo</a:t>
            </a:r>
            <a:r>
              <a:rPr lang="en-US" sz="3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mỡ</a:t>
            </a:r>
            <a:r>
              <a:rPr lang="en-US" sz="3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chín</a:t>
            </a:r>
            <a:r>
              <a:rPr lang="en-US" sz="3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3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Hương</a:t>
            </a:r>
            <a:r>
              <a:rPr lang="en-US" sz="3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3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thơm</a:t>
            </a:r>
            <a:r>
              <a:rPr lang="en-US" sz="3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ngon</a:t>
            </a:r>
            <a:r>
              <a:rPr lang="en-US" sz="3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3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3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3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nâu</a:t>
            </a:r>
            <a:r>
              <a:rPr lang="en-US" sz="3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cháy</a:t>
            </a:r>
            <a:r>
              <a:rPr lang="en-US" sz="3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36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ém</a:t>
            </a:r>
            <a:r>
              <a:rPr lang="en-US" sz="3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" y="152400"/>
            <a:ext cx="55626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u="sng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II. YÊU CẦU KĨ THUẬT  </a:t>
            </a:r>
            <a:endParaRPr lang="en-US" sz="3200" b="1" u="sng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6957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739" y="1219201"/>
            <a:ext cx="7093261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988691" y="152400"/>
            <a:ext cx="300434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NEM RÁN </a:t>
            </a:r>
            <a:endParaRPr lang="en-US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6664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88877" y="-76200"/>
            <a:ext cx="31662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NEM RÁN 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685800"/>
            <a:ext cx="7018268" cy="69865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00050" indent="-400050">
              <a:buAutoNum type="romanUcPeriod"/>
            </a:pP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500g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thịt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xay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200g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khoai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củ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rốt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50g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miến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bún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5g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mộc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nhĩ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30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bò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bía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trứng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1 chai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dầu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tím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tỏi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tiêu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Chanh,ớt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mắm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bột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ngọt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Rau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xà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lách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rau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thơm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rau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mùi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6722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990600"/>
            <a:ext cx="4793859" cy="4105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42839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8086" y="76200"/>
            <a:ext cx="6388914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2900" indent="-342900">
              <a:buAutoNum type="arabicPeriod"/>
            </a:pP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: (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)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Khoai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gọt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vỏ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rửa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sạch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sợi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khúc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pPr marL="571500" indent="-571500">
              <a:buFont typeface="Wingdings" pitchFamily="2" charset="2"/>
              <a:buChar char="Ø"/>
            </a:pP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rốt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gọt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vỏ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sợi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băm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pPr marL="571500" indent="-571500">
              <a:buFont typeface="Wingdings" pitchFamily="2" charset="2"/>
              <a:buChar char="Ø"/>
            </a:pP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Mộc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nhĩ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ngâm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rửa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sạch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băm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tím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khô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bóc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vỏ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băm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Rau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xà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lách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rau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thơm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rửa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sạch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Miến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ngâm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khúc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5491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</TotalTime>
  <Words>442</Words>
  <Application>Microsoft Office PowerPoint</Application>
  <PresentationFormat>On-screen Show (4:3)</PresentationFormat>
  <Paragraphs>45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Các em về nhà xem bài, tiết sau thực hành nhé!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15</cp:revision>
  <dcterms:created xsi:type="dcterms:W3CDTF">2006-08-16T00:00:00Z</dcterms:created>
  <dcterms:modified xsi:type="dcterms:W3CDTF">2022-03-06T15:34:34Z</dcterms:modified>
</cp:coreProperties>
</file>