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51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87A550-8A44-45BB-BCB9-2B2011A807D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BB0A147-CCF8-488B-8297-A1D0F6CC4D6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162800" cy="1470025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TRONG THỜI GIAN NGHỈ HỌC DO DỊCH BỆNH COVID 19 THẦY SẼ HƯỚNG DẪN CHO CÁC EM 12 ĐỘNG TÁC CỦA BÀI THỂ DỤC ĐỂ TÁC EM TẬP LUYỆN THÊM Ở NHÀ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19. </a:t>
            </a: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762000" y="2209800"/>
            <a:ext cx="4038600" cy="3962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066800"/>
            <a:ext cx="33528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CHÂN LÙI SAU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DẠY HỌC COVID\NĂM 2021\HÌNH\LỚP 6\H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47" y="1828800"/>
            <a:ext cx="267890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85800" y="1905000"/>
            <a:ext cx="3886200" cy="3886200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 – 2: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3 – 4: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5 – 6: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7 – 8: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143000"/>
            <a:ext cx="3352800" cy="609600"/>
          </a:xfrm>
        </p:spPr>
        <p:txBody>
          <a:bodyPr/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ĐỘNG TÁC 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TOÀN THÂN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DẠY HỌC COVID\NĂM 2021\HÌNH\LỚP 6\H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47" y="1828800"/>
            <a:ext cx="267890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33400" y="2286000"/>
            <a:ext cx="41910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Nhip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dang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990600"/>
            <a:ext cx="3352800" cy="9906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BẬT NHẢY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DẠY HỌC COVID\NĂM 2021\HÌNH\LỚP 6\H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23" y="1828800"/>
            <a:ext cx="271335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3810000" cy="3733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1–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– 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914400"/>
            <a:ext cx="33528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ĐIỀU HÒA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DẠY HỌC COVID\NĂM 2021\HÌNH\LỚP 6\H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26" y="1828800"/>
            <a:ext cx="268414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lườn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A4,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file Word.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0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0" y="2133600"/>
            <a:ext cx="3352800" cy="335280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43000"/>
            <a:ext cx="3008313" cy="6096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ĐẦU CỔ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ẠY HỌC COVID\NĂM 2021\HÌNH\LỚP 6\H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74" y="1828800"/>
            <a:ext cx="269205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057400"/>
            <a:ext cx="3505200" cy="34290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thẳng,tay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3008313" cy="86995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TAY 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DẠY HỌC COVID\NĂM 2021\HÌNH\LỚP 6\H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2731" y="1828800"/>
            <a:ext cx="276253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209800"/>
            <a:ext cx="3352800" cy="327660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5, 6, 7, 8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3008313" cy="79375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TAY NGỰC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ẠY HỌC COVID\NĂM 2021\HÌNH\LỚP 6\H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0098" y="1828800"/>
            <a:ext cx="278780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2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209800"/>
            <a:ext cx="3352800" cy="32766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5, 6, 7, 8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3505200" cy="79375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NGHIÊNG LƯỜN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DẠY HỌC COVID\NĂM 2021\HÌNH\LỚP 6\H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980" y="1828800"/>
            <a:ext cx="271603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85800" y="1981200"/>
            <a:ext cx="3810000" cy="3505201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5, 6, 7, 8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143000"/>
            <a:ext cx="3352800" cy="6858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VẶN MÌNH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DẠY HỌC COVID\NĂM 2021\HÌNH\LỚP 6\H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41" y="1828800"/>
            <a:ext cx="266071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85800" y="1981200"/>
            <a:ext cx="3733800" cy="3886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dang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dang sang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90600"/>
            <a:ext cx="3352800" cy="685800"/>
          </a:xfrm>
        </p:spPr>
        <p:txBody>
          <a:bodyPr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ĐỘNG TÁC CHÂN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ẠY HỌC COVID\NĂM 2021\HÌNH\LỚP 6\H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59" y="1828800"/>
            <a:ext cx="26684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2209800"/>
            <a:ext cx="3352800" cy="3581400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–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– 4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– 6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 – 8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95400"/>
            <a:ext cx="3352800" cy="6096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BỤNG - LƯNG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DẠY HỌC COVID\NĂM 2021\HÌNH\LỚP 6\H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655" y="1752600"/>
            <a:ext cx="27459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3886200" cy="3505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–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371600"/>
            <a:ext cx="3352800" cy="5334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ĐỘNG TÁC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ĐÁ CHÂN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ẠY HỌC COVID\NĂM 2021\HÌNH\LỚP 6\H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55" y="1828800"/>
            <a:ext cx="266588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62600" y="3228975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3343275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10450" y="32385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1800" y="33528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29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328</TotalTime>
  <Words>1604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TRONG THỜI GIAN NGHỈ HỌC DO DỊCH BỆNH COVID 19 THẦY SẼ HƯỚNG DẪN CHO CÁC EM 12 ĐỘNG TÁC CỦA BÀI THỂ DỤC ĐỂ TÁC EM TẬP LUYỆN THÊM Ở NHÀ</vt:lpstr>
      <vt:lpstr>ĐỘNG TÁC ĐẦU CỔ</vt:lpstr>
      <vt:lpstr>ĐỘNG TÁC TAY VAI</vt:lpstr>
      <vt:lpstr>ĐỘNG TÁC TAY NGỰC</vt:lpstr>
      <vt:lpstr>ĐỘNG TÁC NGHIÊNG LƯỜN</vt:lpstr>
      <vt:lpstr>ĐỘNG TÁC  VẶN MÌNH</vt:lpstr>
      <vt:lpstr>ĐỘNG TÁC CHÂN </vt:lpstr>
      <vt:lpstr>ĐỘNG TÁC BỤNG - LƯNG</vt:lpstr>
      <vt:lpstr>ĐỘNG TÁC  ĐÁ CHÂN</vt:lpstr>
      <vt:lpstr>ĐỘNG TÁC CHÂN LÙI SAU</vt:lpstr>
      <vt:lpstr>ĐỘNG TÁC  TOÀN THÂN</vt:lpstr>
      <vt:lpstr>ĐỘNG TÁC  BẬT NHẢY</vt:lpstr>
      <vt:lpstr>ĐỘNG TÁC ĐIỀU HÒA</vt:lpstr>
      <vt:lpstr>BÀI TẬP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38</cp:revision>
  <dcterms:created xsi:type="dcterms:W3CDTF">2021-02-04T23:00:20Z</dcterms:created>
  <dcterms:modified xsi:type="dcterms:W3CDTF">2021-02-05T07:52:06Z</dcterms:modified>
</cp:coreProperties>
</file>