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162800" cy="1470025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TRONG THỜI GIAN NGHỈ HỌC DO DỊCH BỆNH COVID 19 THẦY SẼ HƯỚNG DẪN CHO CÁC EM 12 ĐỘNG TÁC CỦA BÀI THỂ DỤC ĐỂ TÁC EM TẬP LUYỆN THÊM Ở NHÀ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19. 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0" y="2209800"/>
            <a:ext cx="4038600" cy="3962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33528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CHÂN LÙI 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ẠY HỌC COVID\NĂM 2021\HÌNH\LỚP 6\H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47" y="1828800"/>
            <a:ext cx="2678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05000"/>
            <a:ext cx="3886200" cy="3886200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 – 2: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 – 4: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 – 6: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 – 8: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143000"/>
            <a:ext cx="3352800" cy="609600"/>
          </a:xfrm>
        </p:spPr>
        <p:txBody>
          <a:bodyPr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TOÀN THÂN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ẠY HỌC COVID\NĂM 2021\HÌNH\LỚP 6\H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47" y="1828800"/>
            <a:ext cx="2678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3400" y="2286000"/>
            <a:ext cx="4191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90600"/>
            <a:ext cx="33528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BẬT NHẢY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ẠY HỌC COVID\NĂM 2021\HÌNH\LỚP 6\H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3" y="1828800"/>
            <a:ext cx="27133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3810000" cy="3733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1–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–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14400"/>
            <a:ext cx="33528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ĐIỀU HÒA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DẠY HỌC COVID\NĂM 2021\HÌNH\LỚP 6\H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26" y="1828800"/>
            <a:ext cx="26841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file Word.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133600"/>
            <a:ext cx="3352800" cy="33528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43000"/>
            <a:ext cx="3008313" cy="609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ĐẦU CỔ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ẠY HỌC COVID\NĂM 2021\HÌNH\LỚP 6\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74" y="1828800"/>
            <a:ext cx="26920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057400"/>
            <a:ext cx="3505200" cy="34290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thẳng,tay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3008313" cy="8699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TAY 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ẠY HỌC COVID\NĂM 2021\HÌNH\LỚP 6\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731" y="1828800"/>
            <a:ext cx="27625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2766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3008313" cy="7937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TAY NGỰC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ẠY HỌC COVID\NĂM 2021\HÌNH\LỚP 6\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098" y="1828800"/>
            <a:ext cx="278780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2766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3505200" cy="7937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NGHIÊNG LƯỜN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ẠY HỌC COVID\NĂM 2021\HÌNH\LỚP 6\H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980" y="1828800"/>
            <a:ext cx="27160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81200"/>
            <a:ext cx="3810000" cy="350520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143000"/>
            <a:ext cx="33528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VẶN MÌNH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ẠY HỌC COVID\NĂM 2021\HÌNH\LỚP 6\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41" y="1828800"/>
            <a:ext cx="26607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81200"/>
            <a:ext cx="3733800" cy="3886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dang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0600"/>
            <a:ext cx="3352800" cy="685800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ĐỘNG TÁC CHÂN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ẠY HỌC COVID\NĂM 2021\HÌNH\LỚP 6\H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59" y="1828800"/>
            <a:ext cx="26684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5814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–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– 4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– 6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– 8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95400"/>
            <a:ext cx="3352800" cy="609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BỤNG - LƯNG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ẠY HỌC COVID\NĂM 2021\HÌNH\LỚP 6\H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55" y="1752600"/>
            <a:ext cx="27459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3886200" cy="3505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–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3352800" cy="533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ĐÁ 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ẠY HỌC COVID\NĂM 2021\HÌNH\LỚP 6\H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55" y="1828800"/>
            <a:ext cx="26658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2600" y="3228975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3343275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0450" y="32385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3352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9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</TotalTime>
  <Words>1610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TRONG THỜI GIAN NGHỈ HỌC DO DỊCH BỆNH COVID 19 THẦY SẼ HƯỚNG DẪN CHO CÁC EM 12 ĐỘNG TÁC CỦA BÀI THỂ DỤC ĐỂ TÁC EM TẬP LUYỆN THÊM Ở NHÀ</vt:lpstr>
      <vt:lpstr>ĐỘNG TÁC ĐẦU CỔ</vt:lpstr>
      <vt:lpstr>ĐỘNG TÁC TAY VAI</vt:lpstr>
      <vt:lpstr>ĐỘNG TÁC TAY NGỰC</vt:lpstr>
      <vt:lpstr>ĐỘNG TÁC NGHIÊNG LƯỜN</vt:lpstr>
      <vt:lpstr>ĐỘNG TÁC  VẶN MÌNH</vt:lpstr>
      <vt:lpstr>ĐỘNG TÁC CHÂN </vt:lpstr>
      <vt:lpstr>ĐỘNG TÁC BỤNG - LƯNG</vt:lpstr>
      <vt:lpstr>ĐỘNG TÁC  ĐÁ CHÂN</vt:lpstr>
      <vt:lpstr>ĐỘNG TÁC CHÂN LÙI SAU</vt:lpstr>
      <vt:lpstr>ĐỘNG TÁC  TOÀN THÂN</vt:lpstr>
      <vt:lpstr>ĐỘNG TÁC  BẬT NHẢY</vt:lpstr>
      <vt:lpstr>ĐỘNG TÁC ĐIỀU HÒA</vt:lpstr>
      <vt:lpstr>BÀI TẬP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39</cp:revision>
  <dcterms:created xsi:type="dcterms:W3CDTF">2021-02-04T23:00:20Z</dcterms:created>
  <dcterms:modified xsi:type="dcterms:W3CDTF">2021-02-05T07:51:36Z</dcterms:modified>
</cp:coreProperties>
</file>