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93" r:id="rId4"/>
    <p:sldId id="296" r:id="rId5"/>
    <p:sldId id="299" r:id="rId6"/>
    <p:sldId id="304" r:id="rId7"/>
    <p:sldId id="312" r:id="rId8"/>
    <p:sldId id="300" r:id="rId9"/>
    <p:sldId id="265" r:id="rId10"/>
    <p:sldId id="305" r:id="rId11"/>
    <p:sldId id="266" r:id="rId12"/>
    <p:sldId id="313" r:id="rId13"/>
    <p:sldId id="298" r:id="rId14"/>
    <p:sldId id="314" r:id="rId15"/>
    <p:sldId id="290" r:id="rId16"/>
    <p:sldId id="268" r:id="rId17"/>
    <p:sldId id="311" r:id="rId18"/>
    <p:sldId id="274" r:id="rId19"/>
    <p:sldId id="275" r:id="rId20"/>
    <p:sldId id="276" r:id="rId21"/>
    <p:sldId id="269" r:id="rId22"/>
    <p:sldId id="318" r:id="rId23"/>
    <p:sldId id="277" r:id="rId24"/>
    <p:sldId id="279" r:id="rId25"/>
    <p:sldId id="280" r:id="rId26"/>
    <p:sldId id="278" r:id="rId27"/>
    <p:sldId id="270" r:id="rId28"/>
    <p:sldId id="281" r:id="rId29"/>
    <p:sldId id="282" r:id="rId30"/>
    <p:sldId id="284" r:id="rId31"/>
    <p:sldId id="285" r:id="rId32"/>
    <p:sldId id="283" r:id="rId33"/>
    <p:sldId id="286" r:id="rId34"/>
    <p:sldId id="317" r:id="rId35"/>
    <p:sldId id="320" r:id="rId36"/>
    <p:sldId id="28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653E3-16EC-43C0-91BA-DFA700D1B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3ABD1-E645-4974-BABA-5DA604BABC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1C379-54C8-4C65-9BBC-71B5B68C6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5725-C392-4104-B5BE-863566A6E1B9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D3A94-F821-4313-9DFC-E1354409F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5E42-9957-48E7-A19B-7DFA5A40D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1E55-B9DE-4249-A8CA-2597E96FD1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80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719A8-6D15-4B3B-8F11-51EFE576A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A8F9A9-1DC2-48E5-A907-FEC4B91B4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F7387-B3FE-4D01-B6EE-9971C5798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5725-C392-4104-B5BE-863566A6E1B9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1F33-E83C-49F4-9557-64B4471A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FEE2D-D0E8-4907-B96C-26DFD8FD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1E55-B9DE-4249-A8CA-2597E96FD1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121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DC6847-ED9C-43C0-A1DE-2B3423876C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72F70-3E55-4F4B-A6F1-FE3D08FAA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48EC8-A558-47D7-81F9-F7F32EA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5725-C392-4104-B5BE-863566A6E1B9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6877D-2BA0-40A1-8D5C-2BB04738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28E44-A5CC-4522-A18C-E5D845C34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1E55-B9DE-4249-A8CA-2597E96FD1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44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44CDB-DE0A-4754-B39D-8D61AFDD1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48697-2585-4128-ABB1-BE7E73FD3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E2AFD-AD02-490F-8EFC-E155BA76B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5725-C392-4104-B5BE-863566A6E1B9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19E6-F5F7-4D8F-A428-9F533CFE5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962E6-70E0-4869-AA32-A46882E2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1E55-B9DE-4249-A8CA-2597E96FD1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575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CDD47-1D89-4AD1-9825-06C7CC7B2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9CFA6-0BA6-46D3-8E37-0DF350FEA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C7636-BF36-45DD-A66D-E3AEDE2F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5725-C392-4104-B5BE-863566A6E1B9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78AD4-70FF-464A-959A-B90E42F8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73ACA-2741-4B61-A728-FDB61A51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1E55-B9DE-4249-A8CA-2597E96FD1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210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0E08C-636B-4D25-8338-F1FA8C9A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3E98A-D2E9-4183-AA6C-23558507E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756D5-0FA0-4345-BFAF-FC7461BA5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E61B5-740F-4C18-9D87-DA2860AD7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5725-C392-4104-B5BE-863566A6E1B9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99874-D26F-459F-8B04-58484D83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49DB5-4F6B-4344-9BA6-E7AE0FEB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1E55-B9DE-4249-A8CA-2597E96FD1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48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52131-8DE4-428C-8239-B01A7F5B6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81E23-9ED7-4B62-9DE7-7BAE39867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217FA6-D8E7-4C51-BE1A-535776915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0E358-7FE3-4624-91B4-5715CB4BF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C9C7B-6565-4D56-B647-7038C8CDB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169EEA-7E63-4233-859C-87E51148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5725-C392-4104-B5BE-863566A6E1B9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DAE4A-EAAD-4738-BD92-DA35ABC73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C9AE76-9B8C-416C-9BB5-8F9F7AF5D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1E55-B9DE-4249-A8CA-2597E96FD1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524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3FF95-0C48-4130-A257-E8CAC73B6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939EA-E1E4-491A-953A-B0993DA5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5725-C392-4104-B5BE-863566A6E1B9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5C100-44F9-4D6F-8837-0D2CE55E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9C274A-1ABC-4582-BE6A-AECCF237D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1E55-B9DE-4249-A8CA-2597E96FD1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24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95C08-FC4C-4749-AFC0-39ED5B25B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5725-C392-4104-B5BE-863566A6E1B9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113494-1062-4237-8033-BC82BCFE7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0BDBB-7C07-48FE-84C2-29CADF1E4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1E55-B9DE-4249-A8CA-2597E96FD1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726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AA529-D0BC-4686-AC56-AF7B41F6C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04658-B1B4-4F10-93E9-A1E76E578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A66D1-CDC4-4162-9B20-1ABDC4D6D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C1C70-7EA2-49DA-AA3F-78B489A88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5725-C392-4104-B5BE-863566A6E1B9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42150-3DF4-43DA-81CE-7D10D16D4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7EB2D-CC71-431F-B934-0F041914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1E55-B9DE-4249-A8CA-2597E96FD1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22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3420E-B3CA-4A9E-BDA6-8E32ED889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E7D3C-9408-40C7-AFEA-7F714AE7E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7E2D39-2DF9-4404-A608-8BDECFF78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BAD01-0329-42EF-9A17-4189DDC6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5725-C392-4104-B5BE-863566A6E1B9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8460E-58AA-4DD8-96B5-93771593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12A83B-64FE-4B67-9BA6-6F8D7890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1E55-B9DE-4249-A8CA-2597E96FD1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209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5CBD4-43D2-4F2C-A8F1-20CA7CBC2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26390-FBB4-4A8D-8C61-0B61BC58A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429F1-E3AB-4C51-A457-8BC308474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75725-C392-4104-B5BE-863566A6E1B9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4EAA6-2D44-4A65-8C27-8EBF69F5A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4D33D-D1B0-4FAB-948A-2A2A79AD0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31E55-B9DE-4249-A8CA-2597E96FD1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43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video" Target="../media/media2.mp4"/><Relationship Id="rId7" Type="http://schemas.openxmlformats.org/officeDocument/2006/relationships/image" Target="../media/image56.jpeg"/><Relationship Id="rId2" Type="http://schemas.microsoft.com/office/2007/relationships/media" Target="../media/media2.mp4"/><Relationship Id="rId1" Type="http://schemas.openxmlformats.org/officeDocument/2006/relationships/video" Target="https://www.youtube.com/embed/pnuLsXU01eA?feature=oembed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_KHaQ302hs?feature=oembed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51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5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C7FE96-BEA9-428A-B119-35A775FF2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169" y="557349"/>
            <a:ext cx="9713662" cy="21706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B8E3240-ED67-4B89-A343-FE690D06F8B0}"/>
              </a:ext>
            </a:extLst>
          </p:cNvPr>
          <p:cNvSpPr txBox="1">
            <a:spLocks/>
          </p:cNvSpPr>
          <p:nvPr/>
        </p:nvSpPr>
        <p:spPr>
          <a:xfrm>
            <a:off x="942701" y="3926931"/>
            <a:ext cx="10515600" cy="8976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15: CHẤT TINH KHIẾT – HỖN HỢP</a:t>
            </a:r>
            <a:endParaRPr lang="en-GB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9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895" y="5187256"/>
            <a:ext cx="1847859" cy="156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77" y="1520141"/>
            <a:ext cx="1495614" cy="168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779" y="4068704"/>
            <a:ext cx="2098354" cy="190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77" y="4230853"/>
            <a:ext cx="1956605" cy="191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723" y="1382640"/>
            <a:ext cx="2064726" cy="182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09D96-4AF1-4FB7-B3DB-6EF537B722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22" r="34862" b="32274"/>
          <a:stretch/>
        </p:blipFill>
        <p:spPr>
          <a:xfrm>
            <a:off x="5230257" y="1224117"/>
            <a:ext cx="2486147" cy="3837158"/>
          </a:xfrm>
          <a:prstGeom prst="rect">
            <a:avLst/>
          </a:prstGeom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84" y="17617"/>
            <a:ext cx="6480175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02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0.06706 0.04005 C 0.08099 0.04908 0.10195 0.05394 0.12396 0.05394 C 0.14896 0.05394 0.16901 0.04908 0.18294 0.04005 L 0.25 -3.7037E-6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0776 -0.01829 C 0.09401 -0.0213 0.11601 -0.03542 0.13698 -0.05602 C 0.16093 -0.07917 0.17864 -0.10347 0.18893 -0.12639 L 0.23971 -0.23264 " pathEditMode="relative" rAng="-1717450" ptsTypes="FffFF">
                                      <p:cBhvr>
                                        <p:cTn id="13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-865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00091 -0.2782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39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-0.06736 L -0.05873 0.06389 C -0.07709 0.12454 -0.16276 0.13611 -0.21328 0.08565 L -0.32656 -0.02569 " pathEditMode="relative" rAng="7136466" ptsTypes="FfFF">
                                      <p:cBhvr>
                                        <p:cTn id="17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2" y="210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6 -0.08055 L -0.12604 -0.01504 C -0.14362 0.0081 -0.16446 0.01111 -0.18451 0.00185 C -0.20755 -0.01041 -0.2237 -0.03148 -0.23255 -0.06227 L -0.28021 -0.18889 " pathEditMode="relative" rAng="-9886884" ptsTypes="FffFF">
                                      <p:cBhvr>
                                        <p:cTn id="19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E592EB-4C51-40F0-9612-7CDA2CD06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588" y="138757"/>
            <a:ext cx="5559248" cy="803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85B02C-5367-4316-AAB6-3A7D32EAF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166" y="3479187"/>
            <a:ext cx="6324925" cy="1320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37DF4-ED3F-4094-9AE8-B40CDBF3E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76" y="1705628"/>
            <a:ext cx="3460928" cy="38355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684354-4C89-4BC2-8603-656858DCD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672" y="1705628"/>
            <a:ext cx="6696420" cy="123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609D96-4AF1-4FB7-B3DB-6EF537B72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23" y="835707"/>
            <a:ext cx="3786553" cy="3870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337DF4-ED3F-4094-9AE8-B40CDBF3E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253" y="744109"/>
            <a:ext cx="3460928" cy="38355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9939" y="312487"/>
            <a:ext cx="2626500" cy="523220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HỖN HỢP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524FD7-38EF-4B4E-A921-0B31B9CD6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167" y="5471957"/>
            <a:ext cx="6363027" cy="105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7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2" t="26763" r="21974"/>
          <a:stretch/>
        </p:blipFill>
        <p:spPr bwMode="auto">
          <a:xfrm>
            <a:off x="844061" y="2063734"/>
            <a:ext cx="5931877" cy="4196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725" y="1656008"/>
            <a:ext cx="3584575" cy="21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2245" y="386861"/>
            <a:ext cx="8745415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Vữa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tường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ctr"/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vữa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tường</a:t>
            </a:r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446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C525-E92C-400C-A0A1-13F817B67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75" y="242968"/>
            <a:ext cx="10655848" cy="812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6D8F8E-63DA-48D7-924F-C2EEF3DC0E45}"/>
              </a:ext>
            </a:extLst>
          </p:cNvPr>
          <p:cNvSpPr txBox="1"/>
          <p:nvPr/>
        </p:nvSpPr>
        <p:spPr>
          <a:xfrm>
            <a:off x="828173" y="1266427"/>
            <a:ext cx="10535651" cy="5386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9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 hợp {Cồn + Nước}</a:t>
            </a:r>
            <a:r>
              <a:rPr lang="en-US" sz="2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9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 hợp {Dầu ăn + Nước}</a:t>
            </a:r>
          </a:p>
        </p:txBody>
      </p:sp>
      <p:pic>
        <p:nvPicPr>
          <p:cNvPr id="2" name="KHTN 6 - B15 - Kha nang hoa tan cua etanol, dau an trong nuoc">
            <a:hlinkClick r:id="" action="ppaction://media"/>
            <a:extLst>
              <a:ext uri="{FF2B5EF4-FFF2-40B4-BE49-F238E27FC236}">
                <a16:creationId xmlns:a16="http://schemas.microsoft.com/office/drawing/2014/main" id="{DAB77921-6D9D-4CA4-BC84-444405848A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9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A7EA0B-C1AD-4B72-956A-4502940B3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11" y="233626"/>
            <a:ext cx="10655848" cy="812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E078C0-AB13-4550-9DFD-64918CA23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043" y="1335518"/>
            <a:ext cx="7283824" cy="6921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2908DD-8805-45D8-9335-24B48815C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137" y="2129428"/>
            <a:ext cx="2208002" cy="24994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EDFC95-DA09-4923-833F-42FA5B7AE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628" y="4965524"/>
            <a:ext cx="2457576" cy="2540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208846-0778-43AF-83FC-4BF492354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849" y="5618566"/>
            <a:ext cx="2343270" cy="5499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4153B5-9EDD-4C52-A81E-8968E1ECE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875" y="2169291"/>
            <a:ext cx="2126818" cy="2405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182119-D5D6-424A-854C-1CCE87912F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7203" y="4830795"/>
            <a:ext cx="2140060" cy="5334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BF014D-C0CD-4283-B192-5132B147CA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7503" y="5620566"/>
            <a:ext cx="2330570" cy="7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6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153AF1-AB33-4350-9471-64A3E299D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11" y="233626"/>
            <a:ext cx="10655848" cy="812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72E987-158D-46A2-9CB1-5C51B2A7F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11" y="1435429"/>
            <a:ext cx="2457576" cy="4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2D8C2B-F89E-4B36-8D05-4E9C66021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645" y="1435429"/>
            <a:ext cx="920797" cy="9588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496442" y="4337536"/>
            <a:ext cx="6982746" cy="1651091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92D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Hỗn hợp không đồng nhất là hỗn hợp có thành phần không giống nhau trong toàn bộ hỗn hợp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21207" y="1718569"/>
            <a:ext cx="6982746" cy="1651091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92D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Hỗn hợp đồng nhất là hỗn hợp có thành phần giống nhau tại mọi vị trí trong toàn bộ hỗn hợp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2D8C2B-F89E-4B36-8D05-4E9C66021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671" y="3988214"/>
            <a:ext cx="920797" cy="9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7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t="71475" r="66724" b="14102"/>
          <a:stretch/>
        </p:blipFill>
        <p:spPr bwMode="auto">
          <a:xfrm>
            <a:off x="4374008" y="4148210"/>
            <a:ext cx="3587262" cy="68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2" t="70543" r="34307" b="15214"/>
          <a:stretch/>
        </p:blipFill>
        <p:spPr bwMode="auto">
          <a:xfrm>
            <a:off x="4549854" y="2228271"/>
            <a:ext cx="3411416" cy="71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9" t="48804" r="34520" b="36391"/>
          <a:stretch/>
        </p:blipFill>
        <p:spPr bwMode="auto">
          <a:xfrm>
            <a:off x="4465396" y="4946049"/>
            <a:ext cx="3411415" cy="76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5" t="48878" r="2647" b="36218"/>
          <a:stretch/>
        </p:blipFill>
        <p:spPr bwMode="auto">
          <a:xfrm>
            <a:off x="4549853" y="3128935"/>
            <a:ext cx="3342771" cy="82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5" t="70353" r="2648" b="14262"/>
          <a:stretch/>
        </p:blipFill>
        <p:spPr bwMode="auto">
          <a:xfrm>
            <a:off x="4519251" y="5767339"/>
            <a:ext cx="3481754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19471" r="60536" b="63541"/>
          <a:stretch/>
        </p:blipFill>
        <p:spPr bwMode="auto">
          <a:xfrm>
            <a:off x="94789" y="269879"/>
            <a:ext cx="4747847" cy="89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2" t="18929" r="725" b="63541"/>
          <a:stretch/>
        </p:blipFill>
        <p:spPr bwMode="auto">
          <a:xfrm>
            <a:off x="7589688" y="269879"/>
            <a:ext cx="4507523" cy="89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7880C8-C51E-43D9-95D2-47C290074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854" y="1335617"/>
            <a:ext cx="3192066" cy="71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13 0.00995 L 0.13919 0.05 C 0.15312 0.05903 0.17409 0.06389 0.19609 0.06389 C 0.22109 0.06389 0.24114 0.05903 0.25507 0.05 L 0.32213 0.0099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0671 L -0.32226 -0.1368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0.30846 -0.08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0139 L -0.32513 -0.23611 " pathEditMode="relative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9 -0.00254 L -0.32044 -0.15486 " pathEditMode="relative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54 0.01505 L 0.3207 -0.27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2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46E73-F486-4C77-9579-F93C42BB2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849" y="348228"/>
            <a:ext cx="9982713" cy="831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31D0ED-5DA7-433B-A23D-16B3BD8D6C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0774" y="1554912"/>
            <a:ext cx="7676305" cy="761565"/>
          </a:xfrm>
          <a:prstGeom prst="rect">
            <a:avLst/>
          </a:prstGeom>
        </p:spPr>
      </p:pic>
      <p:pic>
        <p:nvPicPr>
          <p:cNvPr id="2" name="Online Media 1" title="Thí nghiệm: Hoà tan các chất rắn vào trong nước">
            <a:hlinkClick r:id="" action="ppaction://media"/>
            <a:extLst>
              <a:ext uri="{FF2B5EF4-FFF2-40B4-BE49-F238E27FC236}">
                <a16:creationId xmlns:a16="http://schemas.microsoft.com/office/drawing/2014/main" id="{A984483E-9448-421C-ACC8-F2FA5000AE6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0" y="17418"/>
            <a:ext cx="12192000" cy="6858000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43D5A005-8C20-4D3C-A351-5ABE4BEEC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21" y="2648676"/>
            <a:ext cx="11096786" cy="55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2600" b="1"/>
              <a:t>https://www.youtube.com/watch?v=pnuLsXU01eA</a:t>
            </a:r>
            <a:endParaRPr lang="en-US" altLang="en-US" sz="2600" b="1" dirty="0"/>
          </a:p>
        </p:txBody>
      </p:sp>
      <p:pic>
        <p:nvPicPr>
          <p:cNvPr id="4" name="KHTN 6 - B15 - Mo phong TN hoa tan cac chat ran vao nuoc - 480">
            <a:hlinkClick r:id="" action="ppaction://media"/>
            <a:extLst>
              <a:ext uri="{FF2B5EF4-FFF2-40B4-BE49-F238E27FC236}">
                <a16:creationId xmlns:a16="http://schemas.microsoft.com/office/drawing/2014/main" id="{03C57103-20B4-4FD3-9291-454F3076E0B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028" y="189186"/>
            <a:ext cx="11477377" cy="668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2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84BCAA-70D4-4518-ADD9-99707583A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48" y="140430"/>
            <a:ext cx="9982713" cy="8318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F41565B-9DD5-4A29-AE6A-37741EC34507}"/>
              </a:ext>
            </a:extLst>
          </p:cNvPr>
          <p:cNvSpPr txBox="1">
            <a:spLocks/>
          </p:cNvSpPr>
          <p:nvPr/>
        </p:nvSpPr>
        <p:spPr>
          <a:xfrm>
            <a:off x="742404" y="969286"/>
            <a:ext cx="10515600" cy="6799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Bảng: Kết quả thí nghiệm 2</a:t>
            </a:r>
            <a:endParaRPr lang="en-GB" sz="300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D9417-F39B-4717-8D61-A43607CC8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45" y="1726565"/>
            <a:ext cx="11341710" cy="494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DE3790-F2A0-407B-9E1C-01CC6616E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17" y="365760"/>
            <a:ext cx="10757154" cy="610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23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6CBAF1-9424-45CC-B464-6BDAC3C6A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48" y="140430"/>
            <a:ext cx="9982713" cy="831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E5A840-C976-4B31-82CC-36546432B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284" y="2108239"/>
            <a:ext cx="4318716" cy="2785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B02C41-136B-4CAE-B73C-E686FDB3B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45" y="2108239"/>
            <a:ext cx="920797" cy="958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7373F-51C6-47C6-8105-383F19CAF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482" y="1700737"/>
            <a:ext cx="4318716" cy="34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DA220E7-7116-482B-B59F-398527A8D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981" y="432229"/>
            <a:ext cx="8570038" cy="1142672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2ABC7939-5B54-408C-A233-7E727492E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06" y="2742598"/>
            <a:ext cx="11096786" cy="55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2600" b="1"/>
              <a:t>https://www.youtube.com/watch?v=rmc4ez71VwM</a:t>
            </a:r>
            <a:endParaRPr lang="en-US" altLang="en-US" sz="2600" b="1" dirty="0"/>
          </a:p>
        </p:txBody>
      </p:sp>
      <p:pic>
        <p:nvPicPr>
          <p:cNvPr id="2" name="Online Media 1" title="[MÔ PHỎNG THÍ NGHIỆM] CÁC YẾU TỐ ẢNH HƯỞNG ĐẾN LƯỢNG CHẤT RẮN HÒA TAN TRONG NƯỚC - KHTN 6">
            <a:hlinkClick r:id="" action="ppaction://media"/>
            <a:extLst>
              <a:ext uri="{FF2B5EF4-FFF2-40B4-BE49-F238E27FC236}">
                <a16:creationId xmlns:a16="http://schemas.microsoft.com/office/drawing/2014/main" id="{1FF63963-324B-46C6-88A6-801A652083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5716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74D8E-8097-4CF6-A76A-F5E3714E0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67" y="1913936"/>
            <a:ext cx="10698865" cy="63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3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47205-1C68-4611-8390-3C38F4208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MÔ PHỎNG THÍ NGHIỆM CÁC YẾU TỐ ẢNH HƯỞNG ĐẾN LƯỢNG CHẤT RẮN HÒA TAN TRONG NƯỚC  KHTN 6_480p">
            <a:hlinkClick r:id="" action="ppaction://media"/>
            <a:extLst>
              <a:ext uri="{FF2B5EF4-FFF2-40B4-BE49-F238E27FC236}">
                <a16:creationId xmlns:a16="http://schemas.microsoft.com/office/drawing/2014/main" id="{114E4CE6-D720-4F55-A89D-247D3FD2BE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3239" y="365125"/>
            <a:ext cx="12182168" cy="5811838"/>
          </a:xfrm>
        </p:spPr>
      </p:pic>
    </p:spTree>
    <p:extLst>
      <p:ext uri="{BB962C8B-B14F-4D97-AF65-F5344CB8AC3E}">
        <p14:creationId xmlns:p14="http://schemas.microsoft.com/office/powerpoint/2010/main" val="347034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718A75-7F65-4218-A5A5-D5E472722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92" y="2361173"/>
            <a:ext cx="4351859" cy="9443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A28D1C-B267-48F3-9F8E-AEB31F355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85" y="2361173"/>
            <a:ext cx="6614586" cy="1270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52CC4C-6746-47B4-8120-1EB31C7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158" y="3968193"/>
            <a:ext cx="7072039" cy="24671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27563F-BCA4-40A4-AF81-0CC9FC21B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3" y="3913368"/>
            <a:ext cx="4476206" cy="24239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1F51A8-59CB-4460-A1F3-0EF4FB96F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0981" y="258059"/>
            <a:ext cx="8570038" cy="1142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A308694-45B2-458F-A1F3-9FB2BE17E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946" y="1506076"/>
            <a:ext cx="10698865" cy="63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0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AAAFF8-F5F8-4E19-8921-2584654C0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50" y="2343490"/>
            <a:ext cx="920797" cy="958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A353E8-F1CF-4D21-AC25-3A5099DBF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150" y="2404453"/>
            <a:ext cx="9647277" cy="217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55D44D-6027-4444-A196-1C58F4670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987" y="406107"/>
            <a:ext cx="8570038" cy="114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EF52C-621B-4F02-9F6A-FAA5818FB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226" y="357958"/>
            <a:ext cx="5340624" cy="711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EE23F9-5730-4383-8E10-C5866B862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19" y="1283109"/>
            <a:ext cx="10101438" cy="883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4AD9D8-5B6A-4CC0-B9E5-C17EF9567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098" y="2358970"/>
            <a:ext cx="5058880" cy="2590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7EA2B4-ADE8-4A90-897B-22AA78480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23" y="5142292"/>
            <a:ext cx="10384137" cy="13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3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AB82C2-A786-41D1-98E8-A188172B9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81" y="1804653"/>
            <a:ext cx="2781443" cy="3930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6F1EE1-5DD5-4E3C-82A7-8860271A3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022" y="375376"/>
            <a:ext cx="5340624" cy="711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11E434-7805-470C-B238-662EA7C89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906" y="1873658"/>
            <a:ext cx="6491276" cy="1862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59A0B8-30F6-454D-A24D-C90113D28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739" y="4270001"/>
            <a:ext cx="920797" cy="9588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3CB0FD-3B37-4347-8B31-04F53E9F3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5663" y="4065018"/>
            <a:ext cx="5805028" cy="20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2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CDDB3F-6352-4E1C-980B-A0B7D4AB4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303" y="316750"/>
            <a:ext cx="7194520" cy="745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B8CEC8-FDFC-49CA-9EF7-BC6A968CA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079" y="1235270"/>
            <a:ext cx="7252968" cy="618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7A8331-ED5D-4E5E-8FD5-05D7380B1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29" y="2200188"/>
            <a:ext cx="4321610" cy="4221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7304FF-FC1A-49B4-BA35-20D78313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617" y="2099946"/>
            <a:ext cx="5929707" cy="809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9EF5E1-2526-4FC2-8330-C008AECE1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669" y="3058694"/>
            <a:ext cx="5323655" cy="1143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75385E-5F87-4C1D-9954-8613B9723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1563" y="4369586"/>
            <a:ext cx="5848705" cy="2349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903205-28E3-4C71-818D-C28CAFA783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8983" y="4524488"/>
            <a:ext cx="920797" cy="9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5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8689CC-CB31-4B37-ACC0-B0F84FD0B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994" y="247347"/>
            <a:ext cx="5300012" cy="729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35301-703F-4B5F-BDF8-D4DFD6D92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42" y="1171638"/>
            <a:ext cx="10000002" cy="857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1BA4E8-133B-42A0-95A4-88DD5AD0B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754" y="2189079"/>
            <a:ext cx="8624777" cy="2289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699B5C-A502-4206-81FC-54F77F9D8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491" y="4619808"/>
            <a:ext cx="9671301" cy="9794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694D55-E94A-4C27-B94A-18F97D84A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142" y="5700184"/>
            <a:ext cx="9841209" cy="10467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C23503-271F-4A31-9373-6464C28E1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" y="5769857"/>
            <a:ext cx="875927" cy="9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69A10A-AD81-48C2-9950-C610A090E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27" y="816164"/>
            <a:ext cx="5207835" cy="3890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EDCB55-19A5-4D52-B0E6-0E4509139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341" y="1190633"/>
            <a:ext cx="5942160" cy="2667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023E45-5CAB-417B-B333-A0AD1EC95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247" y="5100894"/>
            <a:ext cx="10021506" cy="12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6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76DAD0-CC0E-45C3-B2E3-A3DCA345A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37" y="1372855"/>
            <a:ext cx="3706356" cy="2373685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885" y="444438"/>
            <a:ext cx="2186139" cy="338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89" y="4792647"/>
            <a:ext cx="8803447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7030A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1"/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cất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Oxygen,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tinh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tinh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Cambria Math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607" y="743082"/>
            <a:ext cx="1965541" cy="300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12" y="809995"/>
            <a:ext cx="2453080" cy="292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75344"/>
            <a:ext cx="52800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40896-BEFD-4D34-ABDF-0C4696726724}"/>
              </a:ext>
            </a:extLst>
          </p:cNvPr>
          <p:cNvSpPr txBox="1"/>
          <p:nvPr/>
        </p:nvSpPr>
        <p:spPr>
          <a:xfrm>
            <a:off x="819807" y="3827116"/>
            <a:ext cx="2483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A8BD2F-B552-4C83-A34D-12517CDCD901}"/>
              </a:ext>
            </a:extLst>
          </p:cNvPr>
          <p:cNvSpPr txBox="1"/>
          <p:nvPr/>
        </p:nvSpPr>
        <p:spPr>
          <a:xfrm>
            <a:off x="4369885" y="3899808"/>
            <a:ext cx="2483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3043DE-279E-492A-B426-B84855BBF628}"/>
              </a:ext>
            </a:extLst>
          </p:cNvPr>
          <p:cNvSpPr txBox="1"/>
          <p:nvPr/>
        </p:nvSpPr>
        <p:spPr>
          <a:xfrm>
            <a:off x="7341722" y="3899808"/>
            <a:ext cx="2483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A7DBD-5F53-4612-AABE-8AEC826FAB8A}"/>
              </a:ext>
            </a:extLst>
          </p:cNvPr>
          <p:cNvSpPr txBox="1"/>
          <p:nvPr/>
        </p:nvSpPr>
        <p:spPr>
          <a:xfrm>
            <a:off x="10130302" y="3857893"/>
            <a:ext cx="2483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72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C1F579-53D6-46F3-B52F-4D7903EF0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743" y="436317"/>
            <a:ext cx="5012687" cy="713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F54CE2-5977-4FD4-9F7E-EC9C97BE0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324" y="1560262"/>
            <a:ext cx="10746577" cy="1148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FD2A73-C1DD-4CB5-9363-60BA6151C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45" y="1721772"/>
            <a:ext cx="875927" cy="912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2AB1B8-D463-4322-B34B-60E974270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359" y="3040870"/>
            <a:ext cx="3572226" cy="22713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DCF85B-337B-4CE7-ABC7-CBE32306C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515" y="3040870"/>
            <a:ext cx="3547711" cy="22713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27627E-48B8-47B4-B93F-7445DA7BE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377" y="5555873"/>
            <a:ext cx="9341417" cy="90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9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EAD01E-C978-450A-85A4-5DED5EBB9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447" y="2728550"/>
            <a:ext cx="3050448" cy="2803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559C3-9F39-4692-B4B3-9A042B37C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847" y="2711954"/>
            <a:ext cx="3155742" cy="281147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B994FE5-523A-4F58-A7A6-57AE216BDCA7}"/>
              </a:ext>
            </a:extLst>
          </p:cNvPr>
          <p:cNvSpPr txBox="1">
            <a:spLocks/>
          </p:cNvSpPr>
          <p:nvPr/>
        </p:nvSpPr>
        <p:spPr>
          <a:xfrm>
            <a:off x="803372" y="1639848"/>
            <a:ext cx="10515600" cy="6799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một số ví dụ về huyền phù, nhũ tương trong thực tế?</a:t>
            </a:r>
            <a:endParaRPr lang="en-GB" sz="300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403146-BA81-4FBE-B8D2-EC0EB4443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34" y="341759"/>
            <a:ext cx="10049931" cy="83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62932C-49FC-45DE-A04A-1240DDAB6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73" y="1806687"/>
            <a:ext cx="3454814" cy="2121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DB00AA-F36F-4DBC-9625-F7D0CAAAB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320" y="1728391"/>
            <a:ext cx="3538868" cy="2191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B1F7BA-FAC8-4026-90F0-64F8D26B3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357" y="1676773"/>
            <a:ext cx="3425611" cy="2214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CDC2C1-E59E-4256-BCEA-C969BC894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42" y="4193689"/>
            <a:ext cx="3459314" cy="12195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91EA66-E2CD-4E06-A606-3BD909E4E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5414" y="4145686"/>
            <a:ext cx="3575774" cy="22812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EDA05F-8E49-4EB0-B4D8-31653533A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3225" y="4145685"/>
            <a:ext cx="3619873" cy="228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0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EBBF3B-A6DC-47CE-AE81-6E28D617D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75" y="877723"/>
            <a:ext cx="4350859" cy="4965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CAB39-BCC6-453D-A9C4-A73A4EAF4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368" y="1052436"/>
            <a:ext cx="4636969" cy="45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5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67BA56-78A3-4D5C-856B-D7C28F45D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35" y="0"/>
            <a:ext cx="10153529" cy="6689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1AD890-C4BE-441F-8BEC-9BDB85E3D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79" y="28523"/>
            <a:ext cx="9997439" cy="67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5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B7A16D-AB0B-440D-BADF-96250864C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23" y="1436222"/>
            <a:ext cx="6286823" cy="2470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0CE64D-09AE-44FD-99FC-A028F0F61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35" y="4385916"/>
            <a:ext cx="6045511" cy="1378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5E7AC9-27B2-4CC4-841E-0E9FC4CF8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582" y="1610402"/>
            <a:ext cx="4178515" cy="43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5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5BCC9D-B646-4A61-BD1E-80DA9C60CDC6}"/>
              </a:ext>
            </a:extLst>
          </p:cNvPr>
          <p:cNvSpPr txBox="1">
            <a:spLocks/>
          </p:cNvSpPr>
          <p:nvPr/>
        </p:nvSpPr>
        <p:spPr>
          <a:xfrm>
            <a:off x="913190" y="489592"/>
            <a:ext cx="10515600" cy="6799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</a:t>
            </a:r>
            <a:endParaRPr lang="en-GB" sz="4500" b="1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81746E-F6DE-49BF-A1EB-D134C0FE1A7E}"/>
              </a:ext>
            </a:extLst>
          </p:cNvPr>
          <p:cNvSpPr txBox="1">
            <a:spLocks/>
          </p:cNvSpPr>
          <p:nvPr/>
        </p:nvSpPr>
        <p:spPr>
          <a:xfrm>
            <a:off x="1209523" y="2030039"/>
            <a:ext cx="8065106" cy="6799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Làm bài tập:  </a:t>
            </a:r>
            <a:r>
              <a:rPr 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 6 trang 80</a:t>
            </a:r>
            <a:endParaRPr lang="en-GB" sz="4400" b="1">
              <a:solidFill>
                <a:srgbClr val="00B05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8F6B45-DB77-4E08-8843-2A9E55C1790A}"/>
              </a:ext>
            </a:extLst>
          </p:cNvPr>
          <p:cNvSpPr txBox="1">
            <a:spLocks/>
          </p:cNvSpPr>
          <p:nvPr/>
        </p:nvSpPr>
        <p:spPr>
          <a:xfrm>
            <a:off x="1209522" y="3345784"/>
            <a:ext cx="9052078" cy="15578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lnSpc>
                <a:spcPct val="110000"/>
              </a:lnSpc>
              <a:buFontTx/>
              <a:buChar char="-"/>
            </a:pPr>
            <a:r>
              <a:rPr lang="en-US" sz="4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bài:   </a:t>
            </a:r>
            <a:r>
              <a:rPr lang="en-US" sz="4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phương pháp</a:t>
            </a:r>
          </a:p>
          <a:p>
            <a:pPr algn="just"/>
            <a:r>
              <a:rPr lang="en-US" sz="4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tách chất khỏi hỗn hợp</a:t>
            </a:r>
            <a:endParaRPr lang="en-GB" sz="4400">
              <a:solidFill>
                <a:srgbClr val="00B05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4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8429" r="56673" b="48238"/>
          <a:stretch/>
        </p:blipFill>
        <p:spPr bwMode="auto">
          <a:xfrm>
            <a:off x="211015" y="43877"/>
            <a:ext cx="3604171" cy="257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t="51121" r="56090" b="13943"/>
          <a:stretch/>
        </p:blipFill>
        <p:spPr bwMode="auto">
          <a:xfrm>
            <a:off x="0" y="2716371"/>
            <a:ext cx="3932416" cy="29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264" y="137295"/>
            <a:ext cx="3904490" cy="239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00" y="2745548"/>
            <a:ext cx="3913187" cy="261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6-Point Star 7"/>
          <p:cNvSpPr/>
          <p:nvPr/>
        </p:nvSpPr>
        <p:spPr>
          <a:xfrm>
            <a:off x="4593532" y="2126035"/>
            <a:ext cx="2452598" cy="1858815"/>
          </a:xfrm>
          <a:prstGeom prst="star6">
            <a:avLst/>
          </a:prstGeom>
          <a:gradFill>
            <a:gsLst>
              <a:gs pos="0">
                <a:schemeClr val="accent2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TÍNH CHẤT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036837" y="1896123"/>
            <a:ext cx="1556695" cy="6754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3"/>
          </p:cNvCxnSpPr>
          <p:nvPr/>
        </p:nvCxnSpPr>
        <p:spPr>
          <a:xfrm flipH="1">
            <a:off x="3036837" y="3520146"/>
            <a:ext cx="1556696" cy="4647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046130" y="1896124"/>
            <a:ext cx="1441378" cy="6846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057148" y="3520146"/>
            <a:ext cx="1726368" cy="5333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714620" y="5526267"/>
            <a:ext cx="657742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err="1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err="1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sz="280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tạp</a:t>
            </a:r>
            <a:r>
              <a:rPr lang="en-US" sz="280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>
                <a:solidFill>
                  <a:srgbClr val="002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040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E00B2F-BA02-40BA-BBEF-251DEF600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63" y="170977"/>
            <a:ext cx="9226060" cy="1073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0519" y="1446432"/>
            <a:ext cx="9632348" cy="861774"/>
          </a:xfrm>
          <a:prstGeom prst="rect">
            <a:avLst/>
          </a:prstGeom>
          <a:gradFill flip="none" rotWithShape="1">
            <a:gsLst>
              <a:gs pos="0">
                <a:schemeClr val="accent4">
                  <a:satMod val="103000"/>
                  <a:lumMod val="102000"/>
                  <a:tint val="94000"/>
                  <a:tint val="66000"/>
                  <a:satMod val="160000"/>
                </a:schemeClr>
              </a:gs>
              <a:gs pos="50000">
                <a:schemeClr val="accent4">
                  <a:satMod val="103000"/>
                  <a:lumMod val="102000"/>
                  <a:tint val="94000"/>
                  <a:tint val="44500"/>
                  <a:satMod val="160000"/>
                </a:schemeClr>
              </a:gs>
              <a:gs pos="100000">
                <a:schemeClr val="accent4">
                  <a:satMod val="103000"/>
                  <a:lumMod val="102000"/>
                  <a:tint val="94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khiết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500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0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khiết</a:t>
            </a:r>
            <a:endParaRPr lang="en-US" sz="2500">
              <a:solidFill>
                <a:srgbClr val="002B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527" y="3092081"/>
            <a:ext cx="3293975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30921" y="3511189"/>
            <a:ext cx="3141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chứa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11,11% H, </a:t>
            </a:r>
          </a:p>
          <a:p>
            <a:pPr algn="ctr"/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88,89% O </a:t>
            </a:r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khối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lượng</a:t>
            </a:r>
            <a:endParaRPr lang="en-US" sz="20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0922" y="5146364"/>
            <a:ext cx="3141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Nhiệt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sôi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100</a:t>
            </a:r>
            <a:r>
              <a:rPr lang="en-US" sz="2000" baseline="30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7906" y="3389457"/>
            <a:ext cx="3141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Nhiệt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đông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đặc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</a:t>
            </a:r>
            <a:r>
              <a:rPr lang="en-US" sz="2000" baseline="30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tại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áp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suất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thường</a:t>
            </a:r>
            <a:endParaRPr lang="en-US" sz="20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26915" y="4980681"/>
            <a:ext cx="3141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Khối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lượng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riêng</a:t>
            </a:r>
            <a:r>
              <a:rPr lang="en-US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 = 1g/ml</a:t>
            </a:r>
          </a:p>
        </p:txBody>
      </p:sp>
    </p:spTree>
    <p:extLst>
      <p:ext uri="{BB962C8B-B14F-4D97-AF65-F5344CB8AC3E}">
        <p14:creationId xmlns:p14="http://schemas.microsoft.com/office/powerpoint/2010/main" val="144353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93" r="67578" b="4732"/>
          <a:stretch/>
        </p:blipFill>
        <p:spPr bwMode="auto">
          <a:xfrm>
            <a:off x="-6474" y="2947884"/>
            <a:ext cx="3757859" cy="317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87" y="3165231"/>
            <a:ext cx="3743613" cy="369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445" y="2845489"/>
            <a:ext cx="3587263" cy="35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516" y="199292"/>
            <a:ext cx="3716216" cy="523220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CHẤT TINH KHIẾT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260" y="2296097"/>
            <a:ext cx="1922585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CHẤT RẮN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97317" y="2304088"/>
            <a:ext cx="234461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CHẤT LỎNG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66283" y="2267499"/>
            <a:ext cx="192258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CHẤT KHÍ</a:t>
            </a:r>
          </a:p>
        </p:txBody>
      </p:sp>
      <p:cxnSp>
        <p:nvCxnSpPr>
          <p:cNvPr id="8" name="Straight Arrow Connector 7"/>
          <p:cNvCxnSpPr>
            <a:stCxn id="4" idx="2"/>
          </p:cNvCxnSpPr>
          <p:nvPr/>
        </p:nvCxnSpPr>
        <p:spPr>
          <a:xfrm flipH="1">
            <a:off x="1699234" y="722512"/>
            <a:ext cx="4370390" cy="1578737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2"/>
          </p:cNvCxnSpPr>
          <p:nvPr/>
        </p:nvCxnSpPr>
        <p:spPr>
          <a:xfrm>
            <a:off x="6069624" y="722512"/>
            <a:ext cx="0" cy="1541155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2"/>
          </p:cNvCxnSpPr>
          <p:nvPr/>
        </p:nvCxnSpPr>
        <p:spPr>
          <a:xfrm>
            <a:off x="6069624" y="722512"/>
            <a:ext cx="3951283" cy="1544816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70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973" y="1417172"/>
            <a:ext cx="7135812" cy="215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3596" y="499157"/>
            <a:ext cx="3515152" cy="523220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CHẤT TINH KHIẾT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FC887-0235-4AB3-8F19-6164E9652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66" y="4047458"/>
            <a:ext cx="9420012" cy="965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B9A9FE-C613-455E-85B8-68D07EDFF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69" y="3194067"/>
            <a:ext cx="929303" cy="9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54" y="687781"/>
            <a:ext cx="5181600" cy="488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06" y="1241369"/>
            <a:ext cx="5275474" cy="424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65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7C6B6C-DC7A-4A53-ADDE-7DDD9E7F9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" y="0"/>
            <a:ext cx="5559248" cy="8039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C70AB8-605A-4081-9E99-F0F0760D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79" y="5476854"/>
            <a:ext cx="6502734" cy="1257365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649" y="632035"/>
            <a:ext cx="1536577" cy="1726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535" y="3519143"/>
            <a:ext cx="1773691" cy="17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774" y="4547383"/>
            <a:ext cx="1847850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184" y="2817582"/>
            <a:ext cx="1715052" cy="155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865" y="314896"/>
            <a:ext cx="1895898" cy="172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6" t="17949" r="37110" b="56090"/>
          <a:stretch/>
        </p:blipFill>
        <p:spPr bwMode="auto">
          <a:xfrm>
            <a:off x="7375147" y="1959674"/>
            <a:ext cx="2731477" cy="18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54" y="890096"/>
            <a:ext cx="1887415" cy="327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29849" y="4191614"/>
          <a:ext cx="4651072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5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THÀNH</a:t>
                      </a:r>
                      <a:r>
                        <a:rPr lang="en-US" baseline="0"/>
                        <a:t> PHẦN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latin typeface="Bahnschrift SemiBold Condensed" pitchFamily="34" charset="0"/>
                        </a:rPr>
                        <a:t>Muối</a:t>
                      </a:r>
                      <a:r>
                        <a:rPr lang="en-US" sz="2000" baseline="0">
                          <a:latin typeface="Bahnschrift SemiBold Condensed" pitchFamily="34" charset="0"/>
                        </a:rPr>
                        <a:t> ăn, chất điều vị, đường, bột tỏi, bột tiêu</a:t>
                      </a:r>
                      <a:endParaRPr lang="en-US" sz="2000">
                        <a:latin typeface="Bahnschrift SemiBold Condense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Tx/>
                        <a:buNone/>
                      </a:pPr>
                      <a:r>
                        <a:rPr lang="en-US">
                          <a:latin typeface="Bahnschrift SemiBold Condensed" pitchFamily="34" charset="0"/>
                        </a:rPr>
                        <a:t>Hàm</a:t>
                      </a:r>
                      <a:r>
                        <a:rPr lang="en-US" baseline="0">
                          <a:latin typeface="Bahnschrift SemiBold Condensed" pitchFamily="34" charset="0"/>
                        </a:rPr>
                        <a:t> lượng muối ăn≥ 74%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en-US" baseline="0">
                          <a:latin typeface="Bahnschrift SemiBold Condensed" pitchFamily="34" charset="0"/>
                        </a:rPr>
                        <a:t>Hàm lượng monosodium glutamate  ≤ 15%</a:t>
                      </a:r>
                      <a:endParaRPr lang="en-US">
                        <a:latin typeface="Bahnschrift SemiBold Condense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49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328</Words>
  <Application>Microsoft Office PowerPoint</Application>
  <PresentationFormat>Widescreen</PresentationFormat>
  <Paragraphs>38</Paragraphs>
  <Slides>36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Bahnschrift SemiBold Condensed</vt:lpstr>
      <vt:lpstr>Baskerville Old Face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 DANG NAM</dc:creator>
  <cp:lastModifiedBy>Dung Pham</cp:lastModifiedBy>
  <cp:revision>72</cp:revision>
  <dcterms:created xsi:type="dcterms:W3CDTF">2021-08-22T14:52:45Z</dcterms:created>
  <dcterms:modified xsi:type="dcterms:W3CDTF">2021-11-11T11:18:14Z</dcterms:modified>
</cp:coreProperties>
</file>