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74DA8-82B7-472D-B1B7-6992ED474493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1EF1-F51F-4184-ABEB-9C724877F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21EF1-F51F-4184-ABEB-9C724877F6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3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3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4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0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1DCD-1BE4-4DBE-AFB4-6D1171F35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BC6B-9ADC-4D6E-AAC8-603A609A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6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15" y="76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4625" r="14521" b="28958"/>
          <a:stretch/>
        </p:blipFill>
        <p:spPr bwMode="auto">
          <a:xfrm>
            <a:off x="228600" y="1600200"/>
            <a:ext cx="52785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2715" y="1330910"/>
            <a:ext cx="3450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1418 ,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0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773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9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127" y="1524000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1421,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1423,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1424,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3 -&gt;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5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8"/>
            <a:ext cx="9144000" cy="6844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745" y="304800"/>
            <a:ext cx="861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1426)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745" y="1600200"/>
            <a:ext cx="8610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10-1426,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ở Cao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7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2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6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600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4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69612"/>
            <a:ext cx="73152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(10-1427)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28397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10-1427, 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938655" y="3505200"/>
            <a:ext cx="6096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467600" y="4353791"/>
            <a:ext cx="609600" cy="1143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04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6" y="990600"/>
            <a:ext cx="39199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hòa,mở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(10-12-1427).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3-1-1428,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68" y="300702"/>
            <a:ext cx="5057832" cy="58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80553" y="4634345"/>
            <a:ext cx="367145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852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3152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364" y="13716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47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I.Thời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(1418 – 1427)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0378"/>
            <a:ext cx="3866283" cy="474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0255" y="622538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 LỢI (1385 – 1433)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22071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31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r="17685"/>
          <a:stretch/>
        </p:blipFill>
        <p:spPr bwMode="auto">
          <a:xfrm>
            <a:off x="0" y="27406"/>
            <a:ext cx="9144000" cy="68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9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3065" r="7727" b="22370"/>
          <a:stretch/>
        </p:blipFill>
        <p:spPr bwMode="auto">
          <a:xfrm>
            <a:off x="512618" y="0"/>
            <a:ext cx="8063346" cy="505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691" y="5264727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Chu,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3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4036" r="9855" b="18776"/>
          <a:stretch/>
        </p:blipFill>
        <p:spPr bwMode="auto">
          <a:xfrm>
            <a:off x="7620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98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029200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80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( 1380 – 1442)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12192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0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15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53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9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055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74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571</Words>
  <Application>Microsoft Office PowerPoint</Application>
  <PresentationFormat>On-screen Show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18</cp:revision>
  <dcterms:created xsi:type="dcterms:W3CDTF">2022-01-24T12:16:26Z</dcterms:created>
  <dcterms:modified xsi:type="dcterms:W3CDTF">2022-02-07T07:21:35Z</dcterms:modified>
</cp:coreProperties>
</file>