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1"/>
  </p:notesMasterIdLst>
  <p:sldIdLst>
    <p:sldId id="256" r:id="rId6"/>
    <p:sldId id="263" r:id="rId7"/>
    <p:sldId id="280" r:id="rId8"/>
    <p:sldId id="279" r:id="rId9"/>
    <p:sldId id="281" r:id="rId10"/>
    <p:sldId id="289" r:id="rId11"/>
    <p:sldId id="282" r:id="rId12"/>
    <p:sldId id="275" r:id="rId13"/>
    <p:sldId id="270" r:id="rId14"/>
    <p:sldId id="272" r:id="rId15"/>
    <p:sldId id="276" r:id="rId16"/>
    <p:sldId id="266" r:id="rId17"/>
    <p:sldId id="283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FF87C-1B04-4A1D-BAEE-7624951B6279}" type="datetimeFigureOut">
              <a:rPr lang="vi-VN" smtClean="0"/>
              <a:pPr/>
              <a:t>21/07/2022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EF2DB-3ACC-4BAA-97D4-3B4E2A0ECFB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010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3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9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87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6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85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001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80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5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7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6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12A3E79-6151-42B2-98DB-27A3166C0094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948D3BE-D9B1-465C-AFD3-779298D17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video%20d&#7841;y/C&#258;N%20B&#7878;NH%20S&#7888;T%20R&#201;T%20-%20Phim%20Ho&#7841;t%20H&#236;nh%20Hay%20Nh&#7845;t%20-%20Qu&#224;%20T&#7863;ng%20Cu&#7897;c%20S&#7889;ng%20-%20Phim%20Hay%20-%20Truy&#7879;n%20C&#7893;%20T&#237;ch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3858491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09" y="2209800"/>
            <a:ext cx="4239491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6858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BÀI 27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NGUYÊN SINH VẬT (TT)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35" name="Picture 11" descr="images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4" y="804333"/>
            <a:ext cx="4262437" cy="2990851"/>
          </a:xfrm>
          <a:noFill/>
        </p:spPr>
      </p:pic>
      <p:pic>
        <p:nvPicPr>
          <p:cNvPr id="205837" name="Picture 13" descr="chố sốt ré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1"/>
            <a:ext cx="3810000" cy="318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ANd9GcTAlfP2I4oex5i8wIOL9GHYLPRi7l4jPFn9XorPv79kPHgLPqz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4" y="3835400"/>
            <a:ext cx="4262437" cy="298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4648200" y="4402667"/>
            <a:ext cx="4267200" cy="162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3000">
                <a:solidFill>
                  <a:srgbClr val="0000FF"/>
                </a:solidFill>
              </a:rPr>
              <a:t>- Vệ sinh môi trường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2800">
                <a:solidFill>
                  <a:srgbClr val="0000FF"/>
                </a:solidFill>
              </a:rPr>
              <a:t>- Diệt muỗi </a:t>
            </a:r>
          </a:p>
          <a:p>
            <a:pPr algn="just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sz="3000">
                <a:solidFill>
                  <a:srgbClr val="0000FF"/>
                </a:solidFill>
              </a:rPr>
              <a:t>- Ngủ mắc màn.</a:t>
            </a:r>
          </a:p>
        </p:txBody>
      </p:sp>
    </p:spTree>
    <p:extLst>
      <p:ext uri="{BB962C8B-B14F-4D97-AF65-F5344CB8AC3E}">
        <p14:creationId xmlns:p14="http://schemas.microsoft.com/office/powerpoint/2010/main" val="417476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09" y="381000"/>
            <a:ext cx="4191000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3962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4114800"/>
            <a:ext cx="78486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7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010400" cy="34290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457200"/>
            <a:ext cx="8839200" cy="15240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6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810491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943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2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683559"/>
              </p:ext>
            </p:extLst>
          </p:nvPr>
        </p:nvGraphicFramePr>
        <p:xfrm>
          <a:off x="741219" y="900545"/>
          <a:ext cx="7239000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71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892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Vai trò thực tiễn</a:t>
                      </a:r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 ý nghĩa bảo vệ môi trường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43200" y="198843"/>
            <a:ext cx="3592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4127" y="1676400"/>
            <a:ext cx="3657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giày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roi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hình</a:t>
            </a:r>
            <a:endParaRPr lang="en-US" sz="2800" dirty="0">
              <a:solidFill>
                <a:schemeClr val="accent6">
                  <a:lumMod val="75000"/>
                </a:schemeClr>
              </a:solidFill>
              <a:cs typeface="Times New Roman"/>
            </a:endParaRPr>
          </a:p>
          <a:p>
            <a:pPr algn="ctr"/>
            <a:endParaRPr lang="vi-VN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7982" y="4191000"/>
            <a:ext cx="3657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sz="2800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</a:rPr>
              <a:t>lỗ</a:t>
            </a:r>
            <a:endParaRPr lang="en-US" sz="2800" dirty="0">
              <a:solidFill>
                <a:schemeClr val="accent4"/>
              </a:solidFill>
              <a:cs typeface="Times New Roman"/>
            </a:endParaRPr>
          </a:p>
          <a:p>
            <a:pPr algn="ctr"/>
            <a:endParaRPr lang="vi-VN" dirty="0"/>
          </a:p>
        </p:txBody>
      </p:sp>
      <p:sp>
        <p:nvSpPr>
          <p:cNvPr id="10" name="Rectangle 9"/>
          <p:cNvSpPr/>
          <p:nvPr/>
        </p:nvSpPr>
        <p:spPr>
          <a:xfrm>
            <a:off x="4287982" y="2895600"/>
            <a:ext cx="3657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sz="2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kiết</a:t>
            </a:r>
            <a:r>
              <a:rPr lang="en-US" sz="2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lị</a:t>
            </a:r>
            <a:r>
              <a:rPr lang="en-US" sz="2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sz="2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sốt</a:t>
            </a:r>
            <a:r>
              <a:rPr lang="en-US" sz="2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rét</a:t>
            </a:r>
            <a:r>
              <a:rPr lang="en-US" sz="2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trùng</a:t>
            </a:r>
            <a:r>
              <a:rPr lang="en-US" sz="2800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Amip</a:t>
            </a:r>
            <a:endParaRPr lang="en-US" sz="2800" dirty="0">
              <a:solidFill>
                <a:srgbClr val="00B050"/>
              </a:solidFill>
              <a:cs typeface="Times New Roman"/>
            </a:endParaRPr>
          </a:p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068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256" y="914400"/>
            <a:ext cx="7024744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 VỀ NHÀ 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714948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28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smtClean="0">
                <a:solidFill>
                  <a:srgbClr val="0000FF"/>
                </a:solidFill>
              </a:rPr>
              <a:t>1. </a:t>
            </a:r>
            <a:r>
              <a:rPr lang="en-US" sz="3100" b="1" dirty="0" err="1" smtClean="0">
                <a:solidFill>
                  <a:srgbClr val="0000FF"/>
                </a:solidFill>
              </a:rPr>
              <a:t>Nguyên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sinh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vật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là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gì</a:t>
            </a:r>
            <a:r>
              <a:rPr lang="en-US" sz="3100" b="1" dirty="0" smtClean="0">
                <a:solidFill>
                  <a:srgbClr val="0000FF"/>
                </a:solidFill>
              </a:rPr>
              <a:t> ?</a:t>
            </a:r>
            <a:br>
              <a:rPr lang="en-US" sz="3100" b="1" dirty="0" smtClean="0">
                <a:solidFill>
                  <a:srgbClr val="0000FF"/>
                </a:solidFill>
              </a:rPr>
            </a:br>
            <a:r>
              <a:rPr lang="vi-VN" sz="3100" b="1" dirty="0" smtClean="0">
                <a:solidFill>
                  <a:srgbClr val="0000FF"/>
                </a:solidFill>
              </a:rPr>
              <a:t>2</a:t>
            </a:r>
            <a:r>
              <a:rPr lang="vi-VN" sz="3100" b="1" dirty="0">
                <a:solidFill>
                  <a:srgbClr val="0000FF"/>
                </a:solidFill>
              </a:rPr>
              <a:t>.</a:t>
            </a:r>
            <a:r>
              <a:rPr lang="vi-VN" b="1" dirty="0">
                <a:solidFill>
                  <a:srgbClr val="0000FF"/>
                </a:solidFill>
              </a:rPr>
              <a:t> </a:t>
            </a:r>
            <a:r>
              <a:rPr lang="vi-VN" sz="3100" b="1" dirty="0" err="1">
                <a:solidFill>
                  <a:srgbClr val="0000FF"/>
                </a:solidFill>
              </a:rPr>
              <a:t>B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ệnh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3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981200"/>
            <a:ext cx="3657600" cy="76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385214"/>
              </p:ext>
            </p:extLst>
          </p:nvPr>
        </p:nvGraphicFramePr>
        <p:xfrm>
          <a:off x="914400" y="2971800"/>
          <a:ext cx="7391400" cy="1905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47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81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bệnh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Nguyên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Biểu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hiện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Biện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pháp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84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Bệnh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lị</a:t>
                      </a:r>
                      <a:endParaRPr lang="en-US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84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err="1">
                          <a:effectLst/>
                        </a:rPr>
                        <a:t>Bệnh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rét</a:t>
                      </a:r>
                      <a:endParaRPr lang="en-US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9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WordArt 3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33528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kiết lỵ</a:t>
            </a:r>
          </a:p>
        </p:txBody>
      </p:sp>
      <p:pic>
        <p:nvPicPr>
          <p:cNvPr id="196615" name="Picture 7" descr="trung sot ret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3810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7" name="Text Box 9"/>
          <p:cNvSpPr txBox="1">
            <a:spLocks noChangeArrowheads="1"/>
          </p:cNvSpPr>
          <p:nvPr/>
        </p:nvSpPr>
        <p:spPr bwMode="auto">
          <a:xfrm flipH="1">
            <a:off x="609600" y="3352800"/>
            <a:ext cx="853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Trùng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Entamoeba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histolytica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96616" name="Picture 8" descr="240px-Entamoeba_histolytica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396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4" name="Rectangle 6"/>
          <p:cNvSpPr>
            <a:spLocks noChangeArrowheads="1"/>
          </p:cNvSpPr>
          <p:nvPr/>
        </p:nvSpPr>
        <p:spPr bwMode="auto">
          <a:xfrm>
            <a:off x="609600" y="4038600"/>
            <a:ext cx="7772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Ðau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bụng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endParaRPr lang="en-US" altLang="zh-TW" sz="3200" b="1" dirty="0">
              <a:solidFill>
                <a:schemeClr val="hlink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Tiêu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chảy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phân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có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lẫn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máu</a:t>
            </a:r>
            <a:endParaRPr lang="en-US" altLang="zh-TW" sz="3200" dirty="0">
              <a:solidFill>
                <a:schemeClr val="hlink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Có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thể</a:t>
            </a:r>
            <a:r>
              <a:rPr lang="en-US" altLang="zh-TW" sz="3200" dirty="0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chemeClr val="hlink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sốt</a:t>
            </a:r>
            <a:endParaRPr lang="en-US" altLang="zh-TW" sz="3200" dirty="0">
              <a:solidFill>
                <a:schemeClr val="hlink"/>
              </a:solidFill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7" grpId="0"/>
      <p:bldP spid="2068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WordArt 3"/>
          <p:cNvSpPr>
            <a:spLocks noChangeArrowheads="1" noChangeShapeType="1" noTextEdit="1"/>
          </p:cNvSpPr>
          <p:nvPr/>
        </p:nvSpPr>
        <p:spPr bwMode="auto">
          <a:xfrm>
            <a:off x="2514600" y="152400"/>
            <a:ext cx="3733800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sốt rét</a:t>
            </a:r>
          </a:p>
        </p:txBody>
      </p:sp>
      <p:pic>
        <p:nvPicPr>
          <p:cNvPr id="16" name="Picture 16" descr="F:\anh detai 2\trung sotretkis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68136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1" name="Picture 7" descr="ANd9GcRENapX7x5vX7UwBXRw_fMC3WhxDuo-fLP7EXrpskyabFJu7iY&amp;t=1&amp;usg=__dS4ud68-a27M3Q9OhovsOHrWsQ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320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543" name="Rectangle 127"/>
          <p:cNvSpPr>
            <a:spLocks noChangeArrowheads="1"/>
          </p:cNvSpPr>
          <p:nvPr/>
        </p:nvSpPr>
        <p:spPr bwMode="auto">
          <a:xfrm>
            <a:off x="3886200" y="3955473"/>
            <a:ext cx="19145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533400" y="4529138"/>
            <a:ext cx="8305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muỗi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uể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oải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kém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ăn,ớn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lạnh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sốt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thở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gấp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đổ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mồ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hôi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nhiều.Nhức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đầu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buồn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nôn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đau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nhức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khắp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cơ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2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thể</a:t>
            </a:r>
            <a:r>
              <a:rPr lang="en-US" altLang="zh-TW" sz="32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…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43" grpId="0"/>
      <p:bldP spid="153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340785"/>
            <a:ext cx="8424863" cy="604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9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068210"/>
              </p:ext>
            </p:extLst>
          </p:nvPr>
        </p:nvGraphicFramePr>
        <p:xfrm>
          <a:off x="685800" y="457200"/>
          <a:ext cx="784860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31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0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trùng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lị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Đau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bụng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chảy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lẫn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máu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Ăn uống hợp vệ sinh, ăn chín uống sôi,…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rét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trùng sốt rét gây nên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rét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run,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mệt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mỏi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mửa</a:t>
                      </a:r>
                      <a:endParaRPr lang="en-US" sz="20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Diệt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muỗi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737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2" descr="DIMESPI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3" descr="ARROW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47800"/>
            <a:ext cx="83439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86" name="Rectangle 15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153400" cy="17526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sống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trong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sông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suối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hồ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nước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ấm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thậm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chí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cả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trong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bể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bơi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chúng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xâm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nhạp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vào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mũi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lên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não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gây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đau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đầu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uồn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nôn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buồn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ngủ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ảo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giác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…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làm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tổn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thương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não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còn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gây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tử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vong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ở </a:t>
            </a:r>
            <a:r>
              <a:rPr lang="en-US" altLang="zh-TW" sz="2800" dirty="0" err="1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người</a:t>
            </a:r>
            <a:r>
              <a:rPr lang="en-US" altLang="zh-TW" sz="2800" dirty="0">
                <a:solidFill>
                  <a:srgbClr val="0000FF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287" name="Picture 1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8" t="57597" r="8742" b="16202"/>
          <a:stretch>
            <a:fillRect/>
          </a:stretch>
        </p:blipFill>
        <p:spPr bwMode="auto">
          <a:xfrm>
            <a:off x="1752600" y="3429000"/>
            <a:ext cx="54864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88" name="Text Box 160"/>
          <p:cNvSpPr txBox="1">
            <a:spLocks noChangeArrowheads="1"/>
          </p:cNvSpPr>
          <p:nvPr/>
        </p:nvSpPr>
        <p:spPr bwMode="auto">
          <a:xfrm flipH="1">
            <a:off x="228600" y="5943600"/>
            <a:ext cx="853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Trùng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3000" b="1" dirty="0" err="1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Naegleria</a:t>
            </a:r>
            <a:r>
              <a:rPr lang="en-US" altLang="zh-TW" sz="3000" b="1" dirty="0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TW" sz="3000" b="1" dirty="0" err="1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Fowleri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344" name="WordArt 3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49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Bệnh Amip ăn não</a:t>
            </a:r>
          </a:p>
        </p:txBody>
      </p:sp>
    </p:spTree>
    <p:extLst>
      <p:ext uri="{BB962C8B-B14F-4D97-AF65-F5344CB8AC3E}">
        <p14:creationId xmlns:p14="http://schemas.microsoft.com/office/powerpoint/2010/main" val="3539246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8229600" cy="3048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9" name="Picture 13" descr="rua qua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1"/>
            <a:ext cx="2743200" cy="2681817"/>
          </a:xfrm>
          <a:noFill/>
        </p:spPr>
      </p:pic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2209800" y="76200"/>
            <a:ext cx="510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Cách phòng chống</a:t>
            </a:r>
          </a:p>
        </p:txBody>
      </p:sp>
      <p:pic>
        <p:nvPicPr>
          <p:cNvPr id="208910" name="Picture 14" descr="Rua-r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1"/>
            <a:ext cx="3124200" cy="26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8" name="Picture 12" descr="rua t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" t="24666" r="5380" b="7426"/>
          <a:stretch>
            <a:fillRect/>
          </a:stretch>
        </p:blipFill>
        <p:spPr bwMode="auto">
          <a:xfrm>
            <a:off x="5867400" y="948267"/>
            <a:ext cx="3276600" cy="278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6" name="Picture 10" descr="an chin uong s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5638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715000" y="4191001"/>
            <a:ext cx="32004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600">
                <a:solidFill>
                  <a:srgbClr val="0000FF"/>
                </a:solidFill>
              </a:rPr>
              <a:t> Rửa tay tr­ước khi ăn </a:t>
            </a:r>
          </a:p>
          <a:p>
            <a:pPr algn="just" eaLnBrk="1" hangingPunct="1">
              <a:buFontTx/>
              <a:buChar char="-"/>
            </a:pPr>
            <a:r>
              <a:rPr lang="en-US" sz="2600">
                <a:solidFill>
                  <a:srgbClr val="0000FF"/>
                </a:solidFill>
              </a:rPr>
              <a:t> Rửa hoa quả rau sạch sẽ </a:t>
            </a:r>
          </a:p>
          <a:p>
            <a:pPr algn="just" eaLnBrk="1" hangingPunct="1">
              <a:buFontTx/>
              <a:buChar char="-"/>
            </a:pPr>
            <a:r>
              <a:rPr lang="en-US" sz="2600">
                <a:solidFill>
                  <a:srgbClr val="0000FF"/>
                </a:solidFill>
              </a:rPr>
              <a:t> Ăn chín, uống sôi</a:t>
            </a:r>
          </a:p>
        </p:txBody>
      </p:sp>
    </p:spTree>
    <p:extLst>
      <p:ext uri="{BB962C8B-B14F-4D97-AF65-F5344CB8AC3E}">
        <p14:creationId xmlns:p14="http://schemas.microsoft.com/office/powerpoint/2010/main" val="194699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370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Flow</vt:lpstr>
      <vt:lpstr>Civic</vt:lpstr>
      <vt:lpstr>Austin</vt:lpstr>
      <vt:lpstr>Hardcover</vt:lpstr>
      <vt:lpstr>PowerPoint Presentation</vt:lpstr>
      <vt:lpstr>1. Nguyên sinh vật là gì ? 2. Bệnh do nguyên sinh vật gây nên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em cần làm gì để phòng tránh bệnh do các nguyên sinh vật gây ra ? </vt:lpstr>
      <vt:lpstr>PowerPoint Presentation</vt:lpstr>
      <vt:lpstr>PowerPoint Presentation</vt:lpstr>
      <vt:lpstr>PowerPoint Presentation</vt:lpstr>
      <vt:lpstr>              Một số biện pháp để phòng chống bệnh do các loài nguyên sinh vật gây hại gây nên </vt:lpstr>
      <vt:lpstr>CỦNG CỐ</vt:lpstr>
      <vt:lpstr>PowerPoint Presentation</vt:lpstr>
      <vt:lpstr>DẶN DÒ VỀ NHÀ 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Win7SP1-64</dc:creator>
  <cp:lastModifiedBy>ASIA</cp:lastModifiedBy>
  <cp:revision>52</cp:revision>
  <dcterms:created xsi:type="dcterms:W3CDTF">2021-07-02T07:05:24Z</dcterms:created>
  <dcterms:modified xsi:type="dcterms:W3CDTF">2022-07-21T09:22:14Z</dcterms:modified>
</cp:coreProperties>
</file>