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1" r:id="rId3"/>
    <p:sldId id="290" r:id="rId4"/>
    <p:sldId id="264" r:id="rId5"/>
    <p:sldId id="265" r:id="rId6"/>
    <p:sldId id="266" r:id="rId7"/>
    <p:sldId id="267" r:id="rId8"/>
    <p:sldId id="268" r:id="rId9"/>
    <p:sldId id="269" r:id="rId10"/>
    <p:sldId id="275" r:id="rId11"/>
    <p:sldId id="282" r:id="rId12"/>
    <p:sldId id="284" r:id="rId13"/>
    <p:sldId id="288" r:id="rId14"/>
    <p:sldId id="285" r:id="rId15"/>
    <p:sldId id="289" r:id="rId16"/>
    <p:sldId id="287" r:id="rId17"/>
    <p:sldId id="262" r:id="rId18"/>
    <p:sldId id="279" r:id="rId19"/>
    <p:sldId id="278" r:id="rId20"/>
    <p:sldId id="280" r:id="rId21"/>
    <p:sldId id="27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8EFF0-6721-4A5D-B03B-3800C03D9357}" type="datetimeFigureOut">
              <a:rPr lang="en-US" smtClean="0"/>
              <a:t>7/29/2022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C6F3E-4EFA-444F-A372-5808FC89D179}" type="slidenum">
              <a:rPr lang="en-US" smtClean="0"/>
              <a:t>‹#›</a:t>
            </a:fld>
            <a:endParaRPr lang="en-US"/>
          </a:p>
        </p:txBody>
      </p:sp>
    </p:spTree>
    <p:extLst>
      <p:ext uri="{BB962C8B-B14F-4D97-AF65-F5344CB8AC3E}">
        <p14:creationId xmlns:p14="http://schemas.microsoft.com/office/powerpoint/2010/main" val="167754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DD410-864E-4547-99EC-65452C1E14EC}" type="slidenum">
              <a:rPr lang="en-US"/>
              <a:pPr/>
              <a:t>4</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These are famous world landmarks. They are called “ Wonders of the world”. This is the topic we learn today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5CDA19-3752-44E5-A3AF-C81FA6BD8B9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121145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CDA19-3752-44E5-A3AF-C81FA6BD8B9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76840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CDA19-3752-44E5-A3AF-C81FA6BD8B9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79781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1ACB2E-EEE4-4C56-8CAE-FC4B339D796C}" type="slidenum">
              <a:rPr lang="en-US"/>
              <a:pPr/>
              <a:t>‹#›</a:t>
            </a:fld>
            <a:endParaRPr lang="en-US"/>
          </a:p>
        </p:txBody>
      </p:sp>
    </p:spTree>
    <p:extLst>
      <p:ext uri="{BB962C8B-B14F-4D97-AF65-F5344CB8AC3E}">
        <p14:creationId xmlns:p14="http://schemas.microsoft.com/office/powerpoint/2010/main" val="252304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CDA19-3752-44E5-A3AF-C81FA6BD8B9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63891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CDA19-3752-44E5-A3AF-C81FA6BD8B9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02331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5CDA19-3752-44E5-A3AF-C81FA6BD8B9D}"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6814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5CDA19-3752-44E5-A3AF-C81FA6BD8B9D}"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18577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5CDA19-3752-44E5-A3AF-C81FA6BD8B9D}"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53662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CDA19-3752-44E5-A3AF-C81FA6BD8B9D}"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91081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CDA19-3752-44E5-A3AF-C81FA6BD8B9D}"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366397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CDA19-3752-44E5-A3AF-C81FA6BD8B9D}"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67ACA-AEA3-4687-AEFC-E7FCD0996E64}" type="slidenum">
              <a:rPr lang="en-US" smtClean="0"/>
              <a:t>‹#›</a:t>
            </a:fld>
            <a:endParaRPr lang="en-US"/>
          </a:p>
        </p:txBody>
      </p:sp>
    </p:spTree>
    <p:extLst>
      <p:ext uri="{BB962C8B-B14F-4D97-AF65-F5344CB8AC3E}">
        <p14:creationId xmlns:p14="http://schemas.microsoft.com/office/powerpoint/2010/main" val="213338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CDA19-3752-44E5-A3AF-C81FA6BD8B9D}" type="datetimeFigureOut">
              <a:rPr lang="en-US" smtClean="0"/>
              <a:t>7/29/2022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67ACA-AEA3-4687-AEFC-E7FCD0996E64}" type="slidenum">
              <a:rPr lang="en-US" smtClean="0"/>
              <a:t>‹#›</a:t>
            </a:fld>
            <a:endParaRPr lang="en-US"/>
          </a:p>
        </p:txBody>
      </p:sp>
    </p:spTree>
    <p:extLst>
      <p:ext uri="{BB962C8B-B14F-4D97-AF65-F5344CB8AC3E}">
        <p14:creationId xmlns:p14="http://schemas.microsoft.com/office/powerpoint/2010/main" val="371074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jpg"/><Relationship Id="rId5" Type="http://schemas.openxmlformats.org/officeDocument/2006/relationships/image" Target="../media/image2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file:///C:\Documents%20and%20Settings\Admin\My%20Documents\Downloads\14.wa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7.jpe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18.jp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8" y="0"/>
            <a:ext cx="9242258" cy="4107418"/>
          </a:xfrm>
          <a:prstGeom prst="rect">
            <a:avLst/>
          </a:prstGeom>
        </p:spPr>
      </p:pic>
      <p:sp>
        <p:nvSpPr>
          <p:cNvPr id="6" name="Rectangle 5"/>
          <p:cNvSpPr/>
          <p:nvPr/>
        </p:nvSpPr>
        <p:spPr>
          <a:xfrm>
            <a:off x="914400" y="3733800"/>
            <a:ext cx="7696200" cy="31242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Tang  Bat Ho Middle School</a:t>
            </a:r>
          </a:p>
          <a:p>
            <a:pPr algn="ctr"/>
            <a:r>
              <a:rPr lang="en-US" sz="3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ENGLISH 8</a:t>
            </a:r>
          </a:p>
          <a:p>
            <a:pPr algn="ctr"/>
            <a:r>
              <a:rPr lang="en-US" sz="32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Unit 14: WONDERS OF THE WORLD</a:t>
            </a:r>
          </a:p>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Lessons: Getting started + Listen and read</a:t>
            </a:r>
            <a:endParaRPr lang="en-US" sz="3200" b="1" dirty="0">
              <a:ln w="10541" cmpd="sng">
                <a:solidFill>
                  <a:schemeClr val="accent1">
                    <a:shade val="88000"/>
                    <a:satMod val="110000"/>
                  </a:schemeClr>
                </a:solidFill>
                <a:prstDash val="solid"/>
              </a:ln>
              <a:solidFill>
                <a:srgbClr val="FF0000"/>
              </a:solidFill>
            </a:endParaRPr>
          </a:p>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Teacher: Nguyen Pham Linh Tam</a:t>
            </a:r>
            <a:endParaRPr lang="en-US" sz="3200" dirty="0"/>
          </a:p>
        </p:txBody>
      </p:sp>
    </p:spTree>
    <p:extLst>
      <p:ext uri="{BB962C8B-B14F-4D97-AF65-F5344CB8AC3E}">
        <p14:creationId xmlns:p14="http://schemas.microsoft.com/office/powerpoint/2010/main" val="38490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9700" name="Picture 4" descr="statue-of-liberty-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0075"/>
            <a:ext cx="1828800" cy="2447925"/>
          </a:xfrm>
          <a:prstGeom prst="rect">
            <a:avLst/>
          </a:prstGeom>
          <a:noFill/>
          <a:extLst>
            <a:ext uri="{909E8E84-426E-40DD-AFC4-6F175D3DCCD1}">
              <a14:hiddenFill xmlns:a14="http://schemas.microsoft.com/office/drawing/2010/main">
                <a:solidFill>
                  <a:srgbClr val="FFFFFF"/>
                </a:solidFill>
              </a14:hiddenFill>
            </a:ext>
          </a:extLst>
        </p:spPr>
      </p:pic>
      <p:sp>
        <p:nvSpPr>
          <p:cNvPr id="29702" name="AutoShape 6"/>
          <p:cNvSpPr>
            <a:spLocks noChangeArrowheads="1"/>
          </p:cNvSpPr>
          <p:nvPr/>
        </p:nvSpPr>
        <p:spPr bwMode="auto">
          <a:xfrm>
            <a:off x="4648200" y="0"/>
            <a:ext cx="4495800" cy="2895600"/>
          </a:xfrm>
          <a:prstGeom prst="flowChart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just">
              <a:lnSpc>
                <a:spcPct val="80000"/>
              </a:lnSpc>
              <a:spcBef>
                <a:spcPct val="20000"/>
              </a:spcBef>
            </a:pPr>
            <a:r>
              <a:rPr lang="en-US" dirty="0" err="1">
                <a:latin typeface="Cambria" pitchFamily="18" charset="0"/>
              </a:rPr>
              <a:t>Tượng</a:t>
            </a:r>
            <a:r>
              <a:rPr lang="en-US" dirty="0">
                <a:latin typeface="Cambria" pitchFamily="18" charset="0"/>
              </a:rPr>
              <a:t> </a:t>
            </a:r>
            <a:r>
              <a:rPr lang="en-US" dirty="0" err="1">
                <a:latin typeface="Cambria" pitchFamily="18" charset="0"/>
              </a:rPr>
              <a:t>nữ</a:t>
            </a:r>
            <a:r>
              <a:rPr lang="en-US" dirty="0">
                <a:latin typeface="Cambria" pitchFamily="18" charset="0"/>
              </a:rPr>
              <a:t> </a:t>
            </a:r>
            <a:r>
              <a:rPr lang="en-US" dirty="0" err="1">
                <a:latin typeface="Cambria" pitchFamily="18" charset="0"/>
              </a:rPr>
              <a:t>thần</a:t>
            </a:r>
            <a:r>
              <a:rPr lang="en-US" dirty="0">
                <a:latin typeface="Cambria" pitchFamily="18" charset="0"/>
              </a:rPr>
              <a:t> </a:t>
            </a:r>
            <a:r>
              <a:rPr lang="en-US" dirty="0" err="1">
                <a:latin typeface="Cambria" pitchFamily="18" charset="0"/>
              </a:rPr>
              <a:t>tự</a:t>
            </a:r>
            <a:r>
              <a:rPr lang="en-US" dirty="0">
                <a:latin typeface="Cambria" pitchFamily="18" charset="0"/>
              </a:rPr>
              <a:t> do </a:t>
            </a:r>
            <a:r>
              <a:rPr lang="en-US" dirty="0" err="1">
                <a:latin typeface="Cambria" pitchFamily="18" charset="0"/>
              </a:rPr>
              <a:t>là</a:t>
            </a:r>
            <a:r>
              <a:rPr lang="en-US" dirty="0">
                <a:latin typeface="Cambria" pitchFamily="18" charset="0"/>
              </a:rPr>
              <a:t> do </a:t>
            </a:r>
            <a:r>
              <a:rPr lang="en-US" dirty="0" err="1">
                <a:latin typeface="Cambria" pitchFamily="18" charset="0"/>
              </a:rPr>
              <a:t>nước</a:t>
            </a:r>
            <a:r>
              <a:rPr lang="en-US" dirty="0">
                <a:latin typeface="Cambria" pitchFamily="18" charset="0"/>
              </a:rPr>
              <a:t> </a:t>
            </a:r>
            <a:r>
              <a:rPr lang="en-US" dirty="0" err="1">
                <a:latin typeface="Cambria" pitchFamily="18" charset="0"/>
              </a:rPr>
              <a:t>Pháp</a:t>
            </a:r>
            <a:endParaRPr lang="en-US" dirty="0">
              <a:latin typeface="Cambria" pitchFamily="18" charset="0"/>
            </a:endParaRPr>
          </a:p>
          <a:p>
            <a:pPr marL="342900" indent="-342900" algn="just">
              <a:lnSpc>
                <a:spcPct val="80000"/>
              </a:lnSpc>
              <a:spcBef>
                <a:spcPct val="20000"/>
              </a:spcBef>
            </a:pPr>
            <a:r>
              <a:rPr lang="en-US" dirty="0" err="1">
                <a:latin typeface="Cambria" pitchFamily="18" charset="0"/>
              </a:rPr>
              <a:t>Tách</a:t>
            </a:r>
            <a:r>
              <a:rPr lang="en-US" dirty="0">
                <a:latin typeface="Cambria" pitchFamily="18" charset="0"/>
              </a:rPr>
              <a:t> </a:t>
            </a:r>
            <a:r>
              <a:rPr lang="en-US" dirty="0" err="1">
                <a:latin typeface="Cambria" pitchFamily="18" charset="0"/>
              </a:rPr>
              <a:t>rời</a:t>
            </a:r>
            <a:r>
              <a:rPr lang="en-US" dirty="0">
                <a:latin typeface="Cambria" pitchFamily="18" charset="0"/>
              </a:rPr>
              <a:t>, </a:t>
            </a:r>
            <a:r>
              <a:rPr lang="en-US" dirty="0" err="1">
                <a:latin typeface="Cambria" pitchFamily="18" charset="0"/>
              </a:rPr>
              <a:t>đóng</a:t>
            </a:r>
            <a:r>
              <a:rPr lang="en-US" dirty="0">
                <a:latin typeface="Cambria" pitchFamily="18" charset="0"/>
              </a:rPr>
              <a:t> </a:t>
            </a:r>
            <a:r>
              <a:rPr lang="en-US" dirty="0" err="1">
                <a:latin typeface="Cambria" pitchFamily="18" charset="0"/>
              </a:rPr>
              <a:t>gói</a:t>
            </a:r>
            <a:r>
              <a:rPr lang="en-US" dirty="0">
                <a:latin typeface="Cambria" pitchFamily="18" charset="0"/>
              </a:rPr>
              <a:t> </a:t>
            </a:r>
            <a:r>
              <a:rPr lang="en-US" dirty="0" err="1">
                <a:latin typeface="Cambria" pitchFamily="18" charset="0"/>
              </a:rPr>
              <a:t>chở</a:t>
            </a:r>
            <a:r>
              <a:rPr lang="en-US" dirty="0">
                <a:latin typeface="Cambria" pitchFamily="18" charset="0"/>
              </a:rPr>
              <a:t> </a:t>
            </a:r>
            <a:r>
              <a:rPr lang="en-US" dirty="0" err="1">
                <a:latin typeface="Cambria" pitchFamily="18" charset="0"/>
              </a:rPr>
              <a:t>đến</a:t>
            </a:r>
            <a:r>
              <a:rPr lang="en-US" dirty="0">
                <a:latin typeface="Cambria" pitchFamily="18" charset="0"/>
              </a:rPr>
              <a:t> New York </a:t>
            </a:r>
          </a:p>
          <a:p>
            <a:pPr marL="342900" indent="-342900" algn="just">
              <a:lnSpc>
                <a:spcPct val="80000"/>
              </a:lnSpc>
              <a:spcBef>
                <a:spcPct val="20000"/>
              </a:spcBef>
            </a:pPr>
            <a:r>
              <a:rPr lang="en-US" dirty="0" err="1">
                <a:latin typeface="Cambria" pitchFamily="18" charset="0"/>
              </a:rPr>
              <a:t>tặng</a:t>
            </a:r>
            <a:r>
              <a:rPr lang="en-US" dirty="0">
                <a:latin typeface="Cambria" pitchFamily="18" charset="0"/>
              </a:rPr>
              <a:t> </a:t>
            </a:r>
            <a:r>
              <a:rPr lang="en-US" dirty="0" err="1">
                <a:latin typeface="Cambria" pitchFamily="18" charset="0"/>
              </a:rPr>
              <a:t>cho</a:t>
            </a:r>
            <a:r>
              <a:rPr lang="en-US" dirty="0">
                <a:latin typeface="Cambria" pitchFamily="18" charset="0"/>
              </a:rPr>
              <a:t> </a:t>
            </a:r>
            <a:r>
              <a:rPr lang="en-US" dirty="0" err="1">
                <a:latin typeface="Cambria" pitchFamily="18" charset="0"/>
              </a:rPr>
              <a:t>nước</a:t>
            </a:r>
            <a:r>
              <a:rPr lang="en-US" dirty="0">
                <a:latin typeface="Cambria" pitchFamily="18" charset="0"/>
              </a:rPr>
              <a:t> </a:t>
            </a:r>
            <a:r>
              <a:rPr lang="en-US" dirty="0" err="1">
                <a:latin typeface="Cambria" pitchFamily="18" charset="0"/>
              </a:rPr>
              <a:t>Mĩ</a:t>
            </a:r>
            <a:r>
              <a:rPr lang="en-US" dirty="0">
                <a:latin typeface="Cambria" pitchFamily="18" charset="0"/>
              </a:rPr>
              <a:t> </a:t>
            </a:r>
            <a:r>
              <a:rPr lang="en-US" dirty="0" err="1">
                <a:latin typeface="Cambria" pitchFamily="18" charset="0"/>
              </a:rPr>
              <a:t>ngày</a:t>
            </a:r>
            <a:r>
              <a:rPr lang="en-US" dirty="0">
                <a:latin typeface="Cambria" pitchFamily="18" charset="0"/>
              </a:rPr>
              <a:t> 4/7/1884. </a:t>
            </a:r>
            <a:r>
              <a:rPr lang="en-US" dirty="0" err="1">
                <a:latin typeface="Cambria" pitchFamily="18" charset="0"/>
              </a:rPr>
              <a:t>Bệ</a:t>
            </a:r>
            <a:r>
              <a:rPr lang="en-US" dirty="0">
                <a:latin typeface="Cambria" pitchFamily="18" charset="0"/>
              </a:rPr>
              <a:t> </a:t>
            </a:r>
            <a:r>
              <a:rPr lang="en-US" dirty="0" err="1">
                <a:latin typeface="Cambria" pitchFamily="18" charset="0"/>
              </a:rPr>
              <a:t>tượng</a:t>
            </a:r>
            <a:endParaRPr lang="en-US" dirty="0">
              <a:latin typeface="Cambria" pitchFamily="18" charset="0"/>
            </a:endParaRPr>
          </a:p>
          <a:p>
            <a:pPr marL="342900" indent="-342900" algn="just">
              <a:lnSpc>
                <a:spcPct val="80000"/>
              </a:lnSpc>
              <a:spcBef>
                <a:spcPct val="20000"/>
              </a:spcBef>
            </a:pPr>
            <a:r>
              <a:rPr lang="en-US" dirty="0">
                <a:latin typeface="Cambria" pitchFamily="18" charset="0"/>
              </a:rPr>
              <a:t> </a:t>
            </a:r>
            <a:r>
              <a:rPr lang="en-US" dirty="0" err="1">
                <a:latin typeface="Cambria" pitchFamily="18" charset="0"/>
              </a:rPr>
              <a:t>cao</a:t>
            </a:r>
            <a:r>
              <a:rPr lang="en-US" dirty="0">
                <a:latin typeface="Cambria" pitchFamily="18" charset="0"/>
              </a:rPr>
              <a:t> 47m, </a:t>
            </a:r>
            <a:r>
              <a:rPr lang="en-US" dirty="0" err="1">
                <a:latin typeface="Cambria" pitchFamily="18" charset="0"/>
              </a:rPr>
              <a:t>thân</a:t>
            </a:r>
            <a:r>
              <a:rPr lang="en-US" dirty="0">
                <a:latin typeface="Cambria" pitchFamily="18" charset="0"/>
              </a:rPr>
              <a:t> </a:t>
            </a:r>
            <a:r>
              <a:rPr lang="en-US" dirty="0" err="1">
                <a:latin typeface="Cambria" pitchFamily="18" charset="0"/>
              </a:rPr>
              <a:t>tượng</a:t>
            </a:r>
            <a:r>
              <a:rPr lang="en-US" dirty="0">
                <a:latin typeface="Cambria" pitchFamily="18" charset="0"/>
              </a:rPr>
              <a:t> </a:t>
            </a:r>
            <a:r>
              <a:rPr lang="en-US" dirty="0" err="1">
                <a:latin typeface="Cambria" pitchFamily="18" charset="0"/>
              </a:rPr>
              <a:t>cao</a:t>
            </a:r>
            <a:r>
              <a:rPr lang="en-US" dirty="0">
                <a:latin typeface="Cambria" pitchFamily="18" charset="0"/>
              </a:rPr>
              <a:t> 46m, </a:t>
            </a:r>
            <a:r>
              <a:rPr lang="en-US" dirty="0" err="1">
                <a:latin typeface="Cambria" pitchFamily="18" charset="0"/>
              </a:rPr>
              <a:t>chỏm</a:t>
            </a:r>
            <a:r>
              <a:rPr lang="en-US" dirty="0">
                <a:latin typeface="Cambria" pitchFamily="18" charset="0"/>
              </a:rPr>
              <a:t> </a:t>
            </a:r>
            <a:r>
              <a:rPr lang="en-US" dirty="0" err="1">
                <a:latin typeface="Cambria" pitchFamily="18" charset="0"/>
              </a:rPr>
              <a:t>đuốc</a:t>
            </a:r>
            <a:endParaRPr lang="en-US" dirty="0">
              <a:latin typeface="Cambria" pitchFamily="18" charset="0"/>
            </a:endParaRPr>
          </a:p>
          <a:p>
            <a:pPr marL="342900" indent="-342900" algn="just">
              <a:lnSpc>
                <a:spcPct val="80000"/>
              </a:lnSpc>
              <a:spcBef>
                <a:spcPct val="20000"/>
              </a:spcBef>
            </a:pPr>
            <a:r>
              <a:rPr lang="en-US" dirty="0">
                <a:latin typeface="Cambria" pitchFamily="18" charset="0"/>
              </a:rPr>
              <a:t>Cao </a:t>
            </a:r>
            <a:r>
              <a:rPr lang="en-US" dirty="0" err="1">
                <a:latin typeface="Cambria" pitchFamily="18" charset="0"/>
              </a:rPr>
              <a:t>hơn</a:t>
            </a:r>
            <a:r>
              <a:rPr lang="en-US" dirty="0">
                <a:latin typeface="Cambria" pitchFamily="18" charset="0"/>
              </a:rPr>
              <a:t> </a:t>
            </a:r>
            <a:r>
              <a:rPr lang="en-US" dirty="0" err="1">
                <a:latin typeface="Cambria" pitchFamily="18" charset="0"/>
              </a:rPr>
              <a:t>mặt</a:t>
            </a:r>
            <a:r>
              <a:rPr lang="en-US" dirty="0">
                <a:latin typeface="Cambria" pitchFamily="18" charset="0"/>
              </a:rPr>
              <a:t> </a:t>
            </a:r>
            <a:r>
              <a:rPr lang="en-US" dirty="0" err="1">
                <a:latin typeface="Cambria" pitchFamily="18" charset="0"/>
              </a:rPr>
              <a:t>đất</a:t>
            </a:r>
            <a:r>
              <a:rPr lang="en-US" dirty="0">
                <a:latin typeface="Cambria" pitchFamily="18" charset="0"/>
              </a:rPr>
              <a:t> 93m, </a:t>
            </a:r>
            <a:r>
              <a:rPr lang="en-US" dirty="0" err="1">
                <a:latin typeface="Cambria" pitchFamily="18" charset="0"/>
              </a:rPr>
              <a:t>nặng</a:t>
            </a:r>
            <a:r>
              <a:rPr lang="en-US" dirty="0">
                <a:latin typeface="Cambria" pitchFamily="18" charset="0"/>
              </a:rPr>
              <a:t> 229 </a:t>
            </a:r>
            <a:r>
              <a:rPr lang="en-US" dirty="0" err="1">
                <a:latin typeface="Cambria" pitchFamily="18" charset="0"/>
              </a:rPr>
              <a:t>tấn</a:t>
            </a:r>
            <a:r>
              <a:rPr lang="en-US" dirty="0">
                <a:latin typeface="Cambria" pitchFamily="18" charset="0"/>
              </a:rPr>
              <a:t>, </a:t>
            </a:r>
            <a:r>
              <a:rPr lang="en-US" dirty="0" err="1">
                <a:latin typeface="Cambria" pitchFamily="18" charset="0"/>
              </a:rPr>
              <a:t>lưng</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Rộng</a:t>
            </a:r>
            <a:r>
              <a:rPr lang="en-US" dirty="0">
                <a:latin typeface="Cambria" pitchFamily="18" charset="0"/>
              </a:rPr>
              <a:t> 10.6m, </a:t>
            </a:r>
            <a:r>
              <a:rPr lang="en-US" dirty="0" err="1">
                <a:latin typeface="Cambria" pitchFamily="18" charset="0"/>
              </a:rPr>
              <a:t>miệng</a:t>
            </a:r>
            <a:r>
              <a:rPr lang="en-US" dirty="0">
                <a:latin typeface="Cambria" pitchFamily="18" charset="0"/>
              </a:rPr>
              <a:t> </a:t>
            </a:r>
            <a:r>
              <a:rPr lang="en-US" dirty="0" err="1">
                <a:latin typeface="Cambria" pitchFamily="18" charset="0"/>
              </a:rPr>
              <a:t>rộng</a:t>
            </a:r>
            <a:r>
              <a:rPr lang="en-US" dirty="0">
                <a:latin typeface="Cambria" pitchFamily="18" charset="0"/>
              </a:rPr>
              <a:t> 91cm, </a:t>
            </a:r>
            <a:r>
              <a:rPr lang="en-US" dirty="0" err="1">
                <a:latin typeface="Cambria" pitchFamily="18" charset="0"/>
              </a:rPr>
              <a:t>tay</a:t>
            </a:r>
            <a:r>
              <a:rPr lang="en-US" dirty="0">
                <a:latin typeface="Cambria" pitchFamily="18" charset="0"/>
              </a:rPr>
              <a:t> </a:t>
            </a:r>
            <a:r>
              <a:rPr lang="en-US" dirty="0" err="1">
                <a:latin typeface="Cambria" pitchFamily="18" charset="0"/>
              </a:rPr>
              <a:t>phải</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Cầm</a:t>
            </a:r>
            <a:r>
              <a:rPr lang="en-US" dirty="0">
                <a:latin typeface="Cambria" pitchFamily="18" charset="0"/>
              </a:rPr>
              <a:t> </a:t>
            </a:r>
            <a:r>
              <a:rPr lang="en-US" dirty="0" err="1">
                <a:latin typeface="Cambria" pitchFamily="18" charset="0"/>
              </a:rPr>
              <a:t>đuốc</a:t>
            </a:r>
            <a:r>
              <a:rPr lang="en-US" dirty="0">
                <a:latin typeface="Cambria" pitchFamily="18" charset="0"/>
              </a:rPr>
              <a:t>, </a:t>
            </a:r>
            <a:r>
              <a:rPr lang="en-US" dirty="0" err="1">
                <a:latin typeface="Cambria" pitchFamily="18" charset="0"/>
              </a:rPr>
              <a:t>tay</a:t>
            </a:r>
            <a:r>
              <a:rPr lang="en-US" dirty="0">
                <a:latin typeface="Cambria" pitchFamily="18" charset="0"/>
              </a:rPr>
              <a:t> </a:t>
            </a:r>
            <a:r>
              <a:rPr lang="en-US" dirty="0" err="1">
                <a:latin typeface="Cambria" pitchFamily="18" charset="0"/>
              </a:rPr>
              <a:t>trái</a:t>
            </a:r>
            <a:r>
              <a:rPr lang="en-US" dirty="0">
                <a:latin typeface="Cambria" pitchFamily="18" charset="0"/>
              </a:rPr>
              <a:t> </a:t>
            </a:r>
            <a:r>
              <a:rPr lang="en-US" dirty="0" err="1">
                <a:latin typeface="Cambria" pitchFamily="18" charset="0"/>
              </a:rPr>
              <a:t>cầm</a:t>
            </a:r>
            <a:r>
              <a:rPr lang="en-US" dirty="0">
                <a:latin typeface="Cambria" pitchFamily="18" charset="0"/>
              </a:rPr>
              <a:t> </a:t>
            </a:r>
            <a:r>
              <a:rPr lang="en-US" dirty="0" err="1">
                <a:latin typeface="Cambria" pitchFamily="18" charset="0"/>
              </a:rPr>
              <a:t>bản</a:t>
            </a:r>
            <a:r>
              <a:rPr lang="en-US" dirty="0">
                <a:latin typeface="Cambria" pitchFamily="18" charset="0"/>
              </a:rPr>
              <a:t> </a:t>
            </a:r>
            <a:r>
              <a:rPr lang="en-US" dirty="0" err="1">
                <a:latin typeface="Cambria" pitchFamily="18" charset="0"/>
              </a:rPr>
              <a:t>tuyên</a:t>
            </a:r>
            <a:r>
              <a:rPr lang="en-US" dirty="0">
                <a:latin typeface="Cambria" pitchFamily="18" charset="0"/>
              </a:rPr>
              <a:t> </a:t>
            </a:r>
            <a:r>
              <a:rPr lang="en-US" dirty="0" err="1">
                <a:latin typeface="Cambria" pitchFamily="18" charset="0"/>
              </a:rPr>
              <a:t>ngôn</a:t>
            </a:r>
            <a:r>
              <a:rPr lang="en-US" dirty="0">
                <a:latin typeface="Cambria" pitchFamily="18" charset="0"/>
              </a:rPr>
              <a:t> </a:t>
            </a:r>
            <a:r>
              <a:rPr lang="en-US" dirty="0" err="1">
                <a:latin typeface="Cambria" pitchFamily="18" charset="0"/>
              </a:rPr>
              <a:t>độc</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lập</a:t>
            </a:r>
            <a:r>
              <a:rPr lang="en-US" dirty="0">
                <a:latin typeface="Cambria" pitchFamily="18" charset="0"/>
              </a:rPr>
              <a:t> </a:t>
            </a:r>
            <a:r>
              <a:rPr lang="en-US" dirty="0" err="1">
                <a:latin typeface="Cambria" pitchFamily="18" charset="0"/>
              </a:rPr>
              <a:t>của</a:t>
            </a:r>
            <a:r>
              <a:rPr lang="en-US" dirty="0">
                <a:latin typeface="Cambria" pitchFamily="18" charset="0"/>
              </a:rPr>
              <a:t> </a:t>
            </a:r>
            <a:r>
              <a:rPr lang="en-US" dirty="0" err="1">
                <a:latin typeface="Cambria" pitchFamily="18" charset="0"/>
              </a:rPr>
              <a:t>nước</a:t>
            </a:r>
            <a:r>
              <a:rPr lang="en-US" dirty="0">
                <a:latin typeface="Cambria" pitchFamily="18" charset="0"/>
              </a:rPr>
              <a:t> </a:t>
            </a:r>
            <a:r>
              <a:rPr lang="en-US" dirty="0" err="1">
                <a:latin typeface="Cambria" pitchFamily="18" charset="0"/>
              </a:rPr>
              <a:t>Mĩ</a:t>
            </a:r>
            <a:r>
              <a:rPr lang="en-US" dirty="0">
                <a:latin typeface="Cambria" pitchFamily="18" charset="0"/>
              </a:rPr>
              <a:t>.</a:t>
            </a:r>
          </a:p>
        </p:txBody>
      </p:sp>
    </p:spTree>
    <p:extLst>
      <p:ext uri="{BB962C8B-B14F-4D97-AF65-F5344CB8AC3E}">
        <p14:creationId xmlns:p14="http://schemas.microsoft.com/office/powerpoint/2010/main" val="4264212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500" fill="hold"/>
                                        <p:tgtEl>
                                          <p:spTgt spid="29701"/>
                                        </p:tgtEl>
                                        <p:attrNameLst>
                                          <p:attrName>ppt_w</p:attrName>
                                        </p:attrNameLst>
                                      </p:cBhvr>
                                      <p:tavLst>
                                        <p:tav tm="0">
                                          <p:val>
                                            <p:fltVal val="0"/>
                                          </p:val>
                                        </p:tav>
                                        <p:tav tm="100000">
                                          <p:val>
                                            <p:strVal val="#ppt_w"/>
                                          </p:val>
                                        </p:tav>
                                      </p:tavLst>
                                    </p:anim>
                                    <p:anim calcmode="lin" valueType="num">
                                      <p:cBhvr>
                                        <p:cTn id="8" dur="500" fill="hold"/>
                                        <p:tgtEl>
                                          <p:spTgt spid="29701"/>
                                        </p:tgtEl>
                                        <p:attrNameLst>
                                          <p:attrName>ppt_h</p:attrName>
                                        </p:attrNameLst>
                                      </p:cBhvr>
                                      <p:tavLst>
                                        <p:tav tm="0">
                                          <p:val>
                                            <p:fltVal val="0"/>
                                          </p:val>
                                        </p:tav>
                                        <p:tav tm="100000">
                                          <p:val>
                                            <p:strVal val="#ppt_h"/>
                                          </p:val>
                                        </p:tav>
                                      </p:tavLst>
                                    </p:anim>
                                    <p:animEffect transition="in" filter="fade">
                                      <p:cBhvr>
                                        <p:cTn id="9" dur="500"/>
                                        <p:tgtEl>
                                          <p:spTgt spid="297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29702"/>
                                        </p:tgtEl>
                                        <p:attrNameLst>
                                          <p:attrName>style.visibility</p:attrName>
                                        </p:attrNameLst>
                                      </p:cBhvr>
                                      <p:to>
                                        <p:strVal val="visible"/>
                                      </p:to>
                                    </p:set>
                                    <p:anim to="" calcmode="lin" valueType="num">
                                      <p:cBhvr>
                                        <p:cTn id="14" dur="1" fill="hold"/>
                                        <p:tgtEl>
                                          <p:spTgt spid="297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6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Vocabulary</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596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lstStyle/>
          <a:p>
            <a:r>
              <a:rPr lang="en-US" dirty="0">
                <a:solidFill>
                  <a:srgbClr val="FF0000"/>
                </a:solidFill>
              </a:rPr>
              <a:t>Wonder (n)</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8600" y="1447800"/>
            <a:ext cx="4495800" cy="2528888"/>
          </a:xfrm>
        </p:spPr>
      </p:pic>
      <p:sp>
        <p:nvSpPr>
          <p:cNvPr id="5" name="Title 1"/>
          <p:cNvSpPr txBox="1">
            <a:spLocks/>
          </p:cNvSpPr>
          <p:nvPr/>
        </p:nvSpPr>
        <p:spPr>
          <a:xfrm>
            <a:off x="3429000" y="533400"/>
            <a:ext cx="3200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 </a:t>
            </a:r>
            <a:r>
              <a:rPr lang="en-US" sz="3200" dirty="0" err="1"/>
              <a:t>kỳ</a:t>
            </a:r>
            <a:r>
              <a:rPr lang="en-US" sz="3200" dirty="0"/>
              <a:t> </a:t>
            </a:r>
            <a:r>
              <a:rPr lang="en-US" sz="3200" dirty="0" err="1"/>
              <a:t>quan</a:t>
            </a:r>
            <a:endParaRPr lang="en-US" sz="3200" dirty="0"/>
          </a:p>
        </p:txBody>
      </p:sp>
      <p:pic>
        <p:nvPicPr>
          <p:cNvPr id="6" name="wonder__us_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304800"/>
            <a:ext cx="609600" cy="609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2667000"/>
            <a:ext cx="4360287" cy="3266961"/>
          </a:xfrm>
          <a:prstGeom prst="rect">
            <a:avLst/>
          </a:prstGeom>
        </p:spPr>
      </p:pic>
    </p:spTree>
    <p:extLst>
      <p:ext uri="{BB962C8B-B14F-4D97-AF65-F5344CB8AC3E}">
        <p14:creationId xmlns:p14="http://schemas.microsoft.com/office/powerpoint/2010/main" val="19357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809"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lstStyle/>
          <a:p>
            <a:r>
              <a:rPr lang="en-US" dirty="0">
                <a:solidFill>
                  <a:srgbClr val="FF0000"/>
                </a:solidFill>
              </a:rPr>
              <a:t>Rule (n)</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6800" y="1447800"/>
            <a:ext cx="7178097" cy="4634558"/>
          </a:xfrm>
        </p:spPr>
      </p:pic>
      <p:sp>
        <p:nvSpPr>
          <p:cNvPr id="5" name="Title 1"/>
          <p:cNvSpPr txBox="1">
            <a:spLocks/>
          </p:cNvSpPr>
          <p:nvPr/>
        </p:nvSpPr>
        <p:spPr>
          <a:xfrm>
            <a:off x="3429000" y="533400"/>
            <a:ext cx="3200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 </a:t>
            </a:r>
            <a:r>
              <a:rPr lang="en-US" sz="3200" dirty="0" err="1"/>
              <a:t>luật</a:t>
            </a:r>
            <a:r>
              <a:rPr lang="en-US" sz="3200" dirty="0"/>
              <a:t> </a:t>
            </a:r>
            <a:r>
              <a:rPr lang="en-US" sz="3200" dirty="0" err="1"/>
              <a:t>lệ</a:t>
            </a:r>
            <a:endParaRPr lang="en-US" sz="3200" dirty="0"/>
          </a:p>
        </p:txBody>
      </p:sp>
      <p:pic>
        <p:nvPicPr>
          <p:cNvPr id="3" name="rule__gb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494805"/>
            <a:ext cx="609600" cy="609600"/>
          </a:xfrm>
          <a:prstGeom prst="rect">
            <a:avLst/>
          </a:prstGeom>
        </p:spPr>
      </p:pic>
    </p:spTree>
    <p:extLst>
      <p:ext uri="{BB962C8B-B14F-4D97-AF65-F5344CB8AC3E}">
        <p14:creationId xmlns:p14="http://schemas.microsoft.com/office/powerpoint/2010/main" val="29709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lstStyle/>
          <a:p>
            <a:r>
              <a:rPr lang="en-US" dirty="0">
                <a:solidFill>
                  <a:srgbClr val="FF0000"/>
                </a:solidFill>
              </a:rPr>
              <a:t>Guess (v)</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905000"/>
            <a:ext cx="2850355" cy="3200400"/>
          </a:xfrm>
        </p:spPr>
      </p:pic>
      <p:sp>
        <p:nvSpPr>
          <p:cNvPr id="5" name="Title 1"/>
          <p:cNvSpPr txBox="1">
            <a:spLocks/>
          </p:cNvSpPr>
          <p:nvPr/>
        </p:nvSpPr>
        <p:spPr>
          <a:xfrm>
            <a:off x="3429000" y="533400"/>
            <a:ext cx="3200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 </a:t>
            </a:r>
            <a:r>
              <a:rPr lang="en-US" sz="3200" dirty="0" err="1"/>
              <a:t>đoán</a:t>
            </a:r>
            <a:endParaRPr lang="en-US" sz="32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680" y="2133600"/>
            <a:ext cx="3836811" cy="3800361"/>
          </a:xfrm>
          <a:prstGeom prst="rect">
            <a:avLst/>
          </a:prstGeom>
        </p:spPr>
      </p:pic>
      <p:pic>
        <p:nvPicPr>
          <p:cNvPr id="8" name="guess__us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7891" y="228600"/>
            <a:ext cx="609600" cy="609600"/>
          </a:xfrm>
          <a:prstGeom prst="rect">
            <a:avLst/>
          </a:prstGeom>
        </p:spPr>
      </p:pic>
    </p:spTree>
    <p:extLst>
      <p:ext uri="{BB962C8B-B14F-4D97-AF65-F5344CB8AC3E}">
        <p14:creationId xmlns:p14="http://schemas.microsoft.com/office/powerpoint/2010/main" val="257601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835" fill="hold"/>
                                        <p:tgtEl>
                                          <p:spTgt spid="8"/>
                                        </p:tgtEl>
                                      </p:cBhvr>
                                    </p:cmd>
                                  </p:childTnLst>
                                </p:cTn>
                              </p:par>
                            </p:childTnLst>
                          </p:cTn>
                        </p:par>
                      </p:childTnLst>
                    </p:cTn>
                  </p:par>
                </p:childTnLst>
              </p:cTn>
              <p:nextCondLst>
                <p:cond evt="onClick" delay="0">
                  <p:tgtEl>
                    <p:spTgt spid="8"/>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lstStyle/>
          <a:p>
            <a:r>
              <a:rPr lang="en-US" dirty="0">
                <a:solidFill>
                  <a:srgbClr val="FF0000"/>
                </a:solidFill>
              </a:rPr>
              <a:t>Suggest (v)</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7400" y="1269670"/>
            <a:ext cx="4802686" cy="4821975"/>
          </a:xfrm>
        </p:spPr>
      </p:pic>
      <p:sp>
        <p:nvSpPr>
          <p:cNvPr id="5" name="Title 1"/>
          <p:cNvSpPr txBox="1">
            <a:spLocks/>
          </p:cNvSpPr>
          <p:nvPr/>
        </p:nvSpPr>
        <p:spPr>
          <a:xfrm>
            <a:off x="3429000" y="533400"/>
            <a:ext cx="3200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 </a:t>
            </a:r>
            <a:r>
              <a:rPr lang="en-US" sz="3200" dirty="0" err="1"/>
              <a:t>đề</a:t>
            </a:r>
            <a:r>
              <a:rPr lang="en-US" sz="3200" dirty="0"/>
              <a:t> </a:t>
            </a:r>
            <a:r>
              <a:rPr lang="en-US" sz="3200" dirty="0" err="1"/>
              <a:t>xuất</a:t>
            </a:r>
            <a:r>
              <a:rPr lang="en-US" sz="3200" dirty="0"/>
              <a:t>/ </a:t>
            </a:r>
            <a:r>
              <a:rPr lang="en-US" sz="3200" dirty="0" err="1"/>
              <a:t>đề</a:t>
            </a:r>
            <a:r>
              <a:rPr lang="en-US" sz="3200" dirty="0"/>
              <a:t> </a:t>
            </a:r>
            <a:r>
              <a:rPr lang="en-US" sz="3200" dirty="0" err="1"/>
              <a:t>nghị</a:t>
            </a:r>
            <a:endParaRPr lang="en-US" sz="3200" dirty="0"/>
          </a:p>
        </p:txBody>
      </p:sp>
      <p:pic>
        <p:nvPicPr>
          <p:cNvPr id="3" name="suggest__gb_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304800"/>
            <a:ext cx="609600" cy="609600"/>
          </a:xfrm>
          <a:prstGeom prst="rect">
            <a:avLst/>
          </a:prstGeom>
        </p:spPr>
      </p:pic>
    </p:spTree>
    <p:extLst>
      <p:ext uri="{BB962C8B-B14F-4D97-AF65-F5344CB8AC3E}">
        <p14:creationId xmlns:p14="http://schemas.microsoft.com/office/powerpoint/2010/main" val="29709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1"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lstStyle/>
          <a:p>
            <a:r>
              <a:rPr lang="en-US" dirty="0">
                <a:solidFill>
                  <a:srgbClr val="FF0000"/>
                </a:solidFill>
              </a:rPr>
              <a:t>Clue (n)</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1544432"/>
            <a:ext cx="4097126" cy="2453722"/>
          </a:xfrm>
        </p:spPr>
      </p:pic>
      <p:sp>
        <p:nvSpPr>
          <p:cNvPr id="5" name="Title 1"/>
          <p:cNvSpPr txBox="1">
            <a:spLocks/>
          </p:cNvSpPr>
          <p:nvPr/>
        </p:nvSpPr>
        <p:spPr>
          <a:xfrm>
            <a:off x="3429000" y="533400"/>
            <a:ext cx="3200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 </a:t>
            </a:r>
            <a:r>
              <a:rPr lang="en-US" sz="3200" dirty="0" err="1"/>
              <a:t>manh</a:t>
            </a:r>
            <a:r>
              <a:rPr lang="en-US" sz="3200" dirty="0"/>
              <a:t> </a:t>
            </a:r>
            <a:r>
              <a:rPr lang="en-US" sz="3200" dirty="0" err="1"/>
              <a:t>mối</a:t>
            </a:r>
            <a:endParaRPr lang="en-US" sz="3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680" y="3082948"/>
            <a:ext cx="3836811" cy="1901665"/>
          </a:xfrm>
          <a:prstGeom prst="rect">
            <a:avLst/>
          </a:prstGeom>
        </p:spPr>
      </p:pic>
      <p:pic>
        <p:nvPicPr>
          <p:cNvPr id="3" name="clue__gb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7891" y="349332"/>
            <a:ext cx="609600" cy="609600"/>
          </a:xfrm>
          <a:prstGeom prst="rect">
            <a:avLst/>
          </a:prstGeom>
        </p:spPr>
      </p:pic>
    </p:spTree>
    <p:extLst>
      <p:ext uri="{BB962C8B-B14F-4D97-AF65-F5344CB8AC3E}">
        <p14:creationId xmlns:p14="http://schemas.microsoft.com/office/powerpoint/2010/main" val="422419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809"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a:hlinkClick r:id="rId2" action="ppaction://hlinkfile"/>
          </p:cNvPr>
          <p:cNvSpPr>
            <a:spLocks noChangeArrowheads="1"/>
          </p:cNvSpPr>
          <p:nvPr/>
        </p:nvSpPr>
        <p:spPr bwMode="auto">
          <a:xfrm>
            <a:off x="228600" y="304800"/>
            <a:ext cx="294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200" b="1">
                <a:solidFill>
                  <a:srgbClr val="800000"/>
                </a:solidFill>
              </a:rPr>
              <a:t>2. </a:t>
            </a:r>
            <a:r>
              <a:rPr lang="en-US" sz="2400" b="1" u="sng">
                <a:solidFill>
                  <a:srgbClr val="CC0099"/>
                </a:solidFill>
              </a:rPr>
              <a:t>Listen and Read</a:t>
            </a:r>
            <a:r>
              <a:rPr lang="en-US" sz="2400" b="1">
                <a:solidFill>
                  <a:srgbClr val="CC0099"/>
                </a:solidFill>
              </a:rPr>
              <a:t>:</a:t>
            </a:r>
          </a:p>
        </p:txBody>
      </p:sp>
      <p:grpSp>
        <p:nvGrpSpPr>
          <p:cNvPr id="11267" name="Group 3"/>
          <p:cNvGrpSpPr>
            <a:grpSpLocks/>
          </p:cNvGrpSpPr>
          <p:nvPr/>
        </p:nvGrpSpPr>
        <p:grpSpPr bwMode="auto">
          <a:xfrm>
            <a:off x="228600" y="838200"/>
            <a:ext cx="8382000" cy="5029200"/>
            <a:chOff x="3488" y="960"/>
            <a:chExt cx="2128" cy="1282"/>
          </a:xfrm>
        </p:grpSpPr>
        <p:pic>
          <p:nvPicPr>
            <p:cNvPr id="11268"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504" y="960"/>
              <a:ext cx="2112"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3488" y="1272"/>
              <a:ext cx="432"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Hoa</a:t>
              </a:r>
            </a:p>
          </p:txBody>
        </p:sp>
        <p:sp>
          <p:nvSpPr>
            <p:cNvPr id="11270" name="Text Box 6"/>
            <p:cNvSpPr txBox="1">
              <a:spLocks noChangeArrowheads="1"/>
            </p:cNvSpPr>
            <p:nvPr/>
          </p:nvSpPr>
          <p:spPr bwMode="auto">
            <a:xfrm>
              <a:off x="4144" y="1008"/>
              <a:ext cx="432"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Nhi</a:t>
              </a:r>
            </a:p>
          </p:txBody>
        </p:sp>
        <p:sp>
          <p:nvSpPr>
            <p:cNvPr id="11271" name="Text Box 7"/>
            <p:cNvSpPr txBox="1">
              <a:spLocks noChangeArrowheads="1"/>
            </p:cNvSpPr>
            <p:nvPr/>
          </p:nvSpPr>
          <p:spPr bwMode="auto">
            <a:xfrm>
              <a:off x="5168" y="1112"/>
              <a:ext cx="432"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Nga</a:t>
              </a:r>
            </a:p>
          </p:txBody>
        </p:sp>
      </p:grpSp>
    </p:spTree>
    <p:extLst>
      <p:ext uri="{BB962C8B-B14F-4D97-AF65-F5344CB8AC3E}">
        <p14:creationId xmlns:p14="http://schemas.microsoft.com/office/powerpoint/2010/main" val="85869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Keep your book close and listen!!</a:t>
            </a:r>
          </a:p>
        </p:txBody>
      </p:sp>
      <p:sp>
        <p:nvSpPr>
          <p:cNvPr id="5" name="Subtitle 4"/>
          <p:cNvSpPr>
            <a:spLocks noGrp="1"/>
          </p:cNvSpPr>
          <p:nvPr>
            <p:ph type="subTitle" idx="1"/>
          </p:nvPr>
        </p:nvSpPr>
        <p:spPr/>
        <p:txBody>
          <a:bodyPr/>
          <a:lstStyle/>
          <a:p>
            <a:endParaRPr lang="en-US"/>
          </a:p>
        </p:txBody>
      </p:sp>
      <p:pic>
        <p:nvPicPr>
          <p:cNvPr id="2" name="41 Track 41">
            <a:hlinkClick r:id="" action="ppaction://media"/>
            <a:extLst>
              <a:ext uri="{FF2B5EF4-FFF2-40B4-BE49-F238E27FC236}">
                <a16:creationId xmlns:a16="http://schemas.microsoft.com/office/drawing/2014/main" id="{24FBFBA9-7757-4FF8-93E7-2C647776568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277100" y="533400"/>
            <a:ext cx="990600" cy="990600"/>
          </a:xfrm>
          <a:prstGeom prst="rect">
            <a:avLst/>
          </a:prstGeom>
        </p:spPr>
      </p:pic>
    </p:spTree>
    <p:extLst>
      <p:ext uri="{BB962C8B-B14F-4D97-AF65-F5344CB8AC3E}">
        <p14:creationId xmlns:p14="http://schemas.microsoft.com/office/powerpoint/2010/main" val="15098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6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Open your book</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page 131,132</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212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3">
            <a:extLst>
              <a:ext uri="{FF2B5EF4-FFF2-40B4-BE49-F238E27FC236}">
                <a16:creationId xmlns:a16="http://schemas.microsoft.com/office/drawing/2014/main" id="{7CC28A48-73FE-E476-8A4E-D94CF7967A77}"/>
              </a:ext>
            </a:extLst>
          </p:cNvPr>
          <p:cNvSpPr>
            <a:spLocks noGrp="1"/>
          </p:cNvSpPr>
          <p:nvPr>
            <p:ph type="ctrTitle"/>
          </p:nvPr>
        </p:nvSpPr>
        <p:spPr/>
        <p:txBody>
          <a:bodyPr/>
          <a:lstStyle/>
          <a:p>
            <a:r>
              <a:rPr lang="en-US" dirty="0">
                <a:solidFill>
                  <a:schemeClr val="accent4"/>
                </a:solidFill>
                <a:latin typeface="Kristen ITC" panose="03050502040202030202" pitchFamily="66" charset="0"/>
              </a:rPr>
              <a:t>GUESSING GAME</a:t>
            </a:r>
            <a:br>
              <a:rPr lang="en-US" dirty="0">
                <a:solidFill>
                  <a:schemeClr val="accent4"/>
                </a:solidFill>
                <a:latin typeface="Kristen ITC" panose="03050502040202030202" pitchFamily="66" charset="0"/>
              </a:rPr>
            </a:br>
            <a:r>
              <a:rPr lang="en-US" dirty="0">
                <a:solidFill>
                  <a:schemeClr val="accent4"/>
                </a:solidFill>
                <a:latin typeface="Kristen ITC" panose="03050502040202030202" pitchFamily="66" charset="0"/>
              </a:rPr>
              <a:t>Find the key word</a:t>
            </a:r>
          </a:p>
        </p:txBody>
      </p:sp>
      <p:sp>
        <p:nvSpPr>
          <p:cNvPr id="5" name="Tiêu đề phụ 4">
            <a:extLst>
              <a:ext uri="{FF2B5EF4-FFF2-40B4-BE49-F238E27FC236}">
                <a16:creationId xmlns:a16="http://schemas.microsoft.com/office/drawing/2014/main" id="{09EE7636-A746-8428-0AF2-7BF36E9390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066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2454" r="44181"/>
          <a:stretch/>
        </p:blipFill>
        <p:spPr>
          <a:xfrm rot="5400000">
            <a:off x="781524" y="-168877"/>
            <a:ext cx="4726746" cy="6131301"/>
          </a:xfr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018" t="12593" r="68351" b="10986"/>
          <a:stretch/>
        </p:blipFill>
        <p:spPr>
          <a:xfrm rot="5400000">
            <a:off x="5456714" y="3170714"/>
            <a:ext cx="3443840" cy="393073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12" y="685800"/>
            <a:ext cx="2619375" cy="174307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0299" y="1789576"/>
            <a:ext cx="2438400" cy="1624584"/>
          </a:xfrm>
          <a:prstGeom prst="rect">
            <a:avLst/>
          </a:prstGeom>
        </p:spPr>
      </p:pic>
      <p:pic>
        <p:nvPicPr>
          <p:cNvPr id="9" name="41 Track 41">
            <a:hlinkClick r:id="" action="ppaction://media"/>
            <a:extLst>
              <a:ext uri="{FF2B5EF4-FFF2-40B4-BE49-F238E27FC236}">
                <a16:creationId xmlns:a16="http://schemas.microsoft.com/office/drawing/2014/main" id="{3AD24833-661E-D294-D403-F6CC53125E7D}"/>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990600" y="5563773"/>
            <a:ext cx="990600" cy="990600"/>
          </a:xfrm>
          <a:prstGeom prst="rect">
            <a:avLst/>
          </a:prstGeom>
        </p:spPr>
      </p:pic>
    </p:spTree>
    <p:extLst>
      <p:ext uri="{BB962C8B-B14F-4D97-AF65-F5344CB8AC3E}">
        <p14:creationId xmlns:p14="http://schemas.microsoft.com/office/powerpoint/2010/main" val="23219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8129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body" sz="half" idx="1"/>
          </p:nvPr>
        </p:nvSpPr>
        <p:spPr>
          <a:xfrm>
            <a:off x="1358900" y="1638300"/>
            <a:ext cx="7353300" cy="685800"/>
          </a:xfrm>
        </p:spPr>
        <p:txBody>
          <a:bodyPr/>
          <a:lstStyle/>
          <a:p>
            <a:pPr>
              <a:buFontTx/>
              <a:buNone/>
            </a:pPr>
            <a:r>
              <a:rPr lang="en-US" sz="2400" b="1">
                <a:solidFill>
                  <a:srgbClr val="0000FF"/>
                </a:solidFill>
                <a:latin typeface="Times New Roman" pitchFamily="18" charset="0"/>
              </a:rPr>
              <a:t>a. B asks A questions to find out who or what it is.</a:t>
            </a:r>
          </a:p>
        </p:txBody>
      </p:sp>
      <p:sp>
        <p:nvSpPr>
          <p:cNvPr id="47109" name="Rectangle 5"/>
          <p:cNvSpPr>
            <a:spLocks noChangeArrowheads="1"/>
          </p:cNvSpPr>
          <p:nvPr/>
        </p:nvSpPr>
        <p:spPr bwMode="auto">
          <a:xfrm>
            <a:off x="1358900" y="2355850"/>
            <a:ext cx="76485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400" b="1">
                <a:solidFill>
                  <a:srgbClr val="0000FF"/>
                </a:solidFill>
              </a:rPr>
              <a:t>b. A thinks of a famous person or place.</a:t>
            </a:r>
          </a:p>
        </p:txBody>
      </p:sp>
      <p:sp>
        <p:nvSpPr>
          <p:cNvPr id="47110" name="Rectangle 6"/>
          <p:cNvSpPr>
            <a:spLocks noChangeArrowheads="1"/>
          </p:cNvSpPr>
          <p:nvPr/>
        </p:nvSpPr>
        <p:spPr bwMode="auto">
          <a:xfrm>
            <a:off x="1358900" y="3035300"/>
            <a:ext cx="76962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400" b="1">
                <a:solidFill>
                  <a:srgbClr val="0000FF"/>
                </a:solidFill>
              </a:rPr>
              <a:t>c. B wins if he / she can guess the correct answer.</a:t>
            </a:r>
          </a:p>
        </p:txBody>
      </p:sp>
      <p:sp>
        <p:nvSpPr>
          <p:cNvPr id="47111" name="Rectangle 7"/>
          <p:cNvSpPr>
            <a:spLocks noChangeArrowheads="1"/>
          </p:cNvSpPr>
          <p:nvPr/>
        </p:nvSpPr>
        <p:spPr bwMode="auto">
          <a:xfrm>
            <a:off x="1384300" y="4729163"/>
            <a:ext cx="764857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400" b="1">
                <a:solidFill>
                  <a:srgbClr val="0000FF"/>
                </a:solidFill>
              </a:rPr>
              <a:t>e. B loses if he / she cannot guess the correct answer.</a:t>
            </a:r>
          </a:p>
        </p:txBody>
      </p:sp>
      <p:sp>
        <p:nvSpPr>
          <p:cNvPr id="47112" name="Rectangle 8"/>
          <p:cNvSpPr>
            <a:spLocks noChangeArrowheads="1"/>
          </p:cNvSpPr>
          <p:nvPr/>
        </p:nvSpPr>
        <p:spPr bwMode="auto">
          <a:xfrm>
            <a:off x="1352550" y="3911600"/>
            <a:ext cx="76485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400" b="1">
                <a:solidFill>
                  <a:srgbClr val="0000FF"/>
                </a:solidFill>
              </a:rPr>
              <a:t>d. A gives B a clue.</a:t>
            </a:r>
          </a:p>
        </p:txBody>
      </p:sp>
      <p:sp>
        <p:nvSpPr>
          <p:cNvPr id="47113" name="Rectangle 9"/>
          <p:cNvSpPr>
            <a:spLocks noChangeArrowheads="1"/>
          </p:cNvSpPr>
          <p:nvPr/>
        </p:nvSpPr>
        <p:spPr bwMode="auto">
          <a:xfrm>
            <a:off x="1384300" y="5588000"/>
            <a:ext cx="76485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400" b="1">
                <a:solidFill>
                  <a:srgbClr val="0000FF"/>
                </a:solidFill>
              </a:rPr>
              <a:t>f. A can only answer "Yes" or "No". </a:t>
            </a:r>
          </a:p>
        </p:txBody>
      </p:sp>
      <p:sp>
        <p:nvSpPr>
          <p:cNvPr id="47114" name="Rectangle 10"/>
          <p:cNvSpPr>
            <a:spLocks noChangeArrowheads="1"/>
          </p:cNvSpPr>
          <p:nvPr/>
        </p:nvSpPr>
        <p:spPr bwMode="auto">
          <a:xfrm>
            <a:off x="825500" y="1663700"/>
            <a:ext cx="5334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2400">
              <a:latin typeface="Arial" charset="0"/>
            </a:endParaRPr>
          </a:p>
        </p:txBody>
      </p:sp>
      <p:sp>
        <p:nvSpPr>
          <p:cNvPr id="47126" name="Rectangle 22"/>
          <p:cNvSpPr>
            <a:spLocks noGrp="1" noChangeArrowheads="1"/>
          </p:cNvSpPr>
          <p:nvPr>
            <p:ph type="title"/>
          </p:nvPr>
        </p:nvSpPr>
        <p:spPr>
          <a:xfrm>
            <a:off x="609600" y="241300"/>
            <a:ext cx="10058400" cy="1143000"/>
          </a:xfrm>
        </p:spPr>
        <p:txBody>
          <a:bodyPr/>
          <a:lstStyle/>
          <a:p>
            <a:pPr algn="l"/>
            <a:r>
              <a:rPr lang="en-US" sz="2400" b="1">
                <a:solidFill>
                  <a:srgbClr val="CC0066"/>
                </a:solidFill>
                <a:latin typeface="Times New Roman" pitchFamily="18" charset="0"/>
              </a:rPr>
              <a:t>3. Listen. Then rearrange the statements in the right order </a:t>
            </a:r>
            <a:br>
              <a:rPr lang="en-US" sz="2400" b="1">
                <a:solidFill>
                  <a:srgbClr val="CC0066"/>
                </a:solidFill>
                <a:latin typeface="Times New Roman" pitchFamily="18" charset="0"/>
              </a:rPr>
            </a:br>
            <a:r>
              <a:rPr lang="en-US" sz="2400" b="1">
                <a:solidFill>
                  <a:srgbClr val="CC0066"/>
                </a:solidFill>
                <a:latin typeface="Times New Roman" pitchFamily="18" charset="0"/>
              </a:rPr>
              <a:t>    of the game.</a:t>
            </a:r>
          </a:p>
        </p:txBody>
      </p:sp>
      <p:sp>
        <p:nvSpPr>
          <p:cNvPr id="47135" name="Rectangle 31"/>
          <p:cNvSpPr>
            <a:spLocks noChangeArrowheads="1"/>
          </p:cNvSpPr>
          <p:nvPr/>
        </p:nvSpPr>
        <p:spPr bwMode="auto">
          <a:xfrm>
            <a:off x="812800" y="2324100"/>
            <a:ext cx="5334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2400">
              <a:latin typeface="Arial" charset="0"/>
            </a:endParaRPr>
          </a:p>
        </p:txBody>
      </p:sp>
      <p:sp>
        <p:nvSpPr>
          <p:cNvPr id="47136" name="Rectangle 32"/>
          <p:cNvSpPr>
            <a:spLocks noChangeArrowheads="1"/>
          </p:cNvSpPr>
          <p:nvPr/>
        </p:nvSpPr>
        <p:spPr bwMode="auto">
          <a:xfrm>
            <a:off x="812800" y="3048000"/>
            <a:ext cx="5334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2400">
              <a:latin typeface="Arial" charset="0"/>
            </a:endParaRPr>
          </a:p>
        </p:txBody>
      </p:sp>
      <p:sp>
        <p:nvSpPr>
          <p:cNvPr id="47137" name="Rectangle 33"/>
          <p:cNvSpPr>
            <a:spLocks noChangeArrowheads="1"/>
          </p:cNvSpPr>
          <p:nvPr/>
        </p:nvSpPr>
        <p:spPr bwMode="auto">
          <a:xfrm>
            <a:off x="812800" y="3886200"/>
            <a:ext cx="5334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2400">
              <a:latin typeface="Arial" charset="0"/>
            </a:endParaRPr>
          </a:p>
        </p:txBody>
      </p:sp>
      <p:sp>
        <p:nvSpPr>
          <p:cNvPr id="47138" name="Rectangle 34"/>
          <p:cNvSpPr>
            <a:spLocks noChangeArrowheads="1"/>
          </p:cNvSpPr>
          <p:nvPr/>
        </p:nvSpPr>
        <p:spPr bwMode="auto">
          <a:xfrm>
            <a:off x="812800" y="4737100"/>
            <a:ext cx="5334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2400">
              <a:latin typeface="Arial" charset="0"/>
            </a:endParaRPr>
          </a:p>
        </p:txBody>
      </p:sp>
      <p:sp>
        <p:nvSpPr>
          <p:cNvPr id="47139" name="Rectangle 35"/>
          <p:cNvSpPr>
            <a:spLocks noChangeArrowheads="1"/>
          </p:cNvSpPr>
          <p:nvPr/>
        </p:nvSpPr>
        <p:spPr bwMode="auto">
          <a:xfrm>
            <a:off x="812800" y="5524500"/>
            <a:ext cx="533400" cy="4572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endParaRPr lang="en-US" sz="2400">
              <a:latin typeface="Arial" charset="0"/>
            </a:endParaRPr>
          </a:p>
        </p:txBody>
      </p:sp>
      <p:sp>
        <p:nvSpPr>
          <p:cNvPr id="47140" name="Rectangle 36"/>
          <p:cNvSpPr>
            <a:spLocks noChangeArrowheads="1"/>
          </p:cNvSpPr>
          <p:nvPr/>
        </p:nvSpPr>
        <p:spPr bwMode="auto">
          <a:xfrm>
            <a:off x="787400" y="23241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rPr>
              <a:t>1</a:t>
            </a:r>
          </a:p>
        </p:txBody>
      </p:sp>
      <p:sp>
        <p:nvSpPr>
          <p:cNvPr id="47141" name="Rectangle 37"/>
          <p:cNvSpPr>
            <a:spLocks noChangeArrowheads="1"/>
          </p:cNvSpPr>
          <p:nvPr/>
        </p:nvSpPr>
        <p:spPr bwMode="auto">
          <a:xfrm>
            <a:off x="749300" y="55753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rPr>
              <a:t>4</a:t>
            </a:r>
          </a:p>
        </p:txBody>
      </p:sp>
      <p:sp>
        <p:nvSpPr>
          <p:cNvPr id="47144" name="Rectangle 40"/>
          <p:cNvSpPr>
            <a:spLocks noChangeArrowheads="1"/>
          </p:cNvSpPr>
          <p:nvPr/>
        </p:nvSpPr>
        <p:spPr bwMode="auto">
          <a:xfrm>
            <a:off x="762000" y="38989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rPr>
              <a:t>2</a:t>
            </a:r>
          </a:p>
        </p:txBody>
      </p:sp>
      <p:sp>
        <p:nvSpPr>
          <p:cNvPr id="47146" name="Rectangle 42"/>
          <p:cNvSpPr>
            <a:spLocks noChangeArrowheads="1"/>
          </p:cNvSpPr>
          <p:nvPr/>
        </p:nvSpPr>
        <p:spPr bwMode="auto">
          <a:xfrm>
            <a:off x="800100" y="16891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rPr>
              <a:t>3</a:t>
            </a:r>
          </a:p>
        </p:txBody>
      </p:sp>
      <p:sp>
        <p:nvSpPr>
          <p:cNvPr id="47147" name="Rectangle 43"/>
          <p:cNvSpPr>
            <a:spLocks noChangeArrowheads="1"/>
          </p:cNvSpPr>
          <p:nvPr/>
        </p:nvSpPr>
        <p:spPr bwMode="auto">
          <a:xfrm>
            <a:off x="762000" y="30607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rPr>
              <a:t>5</a:t>
            </a:r>
          </a:p>
        </p:txBody>
      </p:sp>
      <p:sp>
        <p:nvSpPr>
          <p:cNvPr id="47148" name="Rectangle 44"/>
          <p:cNvSpPr>
            <a:spLocks noChangeArrowheads="1"/>
          </p:cNvSpPr>
          <p:nvPr/>
        </p:nvSpPr>
        <p:spPr bwMode="auto">
          <a:xfrm>
            <a:off x="749300" y="47498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00FF"/>
                </a:solidFill>
              </a:rPr>
              <a:t>6</a:t>
            </a:r>
          </a:p>
        </p:txBody>
      </p:sp>
      <p:sp>
        <p:nvSpPr>
          <p:cNvPr id="47151" name="Rectangle 47"/>
          <p:cNvSpPr>
            <a:spLocks noChangeArrowheads="1"/>
          </p:cNvSpPr>
          <p:nvPr/>
        </p:nvSpPr>
        <p:spPr bwMode="auto">
          <a:xfrm>
            <a:off x="1676400" y="1206500"/>
            <a:ext cx="6400800" cy="381000"/>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600" b="1">
                <a:solidFill>
                  <a:srgbClr val="CC0000"/>
                </a:solidFill>
              </a:rPr>
              <a:t>HOW TO PLAY THE GUESSING GAME  </a:t>
            </a:r>
          </a:p>
        </p:txBody>
      </p:sp>
    </p:spTree>
    <p:extLst>
      <p:ext uri="{BB962C8B-B14F-4D97-AF65-F5344CB8AC3E}">
        <p14:creationId xmlns:p14="http://schemas.microsoft.com/office/powerpoint/2010/main" val="135492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51"/>
                                        </p:tgtEl>
                                        <p:attrNameLst>
                                          <p:attrName>style.visibility</p:attrName>
                                        </p:attrNameLst>
                                      </p:cBhvr>
                                      <p:to>
                                        <p:strVal val="visible"/>
                                      </p:to>
                                    </p:set>
                                    <p:animEffect transition="in" filter="blinds(horizontal)">
                                      <p:cBhvr>
                                        <p:cTn id="7" dur="500"/>
                                        <p:tgtEl>
                                          <p:spTgt spid="47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box(in)">
                                      <p:cBhvr>
                                        <p:cTn id="12" dur="500"/>
                                        <p:tgtEl>
                                          <p:spTgt spid="4711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7135"/>
                                        </p:tgtEl>
                                        <p:attrNameLst>
                                          <p:attrName>style.visibility</p:attrName>
                                        </p:attrNameLst>
                                      </p:cBhvr>
                                      <p:to>
                                        <p:strVal val="visible"/>
                                      </p:to>
                                    </p:set>
                                    <p:animEffect transition="in" filter="box(in)">
                                      <p:cBhvr>
                                        <p:cTn id="15" dur="500"/>
                                        <p:tgtEl>
                                          <p:spTgt spid="4713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7136"/>
                                        </p:tgtEl>
                                        <p:attrNameLst>
                                          <p:attrName>style.visibility</p:attrName>
                                        </p:attrNameLst>
                                      </p:cBhvr>
                                      <p:to>
                                        <p:strVal val="visible"/>
                                      </p:to>
                                    </p:set>
                                    <p:animEffect transition="in" filter="box(in)">
                                      <p:cBhvr>
                                        <p:cTn id="18" dur="500"/>
                                        <p:tgtEl>
                                          <p:spTgt spid="4713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animEffect transition="in" filter="box(in)">
                                      <p:cBhvr>
                                        <p:cTn id="21" dur="500"/>
                                        <p:tgtEl>
                                          <p:spTgt spid="4713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7138"/>
                                        </p:tgtEl>
                                        <p:attrNameLst>
                                          <p:attrName>style.visibility</p:attrName>
                                        </p:attrNameLst>
                                      </p:cBhvr>
                                      <p:to>
                                        <p:strVal val="visible"/>
                                      </p:to>
                                    </p:set>
                                    <p:animEffect transition="in" filter="box(in)">
                                      <p:cBhvr>
                                        <p:cTn id="24" dur="500"/>
                                        <p:tgtEl>
                                          <p:spTgt spid="471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7139"/>
                                        </p:tgtEl>
                                        <p:attrNameLst>
                                          <p:attrName>style.visibility</p:attrName>
                                        </p:attrNameLst>
                                      </p:cBhvr>
                                      <p:to>
                                        <p:strVal val="visible"/>
                                      </p:to>
                                    </p:set>
                                    <p:animEffect transition="in" filter="box(in)">
                                      <p:cBhvr>
                                        <p:cTn id="27" dur="500"/>
                                        <p:tgtEl>
                                          <p:spTgt spid="4713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7108">
                                            <p:txEl>
                                              <p:pRg st="0" end="0"/>
                                            </p:txEl>
                                          </p:spTgt>
                                        </p:tgtEl>
                                        <p:attrNameLst>
                                          <p:attrName>style.visibility</p:attrName>
                                        </p:attrNameLst>
                                      </p:cBhvr>
                                      <p:to>
                                        <p:strVal val="visible"/>
                                      </p:to>
                                    </p:set>
                                    <p:animEffect transition="in" filter="box(in)">
                                      <p:cBhvr>
                                        <p:cTn id="30" dur="500"/>
                                        <p:tgtEl>
                                          <p:spTgt spid="47108">
                                            <p:txEl>
                                              <p:pRg st="0" end="0"/>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7109"/>
                                        </p:tgtEl>
                                        <p:attrNameLst>
                                          <p:attrName>style.visibility</p:attrName>
                                        </p:attrNameLst>
                                      </p:cBhvr>
                                      <p:to>
                                        <p:strVal val="visible"/>
                                      </p:to>
                                    </p:set>
                                    <p:animEffect transition="in" filter="box(in)">
                                      <p:cBhvr>
                                        <p:cTn id="33" dur="500"/>
                                        <p:tgtEl>
                                          <p:spTgt spid="4710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7110"/>
                                        </p:tgtEl>
                                        <p:attrNameLst>
                                          <p:attrName>style.visibility</p:attrName>
                                        </p:attrNameLst>
                                      </p:cBhvr>
                                      <p:to>
                                        <p:strVal val="visible"/>
                                      </p:to>
                                    </p:set>
                                    <p:animEffect transition="in" filter="box(in)">
                                      <p:cBhvr>
                                        <p:cTn id="36" dur="500"/>
                                        <p:tgtEl>
                                          <p:spTgt spid="4711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7112"/>
                                        </p:tgtEl>
                                        <p:attrNameLst>
                                          <p:attrName>style.visibility</p:attrName>
                                        </p:attrNameLst>
                                      </p:cBhvr>
                                      <p:to>
                                        <p:strVal val="visible"/>
                                      </p:to>
                                    </p:set>
                                    <p:animEffect transition="in" filter="box(in)">
                                      <p:cBhvr>
                                        <p:cTn id="39" dur="500"/>
                                        <p:tgtEl>
                                          <p:spTgt spid="4711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7111"/>
                                        </p:tgtEl>
                                        <p:attrNameLst>
                                          <p:attrName>style.visibility</p:attrName>
                                        </p:attrNameLst>
                                      </p:cBhvr>
                                      <p:to>
                                        <p:strVal val="visible"/>
                                      </p:to>
                                    </p:set>
                                    <p:animEffect transition="in" filter="box(in)">
                                      <p:cBhvr>
                                        <p:cTn id="42" dur="500"/>
                                        <p:tgtEl>
                                          <p:spTgt spid="4711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7113"/>
                                        </p:tgtEl>
                                        <p:attrNameLst>
                                          <p:attrName>style.visibility</p:attrName>
                                        </p:attrNameLst>
                                      </p:cBhvr>
                                      <p:to>
                                        <p:strVal val="visible"/>
                                      </p:to>
                                    </p:set>
                                    <p:animEffect transition="in" filter="box(in)">
                                      <p:cBhvr>
                                        <p:cTn id="45" dur="500"/>
                                        <p:tgtEl>
                                          <p:spTgt spid="471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7126"/>
                                        </p:tgtEl>
                                        <p:attrNameLst>
                                          <p:attrName>style.visibility</p:attrName>
                                        </p:attrNameLst>
                                      </p:cBhvr>
                                      <p:to>
                                        <p:strVal val="visible"/>
                                      </p:to>
                                    </p:set>
                                    <p:animEffect transition="in" filter="box(in)">
                                      <p:cBhvr>
                                        <p:cTn id="50" dur="500"/>
                                        <p:tgtEl>
                                          <p:spTgt spid="471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7140"/>
                                        </p:tgtEl>
                                        <p:attrNameLst>
                                          <p:attrName>style.visibility</p:attrName>
                                        </p:attrNameLst>
                                      </p:cBhvr>
                                      <p:to>
                                        <p:strVal val="visible"/>
                                      </p:to>
                                    </p:set>
                                    <p:animEffect transition="in" filter="blinds(horizontal)">
                                      <p:cBhvr>
                                        <p:cTn id="55" dur="500"/>
                                        <p:tgtEl>
                                          <p:spTgt spid="4714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7144"/>
                                        </p:tgtEl>
                                        <p:attrNameLst>
                                          <p:attrName>style.visibility</p:attrName>
                                        </p:attrNameLst>
                                      </p:cBhvr>
                                      <p:to>
                                        <p:strVal val="visible"/>
                                      </p:to>
                                    </p:set>
                                    <p:animEffect transition="in" filter="blinds(horizontal)">
                                      <p:cBhvr>
                                        <p:cTn id="60" dur="500"/>
                                        <p:tgtEl>
                                          <p:spTgt spid="471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7146"/>
                                        </p:tgtEl>
                                        <p:attrNameLst>
                                          <p:attrName>style.visibility</p:attrName>
                                        </p:attrNameLst>
                                      </p:cBhvr>
                                      <p:to>
                                        <p:strVal val="visible"/>
                                      </p:to>
                                    </p:set>
                                    <p:animEffect transition="in" filter="blinds(horizontal)">
                                      <p:cBhvr>
                                        <p:cTn id="65" dur="500"/>
                                        <p:tgtEl>
                                          <p:spTgt spid="4714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7141"/>
                                        </p:tgtEl>
                                        <p:attrNameLst>
                                          <p:attrName>style.visibility</p:attrName>
                                        </p:attrNameLst>
                                      </p:cBhvr>
                                      <p:to>
                                        <p:strVal val="visible"/>
                                      </p:to>
                                    </p:set>
                                    <p:animEffect transition="in" filter="blinds(horizontal)">
                                      <p:cBhvr>
                                        <p:cTn id="70" dur="500"/>
                                        <p:tgtEl>
                                          <p:spTgt spid="4714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7147"/>
                                        </p:tgtEl>
                                        <p:attrNameLst>
                                          <p:attrName>style.visibility</p:attrName>
                                        </p:attrNameLst>
                                      </p:cBhvr>
                                      <p:to>
                                        <p:strVal val="visible"/>
                                      </p:to>
                                    </p:set>
                                    <p:animEffect transition="in" filter="blinds(horizontal)">
                                      <p:cBhvr>
                                        <p:cTn id="75" dur="500"/>
                                        <p:tgtEl>
                                          <p:spTgt spid="4714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7148"/>
                                        </p:tgtEl>
                                        <p:attrNameLst>
                                          <p:attrName>style.visibility</p:attrName>
                                        </p:attrNameLst>
                                      </p:cBhvr>
                                      <p:to>
                                        <p:strVal val="visible"/>
                                      </p:to>
                                    </p:set>
                                    <p:animEffect transition="in" filter="blinds(horizontal)">
                                      <p:cBhvr>
                                        <p:cTn id="80" dur="500"/>
                                        <p:tgtEl>
                                          <p:spTgt spid="47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7109" grpId="0"/>
      <p:bldP spid="47110" grpId="0"/>
      <p:bldP spid="47111" grpId="0"/>
      <p:bldP spid="47112" grpId="0"/>
      <p:bldP spid="47113" grpId="0"/>
      <p:bldP spid="47114" grpId="0" animBg="1"/>
      <p:bldP spid="47126" grpId="0"/>
      <p:bldP spid="47135" grpId="0" animBg="1"/>
      <p:bldP spid="47136" grpId="0" animBg="1"/>
      <p:bldP spid="47137" grpId="0" animBg="1"/>
      <p:bldP spid="47138" grpId="0" animBg="1"/>
      <p:bldP spid="47139" grpId="0" animBg="1"/>
      <p:bldP spid="47140" grpId="0"/>
      <p:bldP spid="47141" grpId="0"/>
      <p:bldP spid="47144" grpId="0"/>
      <p:bldP spid="47146" grpId="0"/>
      <p:bldP spid="47147" grpId="0"/>
      <p:bldP spid="47148" grpId="0"/>
      <p:bldP spid="471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title"/>
          </p:nvPr>
        </p:nvSpPr>
        <p:spPr>
          <a:xfrm>
            <a:off x="304800" y="152400"/>
            <a:ext cx="8229600" cy="685800"/>
          </a:xfrm>
        </p:spPr>
        <p:txBody>
          <a:bodyPr>
            <a:normAutofit fontScale="90000"/>
          </a:bodyPr>
          <a:lstStyle/>
          <a:p>
            <a:r>
              <a:rPr lang="en-US" sz="2800" b="1">
                <a:solidFill>
                  <a:srgbClr val="CC0099"/>
                </a:solidFill>
              </a:rPr>
              <a:t>3. </a:t>
            </a:r>
            <a:r>
              <a:rPr lang="en-US" sz="2800" b="1" u="sng">
                <a:solidFill>
                  <a:srgbClr val="CC0099"/>
                </a:solidFill>
              </a:rPr>
              <a:t>Complete the summary </a:t>
            </a:r>
            <a:r>
              <a:rPr lang="en-US" sz="2800" b="1">
                <a:solidFill>
                  <a:srgbClr val="CC0099"/>
                </a:solidFill>
              </a:rPr>
              <a:t>:</a:t>
            </a:r>
            <a:r>
              <a:rPr lang="en-US" sz="2800" b="1">
                <a:solidFill>
                  <a:srgbClr val="990099"/>
                </a:solidFill>
              </a:rPr>
              <a:t> </a:t>
            </a:r>
            <a:r>
              <a:rPr lang="en-US" sz="4000"/>
              <a:t> </a:t>
            </a:r>
          </a:p>
        </p:txBody>
      </p:sp>
      <p:sp>
        <p:nvSpPr>
          <p:cNvPr id="12292" name="Rectangle 4"/>
          <p:cNvSpPr>
            <a:spLocks noGrp="1" noChangeArrowheads="1"/>
          </p:cNvSpPr>
          <p:nvPr>
            <p:ph type="body" idx="1"/>
          </p:nvPr>
        </p:nvSpPr>
        <p:spPr>
          <a:xfrm>
            <a:off x="-76200" y="1219200"/>
            <a:ext cx="9144000" cy="5257800"/>
          </a:xfrm>
        </p:spPr>
        <p:txBody>
          <a:bodyPr/>
          <a:lstStyle/>
          <a:p>
            <a:pPr algn="just"/>
            <a:r>
              <a:rPr lang="en-US" dirty="0" err="1"/>
              <a:t>Hoa</a:t>
            </a:r>
            <a:r>
              <a:rPr lang="en-US" dirty="0"/>
              <a:t>, </a:t>
            </a:r>
            <a:r>
              <a:rPr lang="en-US" dirty="0" err="1"/>
              <a:t>Nga</a:t>
            </a:r>
            <a:r>
              <a:rPr lang="en-US" dirty="0"/>
              <a:t> and her cousin </a:t>
            </a:r>
            <a:r>
              <a:rPr lang="en-US" dirty="0" err="1"/>
              <a:t>Nhi</a:t>
            </a:r>
            <a:r>
              <a:rPr lang="en-US" dirty="0"/>
              <a:t> were bored, so </a:t>
            </a:r>
            <a:r>
              <a:rPr lang="en-US" dirty="0" err="1"/>
              <a:t>Nga</a:t>
            </a:r>
            <a:r>
              <a:rPr lang="en-US" dirty="0"/>
              <a:t> suggested that they play a (</a:t>
            </a:r>
            <a:r>
              <a:rPr lang="en-US" dirty="0">
                <a:solidFill>
                  <a:srgbClr val="CC0000"/>
                </a:solidFill>
              </a:rPr>
              <a:t>1</a:t>
            </a:r>
            <a:r>
              <a:rPr lang="en-US" dirty="0"/>
              <a:t>)........... called </a:t>
            </a:r>
            <a:r>
              <a:rPr lang="en-US" b="1" i="1" dirty="0"/>
              <a:t>20 questions</a:t>
            </a:r>
            <a:r>
              <a:rPr lang="en-US" dirty="0"/>
              <a:t>. She explained the rules and then the girls started to play . </a:t>
            </a:r>
            <a:r>
              <a:rPr lang="en-US" dirty="0" err="1"/>
              <a:t>Nga</a:t>
            </a:r>
            <a:r>
              <a:rPr lang="en-US" dirty="0"/>
              <a:t> thought of a (</a:t>
            </a:r>
            <a:r>
              <a:rPr lang="en-US" dirty="0">
                <a:solidFill>
                  <a:srgbClr val="CC0000"/>
                </a:solidFill>
              </a:rPr>
              <a:t>2</a:t>
            </a:r>
            <a:r>
              <a:rPr lang="en-US" dirty="0"/>
              <a:t>) ............  and she gave the others a (</a:t>
            </a:r>
            <a:r>
              <a:rPr lang="en-US" dirty="0">
                <a:solidFill>
                  <a:srgbClr val="CC0000"/>
                </a:solidFill>
              </a:rPr>
              <a:t>3</a:t>
            </a:r>
            <a:r>
              <a:rPr lang="en-US" dirty="0"/>
              <a:t>)......... by saying that it wasn’t in (</a:t>
            </a:r>
            <a:r>
              <a:rPr lang="en-US" dirty="0">
                <a:solidFill>
                  <a:srgbClr val="CC0000"/>
                </a:solidFill>
              </a:rPr>
              <a:t>4</a:t>
            </a:r>
            <a:r>
              <a:rPr lang="en-US" dirty="0"/>
              <a:t>).............. </a:t>
            </a:r>
            <a:r>
              <a:rPr lang="en-US" dirty="0" err="1"/>
              <a:t>Nhi</a:t>
            </a:r>
            <a:r>
              <a:rPr lang="en-US" dirty="0"/>
              <a:t> found out the place was in (</a:t>
            </a:r>
            <a:r>
              <a:rPr lang="en-US" dirty="0">
                <a:solidFill>
                  <a:srgbClr val="CC0000"/>
                </a:solidFill>
              </a:rPr>
              <a:t>5</a:t>
            </a:r>
            <a:r>
              <a:rPr lang="en-US" dirty="0"/>
              <a:t>)................ </a:t>
            </a:r>
            <a:r>
              <a:rPr lang="en-US" dirty="0" err="1"/>
              <a:t>Hoa</a:t>
            </a:r>
            <a:r>
              <a:rPr lang="en-US" dirty="0"/>
              <a:t> thought it was the (</a:t>
            </a:r>
            <a:r>
              <a:rPr lang="en-US" dirty="0">
                <a:solidFill>
                  <a:srgbClr val="CC0000"/>
                </a:solidFill>
              </a:rPr>
              <a:t>6</a:t>
            </a:r>
            <a:r>
              <a:rPr lang="en-US" dirty="0"/>
              <a:t>)............. Gate Bridge , but that is in San Francisco . </a:t>
            </a:r>
            <a:r>
              <a:rPr lang="en-US" dirty="0" err="1"/>
              <a:t>Nhi</a:t>
            </a:r>
            <a:r>
              <a:rPr lang="en-US" dirty="0"/>
              <a:t> was (</a:t>
            </a:r>
            <a:r>
              <a:rPr lang="en-US" dirty="0">
                <a:solidFill>
                  <a:srgbClr val="CC0000"/>
                </a:solidFill>
              </a:rPr>
              <a:t>7</a:t>
            </a:r>
            <a:r>
              <a:rPr lang="en-US" dirty="0"/>
              <a:t>) .......... when she said it (</a:t>
            </a:r>
            <a:r>
              <a:rPr lang="en-US" dirty="0">
                <a:solidFill>
                  <a:srgbClr val="CC0000"/>
                </a:solidFill>
              </a:rPr>
              <a:t>8</a:t>
            </a:r>
            <a:r>
              <a:rPr lang="en-US" dirty="0"/>
              <a:t>)............ the Statue of Liberty.</a:t>
            </a:r>
          </a:p>
        </p:txBody>
      </p:sp>
      <p:sp>
        <p:nvSpPr>
          <p:cNvPr id="12293" name="Text Box 5"/>
          <p:cNvSpPr txBox="1">
            <a:spLocks noChangeArrowheads="1"/>
          </p:cNvSpPr>
          <p:nvPr/>
        </p:nvSpPr>
        <p:spPr bwMode="auto">
          <a:xfrm>
            <a:off x="6040438" y="16002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CC0000"/>
                </a:solidFill>
              </a:rPr>
              <a:t>game</a:t>
            </a:r>
          </a:p>
        </p:txBody>
      </p:sp>
      <p:sp>
        <p:nvSpPr>
          <p:cNvPr id="12294" name="Text Box 6"/>
          <p:cNvSpPr txBox="1">
            <a:spLocks noChangeArrowheads="1"/>
          </p:cNvSpPr>
          <p:nvPr/>
        </p:nvSpPr>
        <p:spPr bwMode="auto">
          <a:xfrm>
            <a:off x="7613073" y="2743200"/>
            <a:ext cx="1447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CC0000"/>
                </a:solidFill>
              </a:rPr>
              <a:t>place</a:t>
            </a:r>
          </a:p>
        </p:txBody>
      </p:sp>
      <p:sp>
        <p:nvSpPr>
          <p:cNvPr id="12295" name="Text Box 7"/>
          <p:cNvSpPr txBox="1">
            <a:spLocks noChangeArrowheads="1"/>
          </p:cNvSpPr>
          <p:nvPr/>
        </p:nvSpPr>
        <p:spPr bwMode="auto">
          <a:xfrm>
            <a:off x="5181600" y="3139281"/>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CC0000"/>
                </a:solidFill>
              </a:rPr>
              <a:t>clue</a:t>
            </a:r>
          </a:p>
        </p:txBody>
      </p:sp>
      <p:sp>
        <p:nvSpPr>
          <p:cNvPr id="12296" name="Text Box 8"/>
          <p:cNvSpPr txBox="1">
            <a:spLocks noChangeArrowheads="1"/>
          </p:cNvSpPr>
          <p:nvPr/>
        </p:nvSpPr>
        <p:spPr bwMode="auto">
          <a:xfrm>
            <a:off x="2286000" y="3567114"/>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CC0000"/>
                </a:solidFill>
              </a:rPr>
              <a:t>Viet Nam</a:t>
            </a:r>
          </a:p>
        </p:txBody>
      </p:sp>
      <p:sp>
        <p:nvSpPr>
          <p:cNvPr id="12297" name="Text Box 9"/>
          <p:cNvSpPr txBox="1">
            <a:spLocks noChangeArrowheads="1"/>
          </p:cNvSpPr>
          <p:nvPr/>
        </p:nvSpPr>
        <p:spPr bwMode="auto">
          <a:xfrm>
            <a:off x="685800" y="4072661"/>
            <a:ext cx="2028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CC0000"/>
                </a:solidFill>
              </a:rPr>
              <a:t>New York</a:t>
            </a:r>
          </a:p>
        </p:txBody>
      </p:sp>
      <p:sp>
        <p:nvSpPr>
          <p:cNvPr id="12298" name="Text Box 10"/>
          <p:cNvSpPr txBox="1">
            <a:spLocks noChangeArrowheads="1"/>
          </p:cNvSpPr>
          <p:nvPr/>
        </p:nvSpPr>
        <p:spPr bwMode="auto">
          <a:xfrm>
            <a:off x="7613073" y="4119854"/>
            <a:ext cx="152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CC0000"/>
                </a:solidFill>
              </a:rPr>
              <a:t>Golden</a:t>
            </a:r>
          </a:p>
        </p:txBody>
      </p:sp>
      <p:sp>
        <p:nvSpPr>
          <p:cNvPr id="12299" name="Text Box 11"/>
          <p:cNvSpPr txBox="1">
            <a:spLocks noChangeArrowheads="1"/>
          </p:cNvSpPr>
          <p:nvPr/>
        </p:nvSpPr>
        <p:spPr bwMode="auto">
          <a:xfrm>
            <a:off x="694706" y="5061816"/>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CC0000"/>
                </a:solidFill>
              </a:rPr>
              <a:t>right</a:t>
            </a:r>
          </a:p>
        </p:txBody>
      </p:sp>
      <p:sp>
        <p:nvSpPr>
          <p:cNvPr id="12300" name="Text Box 12"/>
          <p:cNvSpPr txBox="1">
            <a:spLocks noChangeArrowheads="1"/>
          </p:cNvSpPr>
          <p:nvPr/>
        </p:nvSpPr>
        <p:spPr bwMode="auto">
          <a:xfrm>
            <a:off x="5410200" y="5135562"/>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CC0000"/>
                </a:solidFill>
              </a:rPr>
              <a:t>was</a:t>
            </a:r>
          </a:p>
        </p:txBody>
      </p:sp>
    </p:spTree>
    <p:extLst>
      <p:ext uri="{BB962C8B-B14F-4D97-AF65-F5344CB8AC3E}">
        <p14:creationId xmlns:p14="http://schemas.microsoft.com/office/powerpoint/2010/main" val="10458770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box(in)">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amond(in)">
                                      <p:cBhvr>
                                        <p:cTn id="17" dur="1000"/>
                                        <p:tgtEl>
                                          <p:spTgt spid="12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12296"/>
                                        </p:tgtEl>
                                        <p:attrNameLst>
                                          <p:attrName>style.visibility</p:attrName>
                                        </p:attrNameLst>
                                      </p:cBhvr>
                                      <p:to>
                                        <p:strVal val="visible"/>
                                      </p:to>
                                    </p:set>
                                    <p:animEffect transition="in" filter="fade">
                                      <p:cBhvr>
                                        <p:cTn id="22" dur="500"/>
                                        <p:tgtEl>
                                          <p:spTgt spid="12296"/>
                                        </p:tgtEl>
                                      </p:cBhvr>
                                    </p:animEffect>
                                    <p:anim calcmode="lin" valueType="num">
                                      <p:cBhvr>
                                        <p:cTn id="23" dur="500" fill="hold"/>
                                        <p:tgtEl>
                                          <p:spTgt spid="12296"/>
                                        </p:tgtEl>
                                        <p:attrNameLst>
                                          <p:attrName>ppt_w</p:attrName>
                                        </p:attrNameLst>
                                      </p:cBhvr>
                                      <p:tavLst>
                                        <p:tav tm="0" fmla="#ppt_w*sin(2.5*pi*$)">
                                          <p:val>
                                            <p:fltVal val="0"/>
                                          </p:val>
                                        </p:tav>
                                        <p:tav tm="100000">
                                          <p:val>
                                            <p:fltVal val="1"/>
                                          </p:val>
                                        </p:tav>
                                      </p:tavLst>
                                    </p:anim>
                                    <p:anim calcmode="lin" valueType="num">
                                      <p:cBhvr>
                                        <p:cTn id="24"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p:cTn id="29" dur="500" fill="hold"/>
                                        <p:tgtEl>
                                          <p:spTgt spid="12297"/>
                                        </p:tgtEl>
                                        <p:attrNameLst>
                                          <p:attrName>ppt_w</p:attrName>
                                        </p:attrNameLst>
                                      </p:cBhvr>
                                      <p:tavLst>
                                        <p:tav tm="0">
                                          <p:val>
                                            <p:fltVal val="0"/>
                                          </p:val>
                                        </p:tav>
                                        <p:tav tm="100000">
                                          <p:val>
                                            <p:strVal val="#ppt_w"/>
                                          </p:val>
                                        </p:tav>
                                      </p:tavLst>
                                    </p:anim>
                                    <p:anim calcmode="lin" valueType="num">
                                      <p:cBhvr>
                                        <p:cTn id="30" dur="500" fill="hold"/>
                                        <p:tgtEl>
                                          <p:spTgt spid="12297"/>
                                        </p:tgtEl>
                                        <p:attrNameLst>
                                          <p:attrName>ppt_h</p:attrName>
                                        </p:attrNameLst>
                                      </p:cBhvr>
                                      <p:tavLst>
                                        <p:tav tm="0">
                                          <p:val>
                                            <p:fltVal val="0"/>
                                          </p:val>
                                        </p:tav>
                                        <p:tav tm="100000">
                                          <p:val>
                                            <p:strVal val="#ppt_h"/>
                                          </p:val>
                                        </p:tav>
                                      </p:tavLst>
                                    </p:anim>
                                    <p:animEffect transition="in" filter="fade">
                                      <p:cBhvr>
                                        <p:cTn id="31" dur="500"/>
                                        <p:tgtEl>
                                          <p:spTgt spid="122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5" presetClass="entr" presetSubtype="0" fill="hold" grpId="0" nodeType="clickEffect">
                                  <p:stCondLst>
                                    <p:cond delay="0"/>
                                  </p:stCondLst>
                                  <p:iterate type="lt">
                                    <p:tmPct val="10000"/>
                                  </p:iterate>
                                  <p:childTnLst>
                                    <p:set>
                                      <p:cBhvr>
                                        <p:cTn id="35" dur="1" fill="hold">
                                          <p:stCondLst>
                                            <p:cond delay="0"/>
                                          </p:stCondLst>
                                        </p:cTn>
                                        <p:tgtEl>
                                          <p:spTgt spid="12298"/>
                                        </p:tgtEl>
                                        <p:attrNameLst>
                                          <p:attrName>style.visibility</p:attrName>
                                        </p:attrNameLst>
                                      </p:cBhvr>
                                      <p:to>
                                        <p:strVal val="visible"/>
                                      </p:to>
                                    </p:set>
                                    <p:animEffect transition="in" filter="fade">
                                      <p:cBhvr>
                                        <p:cTn id="36" dur="500"/>
                                        <p:tgtEl>
                                          <p:spTgt spid="12298"/>
                                        </p:tgtEl>
                                      </p:cBhvr>
                                    </p:animEffect>
                                    <p:anim calcmode="lin" valueType="num">
                                      <p:cBhvr>
                                        <p:cTn id="37" dur="500" fill="hold"/>
                                        <p:tgtEl>
                                          <p:spTgt spid="12298"/>
                                        </p:tgtEl>
                                        <p:attrNameLst>
                                          <p:attrName>ppt_w</p:attrName>
                                        </p:attrNameLst>
                                      </p:cBhvr>
                                      <p:tavLst>
                                        <p:tav tm="0" fmla="#ppt_w*sin(2.5*pi*$)">
                                          <p:val>
                                            <p:fltVal val="0"/>
                                          </p:val>
                                        </p:tav>
                                        <p:tav tm="100000">
                                          <p:val>
                                            <p:fltVal val="1"/>
                                          </p:val>
                                        </p:tav>
                                      </p:tavLst>
                                    </p:anim>
                                    <p:anim calcmode="lin" valueType="num">
                                      <p:cBhvr>
                                        <p:cTn id="38" dur="500" fill="hold"/>
                                        <p:tgtEl>
                                          <p:spTgt spid="12298"/>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2299"/>
                                        </p:tgtEl>
                                        <p:attrNameLst>
                                          <p:attrName>style.visibility</p:attrName>
                                        </p:attrNameLst>
                                      </p:cBhvr>
                                      <p:to>
                                        <p:strVal val="visible"/>
                                      </p:to>
                                    </p:set>
                                    <p:anim to="" calcmode="lin" valueType="num">
                                      <p:cBhvr>
                                        <p:cTn id="43" dur="1" fill="hold"/>
                                        <p:tgtEl>
                                          <p:spTgt spid="12299"/>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12300"/>
                                        </p:tgtEl>
                                        <p:attrNameLst>
                                          <p:attrName>style.visibility</p:attrName>
                                        </p:attrNameLst>
                                      </p:cBhvr>
                                      <p:to>
                                        <p:strVal val="visible"/>
                                      </p:to>
                                    </p:set>
                                    <p:animEffect transition="in" filter="wheel(4)">
                                      <p:cBhvr>
                                        <p:cTn id="48"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p:bldP spid="12299" grpId="0"/>
      <p:bldP spid="123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DA7A19E-E9EA-630C-6D15-F4B1D4222AB1}"/>
              </a:ext>
            </a:extLst>
          </p:cNvPr>
          <p:cNvSpPr>
            <a:spLocks noChangeArrowheads="1"/>
          </p:cNvSpPr>
          <p:nvPr/>
        </p:nvSpPr>
        <p:spPr bwMode="auto">
          <a:xfrm>
            <a:off x="22098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3">
            <a:extLst>
              <a:ext uri="{FF2B5EF4-FFF2-40B4-BE49-F238E27FC236}">
                <a16:creationId xmlns:a16="http://schemas.microsoft.com/office/drawing/2014/main" id="{EE8A84DE-B7ED-7EA8-41F0-5F06D868B1C5}"/>
              </a:ext>
            </a:extLst>
          </p:cNvPr>
          <p:cNvSpPr>
            <a:spLocks noChangeArrowheads="1"/>
          </p:cNvSpPr>
          <p:nvPr/>
        </p:nvSpPr>
        <p:spPr bwMode="auto">
          <a:xfrm>
            <a:off x="28956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a:extLst>
              <a:ext uri="{FF2B5EF4-FFF2-40B4-BE49-F238E27FC236}">
                <a16:creationId xmlns:a16="http://schemas.microsoft.com/office/drawing/2014/main" id="{A46910C4-1799-5252-5155-D60DF93E2F23}"/>
              </a:ext>
            </a:extLst>
          </p:cNvPr>
          <p:cNvSpPr>
            <a:spLocks noChangeArrowheads="1"/>
          </p:cNvSpPr>
          <p:nvPr/>
        </p:nvSpPr>
        <p:spPr bwMode="auto">
          <a:xfrm>
            <a:off x="70104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Rectangle 5">
            <a:extLst>
              <a:ext uri="{FF2B5EF4-FFF2-40B4-BE49-F238E27FC236}">
                <a16:creationId xmlns:a16="http://schemas.microsoft.com/office/drawing/2014/main" id="{D652E27A-58B4-6ADC-8E63-73324ED5B9EB}"/>
              </a:ext>
            </a:extLst>
          </p:cNvPr>
          <p:cNvSpPr>
            <a:spLocks noChangeArrowheads="1"/>
          </p:cNvSpPr>
          <p:nvPr/>
        </p:nvSpPr>
        <p:spPr bwMode="auto">
          <a:xfrm>
            <a:off x="63246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Rectangle 6">
            <a:extLst>
              <a:ext uri="{FF2B5EF4-FFF2-40B4-BE49-F238E27FC236}">
                <a16:creationId xmlns:a16="http://schemas.microsoft.com/office/drawing/2014/main" id="{E0CE4218-F3CC-A230-9EA8-39745E8B1A1E}"/>
              </a:ext>
            </a:extLst>
          </p:cNvPr>
          <p:cNvSpPr>
            <a:spLocks noChangeArrowheads="1"/>
          </p:cNvSpPr>
          <p:nvPr/>
        </p:nvSpPr>
        <p:spPr bwMode="auto">
          <a:xfrm>
            <a:off x="35814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Rectangle 7">
            <a:extLst>
              <a:ext uri="{FF2B5EF4-FFF2-40B4-BE49-F238E27FC236}">
                <a16:creationId xmlns:a16="http://schemas.microsoft.com/office/drawing/2014/main" id="{255B91D5-8BEF-D91D-DAAF-CA0638E5C405}"/>
              </a:ext>
            </a:extLst>
          </p:cNvPr>
          <p:cNvSpPr>
            <a:spLocks noChangeArrowheads="1"/>
          </p:cNvSpPr>
          <p:nvPr/>
        </p:nvSpPr>
        <p:spPr bwMode="auto">
          <a:xfrm>
            <a:off x="42672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Rectangle 8">
            <a:extLst>
              <a:ext uri="{FF2B5EF4-FFF2-40B4-BE49-F238E27FC236}">
                <a16:creationId xmlns:a16="http://schemas.microsoft.com/office/drawing/2014/main" id="{59DF4C49-9C16-4F2D-EC82-96ED131EBBB5}"/>
              </a:ext>
            </a:extLst>
          </p:cNvPr>
          <p:cNvSpPr>
            <a:spLocks noChangeArrowheads="1"/>
          </p:cNvSpPr>
          <p:nvPr/>
        </p:nvSpPr>
        <p:spPr bwMode="auto">
          <a:xfrm>
            <a:off x="49530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Rectangle 9">
            <a:extLst>
              <a:ext uri="{FF2B5EF4-FFF2-40B4-BE49-F238E27FC236}">
                <a16:creationId xmlns:a16="http://schemas.microsoft.com/office/drawing/2014/main" id="{C6EBCA76-0CE1-B723-EB82-3551EF84DCAA}"/>
              </a:ext>
            </a:extLst>
          </p:cNvPr>
          <p:cNvSpPr>
            <a:spLocks noChangeArrowheads="1"/>
          </p:cNvSpPr>
          <p:nvPr/>
        </p:nvSpPr>
        <p:spPr bwMode="auto">
          <a:xfrm>
            <a:off x="56388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Text Box 10">
            <a:extLst>
              <a:ext uri="{FF2B5EF4-FFF2-40B4-BE49-F238E27FC236}">
                <a16:creationId xmlns:a16="http://schemas.microsoft.com/office/drawing/2014/main" id="{54D4EB89-5DE2-7C5E-247D-F06742017FD5}"/>
              </a:ext>
            </a:extLst>
          </p:cNvPr>
          <p:cNvSpPr txBox="1">
            <a:spLocks noChangeArrowheads="1"/>
          </p:cNvSpPr>
          <p:nvPr/>
        </p:nvSpPr>
        <p:spPr bwMode="auto">
          <a:xfrm>
            <a:off x="22860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G</a:t>
            </a:r>
          </a:p>
        </p:txBody>
      </p:sp>
      <p:sp>
        <p:nvSpPr>
          <p:cNvPr id="22539" name="Text Box 11">
            <a:extLst>
              <a:ext uri="{FF2B5EF4-FFF2-40B4-BE49-F238E27FC236}">
                <a16:creationId xmlns:a16="http://schemas.microsoft.com/office/drawing/2014/main" id="{D1E3D075-D5FD-3251-FA2D-7B0425B70B5B}"/>
              </a:ext>
            </a:extLst>
          </p:cNvPr>
          <p:cNvSpPr txBox="1">
            <a:spLocks noChangeArrowheads="1"/>
          </p:cNvSpPr>
          <p:nvPr/>
        </p:nvSpPr>
        <p:spPr bwMode="auto">
          <a:xfrm>
            <a:off x="29718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R</a:t>
            </a:r>
          </a:p>
        </p:txBody>
      </p:sp>
      <p:sp>
        <p:nvSpPr>
          <p:cNvPr id="22540" name="Text Box 12">
            <a:extLst>
              <a:ext uri="{FF2B5EF4-FFF2-40B4-BE49-F238E27FC236}">
                <a16:creationId xmlns:a16="http://schemas.microsoft.com/office/drawing/2014/main" id="{2C383E54-9F81-9CE3-EB72-043460DCD9EC}"/>
              </a:ext>
            </a:extLst>
          </p:cNvPr>
          <p:cNvSpPr txBox="1">
            <a:spLocks noChangeArrowheads="1"/>
          </p:cNvSpPr>
          <p:nvPr/>
        </p:nvSpPr>
        <p:spPr bwMode="auto">
          <a:xfrm>
            <a:off x="36576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541" name="Text Box 13">
            <a:extLst>
              <a:ext uri="{FF2B5EF4-FFF2-40B4-BE49-F238E27FC236}">
                <a16:creationId xmlns:a16="http://schemas.microsoft.com/office/drawing/2014/main" id="{C944F61F-32AE-D5C2-13F1-C56A8D34D7BD}"/>
              </a:ext>
            </a:extLst>
          </p:cNvPr>
          <p:cNvSpPr txBox="1">
            <a:spLocks noChangeArrowheads="1"/>
          </p:cNvSpPr>
          <p:nvPr/>
        </p:nvSpPr>
        <p:spPr bwMode="auto">
          <a:xfrm>
            <a:off x="43434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A</a:t>
            </a:r>
          </a:p>
        </p:txBody>
      </p:sp>
      <p:sp>
        <p:nvSpPr>
          <p:cNvPr id="22542" name="Text Box 14">
            <a:extLst>
              <a:ext uri="{FF2B5EF4-FFF2-40B4-BE49-F238E27FC236}">
                <a16:creationId xmlns:a16="http://schemas.microsoft.com/office/drawing/2014/main" id="{5C2D187B-6CB6-FE67-33E6-E46ACC5C702F}"/>
              </a:ext>
            </a:extLst>
          </p:cNvPr>
          <p:cNvSpPr txBox="1">
            <a:spLocks noChangeArrowheads="1"/>
          </p:cNvSpPr>
          <p:nvPr/>
        </p:nvSpPr>
        <p:spPr bwMode="auto">
          <a:xfrm>
            <a:off x="50292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a:t>
            </a:r>
          </a:p>
        </p:txBody>
      </p:sp>
      <p:sp>
        <p:nvSpPr>
          <p:cNvPr id="22543" name="Text Box 15">
            <a:extLst>
              <a:ext uri="{FF2B5EF4-FFF2-40B4-BE49-F238E27FC236}">
                <a16:creationId xmlns:a16="http://schemas.microsoft.com/office/drawing/2014/main" id="{DA9E6028-ACC5-3623-356F-638988390140}"/>
              </a:ext>
            </a:extLst>
          </p:cNvPr>
          <p:cNvSpPr txBox="1">
            <a:spLocks noChangeArrowheads="1"/>
          </p:cNvSpPr>
          <p:nvPr/>
        </p:nvSpPr>
        <p:spPr bwMode="auto">
          <a:xfrm>
            <a:off x="57150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W</a:t>
            </a:r>
          </a:p>
        </p:txBody>
      </p:sp>
      <p:sp>
        <p:nvSpPr>
          <p:cNvPr id="22544" name="Text Box 16">
            <a:extLst>
              <a:ext uri="{FF2B5EF4-FFF2-40B4-BE49-F238E27FC236}">
                <a16:creationId xmlns:a16="http://schemas.microsoft.com/office/drawing/2014/main" id="{5F884278-3F09-81D8-C81E-F298DE395CFA}"/>
              </a:ext>
            </a:extLst>
          </p:cNvPr>
          <p:cNvSpPr txBox="1">
            <a:spLocks noChangeArrowheads="1"/>
          </p:cNvSpPr>
          <p:nvPr/>
        </p:nvSpPr>
        <p:spPr bwMode="auto">
          <a:xfrm>
            <a:off x="64008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A</a:t>
            </a:r>
          </a:p>
        </p:txBody>
      </p:sp>
      <p:sp>
        <p:nvSpPr>
          <p:cNvPr id="22545" name="Text Box 17">
            <a:extLst>
              <a:ext uri="{FF2B5EF4-FFF2-40B4-BE49-F238E27FC236}">
                <a16:creationId xmlns:a16="http://schemas.microsoft.com/office/drawing/2014/main" id="{1F881275-AFFF-7CF0-066E-8C99F78FF693}"/>
              </a:ext>
            </a:extLst>
          </p:cNvPr>
          <p:cNvSpPr txBox="1">
            <a:spLocks noChangeArrowheads="1"/>
          </p:cNvSpPr>
          <p:nvPr/>
        </p:nvSpPr>
        <p:spPr bwMode="auto">
          <a:xfrm>
            <a:off x="70866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L</a:t>
            </a:r>
          </a:p>
        </p:txBody>
      </p:sp>
      <p:sp>
        <p:nvSpPr>
          <p:cNvPr id="22546" name="Rectangle 18">
            <a:extLst>
              <a:ext uri="{FF2B5EF4-FFF2-40B4-BE49-F238E27FC236}">
                <a16:creationId xmlns:a16="http://schemas.microsoft.com/office/drawing/2014/main" id="{F1BE85DE-D499-242E-F794-000BB0DE6F25}"/>
              </a:ext>
            </a:extLst>
          </p:cNvPr>
          <p:cNvSpPr>
            <a:spLocks noChangeArrowheads="1"/>
          </p:cNvSpPr>
          <p:nvPr/>
        </p:nvSpPr>
        <p:spPr bwMode="auto">
          <a:xfrm>
            <a:off x="7696200" y="609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Text Box 19">
            <a:extLst>
              <a:ext uri="{FF2B5EF4-FFF2-40B4-BE49-F238E27FC236}">
                <a16:creationId xmlns:a16="http://schemas.microsoft.com/office/drawing/2014/main" id="{C7A6A21A-F218-DB24-AEE7-9EB05A34CA4D}"/>
              </a:ext>
            </a:extLst>
          </p:cNvPr>
          <p:cNvSpPr txBox="1">
            <a:spLocks noChangeArrowheads="1"/>
          </p:cNvSpPr>
          <p:nvPr/>
        </p:nvSpPr>
        <p:spPr bwMode="auto">
          <a:xfrm>
            <a:off x="77724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L</a:t>
            </a:r>
          </a:p>
        </p:txBody>
      </p:sp>
      <p:sp>
        <p:nvSpPr>
          <p:cNvPr id="22548" name="Rectangle 20">
            <a:extLst>
              <a:ext uri="{FF2B5EF4-FFF2-40B4-BE49-F238E27FC236}">
                <a16:creationId xmlns:a16="http://schemas.microsoft.com/office/drawing/2014/main" id="{6E92DA85-6278-C0C8-7BF5-0396D9DFCF7B}"/>
              </a:ext>
            </a:extLst>
          </p:cNvPr>
          <p:cNvSpPr>
            <a:spLocks noChangeArrowheads="1"/>
          </p:cNvSpPr>
          <p:nvPr/>
        </p:nvSpPr>
        <p:spPr bwMode="auto">
          <a:xfrm>
            <a:off x="70104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Rectangle 21">
            <a:extLst>
              <a:ext uri="{FF2B5EF4-FFF2-40B4-BE49-F238E27FC236}">
                <a16:creationId xmlns:a16="http://schemas.microsoft.com/office/drawing/2014/main" id="{756CE90E-515D-FFFE-095A-8324EF5C3FC8}"/>
              </a:ext>
            </a:extLst>
          </p:cNvPr>
          <p:cNvSpPr>
            <a:spLocks noChangeArrowheads="1"/>
          </p:cNvSpPr>
          <p:nvPr/>
        </p:nvSpPr>
        <p:spPr bwMode="auto">
          <a:xfrm>
            <a:off x="63246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Rectangle 22">
            <a:extLst>
              <a:ext uri="{FF2B5EF4-FFF2-40B4-BE49-F238E27FC236}">
                <a16:creationId xmlns:a16="http://schemas.microsoft.com/office/drawing/2014/main" id="{756BE6EC-698A-B864-C09E-83BE32E2A81F}"/>
              </a:ext>
            </a:extLst>
          </p:cNvPr>
          <p:cNvSpPr>
            <a:spLocks noChangeArrowheads="1"/>
          </p:cNvSpPr>
          <p:nvPr/>
        </p:nvSpPr>
        <p:spPr bwMode="auto">
          <a:xfrm>
            <a:off x="42672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Rectangle 23">
            <a:extLst>
              <a:ext uri="{FF2B5EF4-FFF2-40B4-BE49-F238E27FC236}">
                <a16:creationId xmlns:a16="http://schemas.microsoft.com/office/drawing/2014/main" id="{A3CE0C6B-7BC6-5B0E-5A8E-00F002C04AAA}"/>
              </a:ext>
            </a:extLst>
          </p:cNvPr>
          <p:cNvSpPr>
            <a:spLocks noChangeArrowheads="1"/>
          </p:cNvSpPr>
          <p:nvPr/>
        </p:nvSpPr>
        <p:spPr bwMode="auto">
          <a:xfrm>
            <a:off x="49530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Rectangle 24">
            <a:extLst>
              <a:ext uri="{FF2B5EF4-FFF2-40B4-BE49-F238E27FC236}">
                <a16:creationId xmlns:a16="http://schemas.microsoft.com/office/drawing/2014/main" id="{55EB9C85-FB0B-F160-12E4-64EB0E0C3026}"/>
              </a:ext>
            </a:extLst>
          </p:cNvPr>
          <p:cNvSpPr>
            <a:spLocks noChangeArrowheads="1"/>
          </p:cNvSpPr>
          <p:nvPr/>
        </p:nvSpPr>
        <p:spPr bwMode="auto">
          <a:xfrm>
            <a:off x="56388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Rectangle 25">
            <a:extLst>
              <a:ext uri="{FF2B5EF4-FFF2-40B4-BE49-F238E27FC236}">
                <a16:creationId xmlns:a16="http://schemas.microsoft.com/office/drawing/2014/main" id="{723C4F52-9FE9-25A7-EB09-F2CA3655A46B}"/>
              </a:ext>
            </a:extLst>
          </p:cNvPr>
          <p:cNvSpPr>
            <a:spLocks noChangeArrowheads="1"/>
          </p:cNvSpPr>
          <p:nvPr/>
        </p:nvSpPr>
        <p:spPr bwMode="auto">
          <a:xfrm>
            <a:off x="76962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Rectangle 26">
            <a:extLst>
              <a:ext uri="{FF2B5EF4-FFF2-40B4-BE49-F238E27FC236}">
                <a16:creationId xmlns:a16="http://schemas.microsoft.com/office/drawing/2014/main" id="{3E1D06D8-4656-92F3-1A5F-C83A0A8D3DC8}"/>
              </a:ext>
            </a:extLst>
          </p:cNvPr>
          <p:cNvSpPr>
            <a:spLocks noChangeArrowheads="1"/>
          </p:cNvSpPr>
          <p:nvPr/>
        </p:nvSpPr>
        <p:spPr bwMode="auto">
          <a:xfrm>
            <a:off x="28956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Rectangle 27">
            <a:extLst>
              <a:ext uri="{FF2B5EF4-FFF2-40B4-BE49-F238E27FC236}">
                <a16:creationId xmlns:a16="http://schemas.microsoft.com/office/drawing/2014/main" id="{3AD8C565-5F21-A4EC-7218-73B494DA4D69}"/>
              </a:ext>
            </a:extLst>
          </p:cNvPr>
          <p:cNvSpPr>
            <a:spLocks noChangeArrowheads="1"/>
          </p:cNvSpPr>
          <p:nvPr/>
        </p:nvSpPr>
        <p:spPr bwMode="auto">
          <a:xfrm>
            <a:off x="35814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Rectangle 28">
            <a:extLst>
              <a:ext uri="{FF2B5EF4-FFF2-40B4-BE49-F238E27FC236}">
                <a16:creationId xmlns:a16="http://schemas.microsoft.com/office/drawing/2014/main" id="{98C0F347-2B6E-C6C0-7285-F1549AB5A6BF}"/>
              </a:ext>
            </a:extLst>
          </p:cNvPr>
          <p:cNvSpPr>
            <a:spLocks noChangeArrowheads="1"/>
          </p:cNvSpPr>
          <p:nvPr/>
        </p:nvSpPr>
        <p:spPr bwMode="auto">
          <a:xfrm>
            <a:off x="22098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Rectangle 29">
            <a:extLst>
              <a:ext uri="{FF2B5EF4-FFF2-40B4-BE49-F238E27FC236}">
                <a16:creationId xmlns:a16="http://schemas.microsoft.com/office/drawing/2014/main" id="{1AE24250-A2ED-89E7-D1C8-3BF94C0CDD74}"/>
              </a:ext>
            </a:extLst>
          </p:cNvPr>
          <p:cNvSpPr>
            <a:spLocks noChangeArrowheads="1"/>
          </p:cNvSpPr>
          <p:nvPr/>
        </p:nvSpPr>
        <p:spPr bwMode="auto">
          <a:xfrm>
            <a:off x="15240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Text Box 30">
            <a:extLst>
              <a:ext uri="{FF2B5EF4-FFF2-40B4-BE49-F238E27FC236}">
                <a16:creationId xmlns:a16="http://schemas.microsoft.com/office/drawing/2014/main" id="{46F31DDB-611A-EEC6-939F-A1B69A1A7FA8}"/>
              </a:ext>
            </a:extLst>
          </p:cNvPr>
          <p:cNvSpPr txBox="1">
            <a:spLocks noChangeArrowheads="1"/>
          </p:cNvSpPr>
          <p:nvPr/>
        </p:nvSpPr>
        <p:spPr bwMode="auto">
          <a:xfrm>
            <a:off x="57150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O</a:t>
            </a:r>
          </a:p>
        </p:txBody>
      </p:sp>
      <p:sp>
        <p:nvSpPr>
          <p:cNvPr id="22559" name="Text Box 31">
            <a:extLst>
              <a:ext uri="{FF2B5EF4-FFF2-40B4-BE49-F238E27FC236}">
                <a16:creationId xmlns:a16="http://schemas.microsoft.com/office/drawing/2014/main" id="{EA0828FE-54CB-DBF0-C1E1-F8022F6265A5}"/>
              </a:ext>
            </a:extLst>
          </p:cNvPr>
          <p:cNvSpPr txBox="1">
            <a:spLocks noChangeArrowheads="1"/>
          </p:cNvSpPr>
          <p:nvPr/>
        </p:nvSpPr>
        <p:spPr bwMode="auto">
          <a:xfrm>
            <a:off x="64008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W</a:t>
            </a:r>
          </a:p>
        </p:txBody>
      </p:sp>
      <p:sp>
        <p:nvSpPr>
          <p:cNvPr id="22560" name="Text Box 32">
            <a:extLst>
              <a:ext uri="{FF2B5EF4-FFF2-40B4-BE49-F238E27FC236}">
                <a16:creationId xmlns:a16="http://schemas.microsoft.com/office/drawing/2014/main" id="{D360CF76-5FC9-3E9E-EBFF-AEB3CA605FF7}"/>
              </a:ext>
            </a:extLst>
          </p:cNvPr>
          <p:cNvSpPr txBox="1">
            <a:spLocks noChangeArrowheads="1"/>
          </p:cNvSpPr>
          <p:nvPr/>
        </p:nvSpPr>
        <p:spPr bwMode="auto">
          <a:xfrm>
            <a:off x="70866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561" name="Text Box 33">
            <a:extLst>
              <a:ext uri="{FF2B5EF4-FFF2-40B4-BE49-F238E27FC236}">
                <a16:creationId xmlns:a16="http://schemas.microsoft.com/office/drawing/2014/main" id="{74CCE4A5-D1BA-8D38-DE16-D729F8D26D02}"/>
              </a:ext>
            </a:extLst>
          </p:cNvPr>
          <p:cNvSpPr txBox="1">
            <a:spLocks noChangeArrowheads="1"/>
          </p:cNvSpPr>
          <p:nvPr/>
        </p:nvSpPr>
        <p:spPr bwMode="auto">
          <a:xfrm>
            <a:off x="77724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R</a:t>
            </a:r>
          </a:p>
        </p:txBody>
      </p:sp>
      <p:sp>
        <p:nvSpPr>
          <p:cNvPr id="22562" name="Text Box 34">
            <a:extLst>
              <a:ext uri="{FF2B5EF4-FFF2-40B4-BE49-F238E27FC236}">
                <a16:creationId xmlns:a16="http://schemas.microsoft.com/office/drawing/2014/main" id="{71D575A3-5742-B50F-8B36-E18560DF6302}"/>
              </a:ext>
            </a:extLst>
          </p:cNvPr>
          <p:cNvSpPr txBox="1">
            <a:spLocks noChangeArrowheads="1"/>
          </p:cNvSpPr>
          <p:nvPr/>
        </p:nvSpPr>
        <p:spPr bwMode="auto">
          <a:xfrm>
            <a:off x="50292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a:t>
            </a:r>
          </a:p>
        </p:txBody>
      </p:sp>
      <p:sp>
        <p:nvSpPr>
          <p:cNvPr id="22563" name="Text Box 35">
            <a:extLst>
              <a:ext uri="{FF2B5EF4-FFF2-40B4-BE49-F238E27FC236}">
                <a16:creationId xmlns:a16="http://schemas.microsoft.com/office/drawing/2014/main" id="{D0A6608C-367E-0114-4252-D9CB631CCB70}"/>
              </a:ext>
            </a:extLst>
          </p:cNvPr>
          <p:cNvSpPr txBox="1">
            <a:spLocks noChangeArrowheads="1"/>
          </p:cNvSpPr>
          <p:nvPr/>
        </p:nvSpPr>
        <p:spPr bwMode="auto">
          <a:xfrm>
            <a:off x="43434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L</a:t>
            </a:r>
          </a:p>
        </p:txBody>
      </p:sp>
      <p:sp>
        <p:nvSpPr>
          <p:cNvPr id="22564" name="Text Box 36">
            <a:extLst>
              <a:ext uri="{FF2B5EF4-FFF2-40B4-BE49-F238E27FC236}">
                <a16:creationId xmlns:a16="http://schemas.microsoft.com/office/drawing/2014/main" id="{F22CC2B3-296D-D254-B9F8-781DE909716A}"/>
              </a:ext>
            </a:extLst>
          </p:cNvPr>
          <p:cNvSpPr txBox="1">
            <a:spLocks noChangeArrowheads="1"/>
          </p:cNvSpPr>
          <p:nvPr/>
        </p:nvSpPr>
        <p:spPr bwMode="auto">
          <a:xfrm>
            <a:off x="36576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565" name="Text Box 37">
            <a:extLst>
              <a:ext uri="{FF2B5EF4-FFF2-40B4-BE49-F238E27FC236}">
                <a16:creationId xmlns:a16="http://schemas.microsoft.com/office/drawing/2014/main" id="{9C4AD1BA-D887-9539-E344-19A9A5A2F286}"/>
              </a:ext>
            </a:extLst>
          </p:cNvPr>
          <p:cNvSpPr txBox="1">
            <a:spLocks noChangeArrowheads="1"/>
          </p:cNvSpPr>
          <p:nvPr/>
        </p:nvSpPr>
        <p:spPr bwMode="auto">
          <a:xfrm>
            <a:off x="29718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F</a:t>
            </a:r>
          </a:p>
        </p:txBody>
      </p:sp>
      <p:sp>
        <p:nvSpPr>
          <p:cNvPr id="22566" name="Text Box 38">
            <a:extLst>
              <a:ext uri="{FF2B5EF4-FFF2-40B4-BE49-F238E27FC236}">
                <a16:creationId xmlns:a16="http://schemas.microsoft.com/office/drawing/2014/main" id="{0332B74C-1CEA-5D03-4397-FC42D6F63EC3}"/>
              </a:ext>
            </a:extLst>
          </p:cNvPr>
          <p:cNvSpPr txBox="1">
            <a:spLocks noChangeArrowheads="1"/>
          </p:cNvSpPr>
          <p:nvPr/>
        </p:nvSpPr>
        <p:spPr bwMode="auto">
          <a:xfrm>
            <a:off x="22860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F</a:t>
            </a:r>
          </a:p>
        </p:txBody>
      </p:sp>
      <p:sp>
        <p:nvSpPr>
          <p:cNvPr id="22567" name="Text Box 39">
            <a:extLst>
              <a:ext uri="{FF2B5EF4-FFF2-40B4-BE49-F238E27FC236}">
                <a16:creationId xmlns:a16="http://schemas.microsoft.com/office/drawing/2014/main" id="{AF5FAACD-6943-B969-E3AF-A2A3713C4741}"/>
              </a:ext>
            </a:extLst>
          </p:cNvPr>
          <p:cNvSpPr txBox="1">
            <a:spLocks noChangeArrowheads="1"/>
          </p:cNvSpPr>
          <p:nvPr/>
        </p:nvSpPr>
        <p:spPr bwMode="auto">
          <a:xfrm>
            <a:off x="16002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I</a:t>
            </a:r>
          </a:p>
        </p:txBody>
      </p:sp>
      <p:sp>
        <p:nvSpPr>
          <p:cNvPr id="22568" name="Rectangle 40">
            <a:extLst>
              <a:ext uri="{FF2B5EF4-FFF2-40B4-BE49-F238E27FC236}">
                <a16:creationId xmlns:a16="http://schemas.microsoft.com/office/drawing/2014/main" id="{52DEE4B6-B914-C05C-55CD-3622134EE126}"/>
              </a:ext>
            </a:extLst>
          </p:cNvPr>
          <p:cNvSpPr>
            <a:spLocks noChangeArrowheads="1"/>
          </p:cNvSpPr>
          <p:nvPr/>
        </p:nvSpPr>
        <p:spPr bwMode="auto">
          <a:xfrm>
            <a:off x="838200" y="1295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9" name="Text Box 41">
            <a:extLst>
              <a:ext uri="{FF2B5EF4-FFF2-40B4-BE49-F238E27FC236}">
                <a16:creationId xmlns:a16="http://schemas.microsoft.com/office/drawing/2014/main" id="{72B0FA9D-709B-5C11-5A96-2E1AE6433E13}"/>
              </a:ext>
            </a:extLst>
          </p:cNvPr>
          <p:cNvSpPr txBox="1">
            <a:spLocks noChangeArrowheads="1"/>
          </p:cNvSpPr>
          <p:nvPr/>
        </p:nvSpPr>
        <p:spPr bwMode="auto">
          <a:xfrm>
            <a:off x="9144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570" name="Rectangle 42">
            <a:extLst>
              <a:ext uri="{FF2B5EF4-FFF2-40B4-BE49-F238E27FC236}">
                <a16:creationId xmlns:a16="http://schemas.microsoft.com/office/drawing/2014/main" id="{3C71CDBD-E4CF-56D2-15C5-DEB063EDDE2F}"/>
              </a:ext>
            </a:extLst>
          </p:cNvPr>
          <p:cNvSpPr>
            <a:spLocks noChangeArrowheads="1"/>
          </p:cNvSpPr>
          <p:nvPr/>
        </p:nvSpPr>
        <p:spPr bwMode="auto">
          <a:xfrm>
            <a:off x="2895600" y="1981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1" name="Rectangle 43">
            <a:extLst>
              <a:ext uri="{FF2B5EF4-FFF2-40B4-BE49-F238E27FC236}">
                <a16:creationId xmlns:a16="http://schemas.microsoft.com/office/drawing/2014/main" id="{C5C42AF4-4C39-CA23-7AB3-C6A9FA3C0A88}"/>
              </a:ext>
            </a:extLst>
          </p:cNvPr>
          <p:cNvSpPr>
            <a:spLocks noChangeArrowheads="1"/>
          </p:cNvSpPr>
          <p:nvPr/>
        </p:nvSpPr>
        <p:spPr bwMode="auto">
          <a:xfrm>
            <a:off x="3581400" y="1981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2" name="Rectangle 44">
            <a:extLst>
              <a:ext uri="{FF2B5EF4-FFF2-40B4-BE49-F238E27FC236}">
                <a16:creationId xmlns:a16="http://schemas.microsoft.com/office/drawing/2014/main" id="{1DD65E8F-C30F-2603-E015-D4B3D9E76E10}"/>
              </a:ext>
            </a:extLst>
          </p:cNvPr>
          <p:cNvSpPr>
            <a:spLocks noChangeArrowheads="1"/>
          </p:cNvSpPr>
          <p:nvPr/>
        </p:nvSpPr>
        <p:spPr bwMode="auto">
          <a:xfrm>
            <a:off x="4267200" y="1981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3" name="Rectangle 45">
            <a:extLst>
              <a:ext uri="{FF2B5EF4-FFF2-40B4-BE49-F238E27FC236}">
                <a16:creationId xmlns:a16="http://schemas.microsoft.com/office/drawing/2014/main" id="{961C04F1-5BA2-0904-899C-F0840EB360E2}"/>
              </a:ext>
            </a:extLst>
          </p:cNvPr>
          <p:cNvSpPr>
            <a:spLocks noChangeArrowheads="1"/>
          </p:cNvSpPr>
          <p:nvPr/>
        </p:nvSpPr>
        <p:spPr bwMode="auto">
          <a:xfrm>
            <a:off x="4953000" y="1981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4" name="Rectangle 46">
            <a:extLst>
              <a:ext uri="{FF2B5EF4-FFF2-40B4-BE49-F238E27FC236}">
                <a16:creationId xmlns:a16="http://schemas.microsoft.com/office/drawing/2014/main" id="{009E6D76-57D1-2FBD-CD46-BECCB36AD8B4}"/>
              </a:ext>
            </a:extLst>
          </p:cNvPr>
          <p:cNvSpPr>
            <a:spLocks noChangeArrowheads="1"/>
          </p:cNvSpPr>
          <p:nvPr/>
        </p:nvSpPr>
        <p:spPr bwMode="auto">
          <a:xfrm>
            <a:off x="5638800" y="1981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5" name="Rectangle 47">
            <a:extLst>
              <a:ext uri="{FF2B5EF4-FFF2-40B4-BE49-F238E27FC236}">
                <a16:creationId xmlns:a16="http://schemas.microsoft.com/office/drawing/2014/main" id="{A5E1E7E0-02B1-4D3A-8174-CC2F9B093C23}"/>
              </a:ext>
            </a:extLst>
          </p:cNvPr>
          <p:cNvSpPr>
            <a:spLocks noChangeArrowheads="1"/>
          </p:cNvSpPr>
          <p:nvPr/>
        </p:nvSpPr>
        <p:spPr bwMode="auto">
          <a:xfrm>
            <a:off x="2209800" y="19812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6" name="Text Box 48">
            <a:extLst>
              <a:ext uri="{FF2B5EF4-FFF2-40B4-BE49-F238E27FC236}">
                <a16:creationId xmlns:a16="http://schemas.microsoft.com/office/drawing/2014/main" id="{B1E9D376-9AFE-0E7D-9C0F-D67FBA078A0E}"/>
              </a:ext>
            </a:extLst>
          </p:cNvPr>
          <p:cNvSpPr txBox="1">
            <a:spLocks noChangeArrowheads="1"/>
          </p:cNvSpPr>
          <p:nvPr/>
        </p:nvSpPr>
        <p:spPr bwMode="auto">
          <a:xfrm>
            <a:off x="22860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B</a:t>
            </a:r>
          </a:p>
        </p:txBody>
      </p:sp>
      <p:sp>
        <p:nvSpPr>
          <p:cNvPr id="22577" name="Text Box 49">
            <a:extLst>
              <a:ext uri="{FF2B5EF4-FFF2-40B4-BE49-F238E27FC236}">
                <a16:creationId xmlns:a16="http://schemas.microsoft.com/office/drawing/2014/main" id="{853BF5B6-DA10-9A62-60EE-F2AA01E86743}"/>
              </a:ext>
            </a:extLst>
          </p:cNvPr>
          <p:cNvSpPr txBox="1">
            <a:spLocks noChangeArrowheads="1"/>
          </p:cNvSpPr>
          <p:nvPr/>
        </p:nvSpPr>
        <p:spPr bwMode="auto">
          <a:xfrm>
            <a:off x="29718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I</a:t>
            </a:r>
          </a:p>
        </p:txBody>
      </p:sp>
      <p:sp>
        <p:nvSpPr>
          <p:cNvPr id="22578" name="Text Box 50">
            <a:extLst>
              <a:ext uri="{FF2B5EF4-FFF2-40B4-BE49-F238E27FC236}">
                <a16:creationId xmlns:a16="http://schemas.microsoft.com/office/drawing/2014/main" id="{1816B4F9-9217-0A46-CEE9-78723123006C}"/>
              </a:ext>
            </a:extLst>
          </p:cNvPr>
          <p:cNvSpPr txBox="1">
            <a:spLocks noChangeArrowheads="1"/>
          </p:cNvSpPr>
          <p:nvPr/>
        </p:nvSpPr>
        <p:spPr bwMode="auto">
          <a:xfrm>
            <a:off x="36576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G</a:t>
            </a:r>
          </a:p>
        </p:txBody>
      </p:sp>
      <p:sp>
        <p:nvSpPr>
          <p:cNvPr id="22579" name="Text Box 51">
            <a:extLst>
              <a:ext uri="{FF2B5EF4-FFF2-40B4-BE49-F238E27FC236}">
                <a16:creationId xmlns:a16="http://schemas.microsoft.com/office/drawing/2014/main" id="{EDC35E42-28CE-33E9-EDCE-A7F0E1CEC113}"/>
              </a:ext>
            </a:extLst>
          </p:cNvPr>
          <p:cNvSpPr txBox="1">
            <a:spLocks noChangeArrowheads="1"/>
          </p:cNvSpPr>
          <p:nvPr/>
        </p:nvSpPr>
        <p:spPr bwMode="auto">
          <a:xfrm>
            <a:off x="43434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B</a:t>
            </a:r>
          </a:p>
        </p:txBody>
      </p:sp>
      <p:sp>
        <p:nvSpPr>
          <p:cNvPr id="22580" name="Text Box 52">
            <a:extLst>
              <a:ext uri="{FF2B5EF4-FFF2-40B4-BE49-F238E27FC236}">
                <a16:creationId xmlns:a16="http://schemas.microsoft.com/office/drawing/2014/main" id="{DCAD2A4D-0044-674B-DD20-47BC8FD557E9}"/>
              </a:ext>
            </a:extLst>
          </p:cNvPr>
          <p:cNvSpPr txBox="1">
            <a:spLocks noChangeArrowheads="1"/>
          </p:cNvSpPr>
          <p:nvPr/>
        </p:nvSpPr>
        <p:spPr bwMode="auto">
          <a:xfrm>
            <a:off x="50292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581" name="Text Box 53">
            <a:extLst>
              <a:ext uri="{FF2B5EF4-FFF2-40B4-BE49-F238E27FC236}">
                <a16:creationId xmlns:a16="http://schemas.microsoft.com/office/drawing/2014/main" id="{359DB80D-55B0-7845-40E8-37E3647A1CAF}"/>
              </a:ext>
            </a:extLst>
          </p:cNvPr>
          <p:cNvSpPr txBox="1">
            <a:spLocks noChangeArrowheads="1"/>
          </p:cNvSpPr>
          <p:nvPr/>
        </p:nvSpPr>
        <p:spPr bwMode="auto">
          <a:xfrm>
            <a:off x="57150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N</a:t>
            </a:r>
          </a:p>
        </p:txBody>
      </p:sp>
      <p:sp>
        <p:nvSpPr>
          <p:cNvPr id="22582" name="Text Box 54">
            <a:extLst>
              <a:ext uri="{FF2B5EF4-FFF2-40B4-BE49-F238E27FC236}">
                <a16:creationId xmlns:a16="http://schemas.microsoft.com/office/drawing/2014/main" id="{375A3BFB-5DFA-8E70-2D87-8FC27F10BADB}"/>
              </a:ext>
            </a:extLst>
          </p:cNvPr>
          <p:cNvSpPr txBox="1">
            <a:spLocks noChangeArrowheads="1"/>
          </p:cNvSpPr>
          <p:nvPr/>
        </p:nvSpPr>
        <p:spPr bwMode="auto">
          <a:xfrm>
            <a:off x="16002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W</a:t>
            </a:r>
          </a:p>
        </p:txBody>
      </p:sp>
      <p:sp>
        <p:nvSpPr>
          <p:cNvPr id="22583" name="Rectangle 55">
            <a:extLst>
              <a:ext uri="{FF2B5EF4-FFF2-40B4-BE49-F238E27FC236}">
                <a16:creationId xmlns:a16="http://schemas.microsoft.com/office/drawing/2014/main" id="{70BD8E7B-AA1E-D96D-C5D7-1C049FDFE88C}"/>
              </a:ext>
            </a:extLst>
          </p:cNvPr>
          <p:cNvSpPr>
            <a:spLocks noChangeArrowheads="1"/>
          </p:cNvSpPr>
          <p:nvPr/>
        </p:nvSpPr>
        <p:spPr bwMode="auto">
          <a:xfrm>
            <a:off x="8382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4" name="Rectangle 56">
            <a:extLst>
              <a:ext uri="{FF2B5EF4-FFF2-40B4-BE49-F238E27FC236}">
                <a16:creationId xmlns:a16="http://schemas.microsoft.com/office/drawing/2014/main" id="{3481C37E-8B9C-E8F6-0F59-DC9423D0070C}"/>
              </a:ext>
            </a:extLst>
          </p:cNvPr>
          <p:cNvSpPr>
            <a:spLocks noChangeArrowheads="1"/>
          </p:cNvSpPr>
          <p:nvPr/>
        </p:nvSpPr>
        <p:spPr bwMode="auto">
          <a:xfrm>
            <a:off x="56388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5" name="Rectangle 57">
            <a:extLst>
              <a:ext uri="{FF2B5EF4-FFF2-40B4-BE49-F238E27FC236}">
                <a16:creationId xmlns:a16="http://schemas.microsoft.com/office/drawing/2014/main" id="{8DED7C17-54A8-0DC9-4B73-509C9DDA334D}"/>
              </a:ext>
            </a:extLst>
          </p:cNvPr>
          <p:cNvSpPr>
            <a:spLocks noChangeArrowheads="1"/>
          </p:cNvSpPr>
          <p:nvPr/>
        </p:nvSpPr>
        <p:spPr bwMode="auto">
          <a:xfrm>
            <a:off x="49530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6" name="Rectangle 58">
            <a:extLst>
              <a:ext uri="{FF2B5EF4-FFF2-40B4-BE49-F238E27FC236}">
                <a16:creationId xmlns:a16="http://schemas.microsoft.com/office/drawing/2014/main" id="{95563358-87E0-9C76-CE35-A22F8840FA15}"/>
              </a:ext>
            </a:extLst>
          </p:cNvPr>
          <p:cNvSpPr>
            <a:spLocks noChangeArrowheads="1"/>
          </p:cNvSpPr>
          <p:nvPr/>
        </p:nvSpPr>
        <p:spPr bwMode="auto">
          <a:xfrm>
            <a:off x="63246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7" name="Rectangle 59">
            <a:extLst>
              <a:ext uri="{FF2B5EF4-FFF2-40B4-BE49-F238E27FC236}">
                <a16:creationId xmlns:a16="http://schemas.microsoft.com/office/drawing/2014/main" id="{9AAB1576-9919-7C61-8894-9AFA98CE31F2}"/>
              </a:ext>
            </a:extLst>
          </p:cNvPr>
          <p:cNvSpPr>
            <a:spLocks noChangeArrowheads="1"/>
          </p:cNvSpPr>
          <p:nvPr/>
        </p:nvSpPr>
        <p:spPr bwMode="auto">
          <a:xfrm>
            <a:off x="70104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8" name="Rectangle 60">
            <a:extLst>
              <a:ext uri="{FF2B5EF4-FFF2-40B4-BE49-F238E27FC236}">
                <a16:creationId xmlns:a16="http://schemas.microsoft.com/office/drawing/2014/main" id="{D5E8521A-02A0-85B2-A0C3-793295178BD9}"/>
              </a:ext>
            </a:extLst>
          </p:cNvPr>
          <p:cNvSpPr>
            <a:spLocks noChangeArrowheads="1"/>
          </p:cNvSpPr>
          <p:nvPr/>
        </p:nvSpPr>
        <p:spPr bwMode="auto">
          <a:xfrm>
            <a:off x="22098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9" name="Rectangle 61">
            <a:extLst>
              <a:ext uri="{FF2B5EF4-FFF2-40B4-BE49-F238E27FC236}">
                <a16:creationId xmlns:a16="http://schemas.microsoft.com/office/drawing/2014/main" id="{07295427-E903-BC7C-FD5A-F9D633217505}"/>
              </a:ext>
            </a:extLst>
          </p:cNvPr>
          <p:cNvSpPr>
            <a:spLocks noChangeArrowheads="1"/>
          </p:cNvSpPr>
          <p:nvPr/>
        </p:nvSpPr>
        <p:spPr bwMode="auto">
          <a:xfrm>
            <a:off x="28956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0" name="Rectangle 62">
            <a:extLst>
              <a:ext uri="{FF2B5EF4-FFF2-40B4-BE49-F238E27FC236}">
                <a16:creationId xmlns:a16="http://schemas.microsoft.com/office/drawing/2014/main" id="{4280D1CD-F22C-F5B4-93F2-D03EF36D6867}"/>
              </a:ext>
            </a:extLst>
          </p:cNvPr>
          <p:cNvSpPr>
            <a:spLocks noChangeArrowheads="1"/>
          </p:cNvSpPr>
          <p:nvPr/>
        </p:nvSpPr>
        <p:spPr bwMode="auto">
          <a:xfrm>
            <a:off x="42672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1" name="Rectangle 63">
            <a:extLst>
              <a:ext uri="{FF2B5EF4-FFF2-40B4-BE49-F238E27FC236}">
                <a16:creationId xmlns:a16="http://schemas.microsoft.com/office/drawing/2014/main" id="{5023B418-098F-62F4-FE05-F5E1D327E17C}"/>
              </a:ext>
            </a:extLst>
          </p:cNvPr>
          <p:cNvSpPr>
            <a:spLocks noChangeArrowheads="1"/>
          </p:cNvSpPr>
          <p:nvPr/>
        </p:nvSpPr>
        <p:spPr bwMode="auto">
          <a:xfrm>
            <a:off x="35814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2" name="Text Box 64">
            <a:extLst>
              <a:ext uri="{FF2B5EF4-FFF2-40B4-BE49-F238E27FC236}">
                <a16:creationId xmlns:a16="http://schemas.microsoft.com/office/drawing/2014/main" id="{496FABF1-FC35-758A-ACF2-1BF23F66B117}"/>
              </a:ext>
            </a:extLst>
          </p:cNvPr>
          <p:cNvSpPr txBox="1">
            <a:spLocks noChangeArrowheads="1"/>
          </p:cNvSpPr>
          <p:nvPr/>
        </p:nvSpPr>
        <p:spPr bwMode="auto">
          <a:xfrm>
            <a:off x="57150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D</a:t>
            </a:r>
          </a:p>
        </p:txBody>
      </p:sp>
      <p:sp>
        <p:nvSpPr>
          <p:cNvPr id="22593" name="Text Box 65">
            <a:extLst>
              <a:ext uri="{FF2B5EF4-FFF2-40B4-BE49-F238E27FC236}">
                <a16:creationId xmlns:a16="http://schemas.microsoft.com/office/drawing/2014/main" id="{96DDAF4C-EC51-1482-5F68-4FE0EA5EFB40}"/>
              </a:ext>
            </a:extLst>
          </p:cNvPr>
          <p:cNvSpPr txBox="1">
            <a:spLocks noChangeArrowheads="1"/>
          </p:cNvSpPr>
          <p:nvPr/>
        </p:nvSpPr>
        <p:spPr bwMode="auto">
          <a:xfrm>
            <a:off x="64008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594" name="Text Box 66">
            <a:extLst>
              <a:ext uri="{FF2B5EF4-FFF2-40B4-BE49-F238E27FC236}">
                <a16:creationId xmlns:a16="http://schemas.microsoft.com/office/drawing/2014/main" id="{93AD08C0-F42C-491A-B6E1-3A9EECB64CB7}"/>
              </a:ext>
            </a:extLst>
          </p:cNvPr>
          <p:cNvSpPr txBox="1">
            <a:spLocks noChangeArrowheads="1"/>
          </p:cNvSpPr>
          <p:nvPr/>
        </p:nvSpPr>
        <p:spPr bwMode="auto">
          <a:xfrm>
            <a:off x="70866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L</a:t>
            </a:r>
          </a:p>
        </p:txBody>
      </p:sp>
      <p:sp>
        <p:nvSpPr>
          <p:cNvPr id="22595" name="Text Box 67">
            <a:extLst>
              <a:ext uri="{FF2B5EF4-FFF2-40B4-BE49-F238E27FC236}">
                <a16:creationId xmlns:a16="http://schemas.microsoft.com/office/drawing/2014/main" id="{C063CD92-BA49-305C-438E-E79F04060741}"/>
              </a:ext>
            </a:extLst>
          </p:cNvPr>
          <p:cNvSpPr txBox="1">
            <a:spLocks noChangeArrowheads="1"/>
          </p:cNvSpPr>
          <p:nvPr/>
        </p:nvSpPr>
        <p:spPr bwMode="auto">
          <a:xfrm>
            <a:off x="50292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A</a:t>
            </a:r>
          </a:p>
        </p:txBody>
      </p:sp>
      <p:sp>
        <p:nvSpPr>
          <p:cNvPr id="22596" name="Text Box 68">
            <a:extLst>
              <a:ext uri="{FF2B5EF4-FFF2-40B4-BE49-F238E27FC236}">
                <a16:creationId xmlns:a16="http://schemas.microsoft.com/office/drawing/2014/main" id="{18835369-7EBF-F914-27AE-98BAC90056E4}"/>
              </a:ext>
            </a:extLst>
          </p:cNvPr>
          <p:cNvSpPr txBox="1">
            <a:spLocks noChangeArrowheads="1"/>
          </p:cNvSpPr>
          <p:nvPr/>
        </p:nvSpPr>
        <p:spPr bwMode="auto">
          <a:xfrm>
            <a:off x="43434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a:t>
            </a:r>
          </a:p>
        </p:txBody>
      </p:sp>
      <p:sp>
        <p:nvSpPr>
          <p:cNvPr id="22597" name="Text Box 69">
            <a:extLst>
              <a:ext uri="{FF2B5EF4-FFF2-40B4-BE49-F238E27FC236}">
                <a16:creationId xmlns:a16="http://schemas.microsoft.com/office/drawing/2014/main" id="{1D60B662-2BCF-56E0-7527-2E933AC713CA}"/>
              </a:ext>
            </a:extLst>
          </p:cNvPr>
          <p:cNvSpPr txBox="1">
            <a:spLocks noChangeArrowheads="1"/>
          </p:cNvSpPr>
          <p:nvPr/>
        </p:nvSpPr>
        <p:spPr bwMode="auto">
          <a:xfrm>
            <a:off x="36576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I</a:t>
            </a:r>
          </a:p>
        </p:txBody>
      </p:sp>
      <p:sp>
        <p:nvSpPr>
          <p:cNvPr id="22598" name="Text Box 70">
            <a:extLst>
              <a:ext uri="{FF2B5EF4-FFF2-40B4-BE49-F238E27FC236}">
                <a16:creationId xmlns:a16="http://schemas.microsoft.com/office/drawing/2014/main" id="{DE642569-14CF-384B-ED4F-ACDC0591ADC2}"/>
              </a:ext>
            </a:extLst>
          </p:cNvPr>
          <p:cNvSpPr txBox="1">
            <a:spLocks noChangeArrowheads="1"/>
          </p:cNvSpPr>
          <p:nvPr/>
        </p:nvSpPr>
        <p:spPr bwMode="auto">
          <a:xfrm>
            <a:off x="29718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C</a:t>
            </a:r>
          </a:p>
        </p:txBody>
      </p:sp>
      <p:sp>
        <p:nvSpPr>
          <p:cNvPr id="22599" name="Text Box 71">
            <a:extLst>
              <a:ext uri="{FF2B5EF4-FFF2-40B4-BE49-F238E27FC236}">
                <a16:creationId xmlns:a16="http://schemas.microsoft.com/office/drawing/2014/main" id="{2A7603F3-C202-67BC-E3FF-0FE1D5952734}"/>
              </a:ext>
            </a:extLst>
          </p:cNvPr>
          <p:cNvSpPr txBox="1">
            <a:spLocks noChangeArrowheads="1"/>
          </p:cNvSpPr>
          <p:nvPr/>
        </p:nvSpPr>
        <p:spPr bwMode="auto">
          <a:xfrm>
            <a:off x="9144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H</a:t>
            </a:r>
          </a:p>
        </p:txBody>
      </p:sp>
      <p:sp>
        <p:nvSpPr>
          <p:cNvPr id="22600" name="Rectangle 72">
            <a:extLst>
              <a:ext uri="{FF2B5EF4-FFF2-40B4-BE49-F238E27FC236}">
                <a16:creationId xmlns:a16="http://schemas.microsoft.com/office/drawing/2014/main" id="{0211383D-E8C2-4F8F-DC52-800E59972069}"/>
              </a:ext>
            </a:extLst>
          </p:cNvPr>
          <p:cNvSpPr>
            <a:spLocks noChangeArrowheads="1"/>
          </p:cNvSpPr>
          <p:nvPr/>
        </p:nvSpPr>
        <p:spPr bwMode="auto">
          <a:xfrm>
            <a:off x="1524000" y="26670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1" name="Text Box 73">
            <a:extLst>
              <a:ext uri="{FF2B5EF4-FFF2-40B4-BE49-F238E27FC236}">
                <a16:creationId xmlns:a16="http://schemas.microsoft.com/office/drawing/2014/main" id="{98FF2C60-DE48-70CE-75F7-DA71FE91ED27}"/>
              </a:ext>
            </a:extLst>
          </p:cNvPr>
          <p:cNvSpPr txBox="1">
            <a:spLocks noChangeArrowheads="1"/>
          </p:cNvSpPr>
          <p:nvPr/>
        </p:nvSpPr>
        <p:spPr bwMode="auto">
          <a:xfrm>
            <a:off x="23622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02" name="Text Box 74">
            <a:extLst>
              <a:ext uri="{FF2B5EF4-FFF2-40B4-BE49-F238E27FC236}">
                <a16:creationId xmlns:a16="http://schemas.microsoft.com/office/drawing/2014/main" id="{794AAC2E-8C6C-7C51-06CA-1B05392EEA0A}"/>
              </a:ext>
            </a:extLst>
          </p:cNvPr>
          <p:cNvSpPr txBox="1">
            <a:spLocks noChangeArrowheads="1"/>
          </p:cNvSpPr>
          <p:nvPr/>
        </p:nvSpPr>
        <p:spPr bwMode="auto">
          <a:xfrm>
            <a:off x="16002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U</a:t>
            </a:r>
          </a:p>
        </p:txBody>
      </p:sp>
      <p:sp>
        <p:nvSpPr>
          <p:cNvPr id="22603" name="Rectangle 75">
            <a:extLst>
              <a:ext uri="{FF2B5EF4-FFF2-40B4-BE49-F238E27FC236}">
                <a16:creationId xmlns:a16="http://schemas.microsoft.com/office/drawing/2014/main" id="{9880406C-1328-748C-EB27-4AD8C04AB396}"/>
              </a:ext>
            </a:extLst>
          </p:cNvPr>
          <p:cNvSpPr>
            <a:spLocks noChangeArrowheads="1"/>
          </p:cNvSpPr>
          <p:nvPr/>
        </p:nvSpPr>
        <p:spPr bwMode="auto">
          <a:xfrm>
            <a:off x="42672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4" name="Rectangle 76">
            <a:extLst>
              <a:ext uri="{FF2B5EF4-FFF2-40B4-BE49-F238E27FC236}">
                <a16:creationId xmlns:a16="http://schemas.microsoft.com/office/drawing/2014/main" id="{A662AFFA-A922-3BE7-0CE6-B1C4F76DDD98}"/>
              </a:ext>
            </a:extLst>
          </p:cNvPr>
          <p:cNvSpPr>
            <a:spLocks noChangeArrowheads="1"/>
          </p:cNvSpPr>
          <p:nvPr/>
        </p:nvSpPr>
        <p:spPr bwMode="auto">
          <a:xfrm>
            <a:off x="49530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5" name="Rectangle 77">
            <a:extLst>
              <a:ext uri="{FF2B5EF4-FFF2-40B4-BE49-F238E27FC236}">
                <a16:creationId xmlns:a16="http://schemas.microsoft.com/office/drawing/2014/main" id="{DA40FE0A-466A-AE1A-348D-2E34C59D7381}"/>
              </a:ext>
            </a:extLst>
          </p:cNvPr>
          <p:cNvSpPr>
            <a:spLocks noChangeArrowheads="1"/>
          </p:cNvSpPr>
          <p:nvPr/>
        </p:nvSpPr>
        <p:spPr bwMode="auto">
          <a:xfrm>
            <a:off x="76962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6" name="Rectangle 78">
            <a:extLst>
              <a:ext uri="{FF2B5EF4-FFF2-40B4-BE49-F238E27FC236}">
                <a16:creationId xmlns:a16="http://schemas.microsoft.com/office/drawing/2014/main" id="{092C5F25-FC3C-E159-5577-90F422620737}"/>
              </a:ext>
            </a:extLst>
          </p:cNvPr>
          <p:cNvSpPr>
            <a:spLocks noChangeArrowheads="1"/>
          </p:cNvSpPr>
          <p:nvPr/>
        </p:nvSpPr>
        <p:spPr bwMode="auto">
          <a:xfrm>
            <a:off x="56388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7" name="Rectangle 79">
            <a:extLst>
              <a:ext uri="{FF2B5EF4-FFF2-40B4-BE49-F238E27FC236}">
                <a16:creationId xmlns:a16="http://schemas.microsoft.com/office/drawing/2014/main" id="{D62CD147-E88D-73BC-E02C-105111A2B933}"/>
              </a:ext>
            </a:extLst>
          </p:cNvPr>
          <p:cNvSpPr>
            <a:spLocks noChangeArrowheads="1"/>
          </p:cNvSpPr>
          <p:nvPr/>
        </p:nvSpPr>
        <p:spPr bwMode="auto">
          <a:xfrm>
            <a:off x="63246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8" name="Rectangle 80">
            <a:extLst>
              <a:ext uri="{FF2B5EF4-FFF2-40B4-BE49-F238E27FC236}">
                <a16:creationId xmlns:a16="http://schemas.microsoft.com/office/drawing/2014/main" id="{120BBD74-08C5-02BB-E37A-C11A45A99F78}"/>
              </a:ext>
            </a:extLst>
          </p:cNvPr>
          <p:cNvSpPr>
            <a:spLocks noChangeArrowheads="1"/>
          </p:cNvSpPr>
          <p:nvPr/>
        </p:nvSpPr>
        <p:spPr bwMode="auto">
          <a:xfrm>
            <a:off x="70104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9" name="Text Box 81">
            <a:extLst>
              <a:ext uri="{FF2B5EF4-FFF2-40B4-BE49-F238E27FC236}">
                <a16:creationId xmlns:a16="http://schemas.microsoft.com/office/drawing/2014/main" id="{D13D42A5-9738-AC5B-9D95-C0D18483E3B2}"/>
              </a:ext>
            </a:extLst>
          </p:cNvPr>
          <p:cNvSpPr txBox="1">
            <a:spLocks noChangeArrowheads="1"/>
          </p:cNvSpPr>
          <p:nvPr/>
        </p:nvSpPr>
        <p:spPr bwMode="auto">
          <a:xfrm>
            <a:off x="57150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E</a:t>
            </a:r>
          </a:p>
        </p:txBody>
      </p:sp>
      <p:sp>
        <p:nvSpPr>
          <p:cNvPr id="22610" name="Text Box 82">
            <a:extLst>
              <a:ext uri="{FF2B5EF4-FFF2-40B4-BE49-F238E27FC236}">
                <a16:creationId xmlns:a16="http://schemas.microsoft.com/office/drawing/2014/main" id="{7C1D0833-B6AE-A6A1-2FC6-FD85A279E8DB}"/>
              </a:ext>
            </a:extLst>
          </p:cNvPr>
          <p:cNvSpPr txBox="1">
            <a:spLocks noChangeArrowheads="1"/>
          </p:cNvSpPr>
          <p:nvPr/>
        </p:nvSpPr>
        <p:spPr bwMode="auto">
          <a:xfrm>
            <a:off x="64008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N</a:t>
            </a:r>
          </a:p>
        </p:txBody>
      </p:sp>
      <p:sp>
        <p:nvSpPr>
          <p:cNvPr id="22611" name="Text Box 83">
            <a:extLst>
              <a:ext uri="{FF2B5EF4-FFF2-40B4-BE49-F238E27FC236}">
                <a16:creationId xmlns:a16="http://schemas.microsoft.com/office/drawing/2014/main" id="{80560887-1B09-5161-4EEF-86DA6F5E3254}"/>
              </a:ext>
            </a:extLst>
          </p:cNvPr>
          <p:cNvSpPr txBox="1">
            <a:spLocks noChangeArrowheads="1"/>
          </p:cNvSpPr>
          <p:nvPr/>
        </p:nvSpPr>
        <p:spPr bwMode="auto">
          <a:xfrm>
            <a:off x="77724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12" name="Text Box 84">
            <a:extLst>
              <a:ext uri="{FF2B5EF4-FFF2-40B4-BE49-F238E27FC236}">
                <a16:creationId xmlns:a16="http://schemas.microsoft.com/office/drawing/2014/main" id="{5F7DF408-A1DB-F301-E3A5-E3DF17FC9134}"/>
              </a:ext>
            </a:extLst>
          </p:cNvPr>
          <p:cNvSpPr txBox="1">
            <a:spLocks noChangeArrowheads="1"/>
          </p:cNvSpPr>
          <p:nvPr/>
        </p:nvSpPr>
        <p:spPr bwMode="auto">
          <a:xfrm>
            <a:off x="70866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G</a:t>
            </a:r>
          </a:p>
        </p:txBody>
      </p:sp>
      <p:sp>
        <p:nvSpPr>
          <p:cNvPr id="22613" name="Rectangle 85">
            <a:extLst>
              <a:ext uri="{FF2B5EF4-FFF2-40B4-BE49-F238E27FC236}">
                <a16:creationId xmlns:a16="http://schemas.microsoft.com/office/drawing/2014/main" id="{E7E259C5-3659-A587-64E2-F32B0ECB2CFF}"/>
              </a:ext>
            </a:extLst>
          </p:cNvPr>
          <p:cNvSpPr>
            <a:spLocks noChangeArrowheads="1"/>
          </p:cNvSpPr>
          <p:nvPr/>
        </p:nvSpPr>
        <p:spPr bwMode="auto">
          <a:xfrm>
            <a:off x="7696200" y="4038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4" name="Rectangle 86">
            <a:extLst>
              <a:ext uri="{FF2B5EF4-FFF2-40B4-BE49-F238E27FC236}">
                <a16:creationId xmlns:a16="http://schemas.microsoft.com/office/drawing/2014/main" id="{ECC6E513-AB8C-3C81-5303-1ECE93A13F9A}"/>
              </a:ext>
            </a:extLst>
          </p:cNvPr>
          <p:cNvSpPr>
            <a:spLocks noChangeArrowheads="1"/>
          </p:cNvSpPr>
          <p:nvPr/>
        </p:nvSpPr>
        <p:spPr bwMode="auto">
          <a:xfrm>
            <a:off x="7010400" y="4038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5" name="Rectangle 87">
            <a:extLst>
              <a:ext uri="{FF2B5EF4-FFF2-40B4-BE49-F238E27FC236}">
                <a16:creationId xmlns:a16="http://schemas.microsoft.com/office/drawing/2014/main" id="{15DD805E-EF8A-592E-751C-2DA38C5ABEE4}"/>
              </a:ext>
            </a:extLst>
          </p:cNvPr>
          <p:cNvSpPr>
            <a:spLocks noChangeArrowheads="1"/>
          </p:cNvSpPr>
          <p:nvPr/>
        </p:nvSpPr>
        <p:spPr bwMode="auto">
          <a:xfrm>
            <a:off x="6324600" y="4038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6" name="Rectangle 88">
            <a:extLst>
              <a:ext uri="{FF2B5EF4-FFF2-40B4-BE49-F238E27FC236}">
                <a16:creationId xmlns:a16="http://schemas.microsoft.com/office/drawing/2014/main" id="{F4953530-E313-0A9B-619B-F3708CDAA645}"/>
              </a:ext>
            </a:extLst>
          </p:cNvPr>
          <p:cNvSpPr>
            <a:spLocks noChangeArrowheads="1"/>
          </p:cNvSpPr>
          <p:nvPr/>
        </p:nvSpPr>
        <p:spPr bwMode="auto">
          <a:xfrm>
            <a:off x="5638800" y="4038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7" name="Rectangle 89">
            <a:extLst>
              <a:ext uri="{FF2B5EF4-FFF2-40B4-BE49-F238E27FC236}">
                <a16:creationId xmlns:a16="http://schemas.microsoft.com/office/drawing/2014/main" id="{F105B96F-5313-4F47-13CB-16E972491952}"/>
              </a:ext>
            </a:extLst>
          </p:cNvPr>
          <p:cNvSpPr>
            <a:spLocks noChangeArrowheads="1"/>
          </p:cNvSpPr>
          <p:nvPr/>
        </p:nvSpPr>
        <p:spPr bwMode="auto">
          <a:xfrm>
            <a:off x="15240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8" name="Rectangle 90">
            <a:extLst>
              <a:ext uri="{FF2B5EF4-FFF2-40B4-BE49-F238E27FC236}">
                <a16:creationId xmlns:a16="http://schemas.microsoft.com/office/drawing/2014/main" id="{996A7535-B568-46AC-04B2-47F3A9E6B197}"/>
              </a:ext>
            </a:extLst>
          </p:cNvPr>
          <p:cNvSpPr>
            <a:spLocks noChangeArrowheads="1"/>
          </p:cNvSpPr>
          <p:nvPr/>
        </p:nvSpPr>
        <p:spPr bwMode="auto">
          <a:xfrm>
            <a:off x="22098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9" name="Rectangle 91">
            <a:extLst>
              <a:ext uri="{FF2B5EF4-FFF2-40B4-BE49-F238E27FC236}">
                <a16:creationId xmlns:a16="http://schemas.microsoft.com/office/drawing/2014/main" id="{F850A2EE-E087-39DA-F9BD-D07581E56578}"/>
              </a:ext>
            </a:extLst>
          </p:cNvPr>
          <p:cNvSpPr>
            <a:spLocks noChangeArrowheads="1"/>
          </p:cNvSpPr>
          <p:nvPr/>
        </p:nvSpPr>
        <p:spPr bwMode="auto">
          <a:xfrm>
            <a:off x="28956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0" name="Rectangle 92">
            <a:extLst>
              <a:ext uri="{FF2B5EF4-FFF2-40B4-BE49-F238E27FC236}">
                <a16:creationId xmlns:a16="http://schemas.microsoft.com/office/drawing/2014/main" id="{D8839128-ACD5-8130-4F3F-260550D423A5}"/>
              </a:ext>
            </a:extLst>
          </p:cNvPr>
          <p:cNvSpPr>
            <a:spLocks noChangeArrowheads="1"/>
          </p:cNvSpPr>
          <p:nvPr/>
        </p:nvSpPr>
        <p:spPr bwMode="auto">
          <a:xfrm>
            <a:off x="3581400" y="33528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1" name="Text Box 93">
            <a:extLst>
              <a:ext uri="{FF2B5EF4-FFF2-40B4-BE49-F238E27FC236}">
                <a16:creationId xmlns:a16="http://schemas.microsoft.com/office/drawing/2014/main" id="{2174EB13-E66C-857F-650D-DB2D8E8196DE}"/>
              </a:ext>
            </a:extLst>
          </p:cNvPr>
          <p:cNvSpPr txBox="1">
            <a:spLocks noChangeArrowheads="1"/>
          </p:cNvSpPr>
          <p:nvPr/>
        </p:nvSpPr>
        <p:spPr bwMode="auto">
          <a:xfrm>
            <a:off x="22860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a:t>
            </a:r>
          </a:p>
        </p:txBody>
      </p:sp>
      <p:sp>
        <p:nvSpPr>
          <p:cNvPr id="22622" name="Text Box 94">
            <a:extLst>
              <a:ext uri="{FF2B5EF4-FFF2-40B4-BE49-F238E27FC236}">
                <a16:creationId xmlns:a16="http://schemas.microsoft.com/office/drawing/2014/main" id="{C759B78B-C5A5-1CE2-AB92-324E7384B79C}"/>
              </a:ext>
            </a:extLst>
          </p:cNvPr>
          <p:cNvSpPr txBox="1">
            <a:spLocks noChangeArrowheads="1"/>
          </p:cNvSpPr>
          <p:nvPr/>
        </p:nvSpPr>
        <p:spPr bwMode="auto">
          <a:xfrm>
            <a:off x="29718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O</a:t>
            </a:r>
          </a:p>
        </p:txBody>
      </p:sp>
      <p:sp>
        <p:nvSpPr>
          <p:cNvPr id="22623" name="Text Box 95">
            <a:extLst>
              <a:ext uri="{FF2B5EF4-FFF2-40B4-BE49-F238E27FC236}">
                <a16:creationId xmlns:a16="http://schemas.microsoft.com/office/drawing/2014/main" id="{BF9EED56-E948-A5D7-8DD5-C242AC932BD0}"/>
              </a:ext>
            </a:extLst>
          </p:cNvPr>
          <p:cNvSpPr txBox="1">
            <a:spLocks noChangeArrowheads="1"/>
          </p:cNvSpPr>
          <p:nvPr/>
        </p:nvSpPr>
        <p:spPr bwMode="auto">
          <a:xfrm>
            <a:off x="36576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N</a:t>
            </a:r>
          </a:p>
        </p:txBody>
      </p:sp>
      <p:sp>
        <p:nvSpPr>
          <p:cNvPr id="22624" name="Text Box 96">
            <a:extLst>
              <a:ext uri="{FF2B5EF4-FFF2-40B4-BE49-F238E27FC236}">
                <a16:creationId xmlns:a16="http://schemas.microsoft.com/office/drawing/2014/main" id="{31D9B164-E3DF-78B6-CA68-6D041C3A079E}"/>
              </a:ext>
            </a:extLst>
          </p:cNvPr>
          <p:cNvSpPr txBox="1">
            <a:spLocks noChangeArrowheads="1"/>
          </p:cNvSpPr>
          <p:nvPr/>
        </p:nvSpPr>
        <p:spPr bwMode="auto">
          <a:xfrm>
            <a:off x="43434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25" name="Text Box 97">
            <a:extLst>
              <a:ext uri="{FF2B5EF4-FFF2-40B4-BE49-F238E27FC236}">
                <a16:creationId xmlns:a16="http://schemas.microsoft.com/office/drawing/2014/main" id="{8FDDF7D7-B0A4-78AE-C92E-FF6D7893CBF5}"/>
              </a:ext>
            </a:extLst>
          </p:cNvPr>
          <p:cNvSpPr txBox="1">
            <a:spLocks noChangeArrowheads="1"/>
          </p:cNvSpPr>
          <p:nvPr/>
        </p:nvSpPr>
        <p:spPr bwMode="auto">
          <a:xfrm>
            <a:off x="50292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H</a:t>
            </a:r>
          </a:p>
        </p:txBody>
      </p:sp>
      <p:sp>
        <p:nvSpPr>
          <p:cNvPr id="22626" name="Text Box 98">
            <a:extLst>
              <a:ext uri="{FF2B5EF4-FFF2-40B4-BE49-F238E27FC236}">
                <a16:creationId xmlns:a16="http://schemas.microsoft.com/office/drawing/2014/main" id="{A37104D1-2B25-328E-B6C6-A4A0A4978FB2}"/>
              </a:ext>
            </a:extLst>
          </p:cNvPr>
          <p:cNvSpPr txBox="1">
            <a:spLocks noChangeArrowheads="1"/>
          </p:cNvSpPr>
          <p:nvPr/>
        </p:nvSpPr>
        <p:spPr bwMode="auto">
          <a:xfrm>
            <a:off x="57150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R</a:t>
            </a:r>
          </a:p>
        </p:txBody>
      </p:sp>
      <p:sp>
        <p:nvSpPr>
          <p:cNvPr id="22627" name="Text Box 99">
            <a:extLst>
              <a:ext uri="{FF2B5EF4-FFF2-40B4-BE49-F238E27FC236}">
                <a16:creationId xmlns:a16="http://schemas.microsoft.com/office/drawing/2014/main" id="{A9AF4D0B-FE41-6971-0D76-08EA6FC57C6A}"/>
              </a:ext>
            </a:extLst>
          </p:cNvPr>
          <p:cNvSpPr txBox="1">
            <a:spLocks noChangeArrowheads="1"/>
          </p:cNvSpPr>
          <p:nvPr/>
        </p:nvSpPr>
        <p:spPr bwMode="auto">
          <a:xfrm>
            <a:off x="16002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S</a:t>
            </a:r>
          </a:p>
        </p:txBody>
      </p:sp>
      <p:sp>
        <p:nvSpPr>
          <p:cNvPr id="22628" name="Rectangle 100">
            <a:extLst>
              <a:ext uri="{FF2B5EF4-FFF2-40B4-BE49-F238E27FC236}">
                <a16:creationId xmlns:a16="http://schemas.microsoft.com/office/drawing/2014/main" id="{AE20FD14-A4A8-A9B8-C9CF-68487F251BBA}"/>
              </a:ext>
            </a:extLst>
          </p:cNvPr>
          <p:cNvSpPr>
            <a:spLocks noChangeArrowheads="1"/>
          </p:cNvSpPr>
          <p:nvPr/>
        </p:nvSpPr>
        <p:spPr bwMode="auto">
          <a:xfrm>
            <a:off x="2209800" y="4724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9" name="Rectangle 101">
            <a:extLst>
              <a:ext uri="{FF2B5EF4-FFF2-40B4-BE49-F238E27FC236}">
                <a16:creationId xmlns:a16="http://schemas.microsoft.com/office/drawing/2014/main" id="{1A9E3DD7-32A0-FEE8-33CB-EBB9CFDE2C1B}"/>
              </a:ext>
            </a:extLst>
          </p:cNvPr>
          <p:cNvSpPr>
            <a:spLocks noChangeArrowheads="1"/>
          </p:cNvSpPr>
          <p:nvPr/>
        </p:nvSpPr>
        <p:spPr bwMode="auto">
          <a:xfrm>
            <a:off x="2895600" y="4724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 name="Rectangle 102">
            <a:extLst>
              <a:ext uri="{FF2B5EF4-FFF2-40B4-BE49-F238E27FC236}">
                <a16:creationId xmlns:a16="http://schemas.microsoft.com/office/drawing/2014/main" id="{BEB9F76F-4B3C-9F98-26A5-4003E75150B8}"/>
              </a:ext>
            </a:extLst>
          </p:cNvPr>
          <p:cNvSpPr>
            <a:spLocks noChangeArrowheads="1"/>
          </p:cNvSpPr>
          <p:nvPr/>
        </p:nvSpPr>
        <p:spPr bwMode="auto">
          <a:xfrm>
            <a:off x="4953000" y="4038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 name="Rectangle 103">
            <a:extLst>
              <a:ext uri="{FF2B5EF4-FFF2-40B4-BE49-F238E27FC236}">
                <a16:creationId xmlns:a16="http://schemas.microsoft.com/office/drawing/2014/main" id="{C5AF4966-C4A4-707E-D791-44810B8A3547}"/>
              </a:ext>
            </a:extLst>
          </p:cNvPr>
          <p:cNvSpPr>
            <a:spLocks noChangeArrowheads="1"/>
          </p:cNvSpPr>
          <p:nvPr/>
        </p:nvSpPr>
        <p:spPr bwMode="auto">
          <a:xfrm>
            <a:off x="8382000" y="40386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 name="Text Box 104">
            <a:extLst>
              <a:ext uri="{FF2B5EF4-FFF2-40B4-BE49-F238E27FC236}">
                <a16:creationId xmlns:a16="http://schemas.microsoft.com/office/drawing/2014/main" id="{89D6B74B-35C1-4916-EFE6-D9C80CF90CC7}"/>
              </a:ext>
            </a:extLst>
          </p:cNvPr>
          <p:cNvSpPr txBox="1">
            <a:spLocks noChangeArrowheads="1"/>
          </p:cNvSpPr>
          <p:nvPr/>
        </p:nvSpPr>
        <p:spPr bwMode="auto">
          <a:xfrm>
            <a:off x="43434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W</a:t>
            </a:r>
          </a:p>
        </p:txBody>
      </p:sp>
      <p:sp>
        <p:nvSpPr>
          <p:cNvPr id="22633" name="Text Box 105">
            <a:extLst>
              <a:ext uri="{FF2B5EF4-FFF2-40B4-BE49-F238E27FC236}">
                <a16:creationId xmlns:a16="http://schemas.microsoft.com/office/drawing/2014/main" id="{34618110-92FB-7DBF-DE3F-B11805D6617C}"/>
              </a:ext>
            </a:extLst>
          </p:cNvPr>
          <p:cNvSpPr txBox="1">
            <a:spLocks noChangeArrowheads="1"/>
          </p:cNvSpPr>
          <p:nvPr/>
        </p:nvSpPr>
        <p:spPr bwMode="auto">
          <a:xfrm>
            <a:off x="64008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A</a:t>
            </a:r>
          </a:p>
        </p:txBody>
      </p:sp>
      <p:sp>
        <p:nvSpPr>
          <p:cNvPr id="22634" name="Text Box 106">
            <a:extLst>
              <a:ext uri="{FF2B5EF4-FFF2-40B4-BE49-F238E27FC236}">
                <a16:creationId xmlns:a16="http://schemas.microsoft.com/office/drawing/2014/main" id="{6BED462B-12FA-16B7-314A-72B6A201A919}"/>
              </a:ext>
            </a:extLst>
          </p:cNvPr>
          <p:cNvSpPr txBox="1">
            <a:spLocks noChangeArrowheads="1"/>
          </p:cNvSpPr>
          <p:nvPr/>
        </p:nvSpPr>
        <p:spPr bwMode="auto">
          <a:xfrm>
            <a:off x="84582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D</a:t>
            </a:r>
          </a:p>
        </p:txBody>
      </p:sp>
      <p:sp>
        <p:nvSpPr>
          <p:cNvPr id="22635" name="Text Box 107">
            <a:extLst>
              <a:ext uri="{FF2B5EF4-FFF2-40B4-BE49-F238E27FC236}">
                <a16:creationId xmlns:a16="http://schemas.microsoft.com/office/drawing/2014/main" id="{831420F6-7222-EC91-A3B2-8EAEC3F53C65}"/>
              </a:ext>
            </a:extLst>
          </p:cNvPr>
          <p:cNvSpPr txBox="1">
            <a:spLocks noChangeArrowheads="1"/>
          </p:cNvSpPr>
          <p:nvPr/>
        </p:nvSpPr>
        <p:spPr bwMode="auto">
          <a:xfrm>
            <a:off x="70866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M</a:t>
            </a:r>
          </a:p>
        </p:txBody>
      </p:sp>
      <p:sp>
        <p:nvSpPr>
          <p:cNvPr id="22636" name="Text Box 108">
            <a:extLst>
              <a:ext uri="{FF2B5EF4-FFF2-40B4-BE49-F238E27FC236}">
                <a16:creationId xmlns:a16="http://schemas.microsoft.com/office/drawing/2014/main" id="{028E31B2-D32C-A487-C4C0-F31DD6D6C3D9}"/>
              </a:ext>
            </a:extLst>
          </p:cNvPr>
          <p:cNvSpPr txBox="1">
            <a:spLocks noChangeArrowheads="1"/>
          </p:cNvSpPr>
          <p:nvPr/>
        </p:nvSpPr>
        <p:spPr bwMode="auto">
          <a:xfrm>
            <a:off x="77724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I</a:t>
            </a:r>
          </a:p>
        </p:txBody>
      </p:sp>
      <p:sp>
        <p:nvSpPr>
          <p:cNvPr id="22637" name="Rectangle 109">
            <a:extLst>
              <a:ext uri="{FF2B5EF4-FFF2-40B4-BE49-F238E27FC236}">
                <a16:creationId xmlns:a16="http://schemas.microsoft.com/office/drawing/2014/main" id="{8B8AAAD1-7BB2-1683-E44D-77D4E3F17D8D}"/>
              </a:ext>
            </a:extLst>
          </p:cNvPr>
          <p:cNvSpPr>
            <a:spLocks noChangeArrowheads="1"/>
          </p:cNvSpPr>
          <p:nvPr/>
        </p:nvSpPr>
        <p:spPr bwMode="auto">
          <a:xfrm>
            <a:off x="3581400" y="4724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 name="Rectangle 110">
            <a:extLst>
              <a:ext uri="{FF2B5EF4-FFF2-40B4-BE49-F238E27FC236}">
                <a16:creationId xmlns:a16="http://schemas.microsoft.com/office/drawing/2014/main" id="{539C79B4-F1EE-06C1-CFBF-B07F9ECA30F3}"/>
              </a:ext>
            </a:extLst>
          </p:cNvPr>
          <p:cNvSpPr>
            <a:spLocks noChangeArrowheads="1"/>
          </p:cNvSpPr>
          <p:nvPr/>
        </p:nvSpPr>
        <p:spPr bwMode="auto">
          <a:xfrm>
            <a:off x="4267200" y="4724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 name="Rectangle 111">
            <a:extLst>
              <a:ext uri="{FF2B5EF4-FFF2-40B4-BE49-F238E27FC236}">
                <a16:creationId xmlns:a16="http://schemas.microsoft.com/office/drawing/2014/main" id="{ECFC7407-7FB2-42BB-08DD-5C0D76C25D6E}"/>
              </a:ext>
            </a:extLst>
          </p:cNvPr>
          <p:cNvSpPr>
            <a:spLocks noChangeArrowheads="1"/>
          </p:cNvSpPr>
          <p:nvPr/>
        </p:nvSpPr>
        <p:spPr bwMode="auto">
          <a:xfrm>
            <a:off x="6324600" y="4724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 name="Rectangle 112">
            <a:extLst>
              <a:ext uri="{FF2B5EF4-FFF2-40B4-BE49-F238E27FC236}">
                <a16:creationId xmlns:a16="http://schemas.microsoft.com/office/drawing/2014/main" id="{F3ABF175-7679-AD12-EFC7-DACF684978E2}"/>
              </a:ext>
            </a:extLst>
          </p:cNvPr>
          <p:cNvSpPr>
            <a:spLocks noChangeArrowheads="1"/>
          </p:cNvSpPr>
          <p:nvPr/>
        </p:nvSpPr>
        <p:spPr bwMode="auto">
          <a:xfrm>
            <a:off x="4953000" y="47244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 name="Rectangle 113">
            <a:extLst>
              <a:ext uri="{FF2B5EF4-FFF2-40B4-BE49-F238E27FC236}">
                <a16:creationId xmlns:a16="http://schemas.microsoft.com/office/drawing/2014/main" id="{53846671-E85C-207B-1F7C-D23CDF653E5C}"/>
              </a:ext>
            </a:extLst>
          </p:cNvPr>
          <p:cNvSpPr>
            <a:spLocks noChangeArrowheads="1"/>
          </p:cNvSpPr>
          <p:nvPr/>
        </p:nvSpPr>
        <p:spPr bwMode="auto">
          <a:xfrm>
            <a:off x="5638800" y="4724400"/>
            <a:ext cx="685800" cy="685800"/>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 name="Rectangle 114">
            <a:extLst>
              <a:ext uri="{FF2B5EF4-FFF2-40B4-BE49-F238E27FC236}">
                <a16:creationId xmlns:a16="http://schemas.microsoft.com/office/drawing/2014/main" id="{3A714374-85CA-C18F-CCA2-BA973F4E7EFE}"/>
              </a:ext>
            </a:extLst>
          </p:cNvPr>
          <p:cNvSpPr>
            <a:spLocks noChangeArrowheads="1"/>
          </p:cNvSpPr>
          <p:nvPr/>
        </p:nvSpPr>
        <p:spPr bwMode="auto">
          <a:xfrm>
            <a:off x="4267200" y="4038600"/>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 name="Text Box 115">
            <a:extLst>
              <a:ext uri="{FF2B5EF4-FFF2-40B4-BE49-F238E27FC236}">
                <a16:creationId xmlns:a16="http://schemas.microsoft.com/office/drawing/2014/main" id="{EDDF3BF4-4979-E3A1-0345-265373055E1B}"/>
              </a:ext>
            </a:extLst>
          </p:cNvPr>
          <p:cNvSpPr txBox="1">
            <a:spLocks noChangeArrowheads="1"/>
          </p:cNvSpPr>
          <p:nvPr/>
        </p:nvSpPr>
        <p:spPr bwMode="auto">
          <a:xfrm>
            <a:off x="50292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44" name="Text Box 116">
            <a:extLst>
              <a:ext uri="{FF2B5EF4-FFF2-40B4-BE49-F238E27FC236}">
                <a16:creationId xmlns:a16="http://schemas.microsoft.com/office/drawing/2014/main" id="{B3C8A99D-9F20-5873-435A-A2343DCDD474}"/>
              </a:ext>
            </a:extLst>
          </p:cNvPr>
          <p:cNvSpPr txBox="1">
            <a:spLocks noChangeArrowheads="1"/>
          </p:cNvSpPr>
          <p:nvPr/>
        </p:nvSpPr>
        <p:spPr bwMode="auto">
          <a:xfrm>
            <a:off x="57150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S</a:t>
            </a:r>
          </a:p>
        </p:txBody>
      </p:sp>
      <p:sp>
        <p:nvSpPr>
          <p:cNvPr id="22645" name="Text Box 117">
            <a:extLst>
              <a:ext uri="{FF2B5EF4-FFF2-40B4-BE49-F238E27FC236}">
                <a16:creationId xmlns:a16="http://schemas.microsoft.com/office/drawing/2014/main" id="{14D68386-7227-7841-0465-059DDFB3D170}"/>
              </a:ext>
            </a:extLst>
          </p:cNvPr>
          <p:cNvSpPr txBox="1">
            <a:spLocks noChangeArrowheads="1"/>
          </p:cNvSpPr>
          <p:nvPr/>
        </p:nvSpPr>
        <p:spPr bwMode="auto">
          <a:xfrm>
            <a:off x="43434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P</a:t>
            </a:r>
          </a:p>
        </p:txBody>
      </p:sp>
      <p:sp>
        <p:nvSpPr>
          <p:cNvPr id="22646" name="Text Box 118">
            <a:extLst>
              <a:ext uri="{FF2B5EF4-FFF2-40B4-BE49-F238E27FC236}">
                <a16:creationId xmlns:a16="http://schemas.microsoft.com/office/drawing/2014/main" id="{363930CB-4D8D-6F0D-E706-17BCAE5074F1}"/>
              </a:ext>
            </a:extLst>
          </p:cNvPr>
          <p:cNvSpPr txBox="1">
            <a:spLocks noChangeArrowheads="1"/>
          </p:cNvSpPr>
          <p:nvPr/>
        </p:nvSpPr>
        <p:spPr bwMode="auto">
          <a:xfrm>
            <a:off x="50292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Y</a:t>
            </a:r>
          </a:p>
        </p:txBody>
      </p:sp>
      <p:sp>
        <p:nvSpPr>
          <p:cNvPr id="22647" name="Text Box 119">
            <a:extLst>
              <a:ext uri="{FF2B5EF4-FFF2-40B4-BE49-F238E27FC236}">
                <a16:creationId xmlns:a16="http://schemas.microsoft.com/office/drawing/2014/main" id="{7774A8D0-DD37-B3D9-6B4C-14B20316B53B}"/>
              </a:ext>
            </a:extLst>
          </p:cNvPr>
          <p:cNvSpPr txBox="1">
            <a:spLocks noChangeArrowheads="1"/>
          </p:cNvSpPr>
          <p:nvPr/>
        </p:nvSpPr>
        <p:spPr bwMode="auto">
          <a:xfrm>
            <a:off x="36576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48" name="Text Box 120">
            <a:extLst>
              <a:ext uri="{FF2B5EF4-FFF2-40B4-BE49-F238E27FC236}">
                <a16:creationId xmlns:a16="http://schemas.microsoft.com/office/drawing/2014/main" id="{4B6F4380-6812-C102-D478-50FA59DEFFA7}"/>
              </a:ext>
            </a:extLst>
          </p:cNvPr>
          <p:cNvSpPr txBox="1">
            <a:spLocks noChangeArrowheads="1"/>
          </p:cNvSpPr>
          <p:nvPr/>
        </p:nvSpPr>
        <p:spPr bwMode="auto">
          <a:xfrm>
            <a:off x="29718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V</a:t>
            </a:r>
          </a:p>
        </p:txBody>
      </p:sp>
      <p:sp>
        <p:nvSpPr>
          <p:cNvPr id="22649" name="Text Box 121">
            <a:extLst>
              <a:ext uri="{FF2B5EF4-FFF2-40B4-BE49-F238E27FC236}">
                <a16:creationId xmlns:a16="http://schemas.microsoft.com/office/drawing/2014/main" id="{BCCB1EAE-47CB-9C7A-0251-B3BC06414709}"/>
              </a:ext>
            </a:extLst>
          </p:cNvPr>
          <p:cNvSpPr txBox="1">
            <a:spLocks noChangeArrowheads="1"/>
          </p:cNvSpPr>
          <p:nvPr/>
        </p:nvSpPr>
        <p:spPr bwMode="auto">
          <a:xfrm>
            <a:off x="22860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50" name="Text Box 122">
            <a:extLst>
              <a:ext uri="{FF2B5EF4-FFF2-40B4-BE49-F238E27FC236}">
                <a16:creationId xmlns:a16="http://schemas.microsoft.com/office/drawing/2014/main" id="{5C2B6FDA-4A06-A866-9815-05835023D078}"/>
              </a:ext>
            </a:extLst>
          </p:cNvPr>
          <p:cNvSpPr txBox="1">
            <a:spLocks noChangeArrowheads="1"/>
          </p:cNvSpPr>
          <p:nvPr/>
        </p:nvSpPr>
        <p:spPr bwMode="auto">
          <a:xfrm>
            <a:off x="64008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T</a:t>
            </a:r>
          </a:p>
        </p:txBody>
      </p:sp>
      <p:sp>
        <p:nvSpPr>
          <p:cNvPr id="22651" name="Text Box 123">
            <a:extLst>
              <a:ext uri="{FF2B5EF4-FFF2-40B4-BE49-F238E27FC236}">
                <a16:creationId xmlns:a16="http://schemas.microsoft.com/office/drawing/2014/main" id="{00913412-B16F-69F4-95EA-7EC0B17009C3}"/>
              </a:ext>
            </a:extLst>
          </p:cNvPr>
          <p:cNvSpPr txBox="1">
            <a:spLocks noChangeArrowheads="1"/>
          </p:cNvSpPr>
          <p:nvPr/>
        </p:nvSpPr>
        <p:spPr bwMode="auto">
          <a:xfrm>
            <a:off x="43434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R</a:t>
            </a:r>
          </a:p>
        </p:txBody>
      </p:sp>
      <p:sp>
        <p:nvSpPr>
          <p:cNvPr id="22652" name="Oval 124">
            <a:extLst>
              <a:ext uri="{FF2B5EF4-FFF2-40B4-BE49-F238E27FC236}">
                <a16:creationId xmlns:a16="http://schemas.microsoft.com/office/drawing/2014/main" id="{2E2C47D4-179A-1F5C-B55D-7EEB1C99A632}"/>
              </a:ext>
            </a:extLst>
          </p:cNvPr>
          <p:cNvSpPr>
            <a:spLocks noChangeArrowheads="1"/>
          </p:cNvSpPr>
          <p:nvPr/>
        </p:nvSpPr>
        <p:spPr bwMode="auto">
          <a:xfrm>
            <a:off x="152400" y="609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1</a:t>
            </a:r>
          </a:p>
        </p:txBody>
      </p:sp>
      <p:sp>
        <p:nvSpPr>
          <p:cNvPr id="22653" name="Oval 125">
            <a:extLst>
              <a:ext uri="{FF2B5EF4-FFF2-40B4-BE49-F238E27FC236}">
                <a16:creationId xmlns:a16="http://schemas.microsoft.com/office/drawing/2014/main" id="{0D8FE660-75A9-3B09-3060-DA85F37377B1}"/>
              </a:ext>
            </a:extLst>
          </p:cNvPr>
          <p:cNvSpPr>
            <a:spLocks noChangeArrowheads="1"/>
          </p:cNvSpPr>
          <p:nvPr/>
        </p:nvSpPr>
        <p:spPr bwMode="auto">
          <a:xfrm>
            <a:off x="152400" y="1371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2</a:t>
            </a:r>
          </a:p>
        </p:txBody>
      </p:sp>
      <p:sp>
        <p:nvSpPr>
          <p:cNvPr id="22654" name="Oval 126">
            <a:extLst>
              <a:ext uri="{FF2B5EF4-FFF2-40B4-BE49-F238E27FC236}">
                <a16:creationId xmlns:a16="http://schemas.microsoft.com/office/drawing/2014/main" id="{C1F61640-0436-09BD-A4BD-ABD40634AF18}"/>
              </a:ext>
            </a:extLst>
          </p:cNvPr>
          <p:cNvSpPr>
            <a:spLocks noChangeArrowheads="1"/>
          </p:cNvSpPr>
          <p:nvPr/>
        </p:nvSpPr>
        <p:spPr bwMode="auto">
          <a:xfrm>
            <a:off x="152400" y="2133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3</a:t>
            </a:r>
          </a:p>
        </p:txBody>
      </p:sp>
      <p:sp>
        <p:nvSpPr>
          <p:cNvPr id="22655" name="Oval 127">
            <a:extLst>
              <a:ext uri="{FF2B5EF4-FFF2-40B4-BE49-F238E27FC236}">
                <a16:creationId xmlns:a16="http://schemas.microsoft.com/office/drawing/2014/main" id="{885FA674-E2B3-2EFD-6B31-FE205767CC96}"/>
              </a:ext>
            </a:extLst>
          </p:cNvPr>
          <p:cNvSpPr>
            <a:spLocks noChangeArrowheads="1"/>
          </p:cNvSpPr>
          <p:nvPr/>
        </p:nvSpPr>
        <p:spPr bwMode="auto">
          <a:xfrm>
            <a:off x="152400" y="28194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4</a:t>
            </a:r>
          </a:p>
        </p:txBody>
      </p:sp>
      <p:sp>
        <p:nvSpPr>
          <p:cNvPr id="22656" name="Oval 128">
            <a:extLst>
              <a:ext uri="{FF2B5EF4-FFF2-40B4-BE49-F238E27FC236}">
                <a16:creationId xmlns:a16="http://schemas.microsoft.com/office/drawing/2014/main" id="{896D714C-D9D6-9204-F284-750E8889F440}"/>
              </a:ext>
            </a:extLst>
          </p:cNvPr>
          <p:cNvSpPr>
            <a:spLocks noChangeArrowheads="1"/>
          </p:cNvSpPr>
          <p:nvPr/>
        </p:nvSpPr>
        <p:spPr bwMode="auto">
          <a:xfrm>
            <a:off x="228600" y="35814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5</a:t>
            </a:r>
          </a:p>
        </p:txBody>
      </p:sp>
      <p:sp>
        <p:nvSpPr>
          <p:cNvPr id="22657" name="Oval 129">
            <a:extLst>
              <a:ext uri="{FF2B5EF4-FFF2-40B4-BE49-F238E27FC236}">
                <a16:creationId xmlns:a16="http://schemas.microsoft.com/office/drawing/2014/main" id="{DCC127C7-1AD3-27C8-2865-A1B6619A1240}"/>
              </a:ext>
            </a:extLst>
          </p:cNvPr>
          <p:cNvSpPr>
            <a:spLocks noChangeArrowheads="1"/>
          </p:cNvSpPr>
          <p:nvPr/>
        </p:nvSpPr>
        <p:spPr bwMode="auto">
          <a:xfrm>
            <a:off x="228600" y="43434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6</a:t>
            </a:r>
          </a:p>
        </p:txBody>
      </p:sp>
      <p:sp>
        <p:nvSpPr>
          <p:cNvPr id="22658" name="Oval 130">
            <a:extLst>
              <a:ext uri="{FF2B5EF4-FFF2-40B4-BE49-F238E27FC236}">
                <a16:creationId xmlns:a16="http://schemas.microsoft.com/office/drawing/2014/main" id="{C1C23B1B-7B81-9B87-4854-A193B411BB31}"/>
              </a:ext>
            </a:extLst>
          </p:cNvPr>
          <p:cNvSpPr>
            <a:spLocks noChangeArrowheads="1"/>
          </p:cNvSpPr>
          <p:nvPr/>
        </p:nvSpPr>
        <p:spPr bwMode="auto">
          <a:xfrm>
            <a:off x="228600" y="50292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7</a:t>
            </a:r>
          </a:p>
        </p:txBody>
      </p:sp>
      <p:sp>
        <p:nvSpPr>
          <p:cNvPr id="22659" name="AutoShape 131">
            <a:extLst>
              <a:ext uri="{FF2B5EF4-FFF2-40B4-BE49-F238E27FC236}">
                <a16:creationId xmlns:a16="http://schemas.microsoft.com/office/drawing/2014/main" id="{FDED9D5F-B0D7-E7C3-35A7-E6CD0BBD80E7}"/>
              </a:ext>
            </a:extLst>
          </p:cNvPr>
          <p:cNvSpPr>
            <a:spLocks noChangeArrowheads="1"/>
          </p:cNvSpPr>
          <p:nvPr/>
        </p:nvSpPr>
        <p:spPr bwMode="auto">
          <a:xfrm>
            <a:off x="7696200" y="5410200"/>
            <a:ext cx="1295400" cy="762000"/>
          </a:xfrm>
          <a:prstGeom prst="horizontalScroll">
            <a:avLst>
              <a:gd name="adj" fmla="val 125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Column</a:t>
            </a:r>
          </a:p>
        </p:txBody>
      </p:sp>
      <p:sp>
        <p:nvSpPr>
          <p:cNvPr id="22660" name="Text Box 132">
            <a:extLst>
              <a:ext uri="{FF2B5EF4-FFF2-40B4-BE49-F238E27FC236}">
                <a16:creationId xmlns:a16="http://schemas.microsoft.com/office/drawing/2014/main" id="{B4E4DE72-495A-79F9-FB8A-85774AAE3228}"/>
              </a:ext>
            </a:extLst>
          </p:cNvPr>
          <p:cNvSpPr txBox="1">
            <a:spLocks noChangeArrowheads="1"/>
          </p:cNvSpPr>
          <p:nvPr/>
        </p:nvSpPr>
        <p:spPr bwMode="auto">
          <a:xfrm>
            <a:off x="1219200" y="5638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It is the only human built and can be seen from the Moon</a:t>
            </a:r>
          </a:p>
        </p:txBody>
      </p:sp>
      <p:sp>
        <p:nvSpPr>
          <p:cNvPr id="22661" name="AutoShape 133">
            <a:extLst>
              <a:ext uri="{FF2B5EF4-FFF2-40B4-BE49-F238E27FC236}">
                <a16:creationId xmlns:a16="http://schemas.microsoft.com/office/drawing/2014/main" id="{14615B4D-2DA7-3359-1A4B-727B600D1599}"/>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a:t>
            </a:r>
          </a:p>
        </p:txBody>
      </p:sp>
      <p:sp>
        <p:nvSpPr>
          <p:cNvPr id="22662" name="AutoShape 134">
            <a:extLst>
              <a:ext uri="{FF2B5EF4-FFF2-40B4-BE49-F238E27FC236}">
                <a16:creationId xmlns:a16="http://schemas.microsoft.com/office/drawing/2014/main" id="{097672E1-BCFE-92DB-3221-CBA4E06C4FE1}"/>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2</a:t>
            </a:r>
          </a:p>
        </p:txBody>
      </p:sp>
      <p:sp>
        <p:nvSpPr>
          <p:cNvPr id="22663" name="AutoShape 135">
            <a:extLst>
              <a:ext uri="{FF2B5EF4-FFF2-40B4-BE49-F238E27FC236}">
                <a16:creationId xmlns:a16="http://schemas.microsoft.com/office/drawing/2014/main" id="{537D642C-5ADD-F476-54C7-30BA8982FC82}"/>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3</a:t>
            </a:r>
          </a:p>
        </p:txBody>
      </p:sp>
      <p:sp>
        <p:nvSpPr>
          <p:cNvPr id="22664" name="AutoShape 136">
            <a:extLst>
              <a:ext uri="{FF2B5EF4-FFF2-40B4-BE49-F238E27FC236}">
                <a16:creationId xmlns:a16="http://schemas.microsoft.com/office/drawing/2014/main" id="{3A261952-B3CD-77D4-D1EB-09D083F01F5D}"/>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4</a:t>
            </a:r>
          </a:p>
        </p:txBody>
      </p:sp>
      <p:sp>
        <p:nvSpPr>
          <p:cNvPr id="22665" name="AutoShape 137">
            <a:extLst>
              <a:ext uri="{FF2B5EF4-FFF2-40B4-BE49-F238E27FC236}">
                <a16:creationId xmlns:a16="http://schemas.microsoft.com/office/drawing/2014/main" id="{B3258003-8779-A94F-C518-60046E179E44}"/>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5</a:t>
            </a:r>
          </a:p>
        </p:txBody>
      </p:sp>
      <p:sp>
        <p:nvSpPr>
          <p:cNvPr id="22666" name="AutoShape 138">
            <a:extLst>
              <a:ext uri="{FF2B5EF4-FFF2-40B4-BE49-F238E27FC236}">
                <a16:creationId xmlns:a16="http://schemas.microsoft.com/office/drawing/2014/main" id="{E37DDD17-9BA1-540D-B3C6-691A4FF2C571}"/>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6</a:t>
            </a:r>
          </a:p>
        </p:txBody>
      </p:sp>
      <p:sp>
        <p:nvSpPr>
          <p:cNvPr id="22667" name="AutoShape 139">
            <a:extLst>
              <a:ext uri="{FF2B5EF4-FFF2-40B4-BE49-F238E27FC236}">
                <a16:creationId xmlns:a16="http://schemas.microsoft.com/office/drawing/2014/main" id="{BCA47785-10C3-7711-E14F-984BBB8FA91B}"/>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7</a:t>
            </a:r>
          </a:p>
        </p:txBody>
      </p:sp>
      <p:sp>
        <p:nvSpPr>
          <p:cNvPr id="22668" name="AutoShape 140">
            <a:extLst>
              <a:ext uri="{FF2B5EF4-FFF2-40B4-BE49-F238E27FC236}">
                <a16:creationId xmlns:a16="http://schemas.microsoft.com/office/drawing/2014/main" id="{38E5C988-DC37-6EF1-C39C-68C9D7C9D05F}"/>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8</a:t>
            </a:r>
          </a:p>
        </p:txBody>
      </p:sp>
      <p:sp>
        <p:nvSpPr>
          <p:cNvPr id="22669" name="AutoShape 141">
            <a:extLst>
              <a:ext uri="{FF2B5EF4-FFF2-40B4-BE49-F238E27FC236}">
                <a16:creationId xmlns:a16="http://schemas.microsoft.com/office/drawing/2014/main" id="{34B8CF65-B62D-94A2-D692-2F6D69F3F046}"/>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9</a:t>
            </a:r>
          </a:p>
        </p:txBody>
      </p:sp>
      <p:sp>
        <p:nvSpPr>
          <p:cNvPr id="22670" name="AutoShape 142">
            <a:extLst>
              <a:ext uri="{FF2B5EF4-FFF2-40B4-BE49-F238E27FC236}">
                <a16:creationId xmlns:a16="http://schemas.microsoft.com/office/drawing/2014/main" id="{ACFD4718-62E4-9622-DAC7-E072C3DD44BC}"/>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10</a:t>
            </a:r>
          </a:p>
        </p:txBody>
      </p:sp>
      <p:sp>
        <p:nvSpPr>
          <p:cNvPr id="22671" name="AutoShape 143">
            <a:extLst>
              <a:ext uri="{FF2B5EF4-FFF2-40B4-BE49-F238E27FC236}">
                <a16:creationId xmlns:a16="http://schemas.microsoft.com/office/drawing/2014/main" id="{2C15871E-C2F3-A9EE-A63B-4CAE10F335E6}"/>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11</a:t>
            </a:r>
          </a:p>
        </p:txBody>
      </p:sp>
      <p:sp>
        <p:nvSpPr>
          <p:cNvPr id="22672" name="AutoShape 144">
            <a:extLst>
              <a:ext uri="{FF2B5EF4-FFF2-40B4-BE49-F238E27FC236}">
                <a16:creationId xmlns:a16="http://schemas.microsoft.com/office/drawing/2014/main" id="{EE732C25-8C2E-5CC9-3793-19E90266C1E0}"/>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12</a:t>
            </a:r>
          </a:p>
        </p:txBody>
      </p:sp>
      <p:sp>
        <p:nvSpPr>
          <p:cNvPr id="22673" name="AutoShape 145">
            <a:extLst>
              <a:ext uri="{FF2B5EF4-FFF2-40B4-BE49-F238E27FC236}">
                <a16:creationId xmlns:a16="http://schemas.microsoft.com/office/drawing/2014/main" id="{2A488A43-A7AA-DB46-45BD-C4F40B6D5010}"/>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13</a:t>
            </a:r>
          </a:p>
        </p:txBody>
      </p:sp>
      <p:sp>
        <p:nvSpPr>
          <p:cNvPr id="22674" name="AutoShape 146">
            <a:extLst>
              <a:ext uri="{FF2B5EF4-FFF2-40B4-BE49-F238E27FC236}">
                <a16:creationId xmlns:a16="http://schemas.microsoft.com/office/drawing/2014/main" id="{97A1D478-63D9-636F-A521-24CBB59A295E}"/>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14</a:t>
            </a:r>
          </a:p>
        </p:txBody>
      </p:sp>
      <p:sp>
        <p:nvSpPr>
          <p:cNvPr id="22675" name="AutoShape 147">
            <a:extLst>
              <a:ext uri="{FF2B5EF4-FFF2-40B4-BE49-F238E27FC236}">
                <a16:creationId xmlns:a16="http://schemas.microsoft.com/office/drawing/2014/main" id="{01574A2F-6B98-2BB7-6883-815D499141E3}"/>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15</a:t>
            </a:r>
          </a:p>
        </p:txBody>
      </p:sp>
      <p:sp>
        <p:nvSpPr>
          <p:cNvPr id="22676" name="AutoShape 148">
            <a:extLst>
              <a:ext uri="{FF2B5EF4-FFF2-40B4-BE49-F238E27FC236}">
                <a16:creationId xmlns:a16="http://schemas.microsoft.com/office/drawing/2014/main" id="{EAB717AC-2D49-DBA9-E02B-69105320897E}"/>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16</a:t>
            </a:r>
          </a:p>
        </p:txBody>
      </p:sp>
      <p:sp>
        <p:nvSpPr>
          <p:cNvPr id="22677" name="AutoShape 149">
            <a:extLst>
              <a:ext uri="{FF2B5EF4-FFF2-40B4-BE49-F238E27FC236}">
                <a16:creationId xmlns:a16="http://schemas.microsoft.com/office/drawing/2014/main" id="{60F80547-E2E4-56BF-F965-E4094439E9CE}"/>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17</a:t>
            </a:r>
          </a:p>
        </p:txBody>
      </p:sp>
      <p:sp>
        <p:nvSpPr>
          <p:cNvPr id="22678" name="AutoShape 150">
            <a:extLst>
              <a:ext uri="{FF2B5EF4-FFF2-40B4-BE49-F238E27FC236}">
                <a16:creationId xmlns:a16="http://schemas.microsoft.com/office/drawing/2014/main" id="{FAC3362E-7A74-F542-85B3-6B5919818085}"/>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18</a:t>
            </a:r>
          </a:p>
        </p:txBody>
      </p:sp>
      <p:sp>
        <p:nvSpPr>
          <p:cNvPr id="22679" name="AutoShape 151">
            <a:extLst>
              <a:ext uri="{FF2B5EF4-FFF2-40B4-BE49-F238E27FC236}">
                <a16:creationId xmlns:a16="http://schemas.microsoft.com/office/drawing/2014/main" id="{774651C7-515B-3987-4A63-21896EDDC3C1}"/>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19</a:t>
            </a:r>
          </a:p>
        </p:txBody>
      </p:sp>
      <p:sp>
        <p:nvSpPr>
          <p:cNvPr id="22680" name="AutoShape 152">
            <a:extLst>
              <a:ext uri="{FF2B5EF4-FFF2-40B4-BE49-F238E27FC236}">
                <a16:creationId xmlns:a16="http://schemas.microsoft.com/office/drawing/2014/main" id="{AC56B87C-B7D4-F804-5538-C4C4412C9A1E}"/>
              </a:ext>
            </a:extLst>
          </p:cNvPr>
          <p:cNvSpPr>
            <a:spLocks noChangeArrowheads="1"/>
          </p:cNvSpPr>
          <p:nvPr/>
        </p:nvSpPr>
        <p:spPr bwMode="auto">
          <a:xfrm>
            <a:off x="1066800" y="0"/>
            <a:ext cx="914400" cy="838200"/>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20</a:t>
            </a:r>
          </a:p>
        </p:txBody>
      </p:sp>
      <p:sp>
        <p:nvSpPr>
          <p:cNvPr id="22681" name="Rectangle 153">
            <a:extLst>
              <a:ext uri="{FF2B5EF4-FFF2-40B4-BE49-F238E27FC236}">
                <a16:creationId xmlns:a16="http://schemas.microsoft.com/office/drawing/2014/main" id="{97D01ECD-44F3-1F20-88D0-A74275F41C08}"/>
              </a:ext>
            </a:extLst>
          </p:cNvPr>
          <p:cNvSpPr>
            <a:spLocks noChangeArrowheads="1"/>
          </p:cNvSpPr>
          <p:nvPr/>
        </p:nvSpPr>
        <p:spPr bwMode="auto">
          <a:xfrm>
            <a:off x="5638800" y="609600"/>
            <a:ext cx="685800" cy="685800"/>
          </a:xfrm>
          <a:prstGeom prst="rect">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2" name="Text Box 154">
            <a:extLst>
              <a:ext uri="{FF2B5EF4-FFF2-40B4-BE49-F238E27FC236}">
                <a16:creationId xmlns:a16="http://schemas.microsoft.com/office/drawing/2014/main" id="{075A6573-FA66-5A3C-C785-B1FD1E779B8D}"/>
              </a:ext>
            </a:extLst>
          </p:cNvPr>
          <p:cNvSpPr txBox="1">
            <a:spLocks noChangeArrowheads="1"/>
          </p:cNvSpPr>
          <p:nvPr/>
        </p:nvSpPr>
        <p:spPr bwMode="auto">
          <a:xfrm>
            <a:off x="57150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W</a:t>
            </a:r>
          </a:p>
        </p:txBody>
      </p:sp>
      <p:sp>
        <p:nvSpPr>
          <p:cNvPr id="22683" name="Rectangle 155">
            <a:extLst>
              <a:ext uri="{FF2B5EF4-FFF2-40B4-BE49-F238E27FC236}">
                <a16:creationId xmlns:a16="http://schemas.microsoft.com/office/drawing/2014/main" id="{D06581D7-DBE5-56DB-99EA-D0008B08448A}"/>
              </a:ext>
            </a:extLst>
          </p:cNvPr>
          <p:cNvSpPr>
            <a:spLocks noChangeArrowheads="1"/>
          </p:cNvSpPr>
          <p:nvPr/>
        </p:nvSpPr>
        <p:spPr bwMode="auto">
          <a:xfrm>
            <a:off x="5638800" y="1295400"/>
            <a:ext cx="685800" cy="685800"/>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4" name="Text Box 156">
            <a:extLst>
              <a:ext uri="{FF2B5EF4-FFF2-40B4-BE49-F238E27FC236}">
                <a16:creationId xmlns:a16="http://schemas.microsoft.com/office/drawing/2014/main" id="{959B6481-8E06-FE78-A29A-B95C06365036}"/>
              </a:ext>
            </a:extLst>
          </p:cNvPr>
          <p:cNvSpPr txBox="1">
            <a:spLocks noChangeArrowheads="1"/>
          </p:cNvSpPr>
          <p:nvPr/>
        </p:nvSpPr>
        <p:spPr bwMode="auto">
          <a:xfrm>
            <a:off x="57150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O</a:t>
            </a:r>
          </a:p>
        </p:txBody>
      </p:sp>
      <p:sp>
        <p:nvSpPr>
          <p:cNvPr id="22685" name="Rectangle 157">
            <a:extLst>
              <a:ext uri="{FF2B5EF4-FFF2-40B4-BE49-F238E27FC236}">
                <a16:creationId xmlns:a16="http://schemas.microsoft.com/office/drawing/2014/main" id="{EEDA6EEF-3F28-974C-C8ED-ECBEA5CB37D3}"/>
              </a:ext>
            </a:extLst>
          </p:cNvPr>
          <p:cNvSpPr>
            <a:spLocks noChangeArrowheads="1"/>
          </p:cNvSpPr>
          <p:nvPr/>
        </p:nvSpPr>
        <p:spPr bwMode="auto">
          <a:xfrm>
            <a:off x="5638800" y="1981200"/>
            <a:ext cx="685800" cy="685800"/>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6" name="Text Box 158">
            <a:extLst>
              <a:ext uri="{FF2B5EF4-FFF2-40B4-BE49-F238E27FC236}">
                <a16:creationId xmlns:a16="http://schemas.microsoft.com/office/drawing/2014/main" id="{69970DF4-6024-E00D-90D1-EE0A73A6D65D}"/>
              </a:ext>
            </a:extLst>
          </p:cNvPr>
          <p:cNvSpPr txBox="1">
            <a:spLocks noChangeArrowheads="1"/>
          </p:cNvSpPr>
          <p:nvPr/>
        </p:nvSpPr>
        <p:spPr bwMode="auto">
          <a:xfrm>
            <a:off x="57150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N</a:t>
            </a:r>
          </a:p>
        </p:txBody>
      </p:sp>
      <p:sp>
        <p:nvSpPr>
          <p:cNvPr id="22687" name="Rectangle 159">
            <a:extLst>
              <a:ext uri="{FF2B5EF4-FFF2-40B4-BE49-F238E27FC236}">
                <a16:creationId xmlns:a16="http://schemas.microsoft.com/office/drawing/2014/main" id="{8FFC0129-3690-B583-0AC7-3E517B00118B}"/>
              </a:ext>
            </a:extLst>
          </p:cNvPr>
          <p:cNvSpPr>
            <a:spLocks noChangeArrowheads="1"/>
          </p:cNvSpPr>
          <p:nvPr/>
        </p:nvSpPr>
        <p:spPr bwMode="auto">
          <a:xfrm>
            <a:off x="5638800" y="2667000"/>
            <a:ext cx="685800" cy="685800"/>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8" name="Text Box 160">
            <a:extLst>
              <a:ext uri="{FF2B5EF4-FFF2-40B4-BE49-F238E27FC236}">
                <a16:creationId xmlns:a16="http://schemas.microsoft.com/office/drawing/2014/main" id="{89F711DD-8CC3-A932-1CFF-9F85FDDE293E}"/>
              </a:ext>
            </a:extLst>
          </p:cNvPr>
          <p:cNvSpPr txBox="1">
            <a:spLocks noChangeArrowheads="1"/>
          </p:cNvSpPr>
          <p:nvPr/>
        </p:nvSpPr>
        <p:spPr bwMode="auto">
          <a:xfrm>
            <a:off x="57150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D</a:t>
            </a:r>
          </a:p>
        </p:txBody>
      </p:sp>
      <p:sp>
        <p:nvSpPr>
          <p:cNvPr id="22689" name="Rectangle 161">
            <a:extLst>
              <a:ext uri="{FF2B5EF4-FFF2-40B4-BE49-F238E27FC236}">
                <a16:creationId xmlns:a16="http://schemas.microsoft.com/office/drawing/2014/main" id="{C9D96B0D-484F-0099-D434-DE7AF14ED8F1}"/>
              </a:ext>
            </a:extLst>
          </p:cNvPr>
          <p:cNvSpPr>
            <a:spLocks noChangeArrowheads="1"/>
          </p:cNvSpPr>
          <p:nvPr/>
        </p:nvSpPr>
        <p:spPr bwMode="auto">
          <a:xfrm>
            <a:off x="5638800" y="3352800"/>
            <a:ext cx="685800" cy="685800"/>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0" name="Text Box 162">
            <a:extLst>
              <a:ext uri="{FF2B5EF4-FFF2-40B4-BE49-F238E27FC236}">
                <a16:creationId xmlns:a16="http://schemas.microsoft.com/office/drawing/2014/main" id="{0A964CF5-8C92-7B1E-DDD8-E07315CCD978}"/>
              </a:ext>
            </a:extLst>
          </p:cNvPr>
          <p:cNvSpPr txBox="1">
            <a:spLocks noChangeArrowheads="1"/>
          </p:cNvSpPr>
          <p:nvPr/>
        </p:nvSpPr>
        <p:spPr bwMode="auto">
          <a:xfrm>
            <a:off x="57150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691" name="Rectangle 163">
            <a:extLst>
              <a:ext uri="{FF2B5EF4-FFF2-40B4-BE49-F238E27FC236}">
                <a16:creationId xmlns:a16="http://schemas.microsoft.com/office/drawing/2014/main" id="{1DC10FD4-C317-D35A-E4F4-CE2D75240E46}"/>
              </a:ext>
            </a:extLst>
          </p:cNvPr>
          <p:cNvSpPr>
            <a:spLocks noChangeArrowheads="1"/>
          </p:cNvSpPr>
          <p:nvPr/>
        </p:nvSpPr>
        <p:spPr bwMode="auto">
          <a:xfrm>
            <a:off x="5638800" y="4038600"/>
            <a:ext cx="685800" cy="685800"/>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2" name="Text Box 164">
            <a:extLst>
              <a:ext uri="{FF2B5EF4-FFF2-40B4-BE49-F238E27FC236}">
                <a16:creationId xmlns:a16="http://schemas.microsoft.com/office/drawing/2014/main" id="{6D95F545-2DF2-B43C-C686-AC4866DCB646}"/>
              </a:ext>
            </a:extLst>
          </p:cNvPr>
          <p:cNvSpPr txBox="1">
            <a:spLocks noChangeArrowheads="1"/>
          </p:cNvSpPr>
          <p:nvPr/>
        </p:nvSpPr>
        <p:spPr bwMode="auto">
          <a:xfrm>
            <a:off x="57150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R</a:t>
            </a:r>
          </a:p>
        </p:txBody>
      </p:sp>
      <p:sp>
        <p:nvSpPr>
          <p:cNvPr id="22693" name="Text Box 165">
            <a:extLst>
              <a:ext uri="{FF2B5EF4-FFF2-40B4-BE49-F238E27FC236}">
                <a16:creationId xmlns:a16="http://schemas.microsoft.com/office/drawing/2014/main" id="{B5149113-E5F7-A4D6-5E5C-DD392FC60AA2}"/>
              </a:ext>
            </a:extLst>
          </p:cNvPr>
          <p:cNvSpPr txBox="1">
            <a:spLocks noChangeArrowheads="1"/>
          </p:cNvSpPr>
          <p:nvPr/>
        </p:nvSpPr>
        <p:spPr bwMode="auto">
          <a:xfrm>
            <a:off x="1143000" y="5638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It is the symbol of France</a:t>
            </a:r>
          </a:p>
        </p:txBody>
      </p:sp>
      <p:sp>
        <p:nvSpPr>
          <p:cNvPr id="22694" name="Text Box 166">
            <a:extLst>
              <a:ext uri="{FF2B5EF4-FFF2-40B4-BE49-F238E27FC236}">
                <a16:creationId xmlns:a16="http://schemas.microsoft.com/office/drawing/2014/main" id="{5BAEE7F6-B328-8FA0-9D90-CB4881792265}"/>
              </a:ext>
            </a:extLst>
          </p:cNvPr>
          <p:cNvSpPr txBox="1">
            <a:spLocks noChangeArrowheads="1"/>
          </p:cNvSpPr>
          <p:nvPr/>
        </p:nvSpPr>
        <p:spPr bwMode="auto">
          <a:xfrm>
            <a:off x="1219200" y="5638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It is the biggest clock in Lon Don</a:t>
            </a:r>
          </a:p>
        </p:txBody>
      </p:sp>
      <p:sp>
        <p:nvSpPr>
          <p:cNvPr id="22695" name="Text Box 167">
            <a:extLst>
              <a:ext uri="{FF2B5EF4-FFF2-40B4-BE49-F238E27FC236}">
                <a16:creationId xmlns:a16="http://schemas.microsoft.com/office/drawing/2014/main" id="{BF592274-CF04-9B21-7FE9-4A133F213BA2}"/>
              </a:ext>
            </a:extLst>
          </p:cNvPr>
          <p:cNvSpPr txBox="1">
            <a:spLocks noChangeArrowheads="1"/>
          </p:cNvSpPr>
          <p:nvPr/>
        </p:nvSpPr>
        <p:spPr bwMode="auto">
          <a:xfrm>
            <a:off x="1219200" y="55626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It is a famous place in the Middle of Viet Nam</a:t>
            </a:r>
          </a:p>
        </p:txBody>
      </p:sp>
      <p:sp>
        <p:nvSpPr>
          <p:cNvPr id="22696" name="Text Box 168">
            <a:extLst>
              <a:ext uri="{FF2B5EF4-FFF2-40B4-BE49-F238E27FC236}">
                <a16:creationId xmlns:a16="http://schemas.microsoft.com/office/drawing/2014/main" id="{B41C68A8-1D51-3D5F-568F-34F09CF09CDE}"/>
              </a:ext>
            </a:extLst>
          </p:cNvPr>
          <p:cNvSpPr txBox="1">
            <a:spLocks noChangeArrowheads="1"/>
          </p:cNvSpPr>
          <p:nvPr/>
        </p:nvSpPr>
        <p:spPr bwMode="auto">
          <a:xfrm>
            <a:off x="1295400" y="5638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It is a wonder of the world in England with stones</a:t>
            </a:r>
          </a:p>
        </p:txBody>
      </p:sp>
      <p:sp>
        <p:nvSpPr>
          <p:cNvPr id="22697" name="Text Box 169">
            <a:extLst>
              <a:ext uri="{FF2B5EF4-FFF2-40B4-BE49-F238E27FC236}">
                <a16:creationId xmlns:a16="http://schemas.microsoft.com/office/drawing/2014/main" id="{F235EAFB-88D1-8A93-0EE1-A2DBB0ABD2F3}"/>
              </a:ext>
            </a:extLst>
          </p:cNvPr>
          <p:cNvSpPr txBox="1">
            <a:spLocks noChangeArrowheads="1"/>
          </p:cNvSpPr>
          <p:nvPr/>
        </p:nvSpPr>
        <p:spPr bwMode="auto">
          <a:xfrm>
            <a:off x="1219200" y="56388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It is the wonder of the world in Egypt</a:t>
            </a:r>
          </a:p>
        </p:txBody>
      </p:sp>
      <p:sp>
        <p:nvSpPr>
          <p:cNvPr id="22698" name="Text Box 170">
            <a:extLst>
              <a:ext uri="{FF2B5EF4-FFF2-40B4-BE49-F238E27FC236}">
                <a16:creationId xmlns:a16="http://schemas.microsoft.com/office/drawing/2014/main" id="{76D9B389-4C81-BFBE-13E8-589A52625115}"/>
              </a:ext>
            </a:extLst>
          </p:cNvPr>
          <p:cNvSpPr txBox="1">
            <a:spLocks noChangeArrowheads="1"/>
          </p:cNvSpPr>
          <p:nvPr/>
        </p:nvSpPr>
        <p:spPr bwMode="auto">
          <a:xfrm>
            <a:off x="1143000" y="55626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It is the highest mount peak in the world</a:t>
            </a:r>
          </a:p>
        </p:txBody>
      </p:sp>
      <p:sp>
        <p:nvSpPr>
          <p:cNvPr id="22699" name="Text Box 171">
            <a:extLst>
              <a:ext uri="{FF2B5EF4-FFF2-40B4-BE49-F238E27FC236}">
                <a16:creationId xmlns:a16="http://schemas.microsoft.com/office/drawing/2014/main" id="{6BAA8B36-7FD3-F796-DBE8-BAB6AD72C6CC}"/>
              </a:ext>
            </a:extLst>
          </p:cNvPr>
          <p:cNvSpPr txBox="1">
            <a:spLocks noChangeArrowheads="1"/>
          </p:cNvSpPr>
          <p:nvPr/>
        </p:nvSpPr>
        <p:spPr bwMode="auto">
          <a:xfrm>
            <a:off x="5715000" y="4800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S</a:t>
            </a:r>
          </a:p>
        </p:txBody>
      </p:sp>
      <p:sp>
        <p:nvSpPr>
          <p:cNvPr id="22700" name="Text Box 172">
            <a:extLst>
              <a:ext uri="{FF2B5EF4-FFF2-40B4-BE49-F238E27FC236}">
                <a16:creationId xmlns:a16="http://schemas.microsoft.com/office/drawing/2014/main" id="{BC0E0AAC-AE15-63ED-E39D-E0180FE7832A}"/>
              </a:ext>
            </a:extLst>
          </p:cNvPr>
          <p:cNvSpPr txBox="1">
            <a:spLocks noChangeArrowheads="1"/>
          </p:cNvSpPr>
          <p:nvPr/>
        </p:nvSpPr>
        <p:spPr bwMode="auto">
          <a:xfrm>
            <a:off x="5715000" y="685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W</a:t>
            </a:r>
          </a:p>
        </p:txBody>
      </p:sp>
      <p:sp>
        <p:nvSpPr>
          <p:cNvPr id="22701" name="Text Box 173">
            <a:extLst>
              <a:ext uri="{FF2B5EF4-FFF2-40B4-BE49-F238E27FC236}">
                <a16:creationId xmlns:a16="http://schemas.microsoft.com/office/drawing/2014/main" id="{B24E151E-50CB-ABBF-34D5-2DE98F08E3E5}"/>
              </a:ext>
            </a:extLst>
          </p:cNvPr>
          <p:cNvSpPr txBox="1">
            <a:spLocks noChangeArrowheads="1"/>
          </p:cNvSpPr>
          <p:nvPr/>
        </p:nvSpPr>
        <p:spPr bwMode="auto">
          <a:xfrm>
            <a:off x="5715000" y="1371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O</a:t>
            </a:r>
          </a:p>
        </p:txBody>
      </p:sp>
      <p:sp>
        <p:nvSpPr>
          <p:cNvPr id="22702" name="Text Box 174">
            <a:extLst>
              <a:ext uri="{FF2B5EF4-FFF2-40B4-BE49-F238E27FC236}">
                <a16:creationId xmlns:a16="http://schemas.microsoft.com/office/drawing/2014/main" id="{7EFAA5FA-2AE1-5521-51D2-A03A35B6544F}"/>
              </a:ext>
            </a:extLst>
          </p:cNvPr>
          <p:cNvSpPr txBox="1">
            <a:spLocks noChangeArrowheads="1"/>
          </p:cNvSpPr>
          <p:nvPr/>
        </p:nvSpPr>
        <p:spPr bwMode="auto">
          <a:xfrm>
            <a:off x="5715000" y="2057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N</a:t>
            </a:r>
          </a:p>
        </p:txBody>
      </p:sp>
      <p:sp>
        <p:nvSpPr>
          <p:cNvPr id="22703" name="Text Box 175">
            <a:extLst>
              <a:ext uri="{FF2B5EF4-FFF2-40B4-BE49-F238E27FC236}">
                <a16:creationId xmlns:a16="http://schemas.microsoft.com/office/drawing/2014/main" id="{FF56FE2A-8841-7F58-CC1F-4D9E93840947}"/>
              </a:ext>
            </a:extLst>
          </p:cNvPr>
          <p:cNvSpPr txBox="1">
            <a:spLocks noChangeArrowheads="1"/>
          </p:cNvSpPr>
          <p:nvPr/>
        </p:nvSpPr>
        <p:spPr bwMode="auto">
          <a:xfrm>
            <a:off x="5715000" y="2743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D</a:t>
            </a:r>
          </a:p>
        </p:txBody>
      </p:sp>
      <p:sp>
        <p:nvSpPr>
          <p:cNvPr id="22704" name="Text Box 176">
            <a:extLst>
              <a:ext uri="{FF2B5EF4-FFF2-40B4-BE49-F238E27FC236}">
                <a16:creationId xmlns:a16="http://schemas.microsoft.com/office/drawing/2014/main" id="{8C23ED6E-21A6-D2BC-FFDB-9B99F3CBDD14}"/>
              </a:ext>
            </a:extLst>
          </p:cNvPr>
          <p:cNvSpPr txBox="1">
            <a:spLocks noChangeArrowheads="1"/>
          </p:cNvSpPr>
          <p:nvPr/>
        </p:nvSpPr>
        <p:spPr bwMode="auto">
          <a:xfrm>
            <a:off x="5715000" y="3429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E</a:t>
            </a:r>
          </a:p>
        </p:txBody>
      </p:sp>
      <p:sp>
        <p:nvSpPr>
          <p:cNvPr id="22705" name="Text Box 177">
            <a:extLst>
              <a:ext uri="{FF2B5EF4-FFF2-40B4-BE49-F238E27FC236}">
                <a16:creationId xmlns:a16="http://schemas.microsoft.com/office/drawing/2014/main" id="{B8CFB374-B053-44CE-B2A0-5605222A4D70}"/>
              </a:ext>
            </a:extLst>
          </p:cNvPr>
          <p:cNvSpPr txBox="1">
            <a:spLocks noChangeArrowheads="1"/>
          </p:cNvSpPr>
          <p:nvPr/>
        </p:nvSpPr>
        <p:spPr bwMode="auto">
          <a:xfrm>
            <a:off x="5715000" y="411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2000"/>
                                        <p:tgtEl>
                                          <p:spTgt spid="22680"/>
                                        </p:tgtEl>
                                      </p:cBhvr>
                                    </p:animEffect>
                                    <p:set>
                                      <p:cBhvr>
                                        <p:cTn id="7" dur="1" fill="hold">
                                          <p:stCondLst>
                                            <p:cond delay="1999"/>
                                          </p:stCondLst>
                                        </p:cTn>
                                        <p:tgtEl>
                                          <p:spTgt spid="22680"/>
                                        </p:tgtEl>
                                        <p:attrNameLst>
                                          <p:attrName>style.visibility</p:attrName>
                                        </p:attrNameLst>
                                      </p:cBhvr>
                                      <p:to>
                                        <p:strVal val="hidden"/>
                                      </p:to>
                                    </p:set>
                                  </p:childTnLst>
                                </p:cTn>
                              </p:par>
                            </p:childTnLst>
                          </p:cTn>
                        </p:par>
                        <p:par>
                          <p:cTn id="8" fill="hold" nodeType="afterGroup">
                            <p:stCondLst>
                              <p:cond delay="2000"/>
                            </p:stCondLst>
                            <p:childTnLst>
                              <p:par>
                                <p:cTn id="9" presetID="4" presetClass="exit" presetSubtype="16" fill="hold" grpId="0" nodeType="afterEffect">
                                  <p:stCondLst>
                                    <p:cond delay="0"/>
                                  </p:stCondLst>
                                  <p:childTnLst>
                                    <p:animEffect transition="out" filter="box(in)">
                                      <p:cBhvr>
                                        <p:cTn id="10" dur="2000"/>
                                        <p:tgtEl>
                                          <p:spTgt spid="22679"/>
                                        </p:tgtEl>
                                      </p:cBhvr>
                                    </p:animEffect>
                                    <p:set>
                                      <p:cBhvr>
                                        <p:cTn id="11" dur="1" fill="hold">
                                          <p:stCondLst>
                                            <p:cond delay="1999"/>
                                          </p:stCondLst>
                                        </p:cTn>
                                        <p:tgtEl>
                                          <p:spTgt spid="22679"/>
                                        </p:tgtEl>
                                        <p:attrNameLst>
                                          <p:attrName>style.visibility</p:attrName>
                                        </p:attrNameLst>
                                      </p:cBhvr>
                                      <p:to>
                                        <p:strVal val="hidden"/>
                                      </p:to>
                                    </p:set>
                                  </p:childTnLst>
                                </p:cTn>
                              </p:par>
                            </p:childTnLst>
                          </p:cTn>
                        </p:par>
                        <p:par>
                          <p:cTn id="12" fill="hold" nodeType="afterGroup">
                            <p:stCondLst>
                              <p:cond delay="4000"/>
                            </p:stCondLst>
                            <p:childTnLst>
                              <p:par>
                                <p:cTn id="13" presetID="4" presetClass="exit" presetSubtype="16" fill="hold" grpId="0" nodeType="afterEffect">
                                  <p:stCondLst>
                                    <p:cond delay="0"/>
                                  </p:stCondLst>
                                  <p:childTnLst>
                                    <p:animEffect transition="out" filter="box(in)">
                                      <p:cBhvr>
                                        <p:cTn id="14" dur="2000"/>
                                        <p:tgtEl>
                                          <p:spTgt spid="22678"/>
                                        </p:tgtEl>
                                      </p:cBhvr>
                                    </p:animEffect>
                                    <p:set>
                                      <p:cBhvr>
                                        <p:cTn id="15" dur="1" fill="hold">
                                          <p:stCondLst>
                                            <p:cond delay="1999"/>
                                          </p:stCondLst>
                                        </p:cTn>
                                        <p:tgtEl>
                                          <p:spTgt spid="22678"/>
                                        </p:tgtEl>
                                        <p:attrNameLst>
                                          <p:attrName>style.visibility</p:attrName>
                                        </p:attrNameLst>
                                      </p:cBhvr>
                                      <p:to>
                                        <p:strVal val="hidden"/>
                                      </p:to>
                                    </p:set>
                                  </p:childTnLst>
                                </p:cTn>
                              </p:par>
                            </p:childTnLst>
                          </p:cTn>
                        </p:par>
                        <p:par>
                          <p:cTn id="16" fill="hold" nodeType="afterGroup">
                            <p:stCondLst>
                              <p:cond delay="6000"/>
                            </p:stCondLst>
                            <p:childTnLst>
                              <p:par>
                                <p:cTn id="17" presetID="4" presetClass="exit" presetSubtype="16" fill="hold" grpId="0" nodeType="afterEffect">
                                  <p:stCondLst>
                                    <p:cond delay="0"/>
                                  </p:stCondLst>
                                  <p:childTnLst>
                                    <p:animEffect transition="out" filter="box(in)">
                                      <p:cBhvr>
                                        <p:cTn id="18" dur="2000"/>
                                        <p:tgtEl>
                                          <p:spTgt spid="22677"/>
                                        </p:tgtEl>
                                      </p:cBhvr>
                                    </p:animEffect>
                                    <p:set>
                                      <p:cBhvr>
                                        <p:cTn id="19" dur="1" fill="hold">
                                          <p:stCondLst>
                                            <p:cond delay="1999"/>
                                          </p:stCondLst>
                                        </p:cTn>
                                        <p:tgtEl>
                                          <p:spTgt spid="22677"/>
                                        </p:tgtEl>
                                        <p:attrNameLst>
                                          <p:attrName>style.visibility</p:attrName>
                                        </p:attrNameLst>
                                      </p:cBhvr>
                                      <p:to>
                                        <p:strVal val="hidden"/>
                                      </p:to>
                                    </p:set>
                                  </p:childTnLst>
                                </p:cTn>
                              </p:par>
                            </p:childTnLst>
                          </p:cTn>
                        </p:par>
                        <p:par>
                          <p:cTn id="20" fill="hold" nodeType="afterGroup">
                            <p:stCondLst>
                              <p:cond delay="8000"/>
                            </p:stCondLst>
                            <p:childTnLst>
                              <p:par>
                                <p:cTn id="21" presetID="4" presetClass="exit" presetSubtype="16" fill="hold" grpId="0" nodeType="afterEffect">
                                  <p:stCondLst>
                                    <p:cond delay="0"/>
                                  </p:stCondLst>
                                  <p:childTnLst>
                                    <p:animEffect transition="out" filter="box(in)">
                                      <p:cBhvr>
                                        <p:cTn id="22" dur="2000"/>
                                        <p:tgtEl>
                                          <p:spTgt spid="22676"/>
                                        </p:tgtEl>
                                      </p:cBhvr>
                                    </p:animEffect>
                                    <p:set>
                                      <p:cBhvr>
                                        <p:cTn id="23" dur="1" fill="hold">
                                          <p:stCondLst>
                                            <p:cond delay="1999"/>
                                          </p:stCondLst>
                                        </p:cTn>
                                        <p:tgtEl>
                                          <p:spTgt spid="22676"/>
                                        </p:tgtEl>
                                        <p:attrNameLst>
                                          <p:attrName>style.visibility</p:attrName>
                                        </p:attrNameLst>
                                      </p:cBhvr>
                                      <p:to>
                                        <p:strVal val="hidden"/>
                                      </p:to>
                                    </p:set>
                                  </p:childTnLst>
                                </p:cTn>
                              </p:par>
                            </p:childTnLst>
                          </p:cTn>
                        </p:par>
                        <p:par>
                          <p:cTn id="24" fill="hold" nodeType="afterGroup">
                            <p:stCondLst>
                              <p:cond delay="10000"/>
                            </p:stCondLst>
                            <p:childTnLst>
                              <p:par>
                                <p:cTn id="25" presetID="4" presetClass="exit" presetSubtype="16" fill="hold" grpId="0" nodeType="afterEffect">
                                  <p:stCondLst>
                                    <p:cond delay="0"/>
                                  </p:stCondLst>
                                  <p:childTnLst>
                                    <p:animEffect transition="out" filter="box(in)">
                                      <p:cBhvr>
                                        <p:cTn id="26" dur="2000"/>
                                        <p:tgtEl>
                                          <p:spTgt spid="22675"/>
                                        </p:tgtEl>
                                      </p:cBhvr>
                                    </p:animEffect>
                                    <p:set>
                                      <p:cBhvr>
                                        <p:cTn id="27" dur="1" fill="hold">
                                          <p:stCondLst>
                                            <p:cond delay="1999"/>
                                          </p:stCondLst>
                                        </p:cTn>
                                        <p:tgtEl>
                                          <p:spTgt spid="22675"/>
                                        </p:tgtEl>
                                        <p:attrNameLst>
                                          <p:attrName>style.visibility</p:attrName>
                                        </p:attrNameLst>
                                      </p:cBhvr>
                                      <p:to>
                                        <p:strVal val="hidden"/>
                                      </p:to>
                                    </p:set>
                                  </p:childTnLst>
                                </p:cTn>
                              </p:par>
                            </p:childTnLst>
                          </p:cTn>
                        </p:par>
                        <p:par>
                          <p:cTn id="28" fill="hold" nodeType="afterGroup">
                            <p:stCondLst>
                              <p:cond delay="12000"/>
                            </p:stCondLst>
                            <p:childTnLst>
                              <p:par>
                                <p:cTn id="29" presetID="4" presetClass="exit" presetSubtype="16" fill="hold" grpId="0" nodeType="afterEffect">
                                  <p:stCondLst>
                                    <p:cond delay="0"/>
                                  </p:stCondLst>
                                  <p:childTnLst>
                                    <p:animEffect transition="out" filter="box(in)">
                                      <p:cBhvr>
                                        <p:cTn id="30" dur="2000"/>
                                        <p:tgtEl>
                                          <p:spTgt spid="22674"/>
                                        </p:tgtEl>
                                      </p:cBhvr>
                                    </p:animEffect>
                                    <p:set>
                                      <p:cBhvr>
                                        <p:cTn id="31" dur="1" fill="hold">
                                          <p:stCondLst>
                                            <p:cond delay="1999"/>
                                          </p:stCondLst>
                                        </p:cTn>
                                        <p:tgtEl>
                                          <p:spTgt spid="22674"/>
                                        </p:tgtEl>
                                        <p:attrNameLst>
                                          <p:attrName>style.visibility</p:attrName>
                                        </p:attrNameLst>
                                      </p:cBhvr>
                                      <p:to>
                                        <p:strVal val="hidden"/>
                                      </p:to>
                                    </p:set>
                                  </p:childTnLst>
                                </p:cTn>
                              </p:par>
                            </p:childTnLst>
                          </p:cTn>
                        </p:par>
                        <p:par>
                          <p:cTn id="32" fill="hold" nodeType="afterGroup">
                            <p:stCondLst>
                              <p:cond delay="14000"/>
                            </p:stCondLst>
                            <p:childTnLst>
                              <p:par>
                                <p:cTn id="33" presetID="4" presetClass="exit" presetSubtype="16" fill="hold" grpId="0" nodeType="afterEffect">
                                  <p:stCondLst>
                                    <p:cond delay="0"/>
                                  </p:stCondLst>
                                  <p:childTnLst>
                                    <p:animEffect transition="out" filter="box(in)">
                                      <p:cBhvr>
                                        <p:cTn id="34" dur="2000"/>
                                        <p:tgtEl>
                                          <p:spTgt spid="22673"/>
                                        </p:tgtEl>
                                      </p:cBhvr>
                                    </p:animEffect>
                                    <p:set>
                                      <p:cBhvr>
                                        <p:cTn id="35" dur="1" fill="hold">
                                          <p:stCondLst>
                                            <p:cond delay="1999"/>
                                          </p:stCondLst>
                                        </p:cTn>
                                        <p:tgtEl>
                                          <p:spTgt spid="22673"/>
                                        </p:tgtEl>
                                        <p:attrNameLst>
                                          <p:attrName>style.visibility</p:attrName>
                                        </p:attrNameLst>
                                      </p:cBhvr>
                                      <p:to>
                                        <p:strVal val="hidden"/>
                                      </p:to>
                                    </p:set>
                                  </p:childTnLst>
                                </p:cTn>
                              </p:par>
                            </p:childTnLst>
                          </p:cTn>
                        </p:par>
                        <p:par>
                          <p:cTn id="36" fill="hold" nodeType="afterGroup">
                            <p:stCondLst>
                              <p:cond delay="16000"/>
                            </p:stCondLst>
                            <p:childTnLst>
                              <p:par>
                                <p:cTn id="37" presetID="4" presetClass="exit" presetSubtype="16" fill="hold" grpId="0" nodeType="afterEffect">
                                  <p:stCondLst>
                                    <p:cond delay="0"/>
                                  </p:stCondLst>
                                  <p:childTnLst>
                                    <p:animEffect transition="out" filter="box(in)">
                                      <p:cBhvr>
                                        <p:cTn id="38" dur="2000"/>
                                        <p:tgtEl>
                                          <p:spTgt spid="22672"/>
                                        </p:tgtEl>
                                      </p:cBhvr>
                                    </p:animEffect>
                                    <p:set>
                                      <p:cBhvr>
                                        <p:cTn id="39" dur="1" fill="hold">
                                          <p:stCondLst>
                                            <p:cond delay="1999"/>
                                          </p:stCondLst>
                                        </p:cTn>
                                        <p:tgtEl>
                                          <p:spTgt spid="22672"/>
                                        </p:tgtEl>
                                        <p:attrNameLst>
                                          <p:attrName>style.visibility</p:attrName>
                                        </p:attrNameLst>
                                      </p:cBhvr>
                                      <p:to>
                                        <p:strVal val="hidden"/>
                                      </p:to>
                                    </p:set>
                                  </p:childTnLst>
                                </p:cTn>
                              </p:par>
                            </p:childTnLst>
                          </p:cTn>
                        </p:par>
                        <p:par>
                          <p:cTn id="40" fill="hold" nodeType="afterGroup">
                            <p:stCondLst>
                              <p:cond delay="18000"/>
                            </p:stCondLst>
                            <p:childTnLst>
                              <p:par>
                                <p:cTn id="41" presetID="4" presetClass="exit" presetSubtype="16" fill="hold" grpId="0" nodeType="afterEffect">
                                  <p:stCondLst>
                                    <p:cond delay="0"/>
                                  </p:stCondLst>
                                  <p:childTnLst>
                                    <p:animEffect transition="out" filter="box(in)">
                                      <p:cBhvr>
                                        <p:cTn id="42" dur="2000"/>
                                        <p:tgtEl>
                                          <p:spTgt spid="22671"/>
                                        </p:tgtEl>
                                      </p:cBhvr>
                                    </p:animEffect>
                                    <p:set>
                                      <p:cBhvr>
                                        <p:cTn id="43" dur="1" fill="hold">
                                          <p:stCondLst>
                                            <p:cond delay="1999"/>
                                          </p:stCondLst>
                                        </p:cTn>
                                        <p:tgtEl>
                                          <p:spTgt spid="22671"/>
                                        </p:tgtEl>
                                        <p:attrNameLst>
                                          <p:attrName>style.visibility</p:attrName>
                                        </p:attrNameLst>
                                      </p:cBhvr>
                                      <p:to>
                                        <p:strVal val="hidden"/>
                                      </p:to>
                                    </p:set>
                                  </p:childTnLst>
                                </p:cTn>
                              </p:par>
                            </p:childTnLst>
                          </p:cTn>
                        </p:par>
                        <p:par>
                          <p:cTn id="44" fill="hold" nodeType="afterGroup">
                            <p:stCondLst>
                              <p:cond delay="20000"/>
                            </p:stCondLst>
                            <p:childTnLst>
                              <p:par>
                                <p:cTn id="45" presetID="4" presetClass="exit" presetSubtype="16" fill="hold" grpId="0" nodeType="afterEffect">
                                  <p:stCondLst>
                                    <p:cond delay="0"/>
                                  </p:stCondLst>
                                  <p:childTnLst>
                                    <p:animEffect transition="out" filter="box(in)">
                                      <p:cBhvr>
                                        <p:cTn id="46" dur="2000"/>
                                        <p:tgtEl>
                                          <p:spTgt spid="22670"/>
                                        </p:tgtEl>
                                      </p:cBhvr>
                                    </p:animEffect>
                                    <p:set>
                                      <p:cBhvr>
                                        <p:cTn id="47" dur="1" fill="hold">
                                          <p:stCondLst>
                                            <p:cond delay="1999"/>
                                          </p:stCondLst>
                                        </p:cTn>
                                        <p:tgtEl>
                                          <p:spTgt spid="22670"/>
                                        </p:tgtEl>
                                        <p:attrNameLst>
                                          <p:attrName>style.visibility</p:attrName>
                                        </p:attrNameLst>
                                      </p:cBhvr>
                                      <p:to>
                                        <p:strVal val="hidden"/>
                                      </p:to>
                                    </p:set>
                                  </p:childTnLst>
                                </p:cTn>
                              </p:par>
                            </p:childTnLst>
                          </p:cTn>
                        </p:par>
                        <p:par>
                          <p:cTn id="48" fill="hold" nodeType="afterGroup">
                            <p:stCondLst>
                              <p:cond delay="22000"/>
                            </p:stCondLst>
                            <p:childTnLst>
                              <p:par>
                                <p:cTn id="49" presetID="4" presetClass="exit" presetSubtype="16" fill="hold" grpId="0" nodeType="afterEffect">
                                  <p:stCondLst>
                                    <p:cond delay="0"/>
                                  </p:stCondLst>
                                  <p:childTnLst>
                                    <p:animEffect transition="out" filter="box(in)">
                                      <p:cBhvr>
                                        <p:cTn id="50" dur="2000"/>
                                        <p:tgtEl>
                                          <p:spTgt spid="22669"/>
                                        </p:tgtEl>
                                      </p:cBhvr>
                                    </p:animEffect>
                                    <p:set>
                                      <p:cBhvr>
                                        <p:cTn id="51" dur="1" fill="hold">
                                          <p:stCondLst>
                                            <p:cond delay="1999"/>
                                          </p:stCondLst>
                                        </p:cTn>
                                        <p:tgtEl>
                                          <p:spTgt spid="22669"/>
                                        </p:tgtEl>
                                        <p:attrNameLst>
                                          <p:attrName>style.visibility</p:attrName>
                                        </p:attrNameLst>
                                      </p:cBhvr>
                                      <p:to>
                                        <p:strVal val="hidden"/>
                                      </p:to>
                                    </p:set>
                                  </p:childTnLst>
                                </p:cTn>
                              </p:par>
                            </p:childTnLst>
                          </p:cTn>
                        </p:par>
                        <p:par>
                          <p:cTn id="52" fill="hold" nodeType="afterGroup">
                            <p:stCondLst>
                              <p:cond delay="24000"/>
                            </p:stCondLst>
                            <p:childTnLst>
                              <p:par>
                                <p:cTn id="53" presetID="4" presetClass="exit" presetSubtype="16" fill="hold" grpId="0" nodeType="afterEffect">
                                  <p:stCondLst>
                                    <p:cond delay="0"/>
                                  </p:stCondLst>
                                  <p:childTnLst>
                                    <p:animEffect transition="out" filter="box(in)">
                                      <p:cBhvr>
                                        <p:cTn id="54" dur="2000"/>
                                        <p:tgtEl>
                                          <p:spTgt spid="22668"/>
                                        </p:tgtEl>
                                      </p:cBhvr>
                                    </p:animEffect>
                                    <p:set>
                                      <p:cBhvr>
                                        <p:cTn id="55" dur="1" fill="hold">
                                          <p:stCondLst>
                                            <p:cond delay="1999"/>
                                          </p:stCondLst>
                                        </p:cTn>
                                        <p:tgtEl>
                                          <p:spTgt spid="22668"/>
                                        </p:tgtEl>
                                        <p:attrNameLst>
                                          <p:attrName>style.visibility</p:attrName>
                                        </p:attrNameLst>
                                      </p:cBhvr>
                                      <p:to>
                                        <p:strVal val="hidden"/>
                                      </p:to>
                                    </p:set>
                                  </p:childTnLst>
                                </p:cTn>
                              </p:par>
                            </p:childTnLst>
                          </p:cTn>
                        </p:par>
                        <p:par>
                          <p:cTn id="56" fill="hold" nodeType="afterGroup">
                            <p:stCondLst>
                              <p:cond delay="26000"/>
                            </p:stCondLst>
                            <p:childTnLst>
                              <p:par>
                                <p:cTn id="57" presetID="4" presetClass="exit" presetSubtype="16" fill="hold" grpId="0" nodeType="afterEffect">
                                  <p:stCondLst>
                                    <p:cond delay="0"/>
                                  </p:stCondLst>
                                  <p:childTnLst>
                                    <p:animEffect transition="out" filter="box(in)">
                                      <p:cBhvr>
                                        <p:cTn id="58" dur="2000"/>
                                        <p:tgtEl>
                                          <p:spTgt spid="22667"/>
                                        </p:tgtEl>
                                      </p:cBhvr>
                                    </p:animEffect>
                                    <p:set>
                                      <p:cBhvr>
                                        <p:cTn id="59" dur="1" fill="hold">
                                          <p:stCondLst>
                                            <p:cond delay="1999"/>
                                          </p:stCondLst>
                                        </p:cTn>
                                        <p:tgtEl>
                                          <p:spTgt spid="22667"/>
                                        </p:tgtEl>
                                        <p:attrNameLst>
                                          <p:attrName>style.visibility</p:attrName>
                                        </p:attrNameLst>
                                      </p:cBhvr>
                                      <p:to>
                                        <p:strVal val="hidden"/>
                                      </p:to>
                                    </p:set>
                                  </p:childTnLst>
                                </p:cTn>
                              </p:par>
                            </p:childTnLst>
                          </p:cTn>
                        </p:par>
                        <p:par>
                          <p:cTn id="60" fill="hold" nodeType="afterGroup">
                            <p:stCondLst>
                              <p:cond delay="28000"/>
                            </p:stCondLst>
                            <p:childTnLst>
                              <p:par>
                                <p:cTn id="61" presetID="4" presetClass="exit" presetSubtype="16" fill="hold" grpId="0" nodeType="afterEffect">
                                  <p:stCondLst>
                                    <p:cond delay="0"/>
                                  </p:stCondLst>
                                  <p:childTnLst>
                                    <p:animEffect transition="out" filter="box(in)">
                                      <p:cBhvr>
                                        <p:cTn id="62" dur="2000"/>
                                        <p:tgtEl>
                                          <p:spTgt spid="22666"/>
                                        </p:tgtEl>
                                      </p:cBhvr>
                                    </p:animEffect>
                                    <p:set>
                                      <p:cBhvr>
                                        <p:cTn id="63" dur="1" fill="hold">
                                          <p:stCondLst>
                                            <p:cond delay="1999"/>
                                          </p:stCondLst>
                                        </p:cTn>
                                        <p:tgtEl>
                                          <p:spTgt spid="22666"/>
                                        </p:tgtEl>
                                        <p:attrNameLst>
                                          <p:attrName>style.visibility</p:attrName>
                                        </p:attrNameLst>
                                      </p:cBhvr>
                                      <p:to>
                                        <p:strVal val="hidden"/>
                                      </p:to>
                                    </p:set>
                                  </p:childTnLst>
                                </p:cTn>
                              </p:par>
                            </p:childTnLst>
                          </p:cTn>
                        </p:par>
                        <p:par>
                          <p:cTn id="64" fill="hold" nodeType="afterGroup">
                            <p:stCondLst>
                              <p:cond delay="30000"/>
                            </p:stCondLst>
                            <p:childTnLst>
                              <p:par>
                                <p:cTn id="65" presetID="4" presetClass="exit" presetSubtype="16" fill="hold" grpId="0" nodeType="afterEffect">
                                  <p:stCondLst>
                                    <p:cond delay="0"/>
                                  </p:stCondLst>
                                  <p:childTnLst>
                                    <p:animEffect transition="out" filter="box(in)">
                                      <p:cBhvr>
                                        <p:cTn id="66" dur="2000"/>
                                        <p:tgtEl>
                                          <p:spTgt spid="22665"/>
                                        </p:tgtEl>
                                      </p:cBhvr>
                                    </p:animEffect>
                                    <p:set>
                                      <p:cBhvr>
                                        <p:cTn id="67" dur="1" fill="hold">
                                          <p:stCondLst>
                                            <p:cond delay="1999"/>
                                          </p:stCondLst>
                                        </p:cTn>
                                        <p:tgtEl>
                                          <p:spTgt spid="22665"/>
                                        </p:tgtEl>
                                        <p:attrNameLst>
                                          <p:attrName>style.visibility</p:attrName>
                                        </p:attrNameLst>
                                      </p:cBhvr>
                                      <p:to>
                                        <p:strVal val="hidden"/>
                                      </p:to>
                                    </p:set>
                                  </p:childTnLst>
                                </p:cTn>
                              </p:par>
                            </p:childTnLst>
                          </p:cTn>
                        </p:par>
                        <p:par>
                          <p:cTn id="68" fill="hold" nodeType="afterGroup">
                            <p:stCondLst>
                              <p:cond delay="32000"/>
                            </p:stCondLst>
                            <p:childTnLst>
                              <p:par>
                                <p:cTn id="69" presetID="4" presetClass="exit" presetSubtype="16" fill="hold" grpId="0" nodeType="afterEffect">
                                  <p:stCondLst>
                                    <p:cond delay="0"/>
                                  </p:stCondLst>
                                  <p:childTnLst>
                                    <p:animEffect transition="out" filter="box(in)">
                                      <p:cBhvr>
                                        <p:cTn id="70" dur="2000"/>
                                        <p:tgtEl>
                                          <p:spTgt spid="22664"/>
                                        </p:tgtEl>
                                      </p:cBhvr>
                                    </p:animEffect>
                                    <p:set>
                                      <p:cBhvr>
                                        <p:cTn id="71" dur="1" fill="hold">
                                          <p:stCondLst>
                                            <p:cond delay="1999"/>
                                          </p:stCondLst>
                                        </p:cTn>
                                        <p:tgtEl>
                                          <p:spTgt spid="22664"/>
                                        </p:tgtEl>
                                        <p:attrNameLst>
                                          <p:attrName>style.visibility</p:attrName>
                                        </p:attrNameLst>
                                      </p:cBhvr>
                                      <p:to>
                                        <p:strVal val="hidden"/>
                                      </p:to>
                                    </p:set>
                                  </p:childTnLst>
                                </p:cTn>
                              </p:par>
                            </p:childTnLst>
                          </p:cTn>
                        </p:par>
                        <p:par>
                          <p:cTn id="72" fill="hold" nodeType="afterGroup">
                            <p:stCondLst>
                              <p:cond delay="34000"/>
                            </p:stCondLst>
                            <p:childTnLst>
                              <p:par>
                                <p:cTn id="73" presetID="4" presetClass="exit" presetSubtype="16" fill="hold" grpId="0" nodeType="afterEffect">
                                  <p:stCondLst>
                                    <p:cond delay="0"/>
                                  </p:stCondLst>
                                  <p:childTnLst>
                                    <p:animEffect transition="out" filter="box(in)">
                                      <p:cBhvr>
                                        <p:cTn id="74" dur="2000"/>
                                        <p:tgtEl>
                                          <p:spTgt spid="22663"/>
                                        </p:tgtEl>
                                      </p:cBhvr>
                                    </p:animEffect>
                                    <p:set>
                                      <p:cBhvr>
                                        <p:cTn id="75" dur="1" fill="hold">
                                          <p:stCondLst>
                                            <p:cond delay="1999"/>
                                          </p:stCondLst>
                                        </p:cTn>
                                        <p:tgtEl>
                                          <p:spTgt spid="22663"/>
                                        </p:tgtEl>
                                        <p:attrNameLst>
                                          <p:attrName>style.visibility</p:attrName>
                                        </p:attrNameLst>
                                      </p:cBhvr>
                                      <p:to>
                                        <p:strVal val="hidden"/>
                                      </p:to>
                                    </p:set>
                                  </p:childTnLst>
                                </p:cTn>
                              </p:par>
                            </p:childTnLst>
                          </p:cTn>
                        </p:par>
                        <p:par>
                          <p:cTn id="76" fill="hold" nodeType="afterGroup">
                            <p:stCondLst>
                              <p:cond delay="36000"/>
                            </p:stCondLst>
                            <p:childTnLst>
                              <p:par>
                                <p:cTn id="77" presetID="4" presetClass="exit" presetSubtype="16" fill="hold" grpId="0" nodeType="afterEffect">
                                  <p:stCondLst>
                                    <p:cond delay="0"/>
                                  </p:stCondLst>
                                  <p:childTnLst>
                                    <p:animEffect transition="out" filter="box(in)">
                                      <p:cBhvr>
                                        <p:cTn id="78" dur="2000"/>
                                        <p:tgtEl>
                                          <p:spTgt spid="22662"/>
                                        </p:tgtEl>
                                      </p:cBhvr>
                                    </p:animEffect>
                                    <p:set>
                                      <p:cBhvr>
                                        <p:cTn id="79" dur="1" fill="hold">
                                          <p:stCondLst>
                                            <p:cond delay="1999"/>
                                          </p:stCondLst>
                                        </p:cTn>
                                        <p:tgtEl>
                                          <p:spTgt spid="22662"/>
                                        </p:tgtEl>
                                        <p:attrNameLst>
                                          <p:attrName>style.visibility</p:attrName>
                                        </p:attrNameLst>
                                      </p:cBhvr>
                                      <p:to>
                                        <p:strVal val="hidden"/>
                                      </p:to>
                                    </p:set>
                                  </p:childTnLst>
                                </p:cTn>
                              </p:par>
                            </p:childTnLst>
                          </p:cTn>
                        </p:par>
                        <p:par>
                          <p:cTn id="80" fill="hold" nodeType="afterGroup">
                            <p:stCondLst>
                              <p:cond delay="38000"/>
                            </p:stCondLst>
                            <p:childTnLst>
                              <p:par>
                                <p:cTn id="81" presetID="4" presetClass="exit" presetSubtype="16" fill="hold" grpId="0" nodeType="afterEffect">
                                  <p:stCondLst>
                                    <p:cond delay="0"/>
                                  </p:stCondLst>
                                  <p:childTnLst>
                                    <p:animEffect transition="out" filter="box(in)">
                                      <p:cBhvr>
                                        <p:cTn id="82" dur="2000"/>
                                        <p:tgtEl>
                                          <p:spTgt spid="22661"/>
                                        </p:tgtEl>
                                      </p:cBhvr>
                                    </p:animEffect>
                                    <p:set>
                                      <p:cBhvr>
                                        <p:cTn id="83" dur="1" fill="hold">
                                          <p:stCondLst>
                                            <p:cond delay="1999"/>
                                          </p:stCondLst>
                                        </p:cTn>
                                        <p:tgtEl>
                                          <p:spTgt spid="226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4" restart="whenNotActive" fill="hold" evtFilter="cancelBubble" nodeType="interactiveSeq">
                <p:stCondLst>
                  <p:cond evt="onClick" delay="0">
                    <p:tgtEl>
                      <p:spTgt spid="22652"/>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22660"/>
                                        </p:tgtEl>
                                        <p:attrNameLst>
                                          <p:attrName>style.visibility</p:attrName>
                                        </p:attrNameLst>
                                      </p:cBhvr>
                                      <p:to>
                                        <p:strVal val="visible"/>
                                      </p:to>
                                    </p:set>
                                    <p:anim calcmode="lin" valueType="num">
                                      <p:cBhvr>
                                        <p:cTn id="89" dur="500" fill="hold"/>
                                        <p:tgtEl>
                                          <p:spTgt spid="22660"/>
                                        </p:tgtEl>
                                        <p:attrNameLst>
                                          <p:attrName>ppt_w</p:attrName>
                                        </p:attrNameLst>
                                      </p:cBhvr>
                                      <p:tavLst>
                                        <p:tav tm="0">
                                          <p:val>
                                            <p:fltVal val="0"/>
                                          </p:val>
                                        </p:tav>
                                        <p:tav tm="100000">
                                          <p:val>
                                            <p:strVal val="#ppt_w"/>
                                          </p:val>
                                        </p:tav>
                                      </p:tavLst>
                                    </p:anim>
                                    <p:anim calcmode="lin" valueType="num">
                                      <p:cBhvr>
                                        <p:cTn id="90" dur="500" fill="hold"/>
                                        <p:tgtEl>
                                          <p:spTgt spid="22660"/>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xit" presetSubtype="0" fill="hold" grpId="1" nodeType="clickEffect">
                                  <p:stCondLst>
                                    <p:cond delay="0"/>
                                  </p:stCondLst>
                                  <p:childTnLst>
                                    <p:animEffect transition="out" filter="fade">
                                      <p:cBhvr>
                                        <p:cTn id="94" dur="1000" accel="50000">
                                          <p:stCondLst>
                                            <p:cond delay="0"/>
                                          </p:stCondLst>
                                        </p:cTn>
                                        <p:tgtEl>
                                          <p:spTgt spid="22660"/>
                                        </p:tgtEl>
                                      </p:cBhvr>
                                    </p:animEffect>
                                    <p:anim calcmode="lin" valueType="num">
                                      <p:cBhvr>
                                        <p:cTn id="95" dur="500" accel="50000">
                                          <p:stCondLst>
                                            <p:cond delay="0"/>
                                          </p:stCondLst>
                                        </p:cTn>
                                        <p:tgtEl>
                                          <p:spTgt spid="22660"/>
                                        </p:tgtEl>
                                        <p:attrNameLst>
                                          <p:attrName>ppt_y</p:attrName>
                                        </p:attrNameLst>
                                      </p:cBhvr>
                                      <p:tavLst>
                                        <p:tav tm="0">
                                          <p:val>
                                            <p:strVal val="ppt_y"/>
                                          </p:val>
                                        </p:tav>
                                        <p:tav tm="100000">
                                          <p:val>
                                            <p:strVal val="ppt_y+.1"/>
                                          </p:val>
                                        </p:tav>
                                      </p:tavLst>
                                    </p:anim>
                                    <p:anim calcmode="lin" valueType="num">
                                      <p:cBhvr>
                                        <p:cTn id="96" dur="500" decel="50000">
                                          <p:stCondLst>
                                            <p:cond delay="500"/>
                                          </p:stCondLst>
                                        </p:cTn>
                                        <p:tgtEl>
                                          <p:spTgt spid="22660"/>
                                        </p:tgtEl>
                                        <p:attrNameLst>
                                          <p:attrName>ppt_y</p:attrName>
                                        </p:attrNameLst>
                                      </p:cBhvr>
                                      <p:tavLst>
                                        <p:tav tm="0">
                                          <p:val>
                                            <p:strVal val="ppt_y"/>
                                          </p:val>
                                        </p:tav>
                                        <p:tav tm="100000">
                                          <p:val>
                                            <p:strVal val="ppt_y-.1"/>
                                          </p:val>
                                        </p:tav>
                                      </p:tavLst>
                                    </p:anim>
                                    <p:anim calcmode="lin" valueType="num">
                                      <p:cBhvr>
                                        <p:cTn id="97" dur="500" accel="50000">
                                          <p:stCondLst>
                                            <p:cond delay="500"/>
                                          </p:stCondLst>
                                        </p:cTn>
                                        <p:tgtEl>
                                          <p:spTgt spid="22660"/>
                                        </p:tgtEl>
                                        <p:attrNameLst>
                                          <p:attrName>ppt_x</p:attrName>
                                        </p:attrNameLst>
                                      </p:cBhvr>
                                      <p:tavLst>
                                        <p:tav tm="0">
                                          <p:val>
                                            <p:strVal val="ppt_x"/>
                                          </p:val>
                                        </p:tav>
                                        <p:tav tm="100000">
                                          <p:val>
                                            <p:strVal val="ppt_x+.4"/>
                                          </p:val>
                                        </p:tav>
                                      </p:tavLst>
                                    </p:anim>
                                    <p:anim calcmode="lin" valueType="num">
                                      <p:cBhvr>
                                        <p:cTn id="98" dur="1000"/>
                                        <p:tgtEl>
                                          <p:spTgt spid="22660"/>
                                        </p:tgtEl>
                                        <p:attrNameLst>
                                          <p:attrName>ppt_h</p:attrName>
                                        </p:attrNameLst>
                                      </p:cBhvr>
                                      <p:tavLst>
                                        <p:tav tm="0">
                                          <p:val>
                                            <p:strVal val="ppt_h"/>
                                          </p:val>
                                        </p:tav>
                                        <p:tav tm="100000">
                                          <p:val>
                                            <p:strVal val="ppt_h"/>
                                          </p:val>
                                        </p:tav>
                                      </p:tavLst>
                                    </p:anim>
                                    <p:anim calcmode="lin" valueType="num">
                                      <p:cBhvr>
                                        <p:cTn id="99" dur="500" accel="50000">
                                          <p:stCondLst>
                                            <p:cond delay="0"/>
                                          </p:stCondLst>
                                        </p:cTn>
                                        <p:tgtEl>
                                          <p:spTgt spid="22660"/>
                                        </p:tgtEl>
                                        <p:attrNameLst>
                                          <p:attrName>ppt_w</p:attrName>
                                        </p:attrNameLst>
                                      </p:cBhvr>
                                      <p:tavLst>
                                        <p:tav tm="0">
                                          <p:val>
                                            <p:strVal val="ppt_w"/>
                                          </p:val>
                                        </p:tav>
                                        <p:tav tm="100000">
                                          <p:val>
                                            <p:strVal val="ppt_w*.05"/>
                                          </p:val>
                                        </p:tav>
                                      </p:tavLst>
                                    </p:anim>
                                    <p:anim calcmode="lin" valueType="num">
                                      <p:cBhvr>
                                        <p:cTn id="100" dur="500" decel="50000">
                                          <p:stCondLst>
                                            <p:cond delay="500"/>
                                          </p:stCondLst>
                                        </p:cTn>
                                        <p:tgtEl>
                                          <p:spTgt spid="22660"/>
                                        </p:tgtEl>
                                        <p:attrNameLst>
                                          <p:attrName>ppt_w</p:attrName>
                                        </p:attrNameLst>
                                      </p:cBhvr>
                                      <p:tavLst>
                                        <p:tav tm="0">
                                          <p:val>
                                            <p:strVal val="ppt_w"/>
                                          </p:val>
                                        </p:tav>
                                        <p:tav tm="100000">
                                          <p:val>
                                            <p:strVal val="ppt_w/.05"/>
                                          </p:val>
                                        </p:tav>
                                      </p:tavLst>
                                    </p:anim>
                                    <p:anim calcmode="lin" valueType="num">
                                      <p:cBhvr>
                                        <p:cTn id="101" dur="500" accel="50000">
                                          <p:stCondLst>
                                            <p:cond delay="500"/>
                                          </p:stCondLst>
                                        </p:cTn>
                                        <p:tgtEl>
                                          <p:spTgt spid="22660"/>
                                        </p:tgtEl>
                                        <p:attrNameLst>
                                          <p:attrName>style.rotation</p:attrName>
                                        </p:attrNameLst>
                                      </p:cBhvr>
                                      <p:tavLst>
                                        <p:tav tm="0">
                                          <p:val>
                                            <p:fltVal val="0"/>
                                          </p:val>
                                        </p:tav>
                                        <p:tav tm="100000">
                                          <p:val>
                                            <p:fltVal val="-90"/>
                                          </p:val>
                                        </p:tav>
                                      </p:tavLst>
                                    </p:anim>
                                    <p:set>
                                      <p:cBhvr>
                                        <p:cTn id="102" dur="1" fill="hold">
                                          <p:stCondLst>
                                            <p:cond delay="999"/>
                                          </p:stCondLst>
                                        </p:cTn>
                                        <p:tgtEl>
                                          <p:spTgt spid="22660"/>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22538"/>
                                        </p:tgtEl>
                                        <p:attrNameLst>
                                          <p:attrName>style.visibility</p:attrName>
                                        </p:attrNameLst>
                                      </p:cBhvr>
                                      <p:to>
                                        <p:strVal val="visible"/>
                                      </p:to>
                                    </p:set>
                                    <p:anim calcmode="lin" valueType="num">
                                      <p:cBhvr>
                                        <p:cTn id="107" dur="500" fill="hold"/>
                                        <p:tgtEl>
                                          <p:spTgt spid="22538"/>
                                        </p:tgtEl>
                                        <p:attrNameLst>
                                          <p:attrName>ppt_w</p:attrName>
                                        </p:attrNameLst>
                                      </p:cBhvr>
                                      <p:tavLst>
                                        <p:tav tm="0">
                                          <p:val>
                                            <p:fltVal val="0"/>
                                          </p:val>
                                        </p:tav>
                                        <p:tav tm="100000">
                                          <p:val>
                                            <p:strVal val="#ppt_w"/>
                                          </p:val>
                                        </p:tav>
                                      </p:tavLst>
                                    </p:anim>
                                    <p:anim calcmode="lin" valueType="num">
                                      <p:cBhvr>
                                        <p:cTn id="108" dur="500" fill="hold"/>
                                        <p:tgtEl>
                                          <p:spTgt spid="22538"/>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22539"/>
                                        </p:tgtEl>
                                        <p:attrNameLst>
                                          <p:attrName>style.visibility</p:attrName>
                                        </p:attrNameLst>
                                      </p:cBhvr>
                                      <p:to>
                                        <p:strVal val="visible"/>
                                      </p:to>
                                    </p:set>
                                    <p:anim calcmode="lin" valueType="num">
                                      <p:cBhvr>
                                        <p:cTn id="111" dur="500" fill="hold"/>
                                        <p:tgtEl>
                                          <p:spTgt spid="22539"/>
                                        </p:tgtEl>
                                        <p:attrNameLst>
                                          <p:attrName>ppt_w</p:attrName>
                                        </p:attrNameLst>
                                      </p:cBhvr>
                                      <p:tavLst>
                                        <p:tav tm="0">
                                          <p:val>
                                            <p:fltVal val="0"/>
                                          </p:val>
                                        </p:tav>
                                        <p:tav tm="100000">
                                          <p:val>
                                            <p:strVal val="#ppt_w"/>
                                          </p:val>
                                        </p:tav>
                                      </p:tavLst>
                                    </p:anim>
                                    <p:anim calcmode="lin" valueType="num">
                                      <p:cBhvr>
                                        <p:cTn id="112" dur="500" fill="hold"/>
                                        <p:tgtEl>
                                          <p:spTgt spid="22539"/>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22540"/>
                                        </p:tgtEl>
                                        <p:attrNameLst>
                                          <p:attrName>style.visibility</p:attrName>
                                        </p:attrNameLst>
                                      </p:cBhvr>
                                      <p:to>
                                        <p:strVal val="visible"/>
                                      </p:to>
                                    </p:set>
                                    <p:anim calcmode="lin" valueType="num">
                                      <p:cBhvr>
                                        <p:cTn id="115" dur="500" fill="hold"/>
                                        <p:tgtEl>
                                          <p:spTgt spid="22540"/>
                                        </p:tgtEl>
                                        <p:attrNameLst>
                                          <p:attrName>ppt_w</p:attrName>
                                        </p:attrNameLst>
                                      </p:cBhvr>
                                      <p:tavLst>
                                        <p:tav tm="0">
                                          <p:val>
                                            <p:fltVal val="0"/>
                                          </p:val>
                                        </p:tav>
                                        <p:tav tm="100000">
                                          <p:val>
                                            <p:strVal val="#ppt_w"/>
                                          </p:val>
                                        </p:tav>
                                      </p:tavLst>
                                    </p:anim>
                                    <p:anim calcmode="lin" valueType="num">
                                      <p:cBhvr>
                                        <p:cTn id="116" dur="500" fill="hold"/>
                                        <p:tgtEl>
                                          <p:spTgt spid="22540"/>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22541"/>
                                        </p:tgtEl>
                                        <p:attrNameLst>
                                          <p:attrName>style.visibility</p:attrName>
                                        </p:attrNameLst>
                                      </p:cBhvr>
                                      <p:to>
                                        <p:strVal val="visible"/>
                                      </p:to>
                                    </p:set>
                                    <p:anim calcmode="lin" valueType="num">
                                      <p:cBhvr>
                                        <p:cTn id="119" dur="500" fill="hold"/>
                                        <p:tgtEl>
                                          <p:spTgt spid="22541"/>
                                        </p:tgtEl>
                                        <p:attrNameLst>
                                          <p:attrName>ppt_w</p:attrName>
                                        </p:attrNameLst>
                                      </p:cBhvr>
                                      <p:tavLst>
                                        <p:tav tm="0">
                                          <p:val>
                                            <p:fltVal val="0"/>
                                          </p:val>
                                        </p:tav>
                                        <p:tav tm="100000">
                                          <p:val>
                                            <p:strVal val="#ppt_w"/>
                                          </p:val>
                                        </p:tav>
                                      </p:tavLst>
                                    </p:anim>
                                    <p:anim calcmode="lin" valueType="num">
                                      <p:cBhvr>
                                        <p:cTn id="120" dur="500" fill="hold"/>
                                        <p:tgtEl>
                                          <p:spTgt spid="22541"/>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22542"/>
                                        </p:tgtEl>
                                        <p:attrNameLst>
                                          <p:attrName>style.visibility</p:attrName>
                                        </p:attrNameLst>
                                      </p:cBhvr>
                                      <p:to>
                                        <p:strVal val="visible"/>
                                      </p:to>
                                    </p:set>
                                    <p:anim calcmode="lin" valueType="num">
                                      <p:cBhvr>
                                        <p:cTn id="123" dur="500" fill="hold"/>
                                        <p:tgtEl>
                                          <p:spTgt spid="22542"/>
                                        </p:tgtEl>
                                        <p:attrNameLst>
                                          <p:attrName>ppt_w</p:attrName>
                                        </p:attrNameLst>
                                      </p:cBhvr>
                                      <p:tavLst>
                                        <p:tav tm="0">
                                          <p:val>
                                            <p:fltVal val="0"/>
                                          </p:val>
                                        </p:tav>
                                        <p:tav tm="100000">
                                          <p:val>
                                            <p:strVal val="#ppt_w"/>
                                          </p:val>
                                        </p:tav>
                                      </p:tavLst>
                                    </p:anim>
                                    <p:anim calcmode="lin" valueType="num">
                                      <p:cBhvr>
                                        <p:cTn id="124" dur="500" fill="hold"/>
                                        <p:tgtEl>
                                          <p:spTgt spid="22542"/>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22682"/>
                                        </p:tgtEl>
                                        <p:attrNameLst>
                                          <p:attrName>style.visibility</p:attrName>
                                        </p:attrNameLst>
                                      </p:cBhvr>
                                      <p:to>
                                        <p:strVal val="visible"/>
                                      </p:to>
                                    </p:set>
                                    <p:anim calcmode="lin" valueType="num">
                                      <p:cBhvr>
                                        <p:cTn id="127" dur="500" fill="hold"/>
                                        <p:tgtEl>
                                          <p:spTgt spid="22682"/>
                                        </p:tgtEl>
                                        <p:attrNameLst>
                                          <p:attrName>ppt_w</p:attrName>
                                        </p:attrNameLst>
                                      </p:cBhvr>
                                      <p:tavLst>
                                        <p:tav tm="0">
                                          <p:val>
                                            <p:fltVal val="0"/>
                                          </p:val>
                                        </p:tav>
                                        <p:tav tm="100000">
                                          <p:val>
                                            <p:strVal val="#ppt_w"/>
                                          </p:val>
                                        </p:tav>
                                      </p:tavLst>
                                    </p:anim>
                                    <p:anim calcmode="lin" valueType="num">
                                      <p:cBhvr>
                                        <p:cTn id="128" dur="500" fill="hold"/>
                                        <p:tgtEl>
                                          <p:spTgt spid="22682"/>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22544"/>
                                        </p:tgtEl>
                                        <p:attrNameLst>
                                          <p:attrName>style.visibility</p:attrName>
                                        </p:attrNameLst>
                                      </p:cBhvr>
                                      <p:to>
                                        <p:strVal val="visible"/>
                                      </p:to>
                                    </p:set>
                                    <p:anim calcmode="lin" valueType="num">
                                      <p:cBhvr>
                                        <p:cTn id="131" dur="500" fill="hold"/>
                                        <p:tgtEl>
                                          <p:spTgt spid="22544"/>
                                        </p:tgtEl>
                                        <p:attrNameLst>
                                          <p:attrName>ppt_w</p:attrName>
                                        </p:attrNameLst>
                                      </p:cBhvr>
                                      <p:tavLst>
                                        <p:tav tm="0">
                                          <p:val>
                                            <p:fltVal val="0"/>
                                          </p:val>
                                        </p:tav>
                                        <p:tav tm="100000">
                                          <p:val>
                                            <p:strVal val="#ppt_w"/>
                                          </p:val>
                                        </p:tav>
                                      </p:tavLst>
                                    </p:anim>
                                    <p:anim calcmode="lin" valueType="num">
                                      <p:cBhvr>
                                        <p:cTn id="132" dur="500" fill="hold"/>
                                        <p:tgtEl>
                                          <p:spTgt spid="22544"/>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22545"/>
                                        </p:tgtEl>
                                        <p:attrNameLst>
                                          <p:attrName>style.visibility</p:attrName>
                                        </p:attrNameLst>
                                      </p:cBhvr>
                                      <p:to>
                                        <p:strVal val="visible"/>
                                      </p:to>
                                    </p:set>
                                    <p:anim calcmode="lin" valueType="num">
                                      <p:cBhvr>
                                        <p:cTn id="135" dur="500" fill="hold"/>
                                        <p:tgtEl>
                                          <p:spTgt spid="22545"/>
                                        </p:tgtEl>
                                        <p:attrNameLst>
                                          <p:attrName>ppt_w</p:attrName>
                                        </p:attrNameLst>
                                      </p:cBhvr>
                                      <p:tavLst>
                                        <p:tav tm="0">
                                          <p:val>
                                            <p:fltVal val="0"/>
                                          </p:val>
                                        </p:tav>
                                        <p:tav tm="100000">
                                          <p:val>
                                            <p:strVal val="#ppt_w"/>
                                          </p:val>
                                        </p:tav>
                                      </p:tavLst>
                                    </p:anim>
                                    <p:anim calcmode="lin" valueType="num">
                                      <p:cBhvr>
                                        <p:cTn id="136" dur="500" fill="hold"/>
                                        <p:tgtEl>
                                          <p:spTgt spid="22545"/>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22547"/>
                                        </p:tgtEl>
                                        <p:attrNameLst>
                                          <p:attrName>style.visibility</p:attrName>
                                        </p:attrNameLst>
                                      </p:cBhvr>
                                      <p:to>
                                        <p:strVal val="visible"/>
                                      </p:to>
                                    </p:set>
                                    <p:anim calcmode="lin" valueType="num">
                                      <p:cBhvr>
                                        <p:cTn id="139" dur="500" fill="hold"/>
                                        <p:tgtEl>
                                          <p:spTgt spid="22547"/>
                                        </p:tgtEl>
                                        <p:attrNameLst>
                                          <p:attrName>ppt_w</p:attrName>
                                        </p:attrNameLst>
                                      </p:cBhvr>
                                      <p:tavLst>
                                        <p:tav tm="0">
                                          <p:val>
                                            <p:fltVal val="0"/>
                                          </p:val>
                                        </p:tav>
                                        <p:tav tm="100000">
                                          <p:val>
                                            <p:strVal val="#ppt_w"/>
                                          </p:val>
                                        </p:tav>
                                      </p:tavLst>
                                    </p:anim>
                                    <p:anim calcmode="lin" valueType="num">
                                      <p:cBhvr>
                                        <p:cTn id="140" dur="500" fill="hold"/>
                                        <p:tgtEl>
                                          <p:spTgt spid="225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2"/>
                  </p:tgtEl>
                </p:cond>
              </p:nextCondLst>
            </p:seq>
            <p:seq concurrent="1" nextAc="seek">
              <p:cTn id="141" restart="whenNotActive" fill="hold" evtFilter="cancelBubble" nodeType="interactiveSeq">
                <p:stCondLst>
                  <p:cond evt="onClick" delay="0">
                    <p:tgtEl>
                      <p:spTgt spid="22653"/>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23" presetClass="entr" presetSubtype="16" fill="hold" grpId="0" nodeType="clickEffect">
                                  <p:stCondLst>
                                    <p:cond delay="0"/>
                                  </p:stCondLst>
                                  <p:childTnLst>
                                    <p:set>
                                      <p:cBhvr>
                                        <p:cTn id="145" dur="1" fill="hold">
                                          <p:stCondLst>
                                            <p:cond delay="0"/>
                                          </p:stCondLst>
                                        </p:cTn>
                                        <p:tgtEl>
                                          <p:spTgt spid="22693"/>
                                        </p:tgtEl>
                                        <p:attrNameLst>
                                          <p:attrName>style.visibility</p:attrName>
                                        </p:attrNameLst>
                                      </p:cBhvr>
                                      <p:to>
                                        <p:strVal val="visible"/>
                                      </p:to>
                                    </p:set>
                                    <p:anim calcmode="lin" valueType="num">
                                      <p:cBhvr>
                                        <p:cTn id="146" dur="500" fill="hold"/>
                                        <p:tgtEl>
                                          <p:spTgt spid="22693"/>
                                        </p:tgtEl>
                                        <p:attrNameLst>
                                          <p:attrName>ppt_w</p:attrName>
                                        </p:attrNameLst>
                                      </p:cBhvr>
                                      <p:tavLst>
                                        <p:tav tm="0">
                                          <p:val>
                                            <p:fltVal val="0"/>
                                          </p:val>
                                        </p:tav>
                                        <p:tav tm="100000">
                                          <p:val>
                                            <p:strVal val="#ppt_w"/>
                                          </p:val>
                                        </p:tav>
                                      </p:tavLst>
                                    </p:anim>
                                    <p:anim calcmode="lin" valueType="num">
                                      <p:cBhvr>
                                        <p:cTn id="147" dur="500" fill="hold"/>
                                        <p:tgtEl>
                                          <p:spTgt spid="22693"/>
                                        </p:tgtEl>
                                        <p:attrNameLst>
                                          <p:attrName>ppt_h</p:attrName>
                                        </p:attrNameLst>
                                      </p:cBhvr>
                                      <p:tavLst>
                                        <p:tav tm="0">
                                          <p:val>
                                            <p:fltVal val="0"/>
                                          </p:val>
                                        </p:tav>
                                        <p:tav tm="100000">
                                          <p:val>
                                            <p:strVal val="#ppt_h"/>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5" presetClass="exit" presetSubtype="0" fill="hold" grpId="1" nodeType="clickEffect">
                                  <p:stCondLst>
                                    <p:cond delay="0"/>
                                  </p:stCondLst>
                                  <p:childTnLst>
                                    <p:animEffect transition="out" filter="fade">
                                      <p:cBhvr>
                                        <p:cTn id="151" dur="1000" accel="50000">
                                          <p:stCondLst>
                                            <p:cond delay="0"/>
                                          </p:stCondLst>
                                        </p:cTn>
                                        <p:tgtEl>
                                          <p:spTgt spid="22693"/>
                                        </p:tgtEl>
                                      </p:cBhvr>
                                    </p:animEffect>
                                    <p:anim calcmode="lin" valueType="num">
                                      <p:cBhvr>
                                        <p:cTn id="152" dur="500" accel="50000">
                                          <p:stCondLst>
                                            <p:cond delay="0"/>
                                          </p:stCondLst>
                                        </p:cTn>
                                        <p:tgtEl>
                                          <p:spTgt spid="22693"/>
                                        </p:tgtEl>
                                        <p:attrNameLst>
                                          <p:attrName>ppt_y</p:attrName>
                                        </p:attrNameLst>
                                      </p:cBhvr>
                                      <p:tavLst>
                                        <p:tav tm="0">
                                          <p:val>
                                            <p:strVal val="ppt_y"/>
                                          </p:val>
                                        </p:tav>
                                        <p:tav tm="100000">
                                          <p:val>
                                            <p:strVal val="ppt_y+.1"/>
                                          </p:val>
                                        </p:tav>
                                      </p:tavLst>
                                    </p:anim>
                                    <p:anim calcmode="lin" valueType="num">
                                      <p:cBhvr>
                                        <p:cTn id="153" dur="500" decel="50000">
                                          <p:stCondLst>
                                            <p:cond delay="500"/>
                                          </p:stCondLst>
                                        </p:cTn>
                                        <p:tgtEl>
                                          <p:spTgt spid="22693"/>
                                        </p:tgtEl>
                                        <p:attrNameLst>
                                          <p:attrName>ppt_y</p:attrName>
                                        </p:attrNameLst>
                                      </p:cBhvr>
                                      <p:tavLst>
                                        <p:tav tm="0">
                                          <p:val>
                                            <p:strVal val="ppt_y"/>
                                          </p:val>
                                        </p:tav>
                                        <p:tav tm="100000">
                                          <p:val>
                                            <p:strVal val="ppt_y-.1"/>
                                          </p:val>
                                        </p:tav>
                                      </p:tavLst>
                                    </p:anim>
                                    <p:anim calcmode="lin" valueType="num">
                                      <p:cBhvr>
                                        <p:cTn id="154" dur="500" accel="50000">
                                          <p:stCondLst>
                                            <p:cond delay="500"/>
                                          </p:stCondLst>
                                        </p:cTn>
                                        <p:tgtEl>
                                          <p:spTgt spid="22693"/>
                                        </p:tgtEl>
                                        <p:attrNameLst>
                                          <p:attrName>ppt_x</p:attrName>
                                        </p:attrNameLst>
                                      </p:cBhvr>
                                      <p:tavLst>
                                        <p:tav tm="0">
                                          <p:val>
                                            <p:strVal val="ppt_x"/>
                                          </p:val>
                                        </p:tav>
                                        <p:tav tm="100000">
                                          <p:val>
                                            <p:strVal val="ppt_x+.4"/>
                                          </p:val>
                                        </p:tav>
                                      </p:tavLst>
                                    </p:anim>
                                    <p:anim calcmode="lin" valueType="num">
                                      <p:cBhvr>
                                        <p:cTn id="155" dur="1000"/>
                                        <p:tgtEl>
                                          <p:spTgt spid="22693"/>
                                        </p:tgtEl>
                                        <p:attrNameLst>
                                          <p:attrName>ppt_h</p:attrName>
                                        </p:attrNameLst>
                                      </p:cBhvr>
                                      <p:tavLst>
                                        <p:tav tm="0">
                                          <p:val>
                                            <p:strVal val="ppt_h"/>
                                          </p:val>
                                        </p:tav>
                                        <p:tav tm="100000">
                                          <p:val>
                                            <p:strVal val="ppt_h"/>
                                          </p:val>
                                        </p:tav>
                                      </p:tavLst>
                                    </p:anim>
                                    <p:anim calcmode="lin" valueType="num">
                                      <p:cBhvr>
                                        <p:cTn id="156" dur="500" accel="50000">
                                          <p:stCondLst>
                                            <p:cond delay="0"/>
                                          </p:stCondLst>
                                        </p:cTn>
                                        <p:tgtEl>
                                          <p:spTgt spid="22693"/>
                                        </p:tgtEl>
                                        <p:attrNameLst>
                                          <p:attrName>ppt_w</p:attrName>
                                        </p:attrNameLst>
                                      </p:cBhvr>
                                      <p:tavLst>
                                        <p:tav tm="0">
                                          <p:val>
                                            <p:strVal val="ppt_w"/>
                                          </p:val>
                                        </p:tav>
                                        <p:tav tm="100000">
                                          <p:val>
                                            <p:strVal val="ppt_w*.05"/>
                                          </p:val>
                                        </p:tav>
                                      </p:tavLst>
                                    </p:anim>
                                    <p:anim calcmode="lin" valueType="num">
                                      <p:cBhvr>
                                        <p:cTn id="157" dur="500" decel="50000">
                                          <p:stCondLst>
                                            <p:cond delay="500"/>
                                          </p:stCondLst>
                                        </p:cTn>
                                        <p:tgtEl>
                                          <p:spTgt spid="22693"/>
                                        </p:tgtEl>
                                        <p:attrNameLst>
                                          <p:attrName>ppt_w</p:attrName>
                                        </p:attrNameLst>
                                      </p:cBhvr>
                                      <p:tavLst>
                                        <p:tav tm="0">
                                          <p:val>
                                            <p:strVal val="ppt_w"/>
                                          </p:val>
                                        </p:tav>
                                        <p:tav tm="100000">
                                          <p:val>
                                            <p:strVal val="ppt_w/.05"/>
                                          </p:val>
                                        </p:tav>
                                      </p:tavLst>
                                    </p:anim>
                                    <p:anim calcmode="lin" valueType="num">
                                      <p:cBhvr>
                                        <p:cTn id="158" dur="500" accel="50000">
                                          <p:stCondLst>
                                            <p:cond delay="500"/>
                                          </p:stCondLst>
                                        </p:cTn>
                                        <p:tgtEl>
                                          <p:spTgt spid="22693"/>
                                        </p:tgtEl>
                                        <p:attrNameLst>
                                          <p:attrName>style.rotation</p:attrName>
                                        </p:attrNameLst>
                                      </p:cBhvr>
                                      <p:tavLst>
                                        <p:tav tm="0">
                                          <p:val>
                                            <p:fltVal val="0"/>
                                          </p:val>
                                        </p:tav>
                                        <p:tav tm="100000">
                                          <p:val>
                                            <p:fltVal val="-90"/>
                                          </p:val>
                                        </p:tav>
                                      </p:tavLst>
                                    </p:anim>
                                    <p:set>
                                      <p:cBhvr>
                                        <p:cTn id="159" dur="1" fill="hold">
                                          <p:stCondLst>
                                            <p:cond delay="999"/>
                                          </p:stCondLst>
                                        </p:cTn>
                                        <p:tgtEl>
                                          <p:spTgt spid="22693"/>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16" fill="hold" grpId="0" nodeType="clickEffect">
                                  <p:stCondLst>
                                    <p:cond delay="0"/>
                                  </p:stCondLst>
                                  <p:childTnLst>
                                    <p:set>
                                      <p:cBhvr>
                                        <p:cTn id="163" dur="1" fill="hold">
                                          <p:stCondLst>
                                            <p:cond delay="0"/>
                                          </p:stCondLst>
                                        </p:cTn>
                                        <p:tgtEl>
                                          <p:spTgt spid="22561"/>
                                        </p:tgtEl>
                                        <p:attrNameLst>
                                          <p:attrName>style.visibility</p:attrName>
                                        </p:attrNameLst>
                                      </p:cBhvr>
                                      <p:to>
                                        <p:strVal val="visible"/>
                                      </p:to>
                                    </p:set>
                                    <p:anim calcmode="lin" valueType="num">
                                      <p:cBhvr>
                                        <p:cTn id="164" dur="500" fill="hold"/>
                                        <p:tgtEl>
                                          <p:spTgt spid="22561"/>
                                        </p:tgtEl>
                                        <p:attrNameLst>
                                          <p:attrName>ppt_w</p:attrName>
                                        </p:attrNameLst>
                                      </p:cBhvr>
                                      <p:tavLst>
                                        <p:tav tm="0">
                                          <p:val>
                                            <p:fltVal val="0"/>
                                          </p:val>
                                        </p:tav>
                                        <p:tav tm="100000">
                                          <p:val>
                                            <p:strVal val="#ppt_w"/>
                                          </p:val>
                                        </p:tav>
                                      </p:tavLst>
                                    </p:anim>
                                    <p:anim calcmode="lin" valueType="num">
                                      <p:cBhvr>
                                        <p:cTn id="165" dur="500" fill="hold"/>
                                        <p:tgtEl>
                                          <p:spTgt spid="22561"/>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22560"/>
                                        </p:tgtEl>
                                        <p:attrNameLst>
                                          <p:attrName>style.visibility</p:attrName>
                                        </p:attrNameLst>
                                      </p:cBhvr>
                                      <p:to>
                                        <p:strVal val="visible"/>
                                      </p:to>
                                    </p:set>
                                    <p:anim calcmode="lin" valueType="num">
                                      <p:cBhvr>
                                        <p:cTn id="168" dur="500" fill="hold"/>
                                        <p:tgtEl>
                                          <p:spTgt spid="22560"/>
                                        </p:tgtEl>
                                        <p:attrNameLst>
                                          <p:attrName>ppt_w</p:attrName>
                                        </p:attrNameLst>
                                      </p:cBhvr>
                                      <p:tavLst>
                                        <p:tav tm="0">
                                          <p:val>
                                            <p:fltVal val="0"/>
                                          </p:val>
                                        </p:tav>
                                        <p:tav tm="100000">
                                          <p:val>
                                            <p:strVal val="#ppt_w"/>
                                          </p:val>
                                        </p:tav>
                                      </p:tavLst>
                                    </p:anim>
                                    <p:anim calcmode="lin" valueType="num">
                                      <p:cBhvr>
                                        <p:cTn id="169" dur="500" fill="hold"/>
                                        <p:tgtEl>
                                          <p:spTgt spid="22560"/>
                                        </p:tgtEl>
                                        <p:attrNameLst>
                                          <p:attrName>ppt_h</p:attrName>
                                        </p:attrNameLst>
                                      </p:cBhvr>
                                      <p:tavLst>
                                        <p:tav tm="0">
                                          <p:val>
                                            <p:fltVal val="0"/>
                                          </p:val>
                                        </p:tav>
                                        <p:tav tm="100000">
                                          <p:val>
                                            <p:strVal val="#ppt_h"/>
                                          </p:val>
                                        </p:tav>
                                      </p:tavLst>
                                    </p:anim>
                                  </p:childTnLst>
                                </p:cTn>
                              </p:par>
                              <p:par>
                                <p:cTn id="170" presetID="23" presetClass="entr" presetSubtype="16" fill="hold" grpId="0" nodeType="withEffect">
                                  <p:stCondLst>
                                    <p:cond delay="0"/>
                                  </p:stCondLst>
                                  <p:childTnLst>
                                    <p:set>
                                      <p:cBhvr>
                                        <p:cTn id="171" dur="1" fill="hold">
                                          <p:stCondLst>
                                            <p:cond delay="0"/>
                                          </p:stCondLst>
                                        </p:cTn>
                                        <p:tgtEl>
                                          <p:spTgt spid="22559"/>
                                        </p:tgtEl>
                                        <p:attrNameLst>
                                          <p:attrName>style.visibility</p:attrName>
                                        </p:attrNameLst>
                                      </p:cBhvr>
                                      <p:to>
                                        <p:strVal val="visible"/>
                                      </p:to>
                                    </p:set>
                                    <p:anim calcmode="lin" valueType="num">
                                      <p:cBhvr>
                                        <p:cTn id="172" dur="500" fill="hold"/>
                                        <p:tgtEl>
                                          <p:spTgt spid="22559"/>
                                        </p:tgtEl>
                                        <p:attrNameLst>
                                          <p:attrName>ppt_w</p:attrName>
                                        </p:attrNameLst>
                                      </p:cBhvr>
                                      <p:tavLst>
                                        <p:tav tm="0">
                                          <p:val>
                                            <p:fltVal val="0"/>
                                          </p:val>
                                        </p:tav>
                                        <p:tav tm="100000">
                                          <p:val>
                                            <p:strVal val="#ppt_w"/>
                                          </p:val>
                                        </p:tav>
                                      </p:tavLst>
                                    </p:anim>
                                    <p:anim calcmode="lin" valueType="num">
                                      <p:cBhvr>
                                        <p:cTn id="173" dur="500" fill="hold"/>
                                        <p:tgtEl>
                                          <p:spTgt spid="22559"/>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22684"/>
                                        </p:tgtEl>
                                        <p:attrNameLst>
                                          <p:attrName>style.visibility</p:attrName>
                                        </p:attrNameLst>
                                      </p:cBhvr>
                                      <p:to>
                                        <p:strVal val="visible"/>
                                      </p:to>
                                    </p:set>
                                    <p:anim calcmode="lin" valueType="num">
                                      <p:cBhvr>
                                        <p:cTn id="176" dur="500" fill="hold"/>
                                        <p:tgtEl>
                                          <p:spTgt spid="22684"/>
                                        </p:tgtEl>
                                        <p:attrNameLst>
                                          <p:attrName>ppt_w</p:attrName>
                                        </p:attrNameLst>
                                      </p:cBhvr>
                                      <p:tavLst>
                                        <p:tav tm="0">
                                          <p:val>
                                            <p:fltVal val="0"/>
                                          </p:val>
                                        </p:tav>
                                        <p:tav tm="100000">
                                          <p:val>
                                            <p:strVal val="#ppt_w"/>
                                          </p:val>
                                        </p:tav>
                                      </p:tavLst>
                                    </p:anim>
                                    <p:anim calcmode="lin" valueType="num">
                                      <p:cBhvr>
                                        <p:cTn id="177" dur="500" fill="hold"/>
                                        <p:tgtEl>
                                          <p:spTgt spid="22684"/>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22562"/>
                                        </p:tgtEl>
                                        <p:attrNameLst>
                                          <p:attrName>style.visibility</p:attrName>
                                        </p:attrNameLst>
                                      </p:cBhvr>
                                      <p:to>
                                        <p:strVal val="visible"/>
                                      </p:to>
                                    </p:set>
                                    <p:anim calcmode="lin" valueType="num">
                                      <p:cBhvr>
                                        <p:cTn id="180" dur="500" fill="hold"/>
                                        <p:tgtEl>
                                          <p:spTgt spid="22562"/>
                                        </p:tgtEl>
                                        <p:attrNameLst>
                                          <p:attrName>ppt_w</p:attrName>
                                        </p:attrNameLst>
                                      </p:cBhvr>
                                      <p:tavLst>
                                        <p:tav tm="0">
                                          <p:val>
                                            <p:fltVal val="0"/>
                                          </p:val>
                                        </p:tav>
                                        <p:tav tm="100000">
                                          <p:val>
                                            <p:strVal val="#ppt_w"/>
                                          </p:val>
                                        </p:tav>
                                      </p:tavLst>
                                    </p:anim>
                                    <p:anim calcmode="lin" valueType="num">
                                      <p:cBhvr>
                                        <p:cTn id="181" dur="500" fill="hold"/>
                                        <p:tgtEl>
                                          <p:spTgt spid="22562"/>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22563"/>
                                        </p:tgtEl>
                                        <p:attrNameLst>
                                          <p:attrName>style.visibility</p:attrName>
                                        </p:attrNameLst>
                                      </p:cBhvr>
                                      <p:to>
                                        <p:strVal val="visible"/>
                                      </p:to>
                                    </p:set>
                                    <p:anim calcmode="lin" valueType="num">
                                      <p:cBhvr>
                                        <p:cTn id="184" dur="500" fill="hold"/>
                                        <p:tgtEl>
                                          <p:spTgt spid="22563"/>
                                        </p:tgtEl>
                                        <p:attrNameLst>
                                          <p:attrName>ppt_w</p:attrName>
                                        </p:attrNameLst>
                                      </p:cBhvr>
                                      <p:tavLst>
                                        <p:tav tm="0">
                                          <p:val>
                                            <p:fltVal val="0"/>
                                          </p:val>
                                        </p:tav>
                                        <p:tav tm="100000">
                                          <p:val>
                                            <p:strVal val="#ppt_w"/>
                                          </p:val>
                                        </p:tav>
                                      </p:tavLst>
                                    </p:anim>
                                    <p:anim calcmode="lin" valueType="num">
                                      <p:cBhvr>
                                        <p:cTn id="185" dur="500" fill="hold"/>
                                        <p:tgtEl>
                                          <p:spTgt spid="22563"/>
                                        </p:tgtEl>
                                        <p:attrNameLst>
                                          <p:attrName>ppt_h</p:attrName>
                                        </p:attrNameLst>
                                      </p:cBhvr>
                                      <p:tavLst>
                                        <p:tav tm="0">
                                          <p:val>
                                            <p:fltVal val="0"/>
                                          </p:val>
                                        </p:tav>
                                        <p:tav tm="100000">
                                          <p:val>
                                            <p:strVal val="#ppt_h"/>
                                          </p:val>
                                        </p:tav>
                                      </p:tavLst>
                                    </p:anim>
                                  </p:childTnLst>
                                </p:cTn>
                              </p:par>
                              <p:par>
                                <p:cTn id="186" presetID="23" presetClass="entr" presetSubtype="16" fill="hold" grpId="0" nodeType="withEffect">
                                  <p:stCondLst>
                                    <p:cond delay="0"/>
                                  </p:stCondLst>
                                  <p:childTnLst>
                                    <p:set>
                                      <p:cBhvr>
                                        <p:cTn id="187" dur="1" fill="hold">
                                          <p:stCondLst>
                                            <p:cond delay="0"/>
                                          </p:stCondLst>
                                        </p:cTn>
                                        <p:tgtEl>
                                          <p:spTgt spid="22564"/>
                                        </p:tgtEl>
                                        <p:attrNameLst>
                                          <p:attrName>style.visibility</p:attrName>
                                        </p:attrNameLst>
                                      </p:cBhvr>
                                      <p:to>
                                        <p:strVal val="visible"/>
                                      </p:to>
                                    </p:set>
                                    <p:anim calcmode="lin" valueType="num">
                                      <p:cBhvr>
                                        <p:cTn id="188" dur="500" fill="hold"/>
                                        <p:tgtEl>
                                          <p:spTgt spid="22564"/>
                                        </p:tgtEl>
                                        <p:attrNameLst>
                                          <p:attrName>ppt_w</p:attrName>
                                        </p:attrNameLst>
                                      </p:cBhvr>
                                      <p:tavLst>
                                        <p:tav tm="0">
                                          <p:val>
                                            <p:fltVal val="0"/>
                                          </p:val>
                                        </p:tav>
                                        <p:tav tm="100000">
                                          <p:val>
                                            <p:strVal val="#ppt_w"/>
                                          </p:val>
                                        </p:tav>
                                      </p:tavLst>
                                    </p:anim>
                                    <p:anim calcmode="lin" valueType="num">
                                      <p:cBhvr>
                                        <p:cTn id="189" dur="500" fill="hold"/>
                                        <p:tgtEl>
                                          <p:spTgt spid="22564"/>
                                        </p:tgtEl>
                                        <p:attrNameLst>
                                          <p:attrName>ppt_h</p:attrName>
                                        </p:attrNameLst>
                                      </p:cBhvr>
                                      <p:tavLst>
                                        <p:tav tm="0">
                                          <p:val>
                                            <p:fltVal val="0"/>
                                          </p:val>
                                        </p:tav>
                                        <p:tav tm="100000">
                                          <p:val>
                                            <p:strVal val="#ppt_h"/>
                                          </p:val>
                                        </p:tav>
                                      </p:tavLst>
                                    </p:anim>
                                  </p:childTnLst>
                                </p:cTn>
                              </p:par>
                              <p:par>
                                <p:cTn id="190" presetID="23" presetClass="entr" presetSubtype="16" fill="hold" grpId="0" nodeType="withEffect">
                                  <p:stCondLst>
                                    <p:cond delay="0"/>
                                  </p:stCondLst>
                                  <p:childTnLst>
                                    <p:set>
                                      <p:cBhvr>
                                        <p:cTn id="191" dur="1" fill="hold">
                                          <p:stCondLst>
                                            <p:cond delay="0"/>
                                          </p:stCondLst>
                                        </p:cTn>
                                        <p:tgtEl>
                                          <p:spTgt spid="22565"/>
                                        </p:tgtEl>
                                        <p:attrNameLst>
                                          <p:attrName>style.visibility</p:attrName>
                                        </p:attrNameLst>
                                      </p:cBhvr>
                                      <p:to>
                                        <p:strVal val="visible"/>
                                      </p:to>
                                    </p:set>
                                    <p:anim calcmode="lin" valueType="num">
                                      <p:cBhvr>
                                        <p:cTn id="192" dur="500" fill="hold"/>
                                        <p:tgtEl>
                                          <p:spTgt spid="22565"/>
                                        </p:tgtEl>
                                        <p:attrNameLst>
                                          <p:attrName>ppt_w</p:attrName>
                                        </p:attrNameLst>
                                      </p:cBhvr>
                                      <p:tavLst>
                                        <p:tav tm="0">
                                          <p:val>
                                            <p:fltVal val="0"/>
                                          </p:val>
                                        </p:tav>
                                        <p:tav tm="100000">
                                          <p:val>
                                            <p:strVal val="#ppt_w"/>
                                          </p:val>
                                        </p:tav>
                                      </p:tavLst>
                                    </p:anim>
                                    <p:anim calcmode="lin" valueType="num">
                                      <p:cBhvr>
                                        <p:cTn id="193" dur="500" fill="hold"/>
                                        <p:tgtEl>
                                          <p:spTgt spid="22565"/>
                                        </p:tgtEl>
                                        <p:attrNameLst>
                                          <p:attrName>ppt_h</p:attrName>
                                        </p:attrNameLst>
                                      </p:cBhvr>
                                      <p:tavLst>
                                        <p:tav tm="0">
                                          <p:val>
                                            <p:fltVal val="0"/>
                                          </p:val>
                                        </p:tav>
                                        <p:tav tm="100000">
                                          <p:val>
                                            <p:strVal val="#ppt_h"/>
                                          </p:val>
                                        </p:tav>
                                      </p:tavLst>
                                    </p:anim>
                                  </p:childTnLst>
                                </p:cTn>
                              </p:par>
                              <p:par>
                                <p:cTn id="194" presetID="23" presetClass="entr" presetSubtype="16" fill="hold" grpId="0" nodeType="withEffect">
                                  <p:stCondLst>
                                    <p:cond delay="0"/>
                                  </p:stCondLst>
                                  <p:childTnLst>
                                    <p:set>
                                      <p:cBhvr>
                                        <p:cTn id="195" dur="1" fill="hold">
                                          <p:stCondLst>
                                            <p:cond delay="0"/>
                                          </p:stCondLst>
                                        </p:cTn>
                                        <p:tgtEl>
                                          <p:spTgt spid="22566"/>
                                        </p:tgtEl>
                                        <p:attrNameLst>
                                          <p:attrName>style.visibility</p:attrName>
                                        </p:attrNameLst>
                                      </p:cBhvr>
                                      <p:to>
                                        <p:strVal val="visible"/>
                                      </p:to>
                                    </p:set>
                                    <p:anim calcmode="lin" valueType="num">
                                      <p:cBhvr>
                                        <p:cTn id="196" dur="500" fill="hold"/>
                                        <p:tgtEl>
                                          <p:spTgt spid="22566"/>
                                        </p:tgtEl>
                                        <p:attrNameLst>
                                          <p:attrName>ppt_w</p:attrName>
                                        </p:attrNameLst>
                                      </p:cBhvr>
                                      <p:tavLst>
                                        <p:tav tm="0">
                                          <p:val>
                                            <p:fltVal val="0"/>
                                          </p:val>
                                        </p:tav>
                                        <p:tav tm="100000">
                                          <p:val>
                                            <p:strVal val="#ppt_w"/>
                                          </p:val>
                                        </p:tav>
                                      </p:tavLst>
                                    </p:anim>
                                    <p:anim calcmode="lin" valueType="num">
                                      <p:cBhvr>
                                        <p:cTn id="197" dur="500" fill="hold"/>
                                        <p:tgtEl>
                                          <p:spTgt spid="22566"/>
                                        </p:tgtEl>
                                        <p:attrNameLst>
                                          <p:attrName>ppt_h</p:attrName>
                                        </p:attrNameLst>
                                      </p:cBhvr>
                                      <p:tavLst>
                                        <p:tav tm="0">
                                          <p:val>
                                            <p:fltVal val="0"/>
                                          </p:val>
                                        </p:tav>
                                        <p:tav tm="100000">
                                          <p:val>
                                            <p:strVal val="#ppt_h"/>
                                          </p:val>
                                        </p:tav>
                                      </p:tavLst>
                                    </p:anim>
                                  </p:childTnLst>
                                </p:cTn>
                              </p:par>
                              <p:par>
                                <p:cTn id="198" presetID="23" presetClass="entr" presetSubtype="16" fill="hold" grpId="0" nodeType="withEffect">
                                  <p:stCondLst>
                                    <p:cond delay="0"/>
                                  </p:stCondLst>
                                  <p:childTnLst>
                                    <p:set>
                                      <p:cBhvr>
                                        <p:cTn id="199" dur="1" fill="hold">
                                          <p:stCondLst>
                                            <p:cond delay="0"/>
                                          </p:stCondLst>
                                        </p:cTn>
                                        <p:tgtEl>
                                          <p:spTgt spid="22567"/>
                                        </p:tgtEl>
                                        <p:attrNameLst>
                                          <p:attrName>style.visibility</p:attrName>
                                        </p:attrNameLst>
                                      </p:cBhvr>
                                      <p:to>
                                        <p:strVal val="visible"/>
                                      </p:to>
                                    </p:set>
                                    <p:anim calcmode="lin" valueType="num">
                                      <p:cBhvr>
                                        <p:cTn id="200" dur="500" fill="hold"/>
                                        <p:tgtEl>
                                          <p:spTgt spid="22567"/>
                                        </p:tgtEl>
                                        <p:attrNameLst>
                                          <p:attrName>ppt_w</p:attrName>
                                        </p:attrNameLst>
                                      </p:cBhvr>
                                      <p:tavLst>
                                        <p:tav tm="0">
                                          <p:val>
                                            <p:fltVal val="0"/>
                                          </p:val>
                                        </p:tav>
                                        <p:tav tm="100000">
                                          <p:val>
                                            <p:strVal val="#ppt_w"/>
                                          </p:val>
                                        </p:tav>
                                      </p:tavLst>
                                    </p:anim>
                                    <p:anim calcmode="lin" valueType="num">
                                      <p:cBhvr>
                                        <p:cTn id="201" dur="500" fill="hold"/>
                                        <p:tgtEl>
                                          <p:spTgt spid="22567"/>
                                        </p:tgtEl>
                                        <p:attrNameLst>
                                          <p:attrName>ppt_h</p:attrName>
                                        </p:attrNameLst>
                                      </p:cBhvr>
                                      <p:tavLst>
                                        <p:tav tm="0">
                                          <p:val>
                                            <p:fltVal val="0"/>
                                          </p:val>
                                        </p:tav>
                                        <p:tav tm="100000">
                                          <p:val>
                                            <p:strVal val="#ppt_h"/>
                                          </p:val>
                                        </p:tav>
                                      </p:tavLst>
                                    </p:anim>
                                  </p:childTnLst>
                                </p:cTn>
                              </p:par>
                              <p:par>
                                <p:cTn id="202" presetID="23" presetClass="entr" presetSubtype="16" fill="hold" grpId="0" nodeType="withEffect">
                                  <p:stCondLst>
                                    <p:cond delay="0"/>
                                  </p:stCondLst>
                                  <p:childTnLst>
                                    <p:set>
                                      <p:cBhvr>
                                        <p:cTn id="203" dur="1" fill="hold">
                                          <p:stCondLst>
                                            <p:cond delay="0"/>
                                          </p:stCondLst>
                                        </p:cTn>
                                        <p:tgtEl>
                                          <p:spTgt spid="22569"/>
                                        </p:tgtEl>
                                        <p:attrNameLst>
                                          <p:attrName>style.visibility</p:attrName>
                                        </p:attrNameLst>
                                      </p:cBhvr>
                                      <p:to>
                                        <p:strVal val="visible"/>
                                      </p:to>
                                    </p:set>
                                    <p:anim calcmode="lin" valueType="num">
                                      <p:cBhvr>
                                        <p:cTn id="204" dur="500" fill="hold"/>
                                        <p:tgtEl>
                                          <p:spTgt spid="22569"/>
                                        </p:tgtEl>
                                        <p:attrNameLst>
                                          <p:attrName>ppt_w</p:attrName>
                                        </p:attrNameLst>
                                      </p:cBhvr>
                                      <p:tavLst>
                                        <p:tav tm="0">
                                          <p:val>
                                            <p:fltVal val="0"/>
                                          </p:val>
                                        </p:tav>
                                        <p:tav tm="100000">
                                          <p:val>
                                            <p:strVal val="#ppt_w"/>
                                          </p:val>
                                        </p:tav>
                                      </p:tavLst>
                                    </p:anim>
                                    <p:anim calcmode="lin" valueType="num">
                                      <p:cBhvr>
                                        <p:cTn id="205" dur="500" fill="hold"/>
                                        <p:tgtEl>
                                          <p:spTgt spid="2256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3"/>
                  </p:tgtEl>
                </p:cond>
              </p:nextCondLst>
            </p:seq>
            <p:seq concurrent="1" nextAc="seek">
              <p:cTn id="206" restart="whenNotActive" fill="hold" evtFilter="cancelBubble" nodeType="interactiveSeq">
                <p:stCondLst>
                  <p:cond evt="onClick" delay="0">
                    <p:tgtEl>
                      <p:spTgt spid="22654"/>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3" presetClass="entr" presetSubtype="16" fill="hold" grpId="0" nodeType="clickEffect">
                                  <p:stCondLst>
                                    <p:cond delay="0"/>
                                  </p:stCondLst>
                                  <p:childTnLst>
                                    <p:set>
                                      <p:cBhvr>
                                        <p:cTn id="210" dur="1" fill="hold">
                                          <p:stCondLst>
                                            <p:cond delay="0"/>
                                          </p:stCondLst>
                                        </p:cTn>
                                        <p:tgtEl>
                                          <p:spTgt spid="22694"/>
                                        </p:tgtEl>
                                        <p:attrNameLst>
                                          <p:attrName>style.visibility</p:attrName>
                                        </p:attrNameLst>
                                      </p:cBhvr>
                                      <p:to>
                                        <p:strVal val="visible"/>
                                      </p:to>
                                    </p:set>
                                    <p:anim calcmode="lin" valueType="num">
                                      <p:cBhvr>
                                        <p:cTn id="211" dur="500" fill="hold"/>
                                        <p:tgtEl>
                                          <p:spTgt spid="22694"/>
                                        </p:tgtEl>
                                        <p:attrNameLst>
                                          <p:attrName>ppt_w</p:attrName>
                                        </p:attrNameLst>
                                      </p:cBhvr>
                                      <p:tavLst>
                                        <p:tav tm="0">
                                          <p:val>
                                            <p:fltVal val="0"/>
                                          </p:val>
                                        </p:tav>
                                        <p:tav tm="100000">
                                          <p:val>
                                            <p:strVal val="#ppt_w"/>
                                          </p:val>
                                        </p:tav>
                                      </p:tavLst>
                                    </p:anim>
                                    <p:anim calcmode="lin" valueType="num">
                                      <p:cBhvr>
                                        <p:cTn id="212" dur="500" fill="hold"/>
                                        <p:tgtEl>
                                          <p:spTgt spid="22694"/>
                                        </p:tgtEl>
                                        <p:attrNameLst>
                                          <p:attrName>ppt_h</p:attrName>
                                        </p:attrNameLst>
                                      </p:cBhvr>
                                      <p:tavLst>
                                        <p:tav tm="0">
                                          <p:val>
                                            <p:fltVal val="0"/>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5" presetClass="exit" presetSubtype="0" fill="hold" grpId="1" nodeType="clickEffect">
                                  <p:stCondLst>
                                    <p:cond delay="0"/>
                                  </p:stCondLst>
                                  <p:childTnLst>
                                    <p:animEffect transition="out" filter="fade">
                                      <p:cBhvr>
                                        <p:cTn id="216" dur="1000" accel="50000">
                                          <p:stCondLst>
                                            <p:cond delay="0"/>
                                          </p:stCondLst>
                                        </p:cTn>
                                        <p:tgtEl>
                                          <p:spTgt spid="22694"/>
                                        </p:tgtEl>
                                      </p:cBhvr>
                                    </p:animEffect>
                                    <p:anim calcmode="lin" valueType="num">
                                      <p:cBhvr>
                                        <p:cTn id="217" dur="500" accel="50000">
                                          <p:stCondLst>
                                            <p:cond delay="0"/>
                                          </p:stCondLst>
                                        </p:cTn>
                                        <p:tgtEl>
                                          <p:spTgt spid="22694"/>
                                        </p:tgtEl>
                                        <p:attrNameLst>
                                          <p:attrName>ppt_y</p:attrName>
                                        </p:attrNameLst>
                                      </p:cBhvr>
                                      <p:tavLst>
                                        <p:tav tm="0">
                                          <p:val>
                                            <p:strVal val="ppt_y"/>
                                          </p:val>
                                        </p:tav>
                                        <p:tav tm="100000">
                                          <p:val>
                                            <p:strVal val="ppt_y+.1"/>
                                          </p:val>
                                        </p:tav>
                                      </p:tavLst>
                                    </p:anim>
                                    <p:anim calcmode="lin" valueType="num">
                                      <p:cBhvr>
                                        <p:cTn id="218" dur="500" decel="50000">
                                          <p:stCondLst>
                                            <p:cond delay="500"/>
                                          </p:stCondLst>
                                        </p:cTn>
                                        <p:tgtEl>
                                          <p:spTgt spid="22694"/>
                                        </p:tgtEl>
                                        <p:attrNameLst>
                                          <p:attrName>ppt_y</p:attrName>
                                        </p:attrNameLst>
                                      </p:cBhvr>
                                      <p:tavLst>
                                        <p:tav tm="0">
                                          <p:val>
                                            <p:strVal val="ppt_y"/>
                                          </p:val>
                                        </p:tav>
                                        <p:tav tm="100000">
                                          <p:val>
                                            <p:strVal val="ppt_y-.1"/>
                                          </p:val>
                                        </p:tav>
                                      </p:tavLst>
                                    </p:anim>
                                    <p:anim calcmode="lin" valueType="num">
                                      <p:cBhvr>
                                        <p:cTn id="219" dur="500" accel="50000">
                                          <p:stCondLst>
                                            <p:cond delay="500"/>
                                          </p:stCondLst>
                                        </p:cTn>
                                        <p:tgtEl>
                                          <p:spTgt spid="22694"/>
                                        </p:tgtEl>
                                        <p:attrNameLst>
                                          <p:attrName>ppt_x</p:attrName>
                                        </p:attrNameLst>
                                      </p:cBhvr>
                                      <p:tavLst>
                                        <p:tav tm="0">
                                          <p:val>
                                            <p:strVal val="ppt_x"/>
                                          </p:val>
                                        </p:tav>
                                        <p:tav tm="100000">
                                          <p:val>
                                            <p:strVal val="ppt_x+.4"/>
                                          </p:val>
                                        </p:tav>
                                      </p:tavLst>
                                    </p:anim>
                                    <p:anim calcmode="lin" valueType="num">
                                      <p:cBhvr>
                                        <p:cTn id="220" dur="1000"/>
                                        <p:tgtEl>
                                          <p:spTgt spid="22694"/>
                                        </p:tgtEl>
                                        <p:attrNameLst>
                                          <p:attrName>ppt_h</p:attrName>
                                        </p:attrNameLst>
                                      </p:cBhvr>
                                      <p:tavLst>
                                        <p:tav tm="0">
                                          <p:val>
                                            <p:strVal val="ppt_h"/>
                                          </p:val>
                                        </p:tav>
                                        <p:tav tm="100000">
                                          <p:val>
                                            <p:strVal val="ppt_h"/>
                                          </p:val>
                                        </p:tav>
                                      </p:tavLst>
                                    </p:anim>
                                    <p:anim calcmode="lin" valueType="num">
                                      <p:cBhvr>
                                        <p:cTn id="221" dur="500" accel="50000">
                                          <p:stCondLst>
                                            <p:cond delay="0"/>
                                          </p:stCondLst>
                                        </p:cTn>
                                        <p:tgtEl>
                                          <p:spTgt spid="22694"/>
                                        </p:tgtEl>
                                        <p:attrNameLst>
                                          <p:attrName>ppt_w</p:attrName>
                                        </p:attrNameLst>
                                      </p:cBhvr>
                                      <p:tavLst>
                                        <p:tav tm="0">
                                          <p:val>
                                            <p:strVal val="ppt_w"/>
                                          </p:val>
                                        </p:tav>
                                        <p:tav tm="100000">
                                          <p:val>
                                            <p:strVal val="ppt_w*.05"/>
                                          </p:val>
                                        </p:tav>
                                      </p:tavLst>
                                    </p:anim>
                                    <p:anim calcmode="lin" valueType="num">
                                      <p:cBhvr>
                                        <p:cTn id="222" dur="500" decel="50000">
                                          <p:stCondLst>
                                            <p:cond delay="500"/>
                                          </p:stCondLst>
                                        </p:cTn>
                                        <p:tgtEl>
                                          <p:spTgt spid="22694"/>
                                        </p:tgtEl>
                                        <p:attrNameLst>
                                          <p:attrName>ppt_w</p:attrName>
                                        </p:attrNameLst>
                                      </p:cBhvr>
                                      <p:tavLst>
                                        <p:tav tm="0">
                                          <p:val>
                                            <p:strVal val="ppt_w"/>
                                          </p:val>
                                        </p:tav>
                                        <p:tav tm="100000">
                                          <p:val>
                                            <p:strVal val="ppt_w/.05"/>
                                          </p:val>
                                        </p:tav>
                                      </p:tavLst>
                                    </p:anim>
                                    <p:anim calcmode="lin" valueType="num">
                                      <p:cBhvr>
                                        <p:cTn id="223" dur="500" accel="50000">
                                          <p:stCondLst>
                                            <p:cond delay="500"/>
                                          </p:stCondLst>
                                        </p:cTn>
                                        <p:tgtEl>
                                          <p:spTgt spid="22694"/>
                                        </p:tgtEl>
                                        <p:attrNameLst>
                                          <p:attrName>style.rotation</p:attrName>
                                        </p:attrNameLst>
                                      </p:cBhvr>
                                      <p:tavLst>
                                        <p:tav tm="0">
                                          <p:val>
                                            <p:fltVal val="0"/>
                                          </p:val>
                                        </p:tav>
                                        <p:tav tm="100000">
                                          <p:val>
                                            <p:fltVal val="-90"/>
                                          </p:val>
                                        </p:tav>
                                      </p:tavLst>
                                    </p:anim>
                                    <p:set>
                                      <p:cBhvr>
                                        <p:cTn id="224" dur="1" fill="hold">
                                          <p:stCondLst>
                                            <p:cond delay="999"/>
                                          </p:stCondLst>
                                        </p:cTn>
                                        <p:tgtEl>
                                          <p:spTgt spid="22694"/>
                                        </p:tgtEl>
                                        <p:attrNameLst>
                                          <p:attrName>style.visibility</p:attrName>
                                        </p:attrNameLst>
                                      </p:cBhvr>
                                      <p:to>
                                        <p:strVal val="hidden"/>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3" presetClass="entr" presetSubtype="16" fill="hold" grpId="0" nodeType="clickEffect">
                                  <p:stCondLst>
                                    <p:cond delay="0"/>
                                  </p:stCondLst>
                                  <p:childTnLst>
                                    <p:set>
                                      <p:cBhvr>
                                        <p:cTn id="228" dur="1" fill="hold">
                                          <p:stCondLst>
                                            <p:cond delay="0"/>
                                          </p:stCondLst>
                                        </p:cTn>
                                        <p:tgtEl>
                                          <p:spTgt spid="22686"/>
                                        </p:tgtEl>
                                        <p:attrNameLst>
                                          <p:attrName>style.visibility</p:attrName>
                                        </p:attrNameLst>
                                      </p:cBhvr>
                                      <p:to>
                                        <p:strVal val="visible"/>
                                      </p:to>
                                    </p:set>
                                    <p:anim calcmode="lin" valueType="num">
                                      <p:cBhvr>
                                        <p:cTn id="229" dur="500" fill="hold"/>
                                        <p:tgtEl>
                                          <p:spTgt spid="22686"/>
                                        </p:tgtEl>
                                        <p:attrNameLst>
                                          <p:attrName>ppt_w</p:attrName>
                                        </p:attrNameLst>
                                      </p:cBhvr>
                                      <p:tavLst>
                                        <p:tav tm="0">
                                          <p:val>
                                            <p:fltVal val="0"/>
                                          </p:val>
                                        </p:tav>
                                        <p:tav tm="100000">
                                          <p:val>
                                            <p:strVal val="#ppt_w"/>
                                          </p:val>
                                        </p:tav>
                                      </p:tavLst>
                                    </p:anim>
                                    <p:anim calcmode="lin" valueType="num">
                                      <p:cBhvr>
                                        <p:cTn id="230" dur="500" fill="hold"/>
                                        <p:tgtEl>
                                          <p:spTgt spid="22686"/>
                                        </p:tgtEl>
                                        <p:attrNameLst>
                                          <p:attrName>ppt_h</p:attrName>
                                        </p:attrNameLst>
                                      </p:cBhvr>
                                      <p:tavLst>
                                        <p:tav tm="0">
                                          <p:val>
                                            <p:fltVal val="0"/>
                                          </p:val>
                                        </p:tav>
                                        <p:tav tm="100000">
                                          <p:val>
                                            <p:strVal val="#ppt_h"/>
                                          </p:val>
                                        </p:tav>
                                      </p:tavLst>
                                    </p:anim>
                                  </p:childTnLst>
                                </p:cTn>
                              </p:par>
                              <p:par>
                                <p:cTn id="231" presetID="23" presetClass="entr" presetSubtype="16" fill="hold" grpId="0" nodeType="withEffect">
                                  <p:stCondLst>
                                    <p:cond delay="0"/>
                                  </p:stCondLst>
                                  <p:childTnLst>
                                    <p:set>
                                      <p:cBhvr>
                                        <p:cTn id="232" dur="1" fill="hold">
                                          <p:stCondLst>
                                            <p:cond delay="0"/>
                                          </p:stCondLst>
                                        </p:cTn>
                                        <p:tgtEl>
                                          <p:spTgt spid="22580"/>
                                        </p:tgtEl>
                                        <p:attrNameLst>
                                          <p:attrName>style.visibility</p:attrName>
                                        </p:attrNameLst>
                                      </p:cBhvr>
                                      <p:to>
                                        <p:strVal val="visible"/>
                                      </p:to>
                                    </p:set>
                                    <p:anim calcmode="lin" valueType="num">
                                      <p:cBhvr>
                                        <p:cTn id="233" dur="500" fill="hold"/>
                                        <p:tgtEl>
                                          <p:spTgt spid="22580"/>
                                        </p:tgtEl>
                                        <p:attrNameLst>
                                          <p:attrName>ppt_w</p:attrName>
                                        </p:attrNameLst>
                                      </p:cBhvr>
                                      <p:tavLst>
                                        <p:tav tm="0">
                                          <p:val>
                                            <p:fltVal val="0"/>
                                          </p:val>
                                        </p:tav>
                                        <p:tav tm="100000">
                                          <p:val>
                                            <p:strVal val="#ppt_w"/>
                                          </p:val>
                                        </p:tav>
                                      </p:tavLst>
                                    </p:anim>
                                    <p:anim calcmode="lin" valueType="num">
                                      <p:cBhvr>
                                        <p:cTn id="234" dur="500" fill="hold"/>
                                        <p:tgtEl>
                                          <p:spTgt spid="22580"/>
                                        </p:tgtEl>
                                        <p:attrNameLst>
                                          <p:attrName>ppt_h</p:attrName>
                                        </p:attrNameLst>
                                      </p:cBhvr>
                                      <p:tavLst>
                                        <p:tav tm="0">
                                          <p:val>
                                            <p:fltVal val="0"/>
                                          </p:val>
                                        </p:tav>
                                        <p:tav tm="100000">
                                          <p:val>
                                            <p:strVal val="#ppt_h"/>
                                          </p:val>
                                        </p:tav>
                                      </p:tavLst>
                                    </p:anim>
                                  </p:childTnLst>
                                </p:cTn>
                              </p:par>
                              <p:par>
                                <p:cTn id="235" presetID="23" presetClass="entr" presetSubtype="16" fill="hold" grpId="0" nodeType="withEffect">
                                  <p:stCondLst>
                                    <p:cond delay="0"/>
                                  </p:stCondLst>
                                  <p:childTnLst>
                                    <p:set>
                                      <p:cBhvr>
                                        <p:cTn id="236" dur="1" fill="hold">
                                          <p:stCondLst>
                                            <p:cond delay="0"/>
                                          </p:stCondLst>
                                        </p:cTn>
                                        <p:tgtEl>
                                          <p:spTgt spid="22579"/>
                                        </p:tgtEl>
                                        <p:attrNameLst>
                                          <p:attrName>style.visibility</p:attrName>
                                        </p:attrNameLst>
                                      </p:cBhvr>
                                      <p:to>
                                        <p:strVal val="visible"/>
                                      </p:to>
                                    </p:set>
                                    <p:anim calcmode="lin" valueType="num">
                                      <p:cBhvr>
                                        <p:cTn id="237" dur="500" fill="hold"/>
                                        <p:tgtEl>
                                          <p:spTgt spid="22579"/>
                                        </p:tgtEl>
                                        <p:attrNameLst>
                                          <p:attrName>ppt_w</p:attrName>
                                        </p:attrNameLst>
                                      </p:cBhvr>
                                      <p:tavLst>
                                        <p:tav tm="0">
                                          <p:val>
                                            <p:fltVal val="0"/>
                                          </p:val>
                                        </p:tav>
                                        <p:tav tm="100000">
                                          <p:val>
                                            <p:strVal val="#ppt_w"/>
                                          </p:val>
                                        </p:tav>
                                      </p:tavLst>
                                    </p:anim>
                                    <p:anim calcmode="lin" valueType="num">
                                      <p:cBhvr>
                                        <p:cTn id="238" dur="500" fill="hold"/>
                                        <p:tgtEl>
                                          <p:spTgt spid="22579"/>
                                        </p:tgtEl>
                                        <p:attrNameLst>
                                          <p:attrName>ppt_h</p:attrName>
                                        </p:attrNameLst>
                                      </p:cBhvr>
                                      <p:tavLst>
                                        <p:tav tm="0">
                                          <p:val>
                                            <p:fltVal val="0"/>
                                          </p:val>
                                        </p:tav>
                                        <p:tav tm="100000">
                                          <p:val>
                                            <p:strVal val="#ppt_h"/>
                                          </p:val>
                                        </p:tav>
                                      </p:tavLst>
                                    </p:anim>
                                  </p:childTnLst>
                                </p:cTn>
                              </p:par>
                              <p:par>
                                <p:cTn id="239" presetID="23" presetClass="entr" presetSubtype="16" fill="hold" grpId="0" nodeType="withEffect">
                                  <p:stCondLst>
                                    <p:cond delay="0"/>
                                  </p:stCondLst>
                                  <p:childTnLst>
                                    <p:set>
                                      <p:cBhvr>
                                        <p:cTn id="240" dur="1" fill="hold">
                                          <p:stCondLst>
                                            <p:cond delay="0"/>
                                          </p:stCondLst>
                                        </p:cTn>
                                        <p:tgtEl>
                                          <p:spTgt spid="22578"/>
                                        </p:tgtEl>
                                        <p:attrNameLst>
                                          <p:attrName>style.visibility</p:attrName>
                                        </p:attrNameLst>
                                      </p:cBhvr>
                                      <p:to>
                                        <p:strVal val="visible"/>
                                      </p:to>
                                    </p:set>
                                    <p:anim calcmode="lin" valueType="num">
                                      <p:cBhvr>
                                        <p:cTn id="241" dur="500" fill="hold"/>
                                        <p:tgtEl>
                                          <p:spTgt spid="22578"/>
                                        </p:tgtEl>
                                        <p:attrNameLst>
                                          <p:attrName>ppt_w</p:attrName>
                                        </p:attrNameLst>
                                      </p:cBhvr>
                                      <p:tavLst>
                                        <p:tav tm="0">
                                          <p:val>
                                            <p:fltVal val="0"/>
                                          </p:val>
                                        </p:tav>
                                        <p:tav tm="100000">
                                          <p:val>
                                            <p:strVal val="#ppt_w"/>
                                          </p:val>
                                        </p:tav>
                                      </p:tavLst>
                                    </p:anim>
                                    <p:anim calcmode="lin" valueType="num">
                                      <p:cBhvr>
                                        <p:cTn id="242" dur="500" fill="hold"/>
                                        <p:tgtEl>
                                          <p:spTgt spid="22578"/>
                                        </p:tgtEl>
                                        <p:attrNameLst>
                                          <p:attrName>ppt_h</p:attrName>
                                        </p:attrNameLst>
                                      </p:cBhvr>
                                      <p:tavLst>
                                        <p:tav tm="0">
                                          <p:val>
                                            <p:fltVal val="0"/>
                                          </p:val>
                                        </p:tav>
                                        <p:tav tm="100000">
                                          <p:val>
                                            <p:strVal val="#ppt_h"/>
                                          </p:val>
                                        </p:tav>
                                      </p:tavLst>
                                    </p:anim>
                                  </p:childTnLst>
                                </p:cTn>
                              </p:par>
                              <p:par>
                                <p:cTn id="243" presetID="23" presetClass="entr" presetSubtype="16" fill="hold" grpId="0" nodeType="withEffect">
                                  <p:stCondLst>
                                    <p:cond delay="0"/>
                                  </p:stCondLst>
                                  <p:childTnLst>
                                    <p:set>
                                      <p:cBhvr>
                                        <p:cTn id="244" dur="1" fill="hold">
                                          <p:stCondLst>
                                            <p:cond delay="0"/>
                                          </p:stCondLst>
                                        </p:cTn>
                                        <p:tgtEl>
                                          <p:spTgt spid="22577"/>
                                        </p:tgtEl>
                                        <p:attrNameLst>
                                          <p:attrName>style.visibility</p:attrName>
                                        </p:attrNameLst>
                                      </p:cBhvr>
                                      <p:to>
                                        <p:strVal val="visible"/>
                                      </p:to>
                                    </p:set>
                                    <p:anim calcmode="lin" valueType="num">
                                      <p:cBhvr>
                                        <p:cTn id="245" dur="500" fill="hold"/>
                                        <p:tgtEl>
                                          <p:spTgt spid="22577"/>
                                        </p:tgtEl>
                                        <p:attrNameLst>
                                          <p:attrName>ppt_w</p:attrName>
                                        </p:attrNameLst>
                                      </p:cBhvr>
                                      <p:tavLst>
                                        <p:tav tm="0">
                                          <p:val>
                                            <p:fltVal val="0"/>
                                          </p:val>
                                        </p:tav>
                                        <p:tav tm="100000">
                                          <p:val>
                                            <p:strVal val="#ppt_w"/>
                                          </p:val>
                                        </p:tav>
                                      </p:tavLst>
                                    </p:anim>
                                    <p:anim calcmode="lin" valueType="num">
                                      <p:cBhvr>
                                        <p:cTn id="246" dur="500" fill="hold"/>
                                        <p:tgtEl>
                                          <p:spTgt spid="22577"/>
                                        </p:tgtEl>
                                        <p:attrNameLst>
                                          <p:attrName>ppt_h</p:attrName>
                                        </p:attrNameLst>
                                      </p:cBhvr>
                                      <p:tavLst>
                                        <p:tav tm="0">
                                          <p:val>
                                            <p:fltVal val="0"/>
                                          </p:val>
                                        </p:tav>
                                        <p:tav tm="100000">
                                          <p:val>
                                            <p:strVal val="#ppt_h"/>
                                          </p:val>
                                        </p:tav>
                                      </p:tavLst>
                                    </p:anim>
                                  </p:childTnLst>
                                </p:cTn>
                              </p:par>
                              <p:par>
                                <p:cTn id="247" presetID="23" presetClass="entr" presetSubtype="16" fill="hold" grpId="0" nodeType="withEffect">
                                  <p:stCondLst>
                                    <p:cond delay="0"/>
                                  </p:stCondLst>
                                  <p:childTnLst>
                                    <p:set>
                                      <p:cBhvr>
                                        <p:cTn id="248" dur="1" fill="hold">
                                          <p:stCondLst>
                                            <p:cond delay="0"/>
                                          </p:stCondLst>
                                        </p:cTn>
                                        <p:tgtEl>
                                          <p:spTgt spid="22576"/>
                                        </p:tgtEl>
                                        <p:attrNameLst>
                                          <p:attrName>style.visibility</p:attrName>
                                        </p:attrNameLst>
                                      </p:cBhvr>
                                      <p:to>
                                        <p:strVal val="visible"/>
                                      </p:to>
                                    </p:set>
                                    <p:anim calcmode="lin" valueType="num">
                                      <p:cBhvr>
                                        <p:cTn id="249" dur="500" fill="hold"/>
                                        <p:tgtEl>
                                          <p:spTgt spid="22576"/>
                                        </p:tgtEl>
                                        <p:attrNameLst>
                                          <p:attrName>ppt_w</p:attrName>
                                        </p:attrNameLst>
                                      </p:cBhvr>
                                      <p:tavLst>
                                        <p:tav tm="0">
                                          <p:val>
                                            <p:fltVal val="0"/>
                                          </p:val>
                                        </p:tav>
                                        <p:tav tm="100000">
                                          <p:val>
                                            <p:strVal val="#ppt_w"/>
                                          </p:val>
                                        </p:tav>
                                      </p:tavLst>
                                    </p:anim>
                                    <p:anim calcmode="lin" valueType="num">
                                      <p:cBhvr>
                                        <p:cTn id="250" dur="500" fill="hold"/>
                                        <p:tgtEl>
                                          <p:spTgt spid="2257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4"/>
                  </p:tgtEl>
                </p:cond>
              </p:nextCondLst>
            </p:seq>
            <p:seq concurrent="1" nextAc="seek">
              <p:cTn id="251" restart="whenNotActive" fill="hold" evtFilter="cancelBubble" nodeType="interactiveSeq">
                <p:stCondLst>
                  <p:cond evt="onClick" delay="0">
                    <p:tgtEl>
                      <p:spTgt spid="22655"/>
                    </p:tgtEl>
                  </p:cond>
                </p:stCondLst>
                <p:endSync evt="end" delay="0">
                  <p:rtn val="all"/>
                </p:endSync>
                <p:childTnLst>
                  <p:par>
                    <p:cTn id="252" fill="hold" nodeType="clickPar">
                      <p:stCondLst>
                        <p:cond delay="0"/>
                      </p:stCondLst>
                      <p:childTnLst>
                        <p:par>
                          <p:cTn id="253" fill="hold" nodeType="withGroup">
                            <p:stCondLst>
                              <p:cond delay="0"/>
                            </p:stCondLst>
                            <p:childTnLst>
                              <p:par>
                                <p:cTn id="254" presetID="23" presetClass="entr" presetSubtype="16" fill="hold" grpId="0" nodeType="clickEffect">
                                  <p:stCondLst>
                                    <p:cond delay="0"/>
                                  </p:stCondLst>
                                  <p:childTnLst>
                                    <p:set>
                                      <p:cBhvr>
                                        <p:cTn id="255" dur="1" fill="hold">
                                          <p:stCondLst>
                                            <p:cond delay="0"/>
                                          </p:stCondLst>
                                        </p:cTn>
                                        <p:tgtEl>
                                          <p:spTgt spid="22695"/>
                                        </p:tgtEl>
                                        <p:attrNameLst>
                                          <p:attrName>style.visibility</p:attrName>
                                        </p:attrNameLst>
                                      </p:cBhvr>
                                      <p:to>
                                        <p:strVal val="visible"/>
                                      </p:to>
                                    </p:set>
                                    <p:anim calcmode="lin" valueType="num">
                                      <p:cBhvr>
                                        <p:cTn id="256" dur="500" fill="hold"/>
                                        <p:tgtEl>
                                          <p:spTgt spid="22695"/>
                                        </p:tgtEl>
                                        <p:attrNameLst>
                                          <p:attrName>ppt_w</p:attrName>
                                        </p:attrNameLst>
                                      </p:cBhvr>
                                      <p:tavLst>
                                        <p:tav tm="0">
                                          <p:val>
                                            <p:fltVal val="0"/>
                                          </p:val>
                                        </p:tav>
                                        <p:tav tm="100000">
                                          <p:val>
                                            <p:strVal val="#ppt_w"/>
                                          </p:val>
                                        </p:tav>
                                      </p:tavLst>
                                    </p:anim>
                                    <p:anim calcmode="lin" valueType="num">
                                      <p:cBhvr>
                                        <p:cTn id="257" dur="500" fill="hold"/>
                                        <p:tgtEl>
                                          <p:spTgt spid="22695"/>
                                        </p:tgtEl>
                                        <p:attrNameLst>
                                          <p:attrName>ppt_h</p:attrName>
                                        </p:attrNameLst>
                                      </p:cBhvr>
                                      <p:tavLst>
                                        <p:tav tm="0">
                                          <p:val>
                                            <p:fltVal val="0"/>
                                          </p:val>
                                        </p:tav>
                                        <p:tav tm="100000">
                                          <p:val>
                                            <p:strVal val="#ppt_h"/>
                                          </p:val>
                                        </p:tav>
                                      </p:tavLst>
                                    </p:anim>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5" presetClass="exit" presetSubtype="0" fill="hold" grpId="1" nodeType="clickEffect">
                                  <p:stCondLst>
                                    <p:cond delay="0"/>
                                  </p:stCondLst>
                                  <p:childTnLst>
                                    <p:animEffect transition="out" filter="fade">
                                      <p:cBhvr>
                                        <p:cTn id="261" dur="1000" accel="50000">
                                          <p:stCondLst>
                                            <p:cond delay="0"/>
                                          </p:stCondLst>
                                        </p:cTn>
                                        <p:tgtEl>
                                          <p:spTgt spid="22695"/>
                                        </p:tgtEl>
                                      </p:cBhvr>
                                    </p:animEffect>
                                    <p:anim calcmode="lin" valueType="num">
                                      <p:cBhvr>
                                        <p:cTn id="262" dur="500" accel="50000">
                                          <p:stCondLst>
                                            <p:cond delay="0"/>
                                          </p:stCondLst>
                                        </p:cTn>
                                        <p:tgtEl>
                                          <p:spTgt spid="22695"/>
                                        </p:tgtEl>
                                        <p:attrNameLst>
                                          <p:attrName>ppt_y</p:attrName>
                                        </p:attrNameLst>
                                      </p:cBhvr>
                                      <p:tavLst>
                                        <p:tav tm="0">
                                          <p:val>
                                            <p:strVal val="ppt_y"/>
                                          </p:val>
                                        </p:tav>
                                        <p:tav tm="100000">
                                          <p:val>
                                            <p:strVal val="ppt_y+.1"/>
                                          </p:val>
                                        </p:tav>
                                      </p:tavLst>
                                    </p:anim>
                                    <p:anim calcmode="lin" valueType="num">
                                      <p:cBhvr>
                                        <p:cTn id="263" dur="500" decel="50000">
                                          <p:stCondLst>
                                            <p:cond delay="500"/>
                                          </p:stCondLst>
                                        </p:cTn>
                                        <p:tgtEl>
                                          <p:spTgt spid="22695"/>
                                        </p:tgtEl>
                                        <p:attrNameLst>
                                          <p:attrName>ppt_y</p:attrName>
                                        </p:attrNameLst>
                                      </p:cBhvr>
                                      <p:tavLst>
                                        <p:tav tm="0">
                                          <p:val>
                                            <p:strVal val="ppt_y"/>
                                          </p:val>
                                        </p:tav>
                                        <p:tav tm="100000">
                                          <p:val>
                                            <p:strVal val="ppt_y-.1"/>
                                          </p:val>
                                        </p:tav>
                                      </p:tavLst>
                                    </p:anim>
                                    <p:anim calcmode="lin" valueType="num">
                                      <p:cBhvr>
                                        <p:cTn id="264" dur="500" accel="50000">
                                          <p:stCondLst>
                                            <p:cond delay="500"/>
                                          </p:stCondLst>
                                        </p:cTn>
                                        <p:tgtEl>
                                          <p:spTgt spid="22695"/>
                                        </p:tgtEl>
                                        <p:attrNameLst>
                                          <p:attrName>ppt_x</p:attrName>
                                        </p:attrNameLst>
                                      </p:cBhvr>
                                      <p:tavLst>
                                        <p:tav tm="0">
                                          <p:val>
                                            <p:strVal val="ppt_x"/>
                                          </p:val>
                                        </p:tav>
                                        <p:tav tm="100000">
                                          <p:val>
                                            <p:strVal val="ppt_x+.4"/>
                                          </p:val>
                                        </p:tav>
                                      </p:tavLst>
                                    </p:anim>
                                    <p:anim calcmode="lin" valueType="num">
                                      <p:cBhvr>
                                        <p:cTn id="265" dur="1000"/>
                                        <p:tgtEl>
                                          <p:spTgt spid="22695"/>
                                        </p:tgtEl>
                                        <p:attrNameLst>
                                          <p:attrName>ppt_h</p:attrName>
                                        </p:attrNameLst>
                                      </p:cBhvr>
                                      <p:tavLst>
                                        <p:tav tm="0">
                                          <p:val>
                                            <p:strVal val="ppt_h"/>
                                          </p:val>
                                        </p:tav>
                                        <p:tav tm="100000">
                                          <p:val>
                                            <p:strVal val="ppt_h"/>
                                          </p:val>
                                        </p:tav>
                                      </p:tavLst>
                                    </p:anim>
                                    <p:anim calcmode="lin" valueType="num">
                                      <p:cBhvr>
                                        <p:cTn id="266" dur="500" accel="50000">
                                          <p:stCondLst>
                                            <p:cond delay="0"/>
                                          </p:stCondLst>
                                        </p:cTn>
                                        <p:tgtEl>
                                          <p:spTgt spid="22695"/>
                                        </p:tgtEl>
                                        <p:attrNameLst>
                                          <p:attrName>ppt_w</p:attrName>
                                        </p:attrNameLst>
                                      </p:cBhvr>
                                      <p:tavLst>
                                        <p:tav tm="0">
                                          <p:val>
                                            <p:strVal val="ppt_w"/>
                                          </p:val>
                                        </p:tav>
                                        <p:tav tm="100000">
                                          <p:val>
                                            <p:strVal val="ppt_w*.05"/>
                                          </p:val>
                                        </p:tav>
                                      </p:tavLst>
                                    </p:anim>
                                    <p:anim calcmode="lin" valueType="num">
                                      <p:cBhvr>
                                        <p:cTn id="267" dur="500" decel="50000">
                                          <p:stCondLst>
                                            <p:cond delay="500"/>
                                          </p:stCondLst>
                                        </p:cTn>
                                        <p:tgtEl>
                                          <p:spTgt spid="22695"/>
                                        </p:tgtEl>
                                        <p:attrNameLst>
                                          <p:attrName>ppt_w</p:attrName>
                                        </p:attrNameLst>
                                      </p:cBhvr>
                                      <p:tavLst>
                                        <p:tav tm="0">
                                          <p:val>
                                            <p:strVal val="ppt_w"/>
                                          </p:val>
                                        </p:tav>
                                        <p:tav tm="100000">
                                          <p:val>
                                            <p:strVal val="ppt_w/.05"/>
                                          </p:val>
                                        </p:tav>
                                      </p:tavLst>
                                    </p:anim>
                                    <p:anim calcmode="lin" valueType="num">
                                      <p:cBhvr>
                                        <p:cTn id="268" dur="500" accel="50000">
                                          <p:stCondLst>
                                            <p:cond delay="500"/>
                                          </p:stCondLst>
                                        </p:cTn>
                                        <p:tgtEl>
                                          <p:spTgt spid="22695"/>
                                        </p:tgtEl>
                                        <p:attrNameLst>
                                          <p:attrName>style.rotation</p:attrName>
                                        </p:attrNameLst>
                                      </p:cBhvr>
                                      <p:tavLst>
                                        <p:tav tm="0">
                                          <p:val>
                                            <p:fltVal val="0"/>
                                          </p:val>
                                        </p:tav>
                                        <p:tav tm="100000">
                                          <p:val>
                                            <p:fltVal val="-90"/>
                                          </p:val>
                                        </p:tav>
                                      </p:tavLst>
                                    </p:anim>
                                    <p:set>
                                      <p:cBhvr>
                                        <p:cTn id="269" dur="1" fill="hold">
                                          <p:stCondLst>
                                            <p:cond delay="999"/>
                                          </p:stCondLst>
                                        </p:cTn>
                                        <p:tgtEl>
                                          <p:spTgt spid="22695"/>
                                        </p:tgtEl>
                                        <p:attrNameLst>
                                          <p:attrName>style.visibility</p:attrName>
                                        </p:attrNameLst>
                                      </p:cBhvr>
                                      <p:to>
                                        <p:strVal val="hidden"/>
                                      </p:to>
                                    </p:se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3" presetClass="entr" presetSubtype="16" fill="hold" grpId="0" nodeType="clickEffect">
                                  <p:stCondLst>
                                    <p:cond delay="0"/>
                                  </p:stCondLst>
                                  <p:childTnLst>
                                    <p:set>
                                      <p:cBhvr>
                                        <p:cTn id="273" dur="1" fill="hold">
                                          <p:stCondLst>
                                            <p:cond delay="0"/>
                                          </p:stCondLst>
                                        </p:cTn>
                                        <p:tgtEl>
                                          <p:spTgt spid="22599"/>
                                        </p:tgtEl>
                                        <p:attrNameLst>
                                          <p:attrName>style.visibility</p:attrName>
                                        </p:attrNameLst>
                                      </p:cBhvr>
                                      <p:to>
                                        <p:strVal val="visible"/>
                                      </p:to>
                                    </p:set>
                                    <p:anim calcmode="lin" valueType="num">
                                      <p:cBhvr>
                                        <p:cTn id="274" dur="500" fill="hold"/>
                                        <p:tgtEl>
                                          <p:spTgt spid="22599"/>
                                        </p:tgtEl>
                                        <p:attrNameLst>
                                          <p:attrName>ppt_w</p:attrName>
                                        </p:attrNameLst>
                                      </p:cBhvr>
                                      <p:tavLst>
                                        <p:tav tm="0">
                                          <p:val>
                                            <p:fltVal val="0"/>
                                          </p:val>
                                        </p:tav>
                                        <p:tav tm="100000">
                                          <p:val>
                                            <p:strVal val="#ppt_w"/>
                                          </p:val>
                                        </p:tav>
                                      </p:tavLst>
                                    </p:anim>
                                    <p:anim calcmode="lin" valueType="num">
                                      <p:cBhvr>
                                        <p:cTn id="275" dur="500" fill="hold"/>
                                        <p:tgtEl>
                                          <p:spTgt spid="22599"/>
                                        </p:tgtEl>
                                        <p:attrNameLst>
                                          <p:attrName>ppt_h</p:attrName>
                                        </p:attrNameLst>
                                      </p:cBhvr>
                                      <p:tavLst>
                                        <p:tav tm="0">
                                          <p:val>
                                            <p:fltVal val="0"/>
                                          </p:val>
                                        </p:tav>
                                        <p:tav tm="100000">
                                          <p:val>
                                            <p:strVal val="#ppt_h"/>
                                          </p:val>
                                        </p:tav>
                                      </p:tavLst>
                                    </p:anim>
                                  </p:childTnLst>
                                </p:cTn>
                              </p:par>
                              <p:par>
                                <p:cTn id="276" presetID="23" presetClass="entr" presetSubtype="16" fill="hold" grpId="0" nodeType="withEffect">
                                  <p:stCondLst>
                                    <p:cond delay="0"/>
                                  </p:stCondLst>
                                  <p:childTnLst>
                                    <p:set>
                                      <p:cBhvr>
                                        <p:cTn id="277" dur="1" fill="hold">
                                          <p:stCondLst>
                                            <p:cond delay="0"/>
                                          </p:stCondLst>
                                        </p:cTn>
                                        <p:tgtEl>
                                          <p:spTgt spid="22602"/>
                                        </p:tgtEl>
                                        <p:attrNameLst>
                                          <p:attrName>style.visibility</p:attrName>
                                        </p:attrNameLst>
                                      </p:cBhvr>
                                      <p:to>
                                        <p:strVal val="visible"/>
                                      </p:to>
                                    </p:set>
                                    <p:anim calcmode="lin" valueType="num">
                                      <p:cBhvr>
                                        <p:cTn id="278" dur="500" fill="hold"/>
                                        <p:tgtEl>
                                          <p:spTgt spid="22602"/>
                                        </p:tgtEl>
                                        <p:attrNameLst>
                                          <p:attrName>ppt_w</p:attrName>
                                        </p:attrNameLst>
                                      </p:cBhvr>
                                      <p:tavLst>
                                        <p:tav tm="0">
                                          <p:val>
                                            <p:fltVal val="0"/>
                                          </p:val>
                                        </p:tav>
                                        <p:tav tm="100000">
                                          <p:val>
                                            <p:strVal val="#ppt_w"/>
                                          </p:val>
                                        </p:tav>
                                      </p:tavLst>
                                    </p:anim>
                                    <p:anim calcmode="lin" valueType="num">
                                      <p:cBhvr>
                                        <p:cTn id="279" dur="500" fill="hold"/>
                                        <p:tgtEl>
                                          <p:spTgt spid="22602"/>
                                        </p:tgtEl>
                                        <p:attrNameLst>
                                          <p:attrName>ppt_h</p:attrName>
                                        </p:attrNameLst>
                                      </p:cBhvr>
                                      <p:tavLst>
                                        <p:tav tm="0">
                                          <p:val>
                                            <p:fltVal val="0"/>
                                          </p:val>
                                        </p:tav>
                                        <p:tav tm="100000">
                                          <p:val>
                                            <p:strVal val="#ppt_h"/>
                                          </p:val>
                                        </p:tav>
                                      </p:tavLst>
                                    </p:anim>
                                  </p:childTnLst>
                                </p:cTn>
                              </p:par>
                              <p:par>
                                <p:cTn id="280" presetID="23" presetClass="entr" presetSubtype="16" fill="hold" grpId="0" nodeType="withEffect">
                                  <p:stCondLst>
                                    <p:cond delay="0"/>
                                  </p:stCondLst>
                                  <p:childTnLst>
                                    <p:set>
                                      <p:cBhvr>
                                        <p:cTn id="281" dur="1" fill="hold">
                                          <p:stCondLst>
                                            <p:cond delay="0"/>
                                          </p:stCondLst>
                                        </p:cTn>
                                        <p:tgtEl>
                                          <p:spTgt spid="22601"/>
                                        </p:tgtEl>
                                        <p:attrNameLst>
                                          <p:attrName>style.visibility</p:attrName>
                                        </p:attrNameLst>
                                      </p:cBhvr>
                                      <p:to>
                                        <p:strVal val="visible"/>
                                      </p:to>
                                    </p:set>
                                    <p:anim calcmode="lin" valueType="num">
                                      <p:cBhvr>
                                        <p:cTn id="282" dur="500" fill="hold"/>
                                        <p:tgtEl>
                                          <p:spTgt spid="22601"/>
                                        </p:tgtEl>
                                        <p:attrNameLst>
                                          <p:attrName>ppt_w</p:attrName>
                                        </p:attrNameLst>
                                      </p:cBhvr>
                                      <p:tavLst>
                                        <p:tav tm="0">
                                          <p:val>
                                            <p:fltVal val="0"/>
                                          </p:val>
                                        </p:tav>
                                        <p:tav tm="100000">
                                          <p:val>
                                            <p:strVal val="#ppt_w"/>
                                          </p:val>
                                        </p:tav>
                                      </p:tavLst>
                                    </p:anim>
                                    <p:anim calcmode="lin" valueType="num">
                                      <p:cBhvr>
                                        <p:cTn id="283" dur="500" fill="hold"/>
                                        <p:tgtEl>
                                          <p:spTgt spid="22601"/>
                                        </p:tgtEl>
                                        <p:attrNameLst>
                                          <p:attrName>ppt_h</p:attrName>
                                        </p:attrNameLst>
                                      </p:cBhvr>
                                      <p:tavLst>
                                        <p:tav tm="0">
                                          <p:val>
                                            <p:fltVal val="0"/>
                                          </p:val>
                                        </p:tav>
                                        <p:tav tm="100000">
                                          <p:val>
                                            <p:strVal val="#ppt_h"/>
                                          </p:val>
                                        </p:tav>
                                      </p:tavLst>
                                    </p:anim>
                                  </p:childTnLst>
                                </p:cTn>
                              </p:par>
                              <p:par>
                                <p:cTn id="284" presetID="23" presetClass="entr" presetSubtype="16" fill="hold" grpId="0" nodeType="withEffect">
                                  <p:stCondLst>
                                    <p:cond delay="0"/>
                                  </p:stCondLst>
                                  <p:childTnLst>
                                    <p:set>
                                      <p:cBhvr>
                                        <p:cTn id="285" dur="1" fill="hold">
                                          <p:stCondLst>
                                            <p:cond delay="0"/>
                                          </p:stCondLst>
                                        </p:cTn>
                                        <p:tgtEl>
                                          <p:spTgt spid="22598"/>
                                        </p:tgtEl>
                                        <p:attrNameLst>
                                          <p:attrName>style.visibility</p:attrName>
                                        </p:attrNameLst>
                                      </p:cBhvr>
                                      <p:to>
                                        <p:strVal val="visible"/>
                                      </p:to>
                                    </p:set>
                                    <p:anim calcmode="lin" valueType="num">
                                      <p:cBhvr>
                                        <p:cTn id="286" dur="500" fill="hold"/>
                                        <p:tgtEl>
                                          <p:spTgt spid="22598"/>
                                        </p:tgtEl>
                                        <p:attrNameLst>
                                          <p:attrName>ppt_w</p:attrName>
                                        </p:attrNameLst>
                                      </p:cBhvr>
                                      <p:tavLst>
                                        <p:tav tm="0">
                                          <p:val>
                                            <p:fltVal val="0"/>
                                          </p:val>
                                        </p:tav>
                                        <p:tav tm="100000">
                                          <p:val>
                                            <p:strVal val="#ppt_w"/>
                                          </p:val>
                                        </p:tav>
                                      </p:tavLst>
                                    </p:anim>
                                    <p:anim calcmode="lin" valueType="num">
                                      <p:cBhvr>
                                        <p:cTn id="287" dur="500" fill="hold"/>
                                        <p:tgtEl>
                                          <p:spTgt spid="22598"/>
                                        </p:tgtEl>
                                        <p:attrNameLst>
                                          <p:attrName>ppt_h</p:attrName>
                                        </p:attrNameLst>
                                      </p:cBhvr>
                                      <p:tavLst>
                                        <p:tav tm="0">
                                          <p:val>
                                            <p:fltVal val="0"/>
                                          </p:val>
                                        </p:tav>
                                        <p:tav tm="100000">
                                          <p:val>
                                            <p:strVal val="#ppt_h"/>
                                          </p:val>
                                        </p:tav>
                                      </p:tavLst>
                                    </p:anim>
                                  </p:childTnLst>
                                </p:cTn>
                              </p:par>
                              <p:par>
                                <p:cTn id="288" presetID="23" presetClass="entr" presetSubtype="16" fill="hold" grpId="0" nodeType="withEffect">
                                  <p:stCondLst>
                                    <p:cond delay="0"/>
                                  </p:stCondLst>
                                  <p:childTnLst>
                                    <p:set>
                                      <p:cBhvr>
                                        <p:cTn id="289" dur="1" fill="hold">
                                          <p:stCondLst>
                                            <p:cond delay="0"/>
                                          </p:stCondLst>
                                        </p:cTn>
                                        <p:tgtEl>
                                          <p:spTgt spid="22597"/>
                                        </p:tgtEl>
                                        <p:attrNameLst>
                                          <p:attrName>style.visibility</p:attrName>
                                        </p:attrNameLst>
                                      </p:cBhvr>
                                      <p:to>
                                        <p:strVal val="visible"/>
                                      </p:to>
                                    </p:set>
                                    <p:anim calcmode="lin" valueType="num">
                                      <p:cBhvr>
                                        <p:cTn id="290" dur="500" fill="hold"/>
                                        <p:tgtEl>
                                          <p:spTgt spid="22597"/>
                                        </p:tgtEl>
                                        <p:attrNameLst>
                                          <p:attrName>ppt_w</p:attrName>
                                        </p:attrNameLst>
                                      </p:cBhvr>
                                      <p:tavLst>
                                        <p:tav tm="0">
                                          <p:val>
                                            <p:fltVal val="0"/>
                                          </p:val>
                                        </p:tav>
                                        <p:tav tm="100000">
                                          <p:val>
                                            <p:strVal val="#ppt_w"/>
                                          </p:val>
                                        </p:tav>
                                      </p:tavLst>
                                    </p:anim>
                                    <p:anim calcmode="lin" valueType="num">
                                      <p:cBhvr>
                                        <p:cTn id="291" dur="500" fill="hold"/>
                                        <p:tgtEl>
                                          <p:spTgt spid="22597"/>
                                        </p:tgtEl>
                                        <p:attrNameLst>
                                          <p:attrName>ppt_h</p:attrName>
                                        </p:attrNameLst>
                                      </p:cBhvr>
                                      <p:tavLst>
                                        <p:tav tm="0">
                                          <p:val>
                                            <p:fltVal val="0"/>
                                          </p:val>
                                        </p:tav>
                                        <p:tav tm="100000">
                                          <p:val>
                                            <p:strVal val="#ppt_h"/>
                                          </p:val>
                                        </p:tav>
                                      </p:tavLst>
                                    </p:anim>
                                  </p:childTnLst>
                                </p:cTn>
                              </p:par>
                              <p:par>
                                <p:cTn id="292" presetID="23" presetClass="entr" presetSubtype="16" fill="hold" grpId="0" nodeType="withEffect">
                                  <p:stCondLst>
                                    <p:cond delay="0"/>
                                  </p:stCondLst>
                                  <p:childTnLst>
                                    <p:set>
                                      <p:cBhvr>
                                        <p:cTn id="293" dur="1" fill="hold">
                                          <p:stCondLst>
                                            <p:cond delay="0"/>
                                          </p:stCondLst>
                                        </p:cTn>
                                        <p:tgtEl>
                                          <p:spTgt spid="22596"/>
                                        </p:tgtEl>
                                        <p:attrNameLst>
                                          <p:attrName>style.visibility</p:attrName>
                                        </p:attrNameLst>
                                      </p:cBhvr>
                                      <p:to>
                                        <p:strVal val="visible"/>
                                      </p:to>
                                    </p:set>
                                    <p:anim calcmode="lin" valueType="num">
                                      <p:cBhvr>
                                        <p:cTn id="294" dur="500" fill="hold"/>
                                        <p:tgtEl>
                                          <p:spTgt spid="22596"/>
                                        </p:tgtEl>
                                        <p:attrNameLst>
                                          <p:attrName>ppt_w</p:attrName>
                                        </p:attrNameLst>
                                      </p:cBhvr>
                                      <p:tavLst>
                                        <p:tav tm="0">
                                          <p:val>
                                            <p:fltVal val="0"/>
                                          </p:val>
                                        </p:tav>
                                        <p:tav tm="100000">
                                          <p:val>
                                            <p:strVal val="#ppt_w"/>
                                          </p:val>
                                        </p:tav>
                                      </p:tavLst>
                                    </p:anim>
                                    <p:anim calcmode="lin" valueType="num">
                                      <p:cBhvr>
                                        <p:cTn id="295" dur="500" fill="hold"/>
                                        <p:tgtEl>
                                          <p:spTgt spid="22596"/>
                                        </p:tgtEl>
                                        <p:attrNameLst>
                                          <p:attrName>ppt_h</p:attrName>
                                        </p:attrNameLst>
                                      </p:cBhvr>
                                      <p:tavLst>
                                        <p:tav tm="0">
                                          <p:val>
                                            <p:fltVal val="0"/>
                                          </p:val>
                                        </p:tav>
                                        <p:tav tm="100000">
                                          <p:val>
                                            <p:strVal val="#ppt_h"/>
                                          </p:val>
                                        </p:tav>
                                      </p:tavLst>
                                    </p:anim>
                                  </p:childTnLst>
                                </p:cTn>
                              </p:par>
                              <p:par>
                                <p:cTn id="296" presetID="23" presetClass="entr" presetSubtype="16" fill="hold" grpId="0" nodeType="withEffect">
                                  <p:stCondLst>
                                    <p:cond delay="0"/>
                                  </p:stCondLst>
                                  <p:childTnLst>
                                    <p:set>
                                      <p:cBhvr>
                                        <p:cTn id="297" dur="1" fill="hold">
                                          <p:stCondLst>
                                            <p:cond delay="0"/>
                                          </p:stCondLst>
                                        </p:cTn>
                                        <p:tgtEl>
                                          <p:spTgt spid="22595"/>
                                        </p:tgtEl>
                                        <p:attrNameLst>
                                          <p:attrName>style.visibility</p:attrName>
                                        </p:attrNameLst>
                                      </p:cBhvr>
                                      <p:to>
                                        <p:strVal val="visible"/>
                                      </p:to>
                                    </p:set>
                                    <p:anim calcmode="lin" valueType="num">
                                      <p:cBhvr>
                                        <p:cTn id="298" dur="500" fill="hold"/>
                                        <p:tgtEl>
                                          <p:spTgt spid="22595"/>
                                        </p:tgtEl>
                                        <p:attrNameLst>
                                          <p:attrName>ppt_w</p:attrName>
                                        </p:attrNameLst>
                                      </p:cBhvr>
                                      <p:tavLst>
                                        <p:tav tm="0">
                                          <p:val>
                                            <p:fltVal val="0"/>
                                          </p:val>
                                        </p:tav>
                                        <p:tav tm="100000">
                                          <p:val>
                                            <p:strVal val="#ppt_w"/>
                                          </p:val>
                                        </p:tav>
                                      </p:tavLst>
                                    </p:anim>
                                    <p:anim calcmode="lin" valueType="num">
                                      <p:cBhvr>
                                        <p:cTn id="299" dur="500" fill="hold"/>
                                        <p:tgtEl>
                                          <p:spTgt spid="22595"/>
                                        </p:tgtEl>
                                        <p:attrNameLst>
                                          <p:attrName>ppt_h</p:attrName>
                                        </p:attrNameLst>
                                      </p:cBhvr>
                                      <p:tavLst>
                                        <p:tav tm="0">
                                          <p:val>
                                            <p:fltVal val="0"/>
                                          </p:val>
                                        </p:tav>
                                        <p:tav tm="100000">
                                          <p:val>
                                            <p:strVal val="#ppt_h"/>
                                          </p:val>
                                        </p:tav>
                                      </p:tavLst>
                                    </p:anim>
                                  </p:childTnLst>
                                </p:cTn>
                              </p:par>
                              <p:par>
                                <p:cTn id="300" presetID="23" presetClass="entr" presetSubtype="16" fill="hold" grpId="0" nodeType="withEffect">
                                  <p:stCondLst>
                                    <p:cond delay="0"/>
                                  </p:stCondLst>
                                  <p:childTnLst>
                                    <p:set>
                                      <p:cBhvr>
                                        <p:cTn id="301" dur="1" fill="hold">
                                          <p:stCondLst>
                                            <p:cond delay="0"/>
                                          </p:stCondLst>
                                        </p:cTn>
                                        <p:tgtEl>
                                          <p:spTgt spid="22688"/>
                                        </p:tgtEl>
                                        <p:attrNameLst>
                                          <p:attrName>style.visibility</p:attrName>
                                        </p:attrNameLst>
                                      </p:cBhvr>
                                      <p:to>
                                        <p:strVal val="visible"/>
                                      </p:to>
                                    </p:set>
                                    <p:anim calcmode="lin" valueType="num">
                                      <p:cBhvr>
                                        <p:cTn id="302" dur="500" fill="hold"/>
                                        <p:tgtEl>
                                          <p:spTgt spid="22688"/>
                                        </p:tgtEl>
                                        <p:attrNameLst>
                                          <p:attrName>ppt_w</p:attrName>
                                        </p:attrNameLst>
                                      </p:cBhvr>
                                      <p:tavLst>
                                        <p:tav tm="0">
                                          <p:val>
                                            <p:fltVal val="0"/>
                                          </p:val>
                                        </p:tav>
                                        <p:tav tm="100000">
                                          <p:val>
                                            <p:strVal val="#ppt_w"/>
                                          </p:val>
                                        </p:tav>
                                      </p:tavLst>
                                    </p:anim>
                                    <p:anim calcmode="lin" valueType="num">
                                      <p:cBhvr>
                                        <p:cTn id="303" dur="500" fill="hold"/>
                                        <p:tgtEl>
                                          <p:spTgt spid="22688"/>
                                        </p:tgtEl>
                                        <p:attrNameLst>
                                          <p:attrName>ppt_h</p:attrName>
                                        </p:attrNameLst>
                                      </p:cBhvr>
                                      <p:tavLst>
                                        <p:tav tm="0">
                                          <p:val>
                                            <p:fltVal val="0"/>
                                          </p:val>
                                        </p:tav>
                                        <p:tav tm="100000">
                                          <p:val>
                                            <p:strVal val="#ppt_h"/>
                                          </p:val>
                                        </p:tav>
                                      </p:tavLst>
                                    </p:anim>
                                  </p:childTnLst>
                                </p:cTn>
                              </p:par>
                              <p:par>
                                <p:cTn id="304" presetID="23" presetClass="entr" presetSubtype="16" fill="hold" grpId="0" nodeType="withEffect">
                                  <p:stCondLst>
                                    <p:cond delay="0"/>
                                  </p:stCondLst>
                                  <p:childTnLst>
                                    <p:set>
                                      <p:cBhvr>
                                        <p:cTn id="305" dur="1" fill="hold">
                                          <p:stCondLst>
                                            <p:cond delay="0"/>
                                          </p:stCondLst>
                                        </p:cTn>
                                        <p:tgtEl>
                                          <p:spTgt spid="22593"/>
                                        </p:tgtEl>
                                        <p:attrNameLst>
                                          <p:attrName>style.visibility</p:attrName>
                                        </p:attrNameLst>
                                      </p:cBhvr>
                                      <p:to>
                                        <p:strVal val="visible"/>
                                      </p:to>
                                    </p:set>
                                    <p:anim calcmode="lin" valueType="num">
                                      <p:cBhvr>
                                        <p:cTn id="306" dur="500" fill="hold"/>
                                        <p:tgtEl>
                                          <p:spTgt spid="22593"/>
                                        </p:tgtEl>
                                        <p:attrNameLst>
                                          <p:attrName>ppt_w</p:attrName>
                                        </p:attrNameLst>
                                      </p:cBhvr>
                                      <p:tavLst>
                                        <p:tav tm="0">
                                          <p:val>
                                            <p:fltVal val="0"/>
                                          </p:val>
                                        </p:tav>
                                        <p:tav tm="100000">
                                          <p:val>
                                            <p:strVal val="#ppt_w"/>
                                          </p:val>
                                        </p:tav>
                                      </p:tavLst>
                                    </p:anim>
                                    <p:anim calcmode="lin" valueType="num">
                                      <p:cBhvr>
                                        <p:cTn id="307" dur="500" fill="hold"/>
                                        <p:tgtEl>
                                          <p:spTgt spid="22593"/>
                                        </p:tgtEl>
                                        <p:attrNameLst>
                                          <p:attrName>ppt_h</p:attrName>
                                        </p:attrNameLst>
                                      </p:cBhvr>
                                      <p:tavLst>
                                        <p:tav tm="0">
                                          <p:val>
                                            <p:fltVal val="0"/>
                                          </p:val>
                                        </p:tav>
                                        <p:tav tm="100000">
                                          <p:val>
                                            <p:strVal val="#ppt_h"/>
                                          </p:val>
                                        </p:tav>
                                      </p:tavLst>
                                    </p:anim>
                                  </p:childTnLst>
                                </p:cTn>
                              </p:par>
                              <p:par>
                                <p:cTn id="308" presetID="23" presetClass="entr" presetSubtype="16" fill="hold" grpId="0" nodeType="withEffect">
                                  <p:stCondLst>
                                    <p:cond delay="0"/>
                                  </p:stCondLst>
                                  <p:childTnLst>
                                    <p:set>
                                      <p:cBhvr>
                                        <p:cTn id="309" dur="1" fill="hold">
                                          <p:stCondLst>
                                            <p:cond delay="0"/>
                                          </p:stCondLst>
                                        </p:cTn>
                                        <p:tgtEl>
                                          <p:spTgt spid="22594"/>
                                        </p:tgtEl>
                                        <p:attrNameLst>
                                          <p:attrName>style.visibility</p:attrName>
                                        </p:attrNameLst>
                                      </p:cBhvr>
                                      <p:to>
                                        <p:strVal val="visible"/>
                                      </p:to>
                                    </p:set>
                                    <p:anim calcmode="lin" valueType="num">
                                      <p:cBhvr>
                                        <p:cTn id="310" dur="500" fill="hold"/>
                                        <p:tgtEl>
                                          <p:spTgt spid="22594"/>
                                        </p:tgtEl>
                                        <p:attrNameLst>
                                          <p:attrName>ppt_w</p:attrName>
                                        </p:attrNameLst>
                                      </p:cBhvr>
                                      <p:tavLst>
                                        <p:tav tm="0">
                                          <p:val>
                                            <p:fltVal val="0"/>
                                          </p:val>
                                        </p:tav>
                                        <p:tav tm="100000">
                                          <p:val>
                                            <p:strVal val="#ppt_w"/>
                                          </p:val>
                                        </p:tav>
                                      </p:tavLst>
                                    </p:anim>
                                    <p:anim calcmode="lin" valueType="num">
                                      <p:cBhvr>
                                        <p:cTn id="311" dur="500" fill="hold"/>
                                        <p:tgtEl>
                                          <p:spTgt spid="2259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5"/>
                  </p:tgtEl>
                </p:cond>
              </p:nextCondLst>
            </p:seq>
            <p:seq concurrent="1" nextAc="seek">
              <p:cTn id="312" restart="whenNotActive" fill="hold" evtFilter="cancelBubble" nodeType="interactiveSeq">
                <p:stCondLst>
                  <p:cond evt="onClick" delay="0">
                    <p:tgtEl>
                      <p:spTgt spid="22656"/>
                    </p:tgtEl>
                  </p:cond>
                </p:stCondLst>
                <p:endSync evt="end" delay="0">
                  <p:rtn val="all"/>
                </p:endSync>
                <p:childTnLst>
                  <p:par>
                    <p:cTn id="313" fill="hold" nodeType="clickPar">
                      <p:stCondLst>
                        <p:cond delay="0"/>
                      </p:stCondLst>
                      <p:childTnLst>
                        <p:par>
                          <p:cTn id="314" fill="hold" nodeType="withGroup">
                            <p:stCondLst>
                              <p:cond delay="0"/>
                            </p:stCondLst>
                            <p:childTnLst>
                              <p:par>
                                <p:cTn id="315" presetID="23" presetClass="entr" presetSubtype="16" fill="hold" grpId="0" nodeType="clickEffect">
                                  <p:stCondLst>
                                    <p:cond delay="0"/>
                                  </p:stCondLst>
                                  <p:childTnLst>
                                    <p:set>
                                      <p:cBhvr>
                                        <p:cTn id="316" dur="1" fill="hold">
                                          <p:stCondLst>
                                            <p:cond delay="0"/>
                                          </p:stCondLst>
                                        </p:cTn>
                                        <p:tgtEl>
                                          <p:spTgt spid="22696"/>
                                        </p:tgtEl>
                                        <p:attrNameLst>
                                          <p:attrName>style.visibility</p:attrName>
                                        </p:attrNameLst>
                                      </p:cBhvr>
                                      <p:to>
                                        <p:strVal val="visible"/>
                                      </p:to>
                                    </p:set>
                                    <p:anim calcmode="lin" valueType="num">
                                      <p:cBhvr>
                                        <p:cTn id="317" dur="500" fill="hold"/>
                                        <p:tgtEl>
                                          <p:spTgt spid="22696"/>
                                        </p:tgtEl>
                                        <p:attrNameLst>
                                          <p:attrName>ppt_w</p:attrName>
                                        </p:attrNameLst>
                                      </p:cBhvr>
                                      <p:tavLst>
                                        <p:tav tm="0">
                                          <p:val>
                                            <p:fltVal val="0"/>
                                          </p:val>
                                        </p:tav>
                                        <p:tav tm="100000">
                                          <p:val>
                                            <p:strVal val="#ppt_w"/>
                                          </p:val>
                                        </p:tav>
                                      </p:tavLst>
                                    </p:anim>
                                    <p:anim calcmode="lin" valueType="num">
                                      <p:cBhvr>
                                        <p:cTn id="318" dur="500" fill="hold"/>
                                        <p:tgtEl>
                                          <p:spTgt spid="22696"/>
                                        </p:tgtEl>
                                        <p:attrNameLst>
                                          <p:attrName>ppt_h</p:attrName>
                                        </p:attrNameLst>
                                      </p:cBhvr>
                                      <p:tavLst>
                                        <p:tav tm="0">
                                          <p:val>
                                            <p:fltVal val="0"/>
                                          </p:val>
                                        </p:tav>
                                        <p:tav tm="100000">
                                          <p:val>
                                            <p:strVal val="#ppt_h"/>
                                          </p:val>
                                        </p:tav>
                                      </p:tavLst>
                                    </p:anim>
                                  </p:childTnLst>
                                </p:cTn>
                              </p:par>
                            </p:childTnLst>
                          </p:cTn>
                        </p:par>
                      </p:childTnLst>
                    </p:cTn>
                  </p:par>
                  <p:par>
                    <p:cTn id="319" fill="hold" nodeType="clickPar">
                      <p:stCondLst>
                        <p:cond delay="indefinite"/>
                      </p:stCondLst>
                      <p:childTnLst>
                        <p:par>
                          <p:cTn id="320" fill="hold" nodeType="withGroup">
                            <p:stCondLst>
                              <p:cond delay="0"/>
                            </p:stCondLst>
                            <p:childTnLst>
                              <p:par>
                                <p:cTn id="321" presetID="25" presetClass="exit" presetSubtype="0" fill="hold" grpId="1" nodeType="clickEffect">
                                  <p:stCondLst>
                                    <p:cond delay="0"/>
                                  </p:stCondLst>
                                  <p:childTnLst>
                                    <p:animEffect transition="out" filter="fade">
                                      <p:cBhvr>
                                        <p:cTn id="322" dur="1000" accel="50000">
                                          <p:stCondLst>
                                            <p:cond delay="0"/>
                                          </p:stCondLst>
                                        </p:cTn>
                                        <p:tgtEl>
                                          <p:spTgt spid="22696"/>
                                        </p:tgtEl>
                                      </p:cBhvr>
                                    </p:animEffect>
                                    <p:anim calcmode="lin" valueType="num">
                                      <p:cBhvr>
                                        <p:cTn id="323" dur="500" accel="50000">
                                          <p:stCondLst>
                                            <p:cond delay="0"/>
                                          </p:stCondLst>
                                        </p:cTn>
                                        <p:tgtEl>
                                          <p:spTgt spid="22696"/>
                                        </p:tgtEl>
                                        <p:attrNameLst>
                                          <p:attrName>ppt_y</p:attrName>
                                        </p:attrNameLst>
                                      </p:cBhvr>
                                      <p:tavLst>
                                        <p:tav tm="0">
                                          <p:val>
                                            <p:strVal val="ppt_y"/>
                                          </p:val>
                                        </p:tav>
                                        <p:tav tm="100000">
                                          <p:val>
                                            <p:strVal val="ppt_y+.1"/>
                                          </p:val>
                                        </p:tav>
                                      </p:tavLst>
                                    </p:anim>
                                    <p:anim calcmode="lin" valueType="num">
                                      <p:cBhvr>
                                        <p:cTn id="324" dur="500" decel="50000">
                                          <p:stCondLst>
                                            <p:cond delay="500"/>
                                          </p:stCondLst>
                                        </p:cTn>
                                        <p:tgtEl>
                                          <p:spTgt spid="22696"/>
                                        </p:tgtEl>
                                        <p:attrNameLst>
                                          <p:attrName>ppt_y</p:attrName>
                                        </p:attrNameLst>
                                      </p:cBhvr>
                                      <p:tavLst>
                                        <p:tav tm="0">
                                          <p:val>
                                            <p:strVal val="ppt_y"/>
                                          </p:val>
                                        </p:tav>
                                        <p:tav tm="100000">
                                          <p:val>
                                            <p:strVal val="ppt_y-.1"/>
                                          </p:val>
                                        </p:tav>
                                      </p:tavLst>
                                    </p:anim>
                                    <p:anim calcmode="lin" valueType="num">
                                      <p:cBhvr>
                                        <p:cTn id="325" dur="500" accel="50000">
                                          <p:stCondLst>
                                            <p:cond delay="500"/>
                                          </p:stCondLst>
                                        </p:cTn>
                                        <p:tgtEl>
                                          <p:spTgt spid="22696"/>
                                        </p:tgtEl>
                                        <p:attrNameLst>
                                          <p:attrName>ppt_x</p:attrName>
                                        </p:attrNameLst>
                                      </p:cBhvr>
                                      <p:tavLst>
                                        <p:tav tm="0">
                                          <p:val>
                                            <p:strVal val="ppt_x"/>
                                          </p:val>
                                        </p:tav>
                                        <p:tav tm="100000">
                                          <p:val>
                                            <p:strVal val="ppt_x+.4"/>
                                          </p:val>
                                        </p:tav>
                                      </p:tavLst>
                                    </p:anim>
                                    <p:anim calcmode="lin" valueType="num">
                                      <p:cBhvr>
                                        <p:cTn id="326" dur="1000"/>
                                        <p:tgtEl>
                                          <p:spTgt spid="22696"/>
                                        </p:tgtEl>
                                        <p:attrNameLst>
                                          <p:attrName>ppt_h</p:attrName>
                                        </p:attrNameLst>
                                      </p:cBhvr>
                                      <p:tavLst>
                                        <p:tav tm="0">
                                          <p:val>
                                            <p:strVal val="ppt_h"/>
                                          </p:val>
                                        </p:tav>
                                        <p:tav tm="100000">
                                          <p:val>
                                            <p:strVal val="ppt_h"/>
                                          </p:val>
                                        </p:tav>
                                      </p:tavLst>
                                    </p:anim>
                                    <p:anim calcmode="lin" valueType="num">
                                      <p:cBhvr>
                                        <p:cTn id="327" dur="500" accel="50000">
                                          <p:stCondLst>
                                            <p:cond delay="0"/>
                                          </p:stCondLst>
                                        </p:cTn>
                                        <p:tgtEl>
                                          <p:spTgt spid="22696"/>
                                        </p:tgtEl>
                                        <p:attrNameLst>
                                          <p:attrName>ppt_w</p:attrName>
                                        </p:attrNameLst>
                                      </p:cBhvr>
                                      <p:tavLst>
                                        <p:tav tm="0">
                                          <p:val>
                                            <p:strVal val="ppt_w"/>
                                          </p:val>
                                        </p:tav>
                                        <p:tav tm="100000">
                                          <p:val>
                                            <p:strVal val="ppt_w*.05"/>
                                          </p:val>
                                        </p:tav>
                                      </p:tavLst>
                                    </p:anim>
                                    <p:anim calcmode="lin" valueType="num">
                                      <p:cBhvr>
                                        <p:cTn id="328" dur="500" decel="50000">
                                          <p:stCondLst>
                                            <p:cond delay="500"/>
                                          </p:stCondLst>
                                        </p:cTn>
                                        <p:tgtEl>
                                          <p:spTgt spid="22696"/>
                                        </p:tgtEl>
                                        <p:attrNameLst>
                                          <p:attrName>ppt_w</p:attrName>
                                        </p:attrNameLst>
                                      </p:cBhvr>
                                      <p:tavLst>
                                        <p:tav tm="0">
                                          <p:val>
                                            <p:strVal val="ppt_w"/>
                                          </p:val>
                                        </p:tav>
                                        <p:tav tm="100000">
                                          <p:val>
                                            <p:strVal val="ppt_w/.05"/>
                                          </p:val>
                                        </p:tav>
                                      </p:tavLst>
                                    </p:anim>
                                    <p:anim calcmode="lin" valueType="num">
                                      <p:cBhvr>
                                        <p:cTn id="329" dur="500" accel="50000">
                                          <p:stCondLst>
                                            <p:cond delay="500"/>
                                          </p:stCondLst>
                                        </p:cTn>
                                        <p:tgtEl>
                                          <p:spTgt spid="22696"/>
                                        </p:tgtEl>
                                        <p:attrNameLst>
                                          <p:attrName>style.rotation</p:attrName>
                                        </p:attrNameLst>
                                      </p:cBhvr>
                                      <p:tavLst>
                                        <p:tav tm="0">
                                          <p:val>
                                            <p:fltVal val="0"/>
                                          </p:val>
                                        </p:tav>
                                        <p:tav tm="100000">
                                          <p:val>
                                            <p:fltVal val="-90"/>
                                          </p:val>
                                        </p:tav>
                                      </p:tavLst>
                                    </p:anim>
                                    <p:set>
                                      <p:cBhvr>
                                        <p:cTn id="330" dur="1" fill="hold">
                                          <p:stCondLst>
                                            <p:cond delay="999"/>
                                          </p:stCondLst>
                                        </p:cTn>
                                        <p:tgtEl>
                                          <p:spTgt spid="22696"/>
                                        </p:tgtEl>
                                        <p:attrNameLst>
                                          <p:attrName>style.visibility</p:attrName>
                                        </p:attrNameLst>
                                      </p:cBhvr>
                                      <p:to>
                                        <p:strVal val="hidden"/>
                                      </p:to>
                                    </p:set>
                                  </p:childTnLst>
                                </p:cTn>
                              </p:par>
                              <p:par>
                                <p:cTn id="331" presetID="23" presetClass="entr" presetSubtype="16" fill="hold" grpId="0" nodeType="withEffect">
                                  <p:stCondLst>
                                    <p:cond delay="0"/>
                                  </p:stCondLst>
                                  <p:childTnLst>
                                    <p:set>
                                      <p:cBhvr>
                                        <p:cTn id="332" dur="1" fill="hold">
                                          <p:stCondLst>
                                            <p:cond delay="0"/>
                                          </p:stCondLst>
                                        </p:cTn>
                                        <p:tgtEl>
                                          <p:spTgt spid="22627"/>
                                        </p:tgtEl>
                                        <p:attrNameLst>
                                          <p:attrName>style.visibility</p:attrName>
                                        </p:attrNameLst>
                                      </p:cBhvr>
                                      <p:to>
                                        <p:strVal val="visible"/>
                                      </p:to>
                                    </p:set>
                                    <p:anim calcmode="lin" valueType="num">
                                      <p:cBhvr>
                                        <p:cTn id="333" dur="500" fill="hold"/>
                                        <p:tgtEl>
                                          <p:spTgt spid="22627"/>
                                        </p:tgtEl>
                                        <p:attrNameLst>
                                          <p:attrName>ppt_w</p:attrName>
                                        </p:attrNameLst>
                                      </p:cBhvr>
                                      <p:tavLst>
                                        <p:tav tm="0">
                                          <p:val>
                                            <p:fltVal val="0"/>
                                          </p:val>
                                        </p:tav>
                                        <p:tav tm="100000">
                                          <p:val>
                                            <p:strVal val="#ppt_w"/>
                                          </p:val>
                                        </p:tav>
                                      </p:tavLst>
                                    </p:anim>
                                    <p:anim calcmode="lin" valueType="num">
                                      <p:cBhvr>
                                        <p:cTn id="334" dur="500" fill="hold"/>
                                        <p:tgtEl>
                                          <p:spTgt spid="22627"/>
                                        </p:tgtEl>
                                        <p:attrNameLst>
                                          <p:attrName>ppt_h</p:attrName>
                                        </p:attrNameLst>
                                      </p:cBhvr>
                                      <p:tavLst>
                                        <p:tav tm="0">
                                          <p:val>
                                            <p:fltVal val="0"/>
                                          </p:val>
                                        </p:tav>
                                        <p:tav tm="100000">
                                          <p:val>
                                            <p:strVal val="#ppt_h"/>
                                          </p:val>
                                        </p:tav>
                                      </p:tavLst>
                                    </p:anim>
                                  </p:childTnLst>
                                </p:cTn>
                              </p:par>
                              <p:par>
                                <p:cTn id="335" presetID="23" presetClass="entr" presetSubtype="16" fill="hold" grpId="0" nodeType="withEffect">
                                  <p:stCondLst>
                                    <p:cond delay="0"/>
                                  </p:stCondLst>
                                  <p:childTnLst>
                                    <p:set>
                                      <p:cBhvr>
                                        <p:cTn id="336" dur="1" fill="hold">
                                          <p:stCondLst>
                                            <p:cond delay="0"/>
                                          </p:stCondLst>
                                        </p:cTn>
                                        <p:tgtEl>
                                          <p:spTgt spid="22621"/>
                                        </p:tgtEl>
                                        <p:attrNameLst>
                                          <p:attrName>style.visibility</p:attrName>
                                        </p:attrNameLst>
                                      </p:cBhvr>
                                      <p:to>
                                        <p:strVal val="visible"/>
                                      </p:to>
                                    </p:set>
                                    <p:anim calcmode="lin" valueType="num">
                                      <p:cBhvr>
                                        <p:cTn id="337" dur="500" fill="hold"/>
                                        <p:tgtEl>
                                          <p:spTgt spid="22621"/>
                                        </p:tgtEl>
                                        <p:attrNameLst>
                                          <p:attrName>ppt_w</p:attrName>
                                        </p:attrNameLst>
                                      </p:cBhvr>
                                      <p:tavLst>
                                        <p:tav tm="0">
                                          <p:val>
                                            <p:fltVal val="0"/>
                                          </p:val>
                                        </p:tav>
                                        <p:tav tm="100000">
                                          <p:val>
                                            <p:strVal val="#ppt_w"/>
                                          </p:val>
                                        </p:tav>
                                      </p:tavLst>
                                    </p:anim>
                                    <p:anim calcmode="lin" valueType="num">
                                      <p:cBhvr>
                                        <p:cTn id="338" dur="500" fill="hold"/>
                                        <p:tgtEl>
                                          <p:spTgt spid="22621"/>
                                        </p:tgtEl>
                                        <p:attrNameLst>
                                          <p:attrName>ppt_h</p:attrName>
                                        </p:attrNameLst>
                                      </p:cBhvr>
                                      <p:tavLst>
                                        <p:tav tm="0">
                                          <p:val>
                                            <p:fltVal val="0"/>
                                          </p:val>
                                        </p:tav>
                                        <p:tav tm="100000">
                                          <p:val>
                                            <p:strVal val="#ppt_h"/>
                                          </p:val>
                                        </p:tav>
                                      </p:tavLst>
                                    </p:anim>
                                  </p:childTnLst>
                                </p:cTn>
                              </p:par>
                              <p:par>
                                <p:cTn id="339" presetID="23" presetClass="entr" presetSubtype="16" fill="hold" grpId="0" nodeType="withEffect">
                                  <p:stCondLst>
                                    <p:cond delay="0"/>
                                  </p:stCondLst>
                                  <p:childTnLst>
                                    <p:set>
                                      <p:cBhvr>
                                        <p:cTn id="340" dur="1" fill="hold">
                                          <p:stCondLst>
                                            <p:cond delay="0"/>
                                          </p:stCondLst>
                                        </p:cTn>
                                        <p:tgtEl>
                                          <p:spTgt spid="22622"/>
                                        </p:tgtEl>
                                        <p:attrNameLst>
                                          <p:attrName>style.visibility</p:attrName>
                                        </p:attrNameLst>
                                      </p:cBhvr>
                                      <p:to>
                                        <p:strVal val="visible"/>
                                      </p:to>
                                    </p:set>
                                    <p:anim calcmode="lin" valueType="num">
                                      <p:cBhvr>
                                        <p:cTn id="341" dur="500" fill="hold"/>
                                        <p:tgtEl>
                                          <p:spTgt spid="22622"/>
                                        </p:tgtEl>
                                        <p:attrNameLst>
                                          <p:attrName>ppt_w</p:attrName>
                                        </p:attrNameLst>
                                      </p:cBhvr>
                                      <p:tavLst>
                                        <p:tav tm="0">
                                          <p:val>
                                            <p:fltVal val="0"/>
                                          </p:val>
                                        </p:tav>
                                        <p:tav tm="100000">
                                          <p:val>
                                            <p:strVal val="#ppt_w"/>
                                          </p:val>
                                        </p:tav>
                                      </p:tavLst>
                                    </p:anim>
                                    <p:anim calcmode="lin" valueType="num">
                                      <p:cBhvr>
                                        <p:cTn id="342" dur="500" fill="hold"/>
                                        <p:tgtEl>
                                          <p:spTgt spid="22622"/>
                                        </p:tgtEl>
                                        <p:attrNameLst>
                                          <p:attrName>ppt_h</p:attrName>
                                        </p:attrNameLst>
                                      </p:cBhvr>
                                      <p:tavLst>
                                        <p:tav tm="0">
                                          <p:val>
                                            <p:fltVal val="0"/>
                                          </p:val>
                                        </p:tav>
                                        <p:tav tm="100000">
                                          <p:val>
                                            <p:strVal val="#ppt_h"/>
                                          </p:val>
                                        </p:tav>
                                      </p:tavLst>
                                    </p:anim>
                                  </p:childTnLst>
                                </p:cTn>
                              </p:par>
                              <p:par>
                                <p:cTn id="343" presetID="23" presetClass="entr" presetSubtype="16" fill="hold" grpId="0" nodeType="withEffect">
                                  <p:stCondLst>
                                    <p:cond delay="0"/>
                                  </p:stCondLst>
                                  <p:childTnLst>
                                    <p:set>
                                      <p:cBhvr>
                                        <p:cTn id="344" dur="1" fill="hold">
                                          <p:stCondLst>
                                            <p:cond delay="0"/>
                                          </p:stCondLst>
                                        </p:cTn>
                                        <p:tgtEl>
                                          <p:spTgt spid="22623"/>
                                        </p:tgtEl>
                                        <p:attrNameLst>
                                          <p:attrName>style.visibility</p:attrName>
                                        </p:attrNameLst>
                                      </p:cBhvr>
                                      <p:to>
                                        <p:strVal val="visible"/>
                                      </p:to>
                                    </p:set>
                                    <p:anim calcmode="lin" valueType="num">
                                      <p:cBhvr>
                                        <p:cTn id="345" dur="500" fill="hold"/>
                                        <p:tgtEl>
                                          <p:spTgt spid="22623"/>
                                        </p:tgtEl>
                                        <p:attrNameLst>
                                          <p:attrName>ppt_w</p:attrName>
                                        </p:attrNameLst>
                                      </p:cBhvr>
                                      <p:tavLst>
                                        <p:tav tm="0">
                                          <p:val>
                                            <p:fltVal val="0"/>
                                          </p:val>
                                        </p:tav>
                                        <p:tav tm="100000">
                                          <p:val>
                                            <p:strVal val="#ppt_w"/>
                                          </p:val>
                                        </p:tav>
                                      </p:tavLst>
                                    </p:anim>
                                    <p:anim calcmode="lin" valueType="num">
                                      <p:cBhvr>
                                        <p:cTn id="346" dur="500" fill="hold"/>
                                        <p:tgtEl>
                                          <p:spTgt spid="22623"/>
                                        </p:tgtEl>
                                        <p:attrNameLst>
                                          <p:attrName>ppt_h</p:attrName>
                                        </p:attrNameLst>
                                      </p:cBhvr>
                                      <p:tavLst>
                                        <p:tav tm="0">
                                          <p:val>
                                            <p:fltVal val="0"/>
                                          </p:val>
                                        </p:tav>
                                        <p:tav tm="100000">
                                          <p:val>
                                            <p:strVal val="#ppt_h"/>
                                          </p:val>
                                        </p:tav>
                                      </p:tavLst>
                                    </p:anim>
                                  </p:childTnLst>
                                </p:cTn>
                              </p:par>
                              <p:par>
                                <p:cTn id="347" presetID="23" presetClass="entr" presetSubtype="16" fill="hold" grpId="0" nodeType="withEffect">
                                  <p:stCondLst>
                                    <p:cond delay="0"/>
                                  </p:stCondLst>
                                  <p:childTnLst>
                                    <p:set>
                                      <p:cBhvr>
                                        <p:cTn id="348" dur="1" fill="hold">
                                          <p:stCondLst>
                                            <p:cond delay="0"/>
                                          </p:stCondLst>
                                        </p:cTn>
                                        <p:tgtEl>
                                          <p:spTgt spid="22624"/>
                                        </p:tgtEl>
                                        <p:attrNameLst>
                                          <p:attrName>style.visibility</p:attrName>
                                        </p:attrNameLst>
                                      </p:cBhvr>
                                      <p:to>
                                        <p:strVal val="visible"/>
                                      </p:to>
                                    </p:set>
                                    <p:anim calcmode="lin" valueType="num">
                                      <p:cBhvr>
                                        <p:cTn id="349" dur="500" fill="hold"/>
                                        <p:tgtEl>
                                          <p:spTgt spid="22624"/>
                                        </p:tgtEl>
                                        <p:attrNameLst>
                                          <p:attrName>ppt_w</p:attrName>
                                        </p:attrNameLst>
                                      </p:cBhvr>
                                      <p:tavLst>
                                        <p:tav tm="0">
                                          <p:val>
                                            <p:fltVal val="0"/>
                                          </p:val>
                                        </p:tav>
                                        <p:tav tm="100000">
                                          <p:val>
                                            <p:strVal val="#ppt_w"/>
                                          </p:val>
                                        </p:tav>
                                      </p:tavLst>
                                    </p:anim>
                                    <p:anim calcmode="lin" valueType="num">
                                      <p:cBhvr>
                                        <p:cTn id="350" dur="500" fill="hold"/>
                                        <p:tgtEl>
                                          <p:spTgt spid="22624"/>
                                        </p:tgtEl>
                                        <p:attrNameLst>
                                          <p:attrName>ppt_h</p:attrName>
                                        </p:attrNameLst>
                                      </p:cBhvr>
                                      <p:tavLst>
                                        <p:tav tm="0">
                                          <p:val>
                                            <p:fltVal val="0"/>
                                          </p:val>
                                        </p:tav>
                                        <p:tav tm="100000">
                                          <p:val>
                                            <p:strVal val="#ppt_h"/>
                                          </p:val>
                                        </p:tav>
                                      </p:tavLst>
                                    </p:anim>
                                  </p:childTnLst>
                                </p:cTn>
                              </p:par>
                              <p:par>
                                <p:cTn id="351" presetID="23" presetClass="entr" presetSubtype="16" fill="hold" grpId="0" nodeType="withEffect">
                                  <p:stCondLst>
                                    <p:cond delay="0"/>
                                  </p:stCondLst>
                                  <p:childTnLst>
                                    <p:set>
                                      <p:cBhvr>
                                        <p:cTn id="352" dur="1" fill="hold">
                                          <p:stCondLst>
                                            <p:cond delay="0"/>
                                          </p:stCondLst>
                                        </p:cTn>
                                        <p:tgtEl>
                                          <p:spTgt spid="22625"/>
                                        </p:tgtEl>
                                        <p:attrNameLst>
                                          <p:attrName>style.visibility</p:attrName>
                                        </p:attrNameLst>
                                      </p:cBhvr>
                                      <p:to>
                                        <p:strVal val="visible"/>
                                      </p:to>
                                    </p:set>
                                    <p:anim calcmode="lin" valueType="num">
                                      <p:cBhvr>
                                        <p:cTn id="353" dur="500" fill="hold"/>
                                        <p:tgtEl>
                                          <p:spTgt spid="22625"/>
                                        </p:tgtEl>
                                        <p:attrNameLst>
                                          <p:attrName>ppt_w</p:attrName>
                                        </p:attrNameLst>
                                      </p:cBhvr>
                                      <p:tavLst>
                                        <p:tav tm="0">
                                          <p:val>
                                            <p:fltVal val="0"/>
                                          </p:val>
                                        </p:tav>
                                        <p:tav tm="100000">
                                          <p:val>
                                            <p:strVal val="#ppt_w"/>
                                          </p:val>
                                        </p:tav>
                                      </p:tavLst>
                                    </p:anim>
                                    <p:anim calcmode="lin" valueType="num">
                                      <p:cBhvr>
                                        <p:cTn id="354" dur="500" fill="hold"/>
                                        <p:tgtEl>
                                          <p:spTgt spid="22625"/>
                                        </p:tgtEl>
                                        <p:attrNameLst>
                                          <p:attrName>ppt_h</p:attrName>
                                        </p:attrNameLst>
                                      </p:cBhvr>
                                      <p:tavLst>
                                        <p:tav tm="0">
                                          <p:val>
                                            <p:fltVal val="0"/>
                                          </p:val>
                                        </p:tav>
                                        <p:tav tm="100000">
                                          <p:val>
                                            <p:strVal val="#ppt_h"/>
                                          </p:val>
                                        </p:tav>
                                      </p:tavLst>
                                    </p:anim>
                                  </p:childTnLst>
                                </p:cTn>
                              </p:par>
                              <p:par>
                                <p:cTn id="355" presetID="23" presetClass="entr" presetSubtype="16" fill="hold" grpId="0" nodeType="withEffect">
                                  <p:stCondLst>
                                    <p:cond delay="0"/>
                                  </p:stCondLst>
                                  <p:childTnLst>
                                    <p:set>
                                      <p:cBhvr>
                                        <p:cTn id="356" dur="1" fill="hold">
                                          <p:stCondLst>
                                            <p:cond delay="0"/>
                                          </p:stCondLst>
                                        </p:cTn>
                                        <p:tgtEl>
                                          <p:spTgt spid="22690"/>
                                        </p:tgtEl>
                                        <p:attrNameLst>
                                          <p:attrName>style.visibility</p:attrName>
                                        </p:attrNameLst>
                                      </p:cBhvr>
                                      <p:to>
                                        <p:strVal val="visible"/>
                                      </p:to>
                                    </p:set>
                                    <p:anim calcmode="lin" valueType="num">
                                      <p:cBhvr>
                                        <p:cTn id="357" dur="500" fill="hold"/>
                                        <p:tgtEl>
                                          <p:spTgt spid="22690"/>
                                        </p:tgtEl>
                                        <p:attrNameLst>
                                          <p:attrName>ppt_w</p:attrName>
                                        </p:attrNameLst>
                                      </p:cBhvr>
                                      <p:tavLst>
                                        <p:tav tm="0">
                                          <p:val>
                                            <p:fltVal val="0"/>
                                          </p:val>
                                        </p:tav>
                                        <p:tav tm="100000">
                                          <p:val>
                                            <p:strVal val="#ppt_w"/>
                                          </p:val>
                                        </p:tav>
                                      </p:tavLst>
                                    </p:anim>
                                    <p:anim calcmode="lin" valueType="num">
                                      <p:cBhvr>
                                        <p:cTn id="358" dur="500" fill="hold"/>
                                        <p:tgtEl>
                                          <p:spTgt spid="22690"/>
                                        </p:tgtEl>
                                        <p:attrNameLst>
                                          <p:attrName>ppt_h</p:attrName>
                                        </p:attrNameLst>
                                      </p:cBhvr>
                                      <p:tavLst>
                                        <p:tav tm="0">
                                          <p:val>
                                            <p:fltVal val="0"/>
                                          </p:val>
                                        </p:tav>
                                        <p:tav tm="100000">
                                          <p:val>
                                            <p:strVal val="#ppt_h"/>
                                          </p:val>
                                        </p:tav>
                                      </p:tavLst>
                                    </p:anim>
                                  </p:childTnLst>
                                </p:cTn>
                              </p:par>
                              <p:par>
                                <p:cTn id="359" presetID="23" presetClass="entr" presetSubtype="16" fill="hold" grpId="0" nodeType="withEffect">
                                  <p:stCondLst>
                                    <p:cond delay="0"/>
                                  </p:stCondLst>
                                  <p:childTnLst>
                                    <p:set>
                                      <p:cBhvr>
                                        <p:cTn id="360" dur="1" fill="hold">
                                          <p:stCondLst>
                                            <p:cond delay="0"/>
                                          </p:stCondLst>
                                        </p:cTn>
                                        <p:tgtEl>
                                          <p:spTgt spid="22610"/>
                                        </p:tgtEl>
                                        <p:attrNameLst>
                                          <p:attrName>style.visibility</p:attrName>
                                        </p:attrNameLst>
                                      </p:cBhvr>
                                      <p:to>
                                        <p:strVal val="visible"/>
                                      </p:to>
                                    </p:set>
                                    <p:anim calcmode="lin" valueType="num">
                                      <p:cBhvr>
                                        <p:cTn id="361" dur="500" fill="hold"/>
                                        <p:tgtEl>
                                          <p:spTgt spid="22610"/>
                                        </p:tgtEl>
                                        <p:attrNameLst>
                                          <p:attrName>ppt_w</p:attrName>
                                        </p:attrNameLst>
                                      </p:cBhvr>
                                      <p:tavLst>
                                        <p:tav tm="0">
                                          <p:val>
                                            <p:fltVal val="0"/>
                                          </p:val>
                                        </p:tav>
                                        <p:tav tm="100000">
                                          <p:val>
                                            <p:strVal val="#ppt_w"/>
                                          </p:val>
                                        </p:tav>
                                      </p:tavLst>
                                    </p:anim>
                                    <p:anim calcmode="lin" valueType="num">
                                      <p:cBhvr>
                                        <p:cTn id="362" dur="500" fill="hold"/>
                                        <p:tgtEl>
                                          <p:spTgt spid="22610"/>
                                        </p:tgtEl>
                                        <p:attrNameLst>
                                          <p:attrName>ppt_h</p:attrName>
                                        </p:attrNameLst>
                                      </p:cBhvr>
                                      <p:tavLst>
                                        <p:tav tm="0">
                                          <p:val>
                                            <p:fltVal val="0"/>
                                          </p:val>
                                        </p:tav>
                                        <p:tav tm="100000">
                                          <p:val>
                                            <p:strVal val="#ppt_h"/>
                                          </p:val>
                                        </p:tav>
                                      </p:tavLst>
                                    </p:anim>
                                  </p:childTnLst>
                                </p:cTn>
                              </p:par>
                              <p:par>
                                <p:cTn id="363" presetID="23" presetClass="entr" presetSubtype="16" fill="hold" grpId="0" nodeType="withEffect">
                                  <p:stCondLst>
                                    <p:cond delay="0"/>
                                  </p:stCondLst>
                                  <p:childTnLst>
                                    <p:set>
                                      <p:cBhvr>
                                        <p:cTn id="364" dur="1" fill="hold">
                                          <p:stCondLst>
                                            <p:cond delay="0"/>
                                          </p:stCondLst>
                                        </p:cTn>
                                        <p:tgtEl>
                                          <p:spTgt spid="22612"/>
                                        </p:tgtEl>
                                        <p:attrNameLst>
                                          <p:attrName>style.visibility</p:attrName>
                                        </p:attrNameLst>
                                      </p:cBhvr>
                                      <p:to>
                                        <p:strVal val="visible"/>
                                      </p:to>
                                    </p:set>
                                    <p:anim calcmode="lin" valueType="num">
                                      <p:cBhvr>
                                        <p:cTn id="365" dur="500" fill="hold"/>
                                        <p:tgtEl>
                                          <p:spTgt spid="22612"/>
                                        </p:tgtEl>
                                        <p:attrNameLst>
                                          <p:attrName>ppt_w</p:attrName>
                                        </p:attrNameLst>
                                      </p:cBhvr>
                                      <p:tavLst>
                                        <p:tav tm="0">
                                          <p:val>
                                            <p:fltVal val="0"/>
                                          </p:val>
                                        </p:tav>
                                        <p:tav tm="100000">
                                          <p:val>
                                            <p:strVal val="#ppt_w"/>
                                          </p:val>
                                        </p:tav>
                                      </p:tavLst>
                                    </p:anim>
                                    <p:anim calcmode="lin" valueType="num">
                                      <p:cBhvr>
                                        <p:cTn id="366" dur="500" fill="hold"/>
                                        <p:tgtEl>
                                          <p:spTgt spid="22612"/>
                                        </p:tgtEl>
                                        <p:attrNameLst>
                                          <p:attrName>ppt_h</p:attrName>
                                        </p:attrNameLst>
                                      </p:cBhvr>
                                      <p:tavLst>
                                        <p:tav tm="0">
                                          <p:val>
                                            <p:fltVal val="0"/>
                                          </p:val>
                                        </p:tav>
                                        <p:tav tm="100000">
                                          <p:val>
                                            <p:strVal val="#ppt_h"/>
                                          </p:val>
                                        </p:tav>
                                      </p:tavLst>
                                    </p:anim>
                                  </p:childTnLst>
                                </p:cTn>
                              </p:par>
                              <p:par>
                                <p:cTn id="367" presetID="23" presetClass="entr" presetSubtype="16" fill="hold" grpId="0" nodeType="withEffect">
                                  <p:stCondLst>
                                    <p:cond delay="0"/>
                                  </p:stCondLst>
                                  <p:childTnLst>
                                    <p:set>
                                      <p:cBhvr>
                                        <p:cTn id="368" dur="1" fill="hold">
                                          <p:stCondLst>
                                            <p:cond delay="0"/>
                                          </p:stCondLst>
                                        </p:cTn>
                                        <p:tgtEl>
                                          <p:spTgt spid="22611"/>
                                        </p:tgtEl>
                                        <p:attrNameLst>
                                          <p:attrName>style.visibility</p:attrName>
                                        </p:attrNameLst>
                                      </p:cBhvr>
                                      <p:to>
                                        <p:strVal val="visible"/>
                                      </p:to>
                                    </p:set>
                                    <p:anim calcmode="lin" valueType="num">
                                      <p:cBhvr>
                                        <p:cTn id="369" dur="500" fill="hold"/>
                                        <p:tgtEl>
                                          <p:spTgt spid="22611"/>
                                        </p:tgtEl>
                                        <p:attrNameLst>
                                          <p:attrName>ppt_w</p:attrName>
                                        </p:attrNameLst>
                                      </p:cBhvr>
                                      <p:tavLst>
                                        <p:tav tm="0">
                                          <p:val>
                                            <p:fltVal val="0"/>
                                          </p:val>
                                        </p:tav>
                                        <p:tav tm="100000">
                                          <p:val>
                                            <p:strVal val="#ppt_w"/>
                                          </p:val>
                                        </p:tav>
                                      </p:tavLst>
                                    </p:anim>
                                    <p:anim calcmode="lin" valueType="num">
                                      <p:cBhvr>
                                        <p:cTn id="370" dur="500" fill="hold"/>
                                        <p:tgtEl>
                                          <p:spTgt spid="226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6"/>
                  </p:tgtEl>
                </p:cond>
              </p:nextCondLst>
            </p:seq>
            <p:seq concurrent="1" nextAc="seek">
              <p:cTn id="371" restart="whenNotActive" fill="hold" evtFilter="cancelBubble" nodeType="interactiveSeq">
                <p:stCondLst>
                  <p:cond evt="onClick" delay="0">
                    <p:tgtEl>
                      <p:spTgt spid="22657"/>
                    </p:tgtEl>
                  </p:cond>
                </p:stCondLst>
                <p:endSync evt="end" delay="0">
                  <p:rtn val="all"/>
                </p:endSync>
                <p:childTnLst>
                  <p:par>
                    <p:cTn id="372" fill="hold" nodeType="clickPar">
                      <p:stCondLst>
                        <p:cond delay="0"/>
                      </p:stCondLst>
                      <p:childTnLst>
                        <p:par>
                          <p:cTn id="373" fill="hold" nodeType="withGroup">
                            <p:stCondLst>
                              <p:cond delay="0"/>
                            </p:stCondLst>
                            <p:childTnLst>
                              <p:par>
                                <p:cTn id="374" presetID="23" presetClass="entr" presetSubtype="16" fill="hold" grpId="0" nodeType="clickEffect">
                                  <p:stCondLst>
                                    <p:cond delay="0"/>
                                  </p:stCondLst>
                                  <p:childTnLst>
                                    <p:set>
                                      <p:cBhvr>
                                        <p:cTn id="375" dur="1" fill="hold">
                                          <p:stCondLst>
                                            <p:cond delay="0"/>
                                          </p:stCondLst>
                                        </p:cTn>
                                        <p:tgtEl>
                                          <p:spTgt spid="22697"/>
                                        </p:tgtEl>
                                        <p:attrNameLst>
                                          <p:attrName>style.visibility</p:attrName>
                                        </p:attrNameLst>
                                      </p:cBhvr>
                                      <p:to>
                                        <p:strVal val="visible"/>
                                      </p:to>
                                    </p:set>
                                    <p:anim calcmode="lin" valueType="num">
                                      <p:cBhvr>
                                        <p:cTn id="376" dur="500" fill="hold"/>
                                        <p:tgtEl>
                                          <p:spTgt spid="22697"/>
                                        </p:tgtEl>
                                        <p:attrNameLst>
                                          <p:attrName>ppt_w</p:attrName>
                                        </p:attrNameLst>
                                      </p:cBhvr>
                                      <p:tavLst>
                                        <p:tav tm="0">
                                          <p:val>
                                            <p:fltVal val="0"/>
                                          </p:val>
                                        </p:tav>
                                        <p:tav tm="100000">
                                          <p:val>
                                            <p:strVal val="#ppt_w"/>
                                          </p:val>
                                        </p:tav>
                                      </p:tavLst>
                                    </p:anim>
                                    <p:anim calcmode="lin" valueType="num">
                                      <p:cBhvr>
                                        <p:cTn id="377" dur="500" fill="hold"/>
                                        <p:tgtEl>
                                          <p:spTgt spid="22697"/>
                                        </p:tgtEl>
                                        <p:attrNameLst>
                                          <p:attrName>ppt_h</p:attrName>
                                        </p:attrNameLst>
                                      </p:cBhvr>
                                      <p:tavLst>
                                        <p:tav tm="0">
                                          <p:val>
                                            <p:fltVal val="0"/>
                                          </p:val>
                                        </p:tav>
                                        <p:tav tm="100000">
                                          <p:val>
                                            <p:strVal val="#ppt_h"/>
                                          </p:val>
                                        </p:tav>
                                      </p:tavLst>
                                    </p:anim>
                                  </p:childTnLst>
                                </p:cTn>
                              </p:par>
                            </p:childTnLst>
                          </p:cTn>
                        </p:par>
                      </p:childTnLst>
                    </p:cTn>
                  </p:par>
                  <p:par>
                    <p:cTn id="378" fill="hold" nodeType="clickPar">
                      <p:stCondLst>
                        <p:cond delay="indefinite"/>
                      </p:stCondLst>
                      <p:childTnLst>
                        <p:par>
                          <p:cTn id="379" fill="hold" nodeType="withGroup">
                            <p:stCondLst>
                              <p:cond delay="0"/>
                            </p:stCondLst>
                            <p:childTnLst>
                              <p:par>
                                <p:cTn id="380" presetID="25" presetClass="exit" presetSubtype="0" fill="hold" grpId="1" nodeType="clickEffect">
                                  <p:stCondLst>
                                    <p:cond delay="0"/>
                                  </p:stCondLst>
                                  <p:childTnLst>
                                    <p:animEffect transition="out" filter="fade">
                                      <p:cBhvr>
                                        <p:cTn id="381" dur="1000" accel="50000">
                                          <p:stCondLst>
                                            <p:cond delay="0"/>
                                          </p:stCondLst>
                                        </p:cTn>
                                        <p:tgtEl>
                                          <p:spTgt spid="22697"/>
                                        </p:tgtEl>
                                      </p:cBhvr>
                                    </p:animEffect>
                                    <p:anim calcmode="lin" valueType="num">
                                      <p:cBhvr>
                                        <p:cTn id="382" dur="500" accel="50000">
                                          <p:stCondLst>
                                            <p:cond delay="0"/>
                                          </p:stCondLst>
                                        </p:cTn>
                                        <p:tgtEl>
                                          <p:spTgt spid="22697"/>
                                        </p:tgtEl>
                                        <p:attrNameLst>
                                          <p:attrName>ppt_y</p:attrName>
                                        </p:attrNameLst>
                                      </p:cBhvr>
                                      <p:tavLst>
                                        <p:tav tm="0">
                                          <p:val>
                                            <p:strVal val="ppt_y"/>
                                          </p:val>
                                        </p:tav>
                                        <p:tav tm="100000">
                                          <p:val>
                                            <p:strVal val="ppt_y+.1"/>
                                          </p:val>
                                        </p:tav>
                                      </p:tavLst>
                                    </p:anim>
                                    <p:anim calcmode="lin" valueType="num">
                                      <p:cBhvr>
                                        <p:cTn id="383" dur="500" decel="50000">
                                          <p:stCondLst>
                                            <p:cond delay="500"/>
                                          </p:stCondLst>
                                        </p:cTn>
                                        <p:tgtEl>
                                          <p:spTgt spid="22697"/>
                                        </p:tgtEl>
                                        <p:attrNameLst>
                                          <p:attrName>ppt_y</p:attrName>
                                        </p:attrNameLst>
                                      </p:cBhvr>
                                      <p:tavLst>
                                        <p:tav tm="0">
                                          <p:val>
                                            <p:strVal val="ppt_y"/>
                                          </p:val>
                                        </p:tav>
                                        <p:tav tm="100000">
                                          <p:val>
                                            <p:strVal val="ppt_y-.1"/>
                                          </p:val>
                                        </p:tav>
                                      </p:tavLst>
                                    </p:anim>
                                    <p:anim calcmode="lin" valueType="num">
                                      <p:cBhvr>
                                        <p:cTn id="384" dur="500" accel="50000">
                                          <p:stCondLst>
                                            <p:cond delay="500"/>
                                          </p:stCondLst>
                                        </p:cTn>
                                        <p:tgtEl>
                                          <p:spTgt spid="22697"/>
                                        </p:tgtEl>
                                        <p:attrNameLst>
                                          <p:attrName>ppt_x</p:attrName>
                                        </p:attrNameLst>
                                      </p:cBhvr>
                                      <p:tavLst>
                                        <p:tav tm="0">
                                          <p:val>
                                            <p:strVal val="ppt_x"/>
                                          </p:val>
                                        </p:tav>
                                        <p:tav tm="100000">
                                          <p:val>
                                            <p:strVal val="ppt_x+.4"/>
                                          </p:val>
                                        </p:tav>
                                      </p:tavLst>
                                    </p:anim>
                                    <p:anim calcmode="lin" valueType="num">
                                      <p:cBhvr>
                                        <p:cTn id="385" dur="1000"/>
                                        <p:tgtEl>
                                          <p:spTgt spid="22697"/>
                                        </p:tgtEl>
                                        <p:attrNameLst>
                                          <p:attrName>ppt_h</p:attrName>
                                        </p:attrNameLst>
                                      </p:cBhvr>
                                      <p:tavLst>
                                        <p:tav tm="0">
                                          <p:val>
                                            <p:strVal val="ppt_h"/>
                                          </p:val>
                                        </p:tav>
                                        <p:tav tm="100000">
                                          <p:val>
                                            <p:strVal val="ppt_h"/>
                                          </p:val>
                                        </p:tav>
                                      </p:tavLst>
                                    </p:anim>
                                    <p:anim calcmode="lin" valueType="num">
                                      <p:cBhvr>
                                        <p:cTn id="386" dur="500" accel="50000">
                                          <p:stCondLst>
                                            <p:cond delay="0"/>
                                          </p:stCondLst>
                                        </p:cTn>
                                        <p:tgtEl>
                                          <p:spTgt spid="22697"/>
                                        </p:tgtEl>
                                        <p:attrNameLst>
                                          <p:attrName>ppt_w</p:attrName>
                                        </p:attrNameLst>
                                      </p:cBhvr>
                                      <p:tavLst>
                                        <p:tav tm="0">
                                          <p:val>
                                            <p:strVal val="ppt_w"/>
                                          </p:val>
                                        </p:tav>
                                        <p:tav tm="100000">
                                          <p:val>
                                            <p:strVal val="ppt_w*.05"/>
                                          </p:val>
                                        </p:tav>
                                      </p:tavLst>
                                    </p:anim>
                                    <p:anim calcmode="lin" valueType="num">
                                      <p:cBhvr>
                                        <p:cTn id="387" dur="500" decel="50000">
                                          <p:stCondLst>
                                            <p:cond delay="500"/>
                                          </p:stCondLst>
                                        </p:cTn>
                                        <p:tgtEl>
                                          <p:spTgt spid="22697"/>
                                        </p:tgtEl>
                                        <p:attrNameLst>
                                          <p:attrName>ppt_w</p:attrName>
                                        </p:attrNameLst>
                                      </p:cBhvr>
                                      <p:tavLst>
                                        <p:tav tm="0">
                                          <p:val>
                                            <p:strVal val="ppt_w"/>
                                          </p:val>
                                        </p:tav>
                                        <p:tav tm="100000">
                                          <p:val>
                                            <p:strVal val="ppt_w/.05"/>
                                          </p:val>
                                        </p:tav>
                                      </p:tavLst>
                                    </p:anim>
                                    <p:anim calcmode="lin" valueType="num">
                                      <p:cBhvr>
                                        <p:cTn id="388" dur="500" accel="50000">
                                          <p:stCondLst>
                                            <p:cond delay="500"/>
                                          </p:stCondLst>
                                        </p:cTn>
                                        <p:tgtEl>
                                          <p:spTgt spid="22697"/>
                                        </p:tgtEl>
                                        <p:attrNameLst>
                                          <p:attrName>style.rotation</p:attrName>
                                        </p:attrNameLst>
                                      </p:cBhvr>
                                      <p:tavLst>
                                        <p:tav tm="0">
                                          <p:val>
                                            <p:fltVal val="0"/>
                                          </p:val>
                                        </p:tav>
                                        <p:tav tm="100000">
                                          <p:val>
                                            <p:fltVal val="-90"/>
                                          </p:val>
                                        </p:tav>
                                      </p:tavLst>
                                    </p:anim>
                                    <p:set>
                                      <p:cBhvr>
                                        <p:cTn id="389" dur="1" fill="hold">
                                          <p:stCondLst>
                                            <p:cond delay="999"/>
                                          </p:stCondLst>
                                        </p:cTn>
                                        <p:tgtEl>
                                          <p:spTgt spid="22697"/>
                                        </p:tgtEl>
                                        <p:attrNameLst>
                                          <p:attrName>style.visibility</p:attrName>
                                        </p:attrNameLst>
                                      </p:cBhvr>
                                      <p:to>
                                        <p:strVal val="hidden"/>
                                      </p:to>
                                    </p:set>
                                  </p:childTnLst>
                                </p:cTn>
                              </p:par>
                            </p:childTnLst>
                          </p:cTn>
                        </p:par>
                      </p:childTnLst>
                    </p:cTn>
                  </p:par>
                  <p:par>
                    <p:cTn id="390" fill="hold" nodeType="clickPar">
                      <p:stCondLst>
                        <p:cond delay="indefinite"/>
                      </p:stCondLst>
                      <p:childTnLst>
                        <p:par>
                          <p:cTn id="391" fill="hold" nodeType="withGroup">
                            <p:stCondLst>
                              <p:cond delay="0"/>
                            </p:stCondLst>
                            <p:childTnLst>
                              <p:par>
                                <p:cTn id="392" presetID="23" presetClass="entr" presetSubtype="16" fill="hold" grpId="0" nodeType="clickEffect">
                                  <p:stCondLst>
                                    <p:cond delay="0"/>
                                  </p:stCondLst>
                                  <p:childTnLst>
                                    <p:set>
                                      <p:cBhvr>
                                        <p:cTn id="393" dur="1" fill="hold">
                                          <p:stCondLst>
                                            <p:cond delay="0"/>
                                          </p:stCondLst>
                                        </p:cTn>
                                        <p:tgtEl>
                                          <p:spTgt spid="22634"/>
                                        </p:tgtEl>
                                        <p:attrNameLst>
                                          <p:attrName>style.visibility</p:attrName>
                                        </p:attrNameLst>
                                      </p:cBhvr>
                                      <p:to>
                                        <p:strVal val="visible"/>
                                      </p:to>
                                    </p:set>
                                    <p:anim calcmode="lin" valueType="num">
                                      <p:cBhvr>
                                        <p:cTn id="394" dur="500" fill="hold"/>
                                        <p:tgtEl>
                                          <p:spTgt spid="22634"/>
                                        </p:tgtEl>
                                        <p:attrNameLst>
                                          <p:attrName>ppt_w</p:attrName>
                                        </p:attrNameLst>
                                      </p:cBhvr>
                                      <p:tavLst>
                                        <p:tav tm="0">
                                          <p:val>
                                            <p:fltVal val="0"/>
                                          </p:val>
                                        </p:tav>
                                        <p:tav tm="100000">
                                          <p:val>
                                            <p:strVal val="#ppt_w"/>
                                          </p:val>
                                        </p:tav>
                                      </p:tavLst>
                                    </p:anim>
                                    <p:anim calcmode="lin" valueType="num">
                                      <p:cBhvr>
                                        <p:cTn id="395" dur="500" fill="hold"/>
                                        <p:tgtEl>
                                          <p:spTgt spid="22634"/>
                                        </p:tgtEl>
                                        <p:attrNameLst>
                                          <p:attrName>ppt_h</p:attrName>
                                        </p:attrNameLst>
                                      </p:cBhvr>
                                      <p:tavLst>
                                        <p:tav tm="0">
                                          <p:val>
                                            <p:fltVal val="0"/>
                                          </p:val>
                                        </p:tav>
                                        <p:tav tm="100000">
                                          <p:val>
                                            <p:strVal val="#ppt_h"/>
                                          </p:val>
                                        </p:tav>
                                      </p:tavLst>
                                    </p:anim>
                                  </p:childTnLst>
                                </p:cTn>
                              </p:par>
                              <p:par>
                                <p:cTn id="396" presetID="23" presetClass="entr" presetSubtype="16" fill="hold" grpId="0" nodeType="withEffect">
                                  <p:stCondLst>
                                    <p:cond delay="0"/>
                                  </p:stCondLst>
                                  <p:childTnLst>
                                    <p:set>
                                      <p:cBhvr>
                                        <p:cTn id="397" dur="1" fill="hold">
                                          <p:stCondLst>
                                            <p:cond delay="0"/>
                                          </p:stCondLst>
                                        </p:cTn>
                                        <p:tgtEl>
                                          <p:spTgt spid="22636"/>
                                        </p:tgtEl>
                                        <p:attrNameLst>
                                          <p:attrName>style.visibility</p:attrName>
                                        </p:attrNameLst>
                                      </p:cBhvr>
                                      <p:to>
                                        <p:strVal val="visible"/>
                                      </p:to>
                                    </p:set>
                                    <p:anim calcmode="lin" valueType="num">
                                      <p:cBhvr>
                                        <p:cTn id="398" dur="500" fill="hold"/>
                                        <p:tgtEl>
                                          <p:spTgt spid="22636"/>
                                        </p:tgtEl>
                                        <p:attrNameLst>
                                          <p:attrName>ppt_w</p:attrName>
                                        </p:attrNameLst>
                                      </p:cBhvr>
                                      <p:tavLst>
                                        <p:tav tm="0">
                                          <p:val>
                                            <p:fltVal val="0"/>
                                          </p:val>
                                        </p:tav>
                                        <p:tav tm="100000">
                                          <p:val>
                                            <p:strVal val="#ppt_w"/>
                                          </p:val>
                                        </p:tav>
                                      </p:tavLst>
                                    </p:anim>
                                    <p:anim calcmode="lin" valueType="num">
                                      <p:cBhvr>
                                        <p:cTn id="399" dur="500" fill="hold"/>
                                        <p:tgtEl>
                                          <p:spTgt spid="22636"/>
                                        </p:tgtEl>
                                        <p:attrNameLst>
                                          <p:attrName>ppt_h</p:attrName>
                                        </p:attrNameLst>
                                      </p:cBhvr>
                                      <p:tavLst>
                                        <p:tav tm="0">
                                          <p:val>
                                            <p:fltVal val="0"/>
                                          </p:val>
                                        </p:tav>
                                        <p:tav tm="100000">
                                          <p:val>
                                            <p:strVal val="#ppt_h"/>
                                          </p:val>
                                        </p:tav>
                                      </p:tavLst>
                                    </p:anim>
                                  </p:childTnLst>
                                </p:cTn>
                              </p:par>
                              <p:par>
                                <p:cTn id="400" presetID="23" presetClass="entr" presetSubtype="16" fill="hold" grpId="0" nodeType="withEffect">
                                  <p:stCondLst>
                                    <p:cond delay="0"/>
                                  </p:stCondLst>
                                  <p:childTnLst>
                                    <p:set>
                                      <p:cBhvr>
                                        <p:cTn id="401" dur="1" fill="hold">
                                          <p:stCondLst>
                                            <p:cond delay="0"/>
                                          </p:stCondLst>
                                        </p:cTn>
                                        <p:tgtEl>
                                          <p:spTgt spid="22635"/>
                                        </p:tgtEl>
                                        <p:attrNameLst>
                                          <p:attrName>style.visibility</p:attrName>
                                        </p:attrNameLst>
                                      </p:cBhvr>
                                      <p:to>
                                        <p:strVal val="visible"/>
                                      </p:to>
                                    </p:set>
                                    <p:anim calcmode="lin" valueType="num">
                                      <p:cBhvr>
                                        <p:cTn id="402" dur="500" fill="hold"/>
                                        <p:tgtEl>
                                          <p:spTgt spid="22635"/>
                                        </p:tgtEl>
                                        <p:attrNameLst>
                                          <p:attrName>ppt_w</p:attrName>
                                        </p:attrNameLst>
                                      </p:cBhvr>
                                      <p:tavLst>
                                        <p:tav tm="0">
                                          <p:val>
                                            <p:fltVal val="0"/>
                                          </p:val>
                                        </p:tav>
                                        <p:tav tm="100000">
                                          <p:val>
                                            <p:strVal val="#ppt_w"/>
                                          </p:val>
                                        </p:tav>
                                      </p:tavLst>
                                    </p:anim>
                                    <p:anim calcmode="lin" valueType="num">
                                      <p:cBhvr>
                                        <p:cTn id="403" dur="500" fill="hold"/>
                                        <p:tgtEl>
                                          <p:spTgt spid="22635"/>
                                        </p:tgtEl>
                                        <p:attrNameLst>
                                          <p:attrName>ppt_h</p:attrName>
                                        </p:attrNameLst>
                                      </p:cBhvr>
                                      <p:tavLst>
                                        <p:tav tm="0">
                                          <p:val>
                                            <p:fltVal val="0"/>
                                          </p:val>
                                        </p:tav>
                                        <p:tav tm="100000">
                                          <p:val>
                                            <p:strVal val="#ppt_h"/>
                                          </p:val>
                                        </p:tav>
                                      </p:tavLst>
                                    </p:anim>
                                  </p:childTnLst>
                                </p:cTn>
                              </p:par>
                              <p:par>
                                <p:cTn id="404" presetID="23" presetClass="entr" presetSubtype="16" fill="hold" grpId="0" nodeType="withEffect">
                                  <p:stCondLst>
                                    <p:cond delay="0"/>
                                  </p:stCondLst>
                                  <p:childTnLst>
                                    <p:set>
                                      <p:cBhvr>
                                        <p:cTn id="405" dur="1" fill="hold">
                                          <p:stCondLst>
                                            <p:cond delay="0"/>
                                          </p:stCondLst>
                                        </p:cTn>
                                        <p:tgtEl>
                                          <p:spTgt spid="22633"/>
                                        </p:tgtEl>
                                        <p:attrNameLst>
                                          <p:attrName>style.visibility</p:attrName>
                                        </p:attrNameLst>
                                      </p:cBhvr>
                                      <p:to>
                                        <p:strVal val="visible"/>
                                      </p:to>
                                    </p:set>
                                    <p:anim calcmode="lin" valueType="num">
                                      <p:cBhvr>
                                        <p:cTn id="406" dur="500" fill="hold"/>
                                        <p:tgtEl>
                                          <p:spTgt spid="22633"/>
                                        </p:tgtEl>
                                        <p:attrNameLst>
                                          <p:attrName>ppt_w</p:attrName>
                                        </p:attrNameLst>
                                      </p:cBhvr>
                                      <p:tavLst>
                                        <p:tav tm="0">
                                          <p:val>
                                            <p:fltVal val="0"/>
                                          </p:val>
                                        </p:tav>
                                        <p:tav tm="100000">
                                          <p:val>
                                            <p:strVal val="#ppt_w"/>
                                          </p:val>
                                        </p:tav>
                                      </p:tavLst>
                                    </p:anim>
                                    <p:anim calcmode="lin" valueType="num">
                                      <p:cBhvr>
                                        <p:cTn id="407" dur="500" fill="hold"/>
                                        <p:tgtEl>
                                          <p:spTgt spid="22633"/>
                                        </p:tgtEl>
                                        <p:attrNameLst>
                                          <p:attrName>ppt_h</p:attrName>
                                        </p:attrNameLst>
                                      </p:cBhvr>
                                      <p:tavLst>
                                        <p:tav tm="0">
                                          <p:val>
                                            <p:fltVal val="0"/>
                                          </p:val>
                                        </p:tav>
                                        <p:tav tm="100000">
                                          <p:val>
                                            <p:strVal val="#ppt_h"/>
                                          </p:val>
                                        </p:tav>
                                      </p:tavLst>
                                    </p:anim>
                                  </p:childTnLst>
                                </p:cTn>
                              </p:par>
                              <p:par>
                                <p:cTn id="408" presetID="23" presetClass="entr" presetSubtype="16" fill="hold" grpId="0" nodeType="withEffect">
                                  <p:stCondLst>
                                    <p:cond delay="0"/>
                                  </p:stCondLst>
                                  <p:childTnLst>
                                    <p:set>
                                      <p:cBhvr>
                                        <p:cTn id="409" dur="1" fill="hold">
                                          <p:stCondLst>
                                            <p:cond delay="0"/>
                                          </p:stCondLst>
                                        </p:cTn>
                                        <p:tgtEl>
                                          <p:spTgt spid="22692"/>
                                        </p:tgtEl>
                                        <p:attrNameLst>
                                          <p:attrName>style.visibility</p:attrName>
                                        </p:attrNameLst>
                                      </p:cBhvr>
                                      <p:to>
                                        <p:strVal val="visible"/>
                                      </p:to>
                                    </p:set>
                                    <p:anim calcmode="lin" valueType="num">
                                      <p:cBhvr>
                                        <p:cTn id="410" dur="500" fill="hold"/>
                                        <p:tgtEl>
                                          <p:spTgt spid="22692"/>
                                        </p:tgtEl>
                                        <p:attrNameLst>
                                          <p:attrName>ppt_w</p:attrName>
                                        </p:attrNameLst>
                                      </p:cBhvr>
                                      <p:tavLst>
                                        <p:tav tm="0">
                                          <p:val>
                                            <p:fltVal val="0"/>
                                          </p:val>
                                        </p:tav>
                                        <p:tav tm="100000">
                                          <p:val>
                                            <p:strVal val="#ppt_w"/>
                                          </p:val>
                                        </p:tav>
                                      </p:tavLst>
                                    </p:anim>
                                    <p:anim calcmode="lin" valueType="num">
                                      <p:cBhvr>
                                        <p:cTn id="411" dur="500" fill="hold"/>
                                        <p:tgtEl>
                                          <p:spTgt spid="22692"/>
                                        </p:tgtEl>
                                        <p:attrNameLst>
                                          <p:attrName>ppt_h</p:attrName>
                                        </p:attrNameLst>
                                      </p:cBhvr>
                                      <p:tavLst>
                                        <p:tav tm="0">
                                          <p:val>
                                            <p:fltVal val="0"/>
                                          </p:val>
                                        </p:tav>
                                        <p:tav tm="100000">
                                          <p:val>
                                            <p:strVal val="#ppt_h"/>
                                          </p:val>
                                        </p:tav>
                                      </p:tavLst>
                                    </p:anim>
                                  </p:childTnLst>
                                </p:cTn>
                              </p:par>
                              <p:par>
                                <p:cTn id="412" presetID="23" presetClass="entr" presetSubtype="16" fill="hold" grpId="0" nodeType="withEffect">
                                  <p:stCondLst>
                                    <p:cond delay="0"/>
                                  </p:stCondLst>
                                  <p:childTnLst>
                                    <p:set>
                                      <p:cBhvr>
                                        <p:cTn id="413" dur="1" fill="hold">
                                          <p:stCondLst>
                                            <p:cond delay="0"/>
                                          </p:stCondLst>
                                        </p:cTn>
                                        <p:tgtEl>
                                          <p:spTgt spid="22646"/>
                                        </p:tgtEl>
                                        <p:attrNameLst>
                                          <p:attrName>style.visibility</p:attrName>
                                        </p:attrNameLst>
                                      </p:cBhvr>
                                      <p:to>
                                        <p:strVal val="visible"/>
                                      </p:to>
                                    </p:set>
                                    <p:anim calcmode="lin" valueType="num">
                                      <p:cBhvr>
                                        <p:cTn id="414" dur="500" fill="hold"/>
                                        <p:tgtEl>
                                          <p:spTgt spid="22646"/>
                                        </p:tgtEl>
                                        <p:attrNameLst>
                                          <p:attrName>ppt_w</p:attrName>
                                        </p:attrNameLst>
                                      </p:cBhvr>
                                      <p:tavLst>
                                        <p:tav tm="0">
                                          <p:val>
                                            <p:fltVal val="0"/>
                                          </p:val>
                                        </p:tav>
                                        <p:tav tm="100000">
                                          <p:val>
                                            <p:strVal val="#ppt_w"/>
                                          </p:val>
                                        </p:tav>
                                      </p:tavLst>
                                    </p:anim>
                                    <p:anim calcmode="lin" valueType="num">
                                      <p:cBhvr>
                                        <p:cTn id="415" dur="500" fill="hold"/>
                                        <p:tgtEl>
                                          <p:spTgt spid="22646"/>
                                        </p:tgtEl>
                                        <p:attrNameLst>
                                          <p:attrName>ppt_h</p:attrName>
                                        </p:attrNameLst>
                                      </p:cBhvr>
                                      <p:tavLst>
                                        <p:tav tm="0">
                                          <p:val>
                                            <p:fltVal val="0"/>
                                          </p:val>
                                        </p:tav>
                                        <p:tav tm="100000">
                                          <p:val>
                                            <p:strVal val="#ppt_h"/>
                                          </p:val>
                                        </p:tav>
                                      </p:tavLst>
                                    </p:anim>
                                  </p:childTnLst>
                                </p:cTn>
                              </p:par>
                              <p:par>
                                <p:cTn id="416" presetID="23" presetClass="entr" presetSubtype="16" fill="hold" grpId="0" nodeType="withEffect">
                                  <p:stCondLst>
                                    <p:cond delay="0"/>
                                  </p:stCondLst>
                                  <p:childTnLst>
                                    <p:set>
                                      <p:cBhvr>
                                        <p:cTn id="417" dur="1" fill="hold">
                                          <p:stCondLst>
                                            <p:cond delay="0"/>
                                          </p:stCondLst>
                                        </p:cTn>
                                        <p:tgtEl>
                                          <p:spTgt spid="22645"/>
                                        </p:tgtEl>
                                        <p:attrNameLst>
                                          <p:attrName>style.visibility</p:attrName>
                                        </p:attrNameLst>
                                      </p:cBhvr>
                                      <p:to>
                                        <p:strVal val="visible"/>
                                      </p:to>
                                    </p:set>
                                    <p:anim calcmode="lin" valueType="num">
                                      <p:cBhvr>
                                        <p:cTn id="418" dur="500" fill="hold"/>
                                        <p:tgtEl>
                                          <p:spTgt spid="22645"/>
                                        </p:tgtEl>
                                        <p:attrNameLst>
                                          <p:attrName>ppt_w</p:attrName>
                                        </p:attrNameLst>
                                      </p:cBhvr>
                                      <p:tavLst>
                                        <p:tav tm="0">
                                          <p:val>
                                            <p:fltVal val="0"/>
                                          </p:val>
                                        </p:tav>
                                        <p:tav tm="100000">
                                          <p:val>
                                            <p:strVal val="#ppt_w"/>
                                          </p:val>
                                        </p:tav>
                                      </p:tavLst>
                                    </p:anim>
                                    <p:anim calcmode="lin" valueType="num">
                                      <p:cBhvr>
                                        <p:cTn id="419" dur="500" fill="hold"/>
                                        <p:tgtEl>
                                          <p:spTgt spid="2264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7"/>
                  </p:tgtEl>
                </p:cond>
              </p:nextCondLst>
            </p:seq>
            <p:seq concurrent="1" nextAc="seek">
              <p:cTn id="420" restart="whenNotActive" fill="hold" evtFilter="cancelBubble" nodeType="interactiveSeq">
                <p:stCondLst>
                  <p:cond evt="onClick" delay="0">
                    <p:tgtEl>
                      <p:spTgt spid="22658"/>
                    </p:tgtEl>
                  </p:cond>
                </p:stCondLst>
                <p:endSync evt="end" delay="0">
                  <p:rtn val="all"/>
                </p:endSync>
                <p:childTnLst>
                  <p:par>
                    <p:cTn id="421" fill="hold" nodeType="clickPar">
                      <p:stCondLst>
                        <p:cond delay="0"/>
                      </p:stCondLst>
                      <p:childTnLst>
                        <p:par>
                          <p:cTn id="422" fill="hold" nodeType="withGroup">
                            <p:stCondLst>
                              <p:cond delay="0"/>
                            </p:stCondLst>
                            <p:childTnLst>
                              <p:par>
                                <p:cTn id="423" presetID="23" presetClass="entr" presetSubtype="16" fill="hold" grpId="0" nodeType="clickEffect">
                                  <p:stCondLst>
                                    <p:cond delay="0"/>
                                  </p:stCondLst>
                                  <p:childTnLst>
                                    <p:set>
                                      <p:cBhvr>
                                        <p:cTn id="424" dur="1" fill="hold">
                                          <p:stCondLst>
                                            <p:cond delay="0"/>
                                          </p:stCondLst>
                                        </p:cTn>
                                        <p:tgtEl>
                                          <p:spTgt spid="22698"/>
                                        </p:tgtEl>
                                        <p:attrNameLst>
                                          <p:attrName>style.visibility</p:attrName>
                                        </p:attrNameLst>
                                      </p:cBhvr>
                                      <p:to>
                                        <p:strVal val="visible"/>
                                      </p:to>
                                    </p:set>
                                    <p:anim calcmode="lin" valueType="num">
                                      <p:cBhvr>
                                        <p:cTn id="425" dur="500" fill="hold"/>
                                        <p:tgtEl>
                                          <p:spTgt spid="22698"/>
                                        </p:tgtEl>
                                        <p:attrNameLst>
                                          <p:attrName>ppt_w</p:attrName>
                                        </p:attrNameLst>
                                      </p:cBhvr>
                                      <p:tavLst>
                                        <p:tav tm="0">
                                          <p:val>
                                            <p:fltVal val="0"/>
                                          </p:val>
                                        </p:tav>
                                        <p:tav tm="100000">
                                          <p:val>
                                            <p:strVal val="#ppt_w"/>
                                          </p:val>
                                        </p:tav>
                                      </p:tavLst>
                                    </p:anim>
                                    <p:anim calcmode="lin" valueType="num">
                                      <p:cBhvr>
                                        <p:cTn id="426" dur="500" fill="hold"/>
                                        <p:tgtEl>
                                          <p:spTgt spid="22698"/>
                                        </p:tgtEl>
                                        <p:attrNameLst>
                                          <p:attrName>ppt_h</p:attrName>
                                        </p:attrNameLst>
                                      </p:cBhvr>
                                      <p:tavLst>
                                        <p:tav tm="0">
                                          <p:val>
                                            <p:fltVal val="0"/>
                                          </p:val>
                                        </p:tav>
                                        <p:tav tm="100000">
                                          <p:val>
                                            <p:strVal val="#ppt_h"/>
                                          </p:val>
                                        </p:tav>
                                      </p:tavLst>
                                    </p:anim>
                                  </p:childTnLst>
                                </p:cTn>
                              </p:par>
                            </p:childTnLst>
                          </p:cTn>
                        </p:par>
                      </p:childTnLst>
                    </p:cTn>
                  </p:par>
                  <p:par>
                    <p:cTn id="427" fill="hold" nodeType="clickPar">
                      <p:stCondLst>
                        <p:cond delay="indefinite"/>
                      </p:stCondLst>
                      <p:childTnLst>
                        <p:par>
                          <p:cTn id="428" fill="hold" nodeType="withGroup">
                            <p:stCondLst>
                              <p:cond delay="0"/>
                            </p:stCondLst>
                            <p:childTnLst>
                              <p:par>
                                <p:cTn id="429" presetID="25" presetClass="exit" presetSubtype="0" fill="hold" grpId="1" nodeType="clickEffect">
                                  <p:stCondLst>
                                    <p:cond delay="0"/>
                                  </p:stCondLst>
                                  <p:childTnLst>
                                    <p:animEffect transition="out" filter="fade">
                                      <p:cBhvr>
                                        <p:cTn id="430" dur="1000" accel="50000">
                                          <p:stCondLst>
                                            <p:cond delay="0"/>
                                          </p:stCondLst>
                                        </p:cTn>
                                        <p:tgtEl>
                                          <p:spTgt spid="22698"/>
                                        </p:tgtEl>
                                      </p:cBhvr>
                                    </p:animEffect>
                                    <p:anim calcmode="lin" valueType="num">
                                      <p:cBhvr>
                                        <p:cTn id="431" dur="500" accel="50000">
                                          <p:stCondLst>
                                            <p:cond delay="0"/>
                                          </p:stCondLst>
                                        </p:cTn>
                                        <p:tgtEl>
                                          <p:spTgt spid="22698"/>
                                        </p:tgtEl>
                                        <p:attrNameLst>
                                          <p:attrName>ppt_y</p:attrName>
                                        </p:attrNameLst>
                                      </p:cBhvr>
                                      <p:tavLst>
                                        <p:tav tm="0">
                                          <p:val>
                                            <p:strVal val="ppt_y"/>
                                          </p:val>
                                        </p:tav>
                                        <p:tav tm="100000">
                                          <p:val>
                                            <p:strVal val="ppt_y+.1"/>
                                          </p:val>
                                        </p:tav>
                                      </p:tavLst>
                                    </p:anim>
                                    <p:anim calcmode="lin" valueType="num">
                                      <p:cBhvr>
                                        <p:cTn id="432" dur="500" decel="50000">
                                          <p:stCondLst>
                                            <p:cond delay="500"/>
                                          </p:stCondLst>
                                        </p:cTn>
                                        <p:tgtEl>
                                          <p:spTgt spid="22698"/>
                                        </p:tgtEl>
                                        <p:attrNameLst>
                                          <p:attrName>ppt_y</p:attrName>
                                        </p:attrNameLst>
                                      </p:cBhvr>
                                      <p:tavLst>
                                        <p:tav tm="0">
                                          <p:val>
                                            <p:strVal val="ppt_y"/>
                                          </p:val>
                                        </p:tav>
                                        <p:tav tm="100000">
                                          <p:val>
                                            <p:strVal val="ppt_y-.1"/>
                                          </p:val>
                                        </p:tav>
                                      </p:tavLst>
                                    </p:anim>
                                    <p:anim calcmode="lin" valueType="num">
                                      <p:cBhvr>
                                        <p:cTn id="433" dur="500" accel="50000">
                                          <p:stCondLst>
                                            <p:cond delay="500"/>
                                          </p:stCondLst>
                                        </p:cTn>
                                        <p:tgtEl>
                                          <p:spTgt spid="22698"/>
                                        </p:tgtEl>
                                        <p:attrNameLst>
                                          <p:attrName>ppt_x</p:attrName>
                                        </p:attrNameLst>
                                      </p:cBhvr>
                                      <p:tavLst>
                                        <p:tav tm="0">
                                          <p:val>
                                            <p:strVal val="ppt_x"/>
                                          </p:val>
                                        </p:tav>
                                        <p:tav tm="100000">
                                          <p:val>
                                            <p:strVal val="ppt_x+.4"/>
                                          </p:val>
                                        </p:tav>
                                      </p:tavLst>
                                    </p:anim>
                                    <p:anim calcmode="lin" valueType="num">
                                      <p:cBhvr>
                                        <p:cTn id="434" dur="1000"/>
                                        <p:tgtEl>
                                          <p:spTgt spid="22698"/>
                                        </p:tgtEl>
                                        <p:attrNameLst>
                                          <p:attrName>ppt_h</p:attrName>
                                        </p:attrNameLst>
                                      </p:cBhvr>
                                      <p:tavLst>
                                        <p:tav tm="0">
                                          <p:val>
                                            <p:strVal val="ppt_h"/>
                                          </p:val>
                                        </p:tav>
                                        <p:tav tm="100000">
                                          <p:val>
                                            <p:strVal val="ppt_h"/>
                                          </p:val>
                                        </p:tav>
                                      </p:tavLst>
                                    </p:anim>
                                    <p:anim calcmode="lin" valueType="num">
                                      <p:cBhvr>
                                        <p:cTn id="435" dur="500" accel="50000">
                                          <p:stCondLst>
                                            <p:cond delay="0"/>
                                          </p:stCondLst>
                                        </p:cTn>
                                        <p:tgtEl>
                                          <p:spTgt spid="22698"/>
                                        </p:tgtEl>
                                        <p:attrNameLst>
                                          <p:attrName>ppt_w</p:attrName>
                                        </p:attrNameLst>
                                      </p:cBhvr>
                                      <p:tavLst>
                                        <p:tav tm="0">
                                          <p:val>
                                            <p:strVal val="ppt_w"/>
                                          </p:val>
                                        </p:tav>
                                        <p:tav tm="100000">
                                          <p:val>
                                            <p:strVal val="ppt_w*.05"/>
                                          </p:val>
                                        </p:tav>
                                      </p:tavLst>
                                    </p:anim>
                                    <p:anim calcmode="lin" valueType="num">
                                      <p:cBhvr>
                                        <p:cTn id="436" dur="500" decel="50000">
                                          <p:stCondLst>
                                            <p:cond delay="500"/>
                                          </p:stCondLst>
                                        </p:cTn>
                                        <p:tgtEl>
                                          <p:spTgt spid="22698"/>
                                        </p:tgtEl>
                                        <p:attrNameLst>
                                          <p:attrName>ppt_w</p:attrName>
                                        </p:attrNameLst>
                                      </p:cBhvr>
                                      <p:tavLst>
                                        <p:tav tm="0">
                                          <p:val>
                                            <p:strVal val="ppt_w"/>
                                          </p:val>
                                        </p:tav>
                                        <p:tav tm="100000">
                                          <p:val>
                                            <p:strVal val="ppt_w/.05"/>
                                          </p:val>
                                        </p:tav>
                                      </p:tavLst>
                                    </p:anim>
                                    <p:anim calcmode="lin" valueType="num">
                                      <p:cBhvr>
                                        <p:cTn id="437" dur="500" accel="50000">
                                          <p:stCondLst>
                                            <p:cond delay="500"/>
                                          </p:stCondLst>
                                        </p:cTn>
                                        <p:tgtEl>
                                          <p:spTgt spid="22698"/>
                                        </p:tgtEl>
                                        <p:attrNameLst>
                                          <p:attrName>style.rotation</p:attrName>
                                        </p:attrNameLst>
                                      </p:cBhvr>
                                      <p:tavLst>
                                        <p:tav tm="0">
                                          <p:val>
                                            <p:fltVal val="0"/>
                                          </p:val>
                                        </p:tav>
                                        <p:tav tm="100000">
                                          <p:val>
                                            <p:fltVal val="-90"/>
                                          </p:val>
                                        </p:tav>
                                      </p:tavLst>
                                    </p:anim>
                                    <p:set>
                                      <p:cBhvr>
                                        <p:cTn id="438" dur="1" fill="hold">
                                          <p:stCondLst>
                                            <p:cond delay="999"/>
                                          </p:stCondLst>
                                        </p:cTn>
                                        <p:tgtEl>
                                          <p:spTgt spid="22698"/>
                                        </p:tgtEl>
                                        <p:attrNameLst>
                                          <p:attrName>style.visibility</p:attrName>
                                        </p:attrNameLst>
                                      </p:cBhvr>
                                      <p:to>
                                        <p:strVal val="hidden"/>
                                      </p:to>
                                    </p:set>
                                  </p:childTnLst>
                                </p:cTn>
                              </p:par>
                            </p:childTnLst>
                          </p:cTn>
                        </p:par>
                      </p:childTnLst>
                    </p:cTn>
                  </p:par>
                  <p:par>
                    <p:cTn id="439" fill="hold" nodeType="clickPar">
                      <p:stCondLst>
                        <p:cond delay="indefinite"/>
                      </p:stCondLst>
                      <p:childTnLst>
                        <p:par>
                          <p:cTn id="440" fill="hold" nodeType="withGroup">
                            <p:stCondLst>
                              <p:cond delay="0"/>
                            </p:stCondLst>
                            <p:childTnLst>
                              <p:par>
                                <p:cTn id="441" presetID="23" presetClass="entr" presetSubtype="16" fill="hold" grpId="0" nodeType="clickEffect">
                                  <p:stCondLst>
                                    <p:cond delay="0"/>
                                  </p:stCondLst>
                                  <p:childTnLst>
                                    <p:set>
                                      <p:cBhvr>
                                        <p:cTn id="442" dur="1" fill="hold">
                                          <p:stCondLst>
                                            <p:cond delay="0"/>
                                          </p:stCondLst>
                                        </p:cTn>
                                        <p:tgtEl>
                                          <p:spTgt spid="22649"/>
                                        </p:tgtEl>
                                        <p:attrNameLst>
                                          <p:attrName>style.visibility</p:attrName>
                                        </p:attrNameLst>
                                      </p:cBhvr>
                                      <p:to>
                                        <p:strVal val="visible"/>
                                      </p:to>
                                    </p:set>
                                    <p:anim calcmode="lin" valueType="num">
                                      <p:cBhvr>
                                        <p:cTn id="443" dur="500" fill="hold"/>
                                        <p:tgtEl>
                                          <p:spTgt spid="22649"/>
                                        </p:tgtEl>
                                        <p:attrNameLst>
                                          <p:attrName>ppt_w</p:attrName>
                                        </p:attrNameLst>
                                      </p:cBhvr>
                                      <p:tavLst>
                                        <p:tav tm="0">
                                          <p:val>
                                            <p:fltVal val="0"/>
                                          </p:val>
                                        </p:tav>
                                        <p:tav tm="100000">
                                          <p:val>
                                            <p:strVal val="#ppt_w"/>
                                          </p:val>
                                        </p:tav>
                                      </p:tavLst>
                                    </p:anim>
                                    <p:anim calcmode="lin" valueType="num">
                                      <p:cBhvr>
                                        <p:cTn id="444" dur="500" fill="hold"/>
                                        <p:tgtEl>
                                          <p:spTgt spid="22649"/>
                                        </p:tgtEl>
                                        <p:attrNameLst>
                                          <p:attrName>ppt_h</p:attrName>
                                        </p:attrNameLst>
                                      </p:cBhvr>
                                      <p:tavLst>
                                        <p:tav tm="0">
                                          <p:val>
                                            <p:fltVal val="0"/>
                                          </p:val>
                                        </p:tav>
                                        <p:tav tm="100000">
                                          <p:val>
                                            <p:strVal val="#ppt_h"/>
                                          </p:val>
                                        </p:tav>
                                      </p:tavLst>
                                    </p:anim>
                                  </p:childTnLst>
                                </p:cTn>
                              </p:par>
                              <p:par>
                                <p:cTn id="445" presetID="23" presetClass="entr" presetSubtype="16" fill="hold" grpId="0" nodeType="withEffect">
                                  <p:stCondLst>
                                    <p:cond delay="0"/>
                                  </p:stCondLst>
                                  <p:childTnLst>
                                    <p:set>
                                      <p:cBhvr>
                                        <p:cTn id="446" dur="1" fill="hold">
                                          <p:stCondLst>
                                            <p:cond delay="0"/>
                                          </p:stCondLst>
                                        </p:cTn>
                                        <p:tgtEl>
                                          <p:spTgt spid="22648"/>
                                        </p:tgtEl>
                                        <p:attrNameLst>
                                          <p:attrName>style.visibility</p:attrName>
                                        </p:attrNameLst>
                                      </p:cBhvr>
                                      <p:to>
                                        <p:strVal val="visible"/>
                                      </p:to>
                                    </p:set>
                                    <p:anim calcmode="lin" valueType="num">
                                      <p:cBhvr>
                                        <p:cTn id="447" dur="500" fill="hold"/>
                                        <p:tgtEl>
                                          <p:spTgt spid="22648"/>
                                        </p:tgtEl>
                                        <p:attrNameLst>
                                          <p:attrName>ppt_w</p:attrName>
                                        </p:attrNameLst>
                                      </p:cBhvr>
                                      <p:tavLst>
                                        <p:tav tm="0">
                                          <p:val>
                                            <p:fltVal val="0"/>
                                          </p:val>
                                        </p:tav>
                                        <p:tav tm="100000">
                                          <p:val>
                                            <p:strVal val="#ppt_w"/>
                                          </p:val>
                                        </p:tav>
                                      </p:tavLst>
                                    </p:anim>
                                    <p:anim calcmode="lin" valueType="num">
                                      <p:cBhvr>
                                        <p:cTn id="448" dur="500" fill="hold"/>
                                        <p:tgtEl>
                                          <p:spTgt spid="22648"/>
                                        </p:tgtEl>
                                        <p:attrNameLst>
                                          <p:attrName>ppt_h</p:attrName>
                                        </p:attrNameLst>
                                      </p:cBhvr>
                                      <p:tavLst>
                                        <p:tav tm="0">
                                          <p:val>
                                            <p:fltVal val="0"/>
                                          </p:val>
                                        </p:tav>
                                        <p:tav tm="100000">
                                          <p:val>
                                            <p:strVal val="#ppt_h"/>
                                          </p:val>
                                        </p:tav>
                                      </p:tavLst>
                                    </p:anim>
                                  </p:childTnLst>
                                </p:cTn>
                              </p:par>
                              <p:par>
                                <p:cTn id="449" presetID="23" presetClass="entr" presetSubtype="16" fill="hold" grpId="0" nodeType="withEffect">
                                  <p:stCondLst>
                                    <p:cond delay="0"/>
                                  </p:stCondLst>
                                  <p:childTnLst>
                                    <p:set>
                                      <p:cBhvr>
                                        <p:cTn id="450" dur="1" fill="hold">
                                          <p:stCondLst>
                                            <p:cond delay="0"/>
                                          </p:stCondLst>
                                        </p:cTn>
                                        <p:tgtEl>
                                          <p:spTgt spid="22647"/>
                                        </p:tgtEl>
                                        <p:attrNameLst>
                                          <p:attrName>style.visibility</p:attrName>
                                        </p:attrNameLst>
                                      </p:cBhvr>
                                      <p:to>
                                        <p:strVal val="visible"/>
                                      </p:to>
                                    </p:set>
                                    <p:anim calcmode="lin" valueType="num">
                                      <p:cBhvr>
                                        <p:cTn id="451" dur="500" fill="hold"/>
                                        <p:tgtEl>
                                          <p:spTgt spid="22647"/>
                                        </p:tgtEl>
                                        <p:attrNameLst>
                                          <p:attrName>ppt_w</p:attrName>
                                        </p:attrNameLst>
                                      </p:cBhvr>
                                      <p:tavLst>
                                        <p:tav tm="0">
                                          <p:val>
                                            <p:fltVal val="0"/>
                                          </p:val>
                                        </p:tav>
                                        <p:tav tm="100000">
                                          <p:val>
                                            <p:strVal val="#ppt_w"/>
                                          </p:val>
                                        </p:tav>
                                      </p:tavLst>
                                    </p:anim>
                                    <p:anim calcmode="lin" valueType="num">
                                      <p:cBhvr>
                                        <p:cTn id="452" dur="500" fill="hold"/>
                                        <p:tgtEl>
                                          <p:spTgt spid="22647"/>
                                        </p:tgtEl>
                                        <p:attrNameLst>
                                          <p:attrName>ppt_h</p:attrName>
                                        </p:attrNameLst>
                                      </p:cBhvr>
                                      <p:tavLst>
                                        <p:tav tm="0">
                                          <p:val>
                                            <p:fltVal val="0"/>
                                          </p:val>
                                        </p:tav>
                                        <p:tav tm="100000">
                                          <p:val>
                                            <p:strVal val="#ppt_h"/>
                                          </p:val>
                                        </p:tav>
                                      </p:tavLst>
                                    </p:anim>
                                  </p:childTnLst>
                                </p:cTn>
                              </p:par>
                              <p:par>
                                <p:cTn id="453" presetID="23" presetClass="entr" presetSubtype="16" fill="hold" grpId="0" nodeType="withEffect">
                                  <p:stCondLst>
                                    <p:cond delay="0"/>
                                  </p:stCondLst>
                                  <p:childTnLst>
                                    <p:set>
                                      <p:cBhvr>
                                        <p:cTn id="454" dur="1" fill="hold">
                                          <p:stCondLst>
                                            <p:cond delay="0"/>
                                          </p:stCondLst>
                                        </p:cTn>
                                        <p:tgtEl>
                                          <p:spTgt spid="22651"/>
                                        </p:tgtEl>
                                        <p:attrNameLst>
                                          <p:attrName>style.visibility</p:attrName>
                                        </p:attrNameLst>
                                      </p:cBhvr>
                                      <p:to>
                                        <p:strVal val="visible"/>
                                      </p:to>
                                    </p:set>
                                    <p:anim calcmode="lin" valueType="num">
                                      <p:cBhvr>
                                        <p:cTn id="455" dur="500" fill="hold"/>
                                        <p:tgtEl>
                                          <p:spTgt spid="22651"/>
                                        </p:tgtEl>
                                        <p:attrNameLst>
                                          <p:attrName>ppt_w</p:attrName>
                                        </p:attrNameLst>
                                      </p:cBhvr>
                                      <p:tavLst>
                                        <p:tav tm="0">
                                          <p:val>
                                            <p:fltVal val="0"/>
                                          </p:val>
                                        </p:tav>
                                        <p:tav tm="100000">
                                          <p:val>
                                            <p:strVal val="#ppt_w"/>
                                          </p:val>
                                        </p:tav>
                                      </p:tavLst>
                                    </p:anim>
                                    <p:anim calcmode="lin" valueType="num">
                                      <p:cBhvr>
                                        <p:cTn id="456" dur="500" fill="hold"/>
                                        <p:tgtEl>
                                          <p:spTgt spid="22651"/>
                                        </p:tgtEl>
                                        <p:attrNameLst>
                                          <p:attrName>ppt_h</p:attrName>
                                        </p:attrNameLst>
                                      </p:cBhvr>
                                      <p:tavLst>
                                        <p:tav tm="0">
                                          <p:val>
                                            <p:fltVal val="0"/>
                                          </p:val>
                                        </p:tav>
                                        <p:tav tm="100000">
                                          <p:val>
                                            <p:strVal val="#ppt_h"/>
                                          </p:val>
                                        </p:tav>
                                      </p:tavLst>
                                    </p:anim>
                                  </p:childTnLst>
                                </p:cTn>
                              </p:par>
                              <p:par>
                                <p:cTn id="457" presetID="23" presetClass="entr" presetSubtype="16" fill="hold" grpId="0" nodeType="withEffect">
                                  <p:stCondLst>
                                    <p:cond delay="0"/>
                                  </p:stCondLst>
                                  <p:childTnLst>
                                    <p:set>
                                      <p:cBhvr>
                                        <p:cTn id="458" dur="1" fill="hold">
                                          <p:stCondLst>
                                            <p:cond delay="0"/>
                                          </p:stCondLst>
                                        </p:cTn>
                                        <p:tgtEl>
                                          <p:spTgt spid="22643"/>
                                        </p:tgtEl>
                                        <p:attrNameLst>
                                          <p:attrName>style.visibility</p:attrName>
                                        </p:attrNameLst>
                                      </p:cBhvr>
                                      <p:to>
                                        <p:strVal val="visible"/>
                                      </p:to>
                                    </p:set>
                                    <p:anim calcmode="lin" valueType="num">
                                      <p:cBhvr>
                                        <p:cTn id="459" dur="500" fill="hold"/>
                                        <p:tgtEl>
                                          <p:spTgt spid="22643"/>
                                        </p:tgtEl>
                                        <p:attrNameLst>
                                          <p:attrName>ppt_w</p:attrName>
                                        </p:attrNameLst>
                                      </p:cBhvr>
                                      <p:tavLst>
                                        <p:tav tm="0">
                                          <p:val>
                                            <p:fltVal val="0"/>
                                          </p:val>
                                        </p:tav>
                                        <p:tav tm="100000">
                                          <p:val>
                                            <p:strVal val="#ppt_w"/>
                                          </p:val>
                                        </p:tav>
                                      </p:tavLst>
                                    </p:anim>
                                    <p:anim calcmode="lin" valueType="num">
                                      <p:cBhvr>
                                        <p:cTn id="460" dur="500" fill="hold"/>
                                        <p:tgtEl>
                                          <p:spTgt spid="22643"/>
                                        </p:tgtEl>
                                        <p:attrNameLst>
                                          <p:attrName>ppt_h</p:attrName>
                                        </p:attrNameLst>
                                      </p:cBhvr>
                                      <p:tavLst>
                                        <p:tav tm="0">
                                          <p:val>
                                            <p:fltVal val="0"/>
                                          </p:val>
                                        </p:tav>
                                        <p:tav tm="100000">
                                          <p:val>
                                            <p:strVal val="#ppt_h"/>
                                          </p:val>
                                        </p:tav>
                                      </p:tavLst>
                                    </p:anim>
                                  </p:childTnLst>
                                </p:cTn>
                              </p:par>
                              <p:par>
                                <p:cTn id="461" presetID="23" presetClass="entr" presetSubtype="16" fill="hold" grpId="0" nodeType="withEffect">
                                  <p:stCondLst>
                                    <p:cond delay="0"/>
                                  </p:stCondLst>
                                  <p:childTnLst>
                                    <p:set>
                                      <p:cBhvr>
                                        <p:cTn id="462" dur="1" fill="hold">
                                          <p:stCondLst>
                                            <p:cond delay="0"/>
                                          </p:stCondLst>
                                        </p:cTn>
                                        <p:tgtEl>
                                          <p:spTgt spid="22644"/>
                                        </p:tgtEl>
                                        <p:attrNameLst>
                                          <p:attrName>style.visibility</p:attrName>
                                        </p:attrNameLst>
                                      </p:cBhvr>
                                      <p:to>
                                        <p:strVal val="visible"/>
                                      </p:to>
                                    </p:set>
                                    <p:anim calcmode="lin" valueType="num">
                                      <p:cBhvr>
                                        <p:cTn id="463" dur="500" fill="hold"/>
                                        <p:tgtEl>
                                          <p:spTgt spid="22644"/>
                                        </p:tgtEl>
                                        <p:attrNameLst>
                                          <p:attrName>ppt_w</p:attrName>
                                        </p:attrNameLst>
                                      </p:cBhvr>
                                      <p:tavLst>
                                        <p:tav tm="0">
                                          <p:val>
                                            <p:fltVal val="0"/>
                                          </p:val>
                                        </p:tav>
                                        <p:tav tm="100000">
                                          <p:val>
                                            <p:strVal val="#ppt_w"/>
                                          </p:val>
                                        </p:tav>
                                      </p:tavLst>
                                    </p:anim>
                                    <p:anim calcmode="lin" valueType="num">
                                      <p:cBhvr>
                                        <p:cTn id="464" dur="500" fill="hold"/>
                                        <p:tgtEl>
                                          <p:spTgt spid="22644"/>
                                        </p:tgtEl>
                                        <p:attrNameLst>
                                          <p:attrName>ppt_h</p:attrName>
                                        </p:attrNameLst>
                                      </p:cBhvr>
                                      <p:tavLst>
                                        <p:tav tm="0">
                                          <p:val>
                                            <p:fltVal val="0"/>
                                          </p:val>
                                        </p:tav>
                                        <p:tav tm="100000">
                                          <p:val>
                                            <p:strVal val="#ppt_h"/>
                                          </p:val>
                                        </p:tav>
                                      </p:tavLst>
                                    </p:anim>
                                  </p:childTnLst>
                                </p:cTn>
                              </p:par>
                              <p:par>
                                <p:cTn id="465" presetID="23" presetClass="entr" presetSubtype="16" fill="hold" grpId="0" nodeType="withEffect">
                                  <p:stCondLst>
                                    <p:cond delay="0"/>
                                  </p:stCondLst>
                                  <p:childTnLst>
                                    <p:set>
                                      <p:cBhvr>
                                        <p:cTn id="466" dur="1" fill="hold">
                                          <p:stCondLst>
                                            <p:cond delay="0"/>
                                          </p:stCondLst>
                                        </p:cTn>
                                        <p:tgtEl>
                                          <p:spTgt spid="22650"/>
                                        </p:tgtEl>
                                        <p:attrNameLst>
                                          <p:attrName>style.visibility</p:attrName>
                                        </p:attrNameLst>
                                      </p:cBhvr>
                                      <p:to>
                                        <p:strVal val="visible"/>
                                      </p:to>
                                    </p:set>
                                    <p:anim calcmode="lin" valueType="num">
                                      <p:cBhvr>
                                        <p:cTn id="467" dur="500" fill="hold"/>
                                        <p:tgtEl>
                                          <p:spTgt spid="22650"/>
                                        </p:tgtEl>
                                        <p:attrNameLst>
                                          <p:attrName>ppt_w</p:attrName>
                                        </p:attrNameLst>
                                      </p:cBhvr>
                                      <p:tavLst>
                                        <p:tav tm="0">
                                          <p:val>
                                            <p:fltVal val="0"/>
                                          </p:val>
                                        </p:tav>
                                        <p:tav tm="100000">
                                          <p:val>
                                            <p:strVal val="#ppt_w"/>
                                          </p:val>
                                        </p:tav>
                                      </p:tavLst>
                                    </p:anim>
                                    <p:anim calcmode="lin" valueType="num">
                                      <p:cBhvr>
                                        <p:cTn id="468" dur="500" fill="hold"/>
                                        <p:tgtEl>
                                          <p:spTgt spid="2265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658"/>
                  </p:tgtEl>
                </p:cond>
              </p:nextCondLst>
            </p:seq>
            <p:seq concurrent="1" nextAc="seek">
              <p:cTn id="469" restart="whenNotActive" fill="hold" evtFilter="cancelBubble" nodeType="interactiveSeq">
                <p:stCondLst>
                  <p:cond evt="onClick" delay="0">
                    <p:tgtEl>
                      <p:spTgt spid="22659"/>
                    </p:tgtEl>
                  </p:cond>
                </p:stCondLst>
                <p:endSync evt="end" delay="0">
                  <p:rtn val="all"/>
                </p:endSync>
                <p:childTnLst>
                  <p:par>
                    <p:cTn id="470" fill="hold" nodeType="clickPar">
                      <p:stCondLst>
                        <p:cond delay="0"/>
                      </p:stCondLst>
                      <p:childTnLst>
                        <p:par>
                          <p:cTn id="471" fill="hold" nodeType="withGroup">
                            <p:stCondLst>
                              <p:cond delay="0"/>
                            </p:stCondLst>
                            <p:childTnLst>
                              <p:par>
                                <p:cTn id="472" presetID="27" presetClass="entr" presetSubtype="0" repeatCount="indefinite" fill="hold" grpId="0" nodeType="clickEffect">
                                  <p:stCondLst>
                                    <p:cond delay="0"/>
                                  </p:stCondLst>
                                  <p:iterate type="lt">
                                    <p:tmPct val="50000"/>
                                  </p:iterate>
                                  <p:childTnLst>
                                    <p:set>
                                      <p:cBhvr>
                                        <p:cTn id="473" dur="1" fill="hold">
                                          <p:stCondLst>
                                            <p:cond delay="0"/>
                                          </p:stCondLst>
                                        </p:cTn>
                                        <p:tgtEl>
                                          <p:spTgt spid="22700"/>
                                        </p:tgtEl>
                                        <p:attrNameLst>
                                          <p:attrName>style.visibility</p:attrName>
                                        </p:attrNameLst>
                                      </p:cBhvr>
                                      <p:to>
                                        <p:strVal val="visible"/>
                                      </p:to>
                                    </p:set>
                                    <p:anim calcmode="discrete" valueType="clr">
                                      <p:cBhvr override="childStyle">
                                        <p:cTn id="474" dur="1000"/>
                                        <p:tgtEl>
                                          <p:spTgt spid="22700"/>
                                        </p:tgtEl>
                                        <p:attrNameLst>
                                          <p:attrName>style.color</p:attrName>
                                        </p:attrNameLst>
                                      </p:cBhvr>
                                      <p:tavLst>
                                        <p:tav tm="0">
                                          <p:val>
                                            <p:clrVal>
                                              <a:schemeClr val="accent2"/>
                                            </p:clrVal>
                                          </p:val>
                                        </p:tav>
                                        <p:tav tm="50000">
                                          <p:val>
                                            <p:clrVal>
                                              <a:schemeClr val="hlink"/>
                                            </p:clrVal>
                                          </p:val>
                                        </p:tav>
                                      </p:tavLst>
                                    </p:anim>
                                    <p:anim calcmode="discrete" valueType="clr">
                                      <p:cBhvr>
                                        <p:cTn id="475" dur="1000"/>
                                        <p:tgtEl>
                                          <p:spTgt spid="22700"/>
                                        </p:tgtEl>
                                        <p:attrNameLst>
                                          <p:attrName>fillcolor</p:attrName>
                                        </p:attrNameLst>
                                      </p:cBhvr>
                                      <p:tavLst>
                                        <p:tav tm="0">
                                          <p:val>
                                            <p:clrVal>
                                              <a:schemeClr val="accent2"/>
                                            </p:clrVal>
                                          </p:val>
                                        </p:tav>
                                        <p:tav tm="50000">
                                          <p:val>
                                            <p:clrVal>
                                              <a:schemeClr val="hlink"/>
                                            </p:clrVal>
                                          </p:val>
                                        </p:tav>
                                      </p:tavLst>
                                    </p:anim>
                                    <p:set>
                                      <p:cBhvr>
                                        <p:cTn id="476" dur="1000"/>
                                        <p:tgtEl>
                                          <p:spTgt spid="22700"/>
                                        </p:tgtEl>
                                        <p:attrNameLst>
                                          <p:attrName>fill.type</p:attrName>
                                        </p:attrNameLst>
                                      </p:cBhvr>
                                      <p:to>
                                        <p:strVal val="solid"/>
                                      </p:to>
                                    </p:set>
                                  </p:childTnLst>
                                </p:cTn>
                              </p:par>
                              <p:par>
                                <p:cTn id="477" presetID="27" presetClass="entr" presetSubtype="0" repeatCount="indefinite" fill="hold" grpId="0" nodeType="withEffect">
                                  <p:stCondLst>
                                    <p:cond delay="0"/>
                                  </p:stCondLst>
                                  <p:iterate type="lt">
                                    <p:tmPct val="50000"/>
                                  </p:iterate>
                                  <p:childTnLst>
                                    <p:set>
                                      <p:cBhvr>
                                        <p:cTn id="478" dur="1" fill="hold">
                                          <p:stCondLst>
                                            <p:cond delay="0"/>
                                          </p:stCondLst>
                                        </p:cTn>
                                        <p:tgtEl>
                                          <p:spTgt spid="22701"/>
                                        </p:tgtEl>
                                        <p:attrNameLst>
                                          <p:attrName>style.visibility</p:attrName>
                                        </p:attrNameLst>
                                      </p:cBhvr>
                                      <p:to>
                                        <p:strVal val="visible"/>
                                      </p:to>
                                    </p:set>
                                    <p:anim calcmode="discrete" valueType="clr">
                                      <p:cBhvr override="childStyle">
                                        <p:cTn id="479" dur="1000"/>
                                        <p:tgtEl>
                                          <p:spTgt spid="22701"/>
                                        </p:tgtEl>
                                        <p:attrNameLst>
                                          <p:attrName>style.color</p:attrName>
                                        </p:attrNameLst>
                                      </p:cBhvr>
                                      <p:tavLst>
                                        <p:tav tm="0">
                                          <p:val>
                                            <p:clrVal>
                                              <a:schemeClr val="accent2"/>
                                            </p:clrVal>
                                          </p:val>
                                        </p:tav>
                                        <p:tav tm="50000">
                                          <p:val>
                                            <p:clrVal>
                                              <a:schemeClr val="hlink"/>
                                            </p:clrVal>
                                          </p:val>
                                        </p:tav>
                                      </p:tavLst>
                                    </p:anim>
                                    <p:anim calcmode="discrete" valueType="clr">
                                      <p:cBhvr>
                                        <p:cTn id="480" dur="1000"/>
                                        <p:tgtEl>
                                          <p:spTgt spid="22701"/>
                                        </p:tgtEl>
                                        <p:attrNameLst>
                                          <p:attrName>fillcolor</p:attrName>
                                        </p:attrNameLst>
                                      </p:cBhvr>
                                      <p:tavLst>
                                        <p:tav tm="0">
                                          <p:val>
                                            <p:clrVal>
                                              <a:schemeClr val="accent2"/>
                                            </p:clrVal>
                                          </p:val>
                                        </p:tav>
                                        <p:tav tm="50000">
                                          <p:val>
                                            <p:clrVal>
                                              <a:schemeClr val="hlink"/>
                                            </p:clrVal>
                                          </p:val>
                                        </p:tav>
                                      </p:tavLst>
                                    </p:anim>
                                    <p:set>
                                      <p:cBhvr>
                                        <p:cTn id="481" dur="1000"/>
                                        <p:tgtEl>
                                          <p:spTgt spid="22701"/>
                                        </p:tgtEl>
                                        <p:attrNameLst>
                                          <p:attrName>fill.type</p:attrName>
                                        </p:attrNameLst>
                                      </p:cBhvr>
                                      <p:to>
                                        <p:strVal val="solid"/>
                                      </p:to>
                                    </p:set>
                                  </p:childTnLst>
                                </p:cTn>
                              </p:par>
                              <p:par>
                                <p:cTn id="482" presetID="27" presetClass="entr" presetSubtype="0" repeatCount="indefinite" fill="hold" grpId="0" nodeType="withEffect">
                                  <p:stCondLst>
                                    <p:cond delay="0"/>
                                  </p:stCondLst>
                                  <p:iterate type="lt">
                                    <p:tmPct val="50000"/>
                                  </p:iterate>
                                  <p:childTnLst>
                                    <p:set>
                                      <p:cBhvr>
                                        <p:cTn id="483" dur="1" fill="hold">
                                          <p:stCondLst>
                                            <p:cond delay="0"/>
                                          </p:stCondLst>
                                        </p:cTn>
                                        <p:tgtEl>
                                          <p:spTgt spid="22702"/>
                                        </p:tgtEl>
                                        <p:attrNameLst>
                                          <p:attrName>style.visibility</p:attrName>
                                        </p:attrNameLst>
                                      </p:cBhvr>
                                      <p:to>
                                        <p:strVal val="visible"/>
                                      </p:to>
                                    </p:set>
                                    <p:anim calcmode="discrete" valueType="clr">
                                      <p:cBhvr override="childStyle">
                                        <p:cTn id="484" dur="1000"/>
                                        <p:tgtEl>
                                          <p:spTgt spid="22702"/>
                                        </p:tgtEl>
                                        <p:attrNameLst>
                                          <p:attrName>style.color</p:attrName>
                                        </p:attrNameLst>
                                      </p:cBhvr>
                                      <p:tavLst>
                                        <p:tav tm="0">
                                          <p:val>
                                            <p:clrVal>
                                              <a:schemeClr val="accent2"/>
                                            </p:clrVal>
                                          </p:val>
                                        </p:tav>
                                        <p:tav tm="50000">
                                          <p:val>
                                            <p:clrVal>
                                              <a:schemeClr val="hlink"/>
                                            </p:clrVal>
                                          </p:val>
                                        </p:tav>
                                      </p:tavLst>
                                    </p:anim>
                                    <p:anim calcmode="discrete" valueType="clr">
                                      <p:cBhvr>
                                        <p:cTn id="485" dur="1000"/>
                                        <p:tgtEl>
                                          <p:spTgt spid="22702"/>
                                        </p:tgtEl>
                                        <p:attrNameLst>
                                          <p:attrName>fillcolor</p:attrName>
                                        </p:attrNameLst>
                                      </p:cBhvr>
                                      <p:tavLst>
                                        <p:tav tm="0">
                                          <p:val>
                                            <p:clrVal>
                                              <a:schemeClr val="accent2"/>
                                            </p:clrVal>
                                          </p:val>
                                        </p:tav>
                                        <p:tav tm="50000">
                                          <p:val>
                                            <p:clrVal>
                                              <a:schemeClr val="hlink"/>
                                            </p:clrVal>
                                          </p:val>
                                        </p:tav>
                                      </p:tavLst>
                                    </p:anim>
                                    <p:set>
                                      <p:cBhvr>
                                        <p:cTn id="486" dur="1000"/>
                                        <p:tgtEl>
                                          <p:spTgt spid="22702"/>
                                        </p:tgtEl>
                                        <p:attrNameLst>
                                          <p:attrName>fill.type</p:attrName>
                                        </p:attrNameLst>
                                      </p:cBhvr>
                                      <p:to>
                                        <p:strVal val="solid"/>
                                      </p:to>
                                    </p:set>
                                  </p:childTnLst>
                                </p:cTn>
                              </p:par>
                              <p:par>
                                <p:cTn id="487" presetID="27" presetClass="entr" presetSubtype="0" repeatCount="indefinite" fill="hold" grpId="0" nodeType="withEffect">
                                  <p:stCondLst>
                                    <p:cond delay="0"/>
                                  </p:stCondLst>
                                  <p:iterate type="lt">
                                    <p:tmPct val="50000"/>
                                  </p:iterate>
                                  <p:childTnLst>
                                    <p:set>
                                      <p:cBhvr>
                                        <p:cTn id="488" dur="1" fill="hold">
                                          <p:stCondLst>
                                            <p:cond delay="0"/>
                                          </p:stCondLst>
                                        </p:cTn>
                                        <p:tgtEl>
                                          <p:spTgt spid="22703"/>
                                        </p:tgtEl>
                                        <p:attrNameLst>
                                          <p:attrName>style.visibility</p:attrName>
                                        </p:attrNameLst>
                                      </p:cBhvr>
                                      <p:to>
                                        <p:strVal val="visible"/>
                                      </p:to>
                                    </p:set>
                                    <p:anim calcmode="discrete" valueType="clr">
                                      <p:cBhvr override="childStyle">
                                        <p:cTn id="489" dur="1000"/>
                                        <p:tgtEl>
                                          <p:spTgt spid="22703"/>
                                        </p:tgtEl>
                                        <p:attrNameLst>
                                          <p:attrName>style.color</p:attrName>
                                        </p:attrNameLst>
                                      </p:cBhvr>
                                      <p:tavLst>
                                        <p:tav tm="0">
                                          <p:val>
                                            <p:clrVal>
                                              <a:schemeClr val="accent2"/>
                                            </p:clrVal>
                                          </p:val>
                                        </p:tav>
                                        <p:tav tm="50000">
                                          <p:val>
                                            <p:clrVal>
                                              <a:schemeClr val="hlink"/>
                                            </p:clrVal>
                                          </p:val>
                                        </p:tav>
                                      </p:tavLst>
                                    </p:anim>
                                    <p:anim calcmode="discrete" valueType="clr">
                                      <p:cBhvr>
                                        <p:cTn id="490" dur="1000"/>
                                        <p:tgtEl>
                                          <p:spTgt spid="22703"/>
                                        </p:tgtEl>
                                        <p:attrNameLst>
                                          <p:attrName>fillcolor</p:attrName>
                                        </p:attrNameLst>
                                      </p:cBhvr>
                                      <p:tavLst>
                                        <p:tav tm="0">
                                          <p:val>
                                            <p:clrVal>
                                              <a:schemeClr val="accent2"/>
                                            </p:clrVal>
                                          </p:val>
                                        </p:tav>
                                        <p:tav tm="50000">
                                          <p:val>
                                            <p:clrVal>
                                              <a:schemeClr val="hlink"/>
                                            </p:clrVal>
                                          </p:val>
                                        </p:tav>
                                      </p:tavLst>
                                    </p:anim>
                                    <p:set>
                                      <p:cBhvr>
                                        <p:cTn id="491" dur="1000"/>
                                        <p:tgtEl>
                                          <p:spTgt spid="22703"/>
                                        </p:tgtEl>
                                        <p:attrNameLst>
                                          <p:attrName>fill.type</p:attrName>
                                        </p:attrNameLst>
                                      </p:cBhvr>
                                      <p:to>
                                        <p:strVal val="solid"/>
                                      </p:to>
                                    </p:set>
                                  </p:childTnLst>
                                </p:cTn>
                              </p:par>
                              <p:par>
                                <p:cTn id="492" presetID="27" presetClass="entr" presetSubtype="0" repeatCount="indefinite" fill="hold" grpId="0" nodeType="withEffect">
                                  <p:stCondLst>
                                    <p:cond delay="0"/>
                                  </p:stCondLst>
                                  <p:iterate type="lt">
                                    <p:tmPct val="50000"/>
                                  </p:iterate>
                                  <p:childTnLst>
                                    <p:set>
                                      <p:cBhvr>
                                        <p:cTn id="493" dur="1" fill="hold">
                                          <p:stCondLst>
                                            <p:cond delay="0"/>
                                          </p:stCondLst>
                                        </p:cTn>
                                        <p:tgtEl>
                                          <p:spTgt spid="22704"/>
                                        </p:tgtEl>
                                        <p:attrNameLst>
                                          <p:attrName>style.visibility</p:attrName>
                                        </p:attrNameLst>
                                      </p:cBhvr>
                                      <p:to>
                                        <p:strVal val="visible"/>
                                      </p:to>
                                    </p:set>
                                    <p:anim calcmode="discrete" valueType="clr">
                                      <p:cBhvr override="childStyle">
                                        <p:cTn id="494" dur="1000"/>
                                        <p:tgtEl>
                                          <p:spTgt spid="22704"/>
                                        </p:tgtEl>
                                        <p:attrNameLst>
                                          <p:attrName>style.color</p:attrName>
                                        </p:attrNameLst>
                                      </p:cBhvr>
                                      <p:tavLst>
                                        <p:tav tm="0">
                                          <p:val>
                                            <p:clrVal>
                                              <a:schemeClr val="accent2"/>
                                            </p:clrVal>
                                          </p:val>
                                        </p:tav>
                                        <p:tav tm="50000">
                                          <p:val>
                                            <p:clrVal>
                                              <a:schemeClr val="hlink"/>
                                            </p:clrVal>
                                          </p:val>
                                        </p:tav>
                                      </p:tavLst>
                                    </p:anim>
                                    <p:anim calcmode="discrete" valueType="clr">
                                      <p:cBhvr>
                                        <p:cTn id="495" dur="1000"/>
                                        <p:tgtEl>
                                          <p:spTgt spid="22704"/>
                                        </p:tgtEl>
                                        <p:attrNameLst>
                                          <p:attrName>fillcolor</p:attrName>
                                        </p:attrNameLst>
                                      </p:cBhvr>
                                      <p:tavLst>
                                        <p:tav tm="0">
                                          <p:val>
                                            <p:clrVal>
                                              <a:schemeClr val="accent2"/>
                                            </p:clrVal>
                                          </p:val>
                                        </p:tav>
                                        <p:tav tm="50000">
                                          <p:val>
                                            <p:clrVal>
                                              <a:schemeClr val="hlink"/>
                                            </p:clrVal>
                                          </p:val>
                                        </p:tav>
                                      </p:tavLst>
                                    </p:anim>
                                    <p:set>
                                      <p:cBhvr>
                                        <p:cTn id="496" dur="1000"/>
                                        <p:tgtEl>
                                          <p:spTgt spid="22704"/>
                                        </p:tgtEl>
                                        <p:attrNameLst>
                                          <p:attrName>fill.type</p:attrName>
                                        </p:attrNameLst>
                                      </p:cBhvr>
                                      <p:to>
                                        <p:strVal val="solid"/>
                                      </p:to>
                                    </p:set>
                                  </p:childTnLst>
                                </p:cTn>
                              </p:par>
                              <p:par>
                                <p:cTn id="497" presetID="27" presetClass="entr" presetSubtype="0" repeatCount="indefinite" fill="hold" grpId="0" nodeType="withEffect">
                                  <p:stCondLst>
                                    <p:cond delay="0"/>
                                  </p:stCondLst>
                                  <p:iterate type="lt">
                                    <p:tmPct val="50000"/>
                                  </p:iterate>
                                  <p:childTnLst>
                                    <p:set>
                                      <p:cBhvr>
                                        <p:cTn id="498" dur="1" fill="hold">
                                          <p:stCondLst>
                                            <p:cond delay="0"/>
                                          </p:stCondLst>
                                        </p:cTn>
                                        <p:tgtEl>
                                          <p:spTgt spid="22705"/>
                                        </p:tgtEl>
                                        <p:attrNameLst>
                                          <p:attrName>style.visibility</p:attrName>
                                        </p:attrNameLst>
                                      </p:cBhvr>
                                      <p:to>
                                        <p:strVal val="visible"/>
                                      </p:to>
                                    </p:set>
                                    <p:anim calcmode="discrete" valueType="clr">
                                      <p:cBhvr override="childStyle">
                                        <p:cTn id="499" dur="1000"/>
                                        <p:tgtEl>
                                          <p:spTgt spid="22705"/>
                                        </p:tgtEl>
                                        <p:attrNameLst>
                                          <p:attrName>style.color</p:attrName>
                                        </p:attrNameLst>
                                      </p:cBhvr>
                                      <p:tavLst>
                                        <p:tav tm="0">
                                          <p:val>
                                            <p:clrVal>
                                              <a:schemeClr val="accent2"/>
                                            </p:clrVal>
                                          </p:val>
                                        </p:tav>
                                        <p:tav tm="50000">
                                          <p:val>
                                            <p:clrVal>
                                              <a:schemeClr val="hlink"/>
                                            </p:clrVal>
                                          </p:val>
                                        </p:tav>
                                      </p:tavLst>
                                    </p:anim>
                                    <p:anim calcmode="discrete" valueType="clr">
                                      <p:cBhvr>
                                        <p:cTn id="500" dur="1000"/>
                                        <p:tgtEl>
                                          <p:spTgt spid="22705"/>
                                        </p:tgtEl>
                                        <p:attrNameLst>
                                          <p:attrName>fillcolor</p:attrName>
                                        </p:attrNameLst>
                                      </p:cBhvr>
                                      <p:tavLst>
                                        <p:tav tm="0">
                                          <p:val>
                                            <p:clrVal>
                                              <a:schemeClr val="accent2"/>
                                            </p:clrVal>
                                          </p:val>
                                        </p:tav>
                                        <p:tav tm="50000">
                                          <p:val>
                                            <p:clrVal>
                                              <a:schemeClr val="hlink"/>
                                            </p:clrVal>
                                          </p:val>
                                        </p:tav>
                                      </p:tavLst>
                                    </p:anim>
                                    <p:set>
                                      <p:cBhvr>
                                        <p:cTn id="501" dur="1000"/>
                                        <p:tgtEl>
                                          <p:spTgt spid="22705"/>
                                        </p:tgtEl>
                                        <p:attrNameLst>
                                          <p:attrName>fill.type</p:attrName>
                                        </p:attrNameLst>
                                      </p:cBhvr>
                                      <p:to>
                                        <p:strVal val="solid"/>
                                      </p:to>
                                    </p:set>
                                  </p:childTnLst>
                                </p:cTn>
                              </p:par>
                              <p:par>
                                <p:cTn id="502" presetID="27" presetClass="entr" presetSubtype="0" repeatCount="indefinite" fill="hold" grpId="0" nodeType="withEffect">
                                  <p:stCondLst>
                                    <p:cond delay="0"/>
                                  </p:stCondLst>
                                  <p:iterate type="lt">
                                    <p:tmPct val="50000"/>
                                  </p:iterate>
                                  <p:childTnLst>
                                    <p:set>
                                      <p:cBhvr>
                                        <p:cTn id="503" dur="1" fill="hold">
                                          <p:stCondLst>
                                            <p:cond delay="0"/>
                                          </p:stCondLst>
                                        </p:cTn>
                                        <p:tgtEl>
                                          <p:spTgt spid="22699"/>
                                        </p:tgtEl>
                                        <p:attrNameLst>
                                          <p:attrName>style.visibility</p:attrName>
                                        </p:attrNameLst>
                                      </p:cBhvr>
                                      <p:to>
                                        <p:strVal val="visible"/>
                                      </p:to>
                                    </p:set>
                                    <p:anim calcmode="discrete" valueType="clr">
                                      <p:cBhvr override="childStyle">
                                        <p:cTn id="504" dur="1000"/>
                                        <p:tgtEl>
                                          <p:spTgt spid="22699"/>
                                        </p:tgtEl>
                                        <p:attrNameLst>
                                          <p:attrName>style.color</p:attrName>
                                        </p:attrNameLst>
                                      </p:cBhvr>
                                      <p:tavLst>
                                        <p:tav tm="0">
                                          <p:val>
                                            <p:clrVal>
                                              <a:schemeClr val="accent2"/>
                                            </p:clrVal>
                                          </p:val>
                                        </p:tav>
                                        <p:tav tm="50000">
                                          <p:val>
                                            <p:clrVal>
                                              <a:schemeClr val="hlink"/>
                                            </p:clrVal>
                                          </p:val>
                                        </p:tav>
                                      </p:tavLst>
                                    </p:anim>
                                    <p:anim calcmode="discrete" valueType="clr">
                                      <p:cBhvr>
                                        <p:cTn id="505" dur="1000"/>
                                        <p:tgtEl>
                                          <p:spTgt spid="22699"/>
                                        </p:tgtEl>
                                        <p:attrNameLst>
                                          <p:attrName>fillcolor</p:attrName>
                                        </p:attrNameLst>
                                      </p:cBhvr>
                                      <p:tavLst>
                                        <p:tav tm="0">
                                          <p:val>
                                            <p:clrVal>
                                              <a:schemeClr val="accent2"/>
                                            </p:clrVal>
                                          </p:val>
                                        </p:tav>
                                        <p:tav tm="50000">
                                          <p:val>
                                            <p:clrVal>
                                              <a:schemeClr val="hlink"/>
                                            </p:clrVal>
                                          </p:val>
                                        </p:tav>
                                      </p:tavLst>
                                    </p:anim>
                                    <p:set>
                                      <p:cBhvr>
                                        <p:cTn id="506" dur="1000"/>
                                        <p:tgtEl>
                                          <p:spTgt spid="22699"/>
                                        </p:tgtEl>
                                        <p:attrNameLst>
                                          <p:attrName>fill.type</p:attrName>
                                        </p:attrNameLst>
                                      </p:cBhvr>
                                      <p:to>
                                        <p:strVal val="solid"/>
                                      </p:to>
                                    </p:set>
                                  </p:childTnLst>
                                </p:cTn>
                              </p:par>
                            </p:childTnLst>
                          </p:cTn>
                        </p:par>
                      </p:childTnLst>
                    </p:cTn>
                  </p:par>
                </p:childTnLst>
              </p:cTn>
              <p:nextCondLst>
                <p:cond evt="onClick" delay="0">
                  <p:tgtEl>
                    <p:spTgt spid="22659"/>
                  </p:tgtEl>
                </p:cond>
              </p:nextCondLst>
            </p:seq>
          </p:childTnLst>
        </p:cTn>
      </p:par>
    </p:tnLst>
    <p:bldLst>
      <p:bldP spid="22538" grpId="0"/>
      <p:bldP spid="22539" grpId="0"/>
      <p:bldP spid="22540" grpId="0"/>
      <p:bldP spid="22541" grpId="0"/>
      <p:bldP spid="22542" grpId="0"/>
      <p:bldP spid="22544" grpId="0"/>
      <p:bldP spid="22545" grpId="0"/>
      <p:bldP spid="22547" grpId="0"/>
      <p:bldP spid="22559" grpId="0"/>
      <p:bldP spid="22560" grpId="0"/>
      <p:bldP spid="22561" grpId="0"/>
      <p:bldP spid="22562" grpId="0"/>
      <p:bldP spid="22563" grpId="0"/>
      <p:bldP spid="22564" grpId="0"/>
      <p:bldP spid="22565" grpId="0"/>
      <p:bldP spid="22566" grpId="0"/>
      <p:bldP spid="22567" grpId="0"/>
      <p:bldP spid="22569" grpId="0"/>
      <p:bldP spid="22576" grpId="0"/>
      <p:bldP spid="22577" grpId="0"/>
      <p:bldP spid="22578" grpId="0"/>
      <p:bldP spid="22579" grpId="0"/>
      <p:bldP spid="22580" grpId="0"/>
      <p:bldP spid="22593" grpId="0"/>
      <p:bldP spid="22594" grpId="0"/>
      <p:bldP spid="22595" grpId="0"/>
      <p:bldP spid="22596" grpId="0"/>
      <p:bldP spid="22597" grpId="0"/>
      <p:bldP spid="22598" grpId="0"/>
      <p:bldP spid="22599" grpId="0"/>
      <p:bldP spid="22601" grpId="0"/>
      <p:bldP spid="22602" grpId="0"/>
      <p:bldP spid="22610" grpId="0"/>
      <p:bldP spid="22611" grpId="0"/>
      <p:bldP spid="22612" grpId="0"/>
      <p:bldP spid="22621" grpId="0"/>
      <p:bldP spid="22622" grpId="0"/>
      <p:bldP spid="22623" grpId="0"/>
      <p:bldP spid="22624" grpId="0"/>
      <p:bldP spid="22625" grpId="0"/>
      <p:bldP spid="22627" grpId="0"/>
      <p:bldP spid="22633" grpId="0"/>
      <p:bldP spid="22634" grpId="0"/>
      <p:bldP spid="22635" grpId="0"/>
      <p:bldP spid="22636" grpId="0"/>
      <p:bldP spid="22643" grpId="0"/>
      <p:bldP spid="22644" grpId="0"/>
      <p:bldP spid="22645" grpId="0"/>
      <p:bldP spid="22646" grpId="0"/>
      <p:bldP spid="22647" grpId="0"/>
      <p:bldP spid="22648" grpId="0"/>
      <p:bldP spid="22649" grpId="0"/>
      <p:bldP spid="22650" grpId="0"/>
      <p:bldP spid="22651" grpId="0"/>
      <p:bldP spid="22660" grpId="0"/>
      <p:bldP spid="22660" grpId="1"/>
      <p:bldP spid="22661" grpId="0" animBg="1"/>
      <p:bldP spid="22662" grpId="0" animBg="1"/>
      <p:bldP spid="22663" grpId="0" animBg="1"/>
      <p:bldP spid="22664" grpId="0" animBg="1"/>
      <p:bldP spid="22665" grpId="0" animBg="1"/>
      <p:bldP spid="22666" grpId="0" animBg="1"/>
      <p:bldP spid="22667" grpId="0" animBg="1"/>
      <p:bldP spid="22668" grpId="0" animBg="1"/>
      <p:bldP spid="22669" grpId="0" animBg="1"/>
      <p:bldP spid="22670" grpId="0" animBg="1"/>
      <p:bldP spid="22671" grpId="0" animBg="1"/>
      <p:bldP spid="22672" grpId="0" animBg="1"/>
      <p:bldP spid="22673" grpId="0" animBg="1"/>
      <p:bldP spid="22674" grpId="0" animBg="1"/>
      <p:bldP spid="22675" grpId="0" animBg="1"/>
      <p:bldP spid="22676" grpId="0" animBg="1"/>
      <p:bldP spid="22677" grpId="0" animBg="1"/>
      <p:bldP spid="22678" grpId="0" animBg="1"/>
      <p:bldP spid="22679" grpId="0" animBg="1"/>
      <p:bldP spid="22680" grpId="0" animBg="1"/>
      <p:bldP spid="22682" grpId="0"/>
      <p:bldP spid="22684" grpId="0"/>
      <p:bldP spid="22686" grpId="0"/>
      <p:bldP spid="22688" grpId="0"/>
      <p:bldP spid="22690" grpId="0"/>
      <p:bldP spid="22692" grpId="0"/>
      <p:bldP spid="22693" grpId="0"/>
      <p:bldP spid="22693" grpId="1"/>
      <p:bldP spid="22694" grpId="0"/>
      <p:bldP spid="22694" grpId="1"/>
      <p:bldP spid="22695" grpId="0"/>
      <p:bldP spid="22695" grpId="1"/>
      <p:bldP spid="22696" grpId="0"/>
      <p:bldP spid="22696" grpId="1"/>
      <p:bldP spid="22697" grpId="0"/>
      <p:bldP spid="22697" grpId="1"/>
      <p:bldP spid="22698" grpId="0"/>
      <p:bldP spid="22698" grpId="1"/>
      <p:bldP spid="22699" grpId="0"/>
      <p:bldP spid="22700" grpId="0"/>
      <p:bldP spid="22701" grpId="0"/>
      <p:bldP spid="22702" grpId="0"/>
      <p:bldP spid="22703" grpId="0"/>
      <p:bldP spid="22704" grpId="0"/>
      <p:bldP spid="227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ydneyOpera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447800"/>
            <a:ext cx="260032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tonehenge_Close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463" y="1447800"/>
            <a:ext cx="24384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1219200" y="373063"/>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125" name="Text Box 5"/>
          <p:cNvSpPr txBox="1">
            <a:spLocks noChangeArrowheads="1"/>
          </p:cNvSpPr>
          <p:nvPr/>
        </p:nvSpPr>
        <p:spPr bwMode="auto">
          <a:xfrm>
            <a:off x="0" y="4730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FF0000"/>
                </a:solidFill>
              </a:rPr>
              <a:t>Golden Gate Bridge       Statue of Liberty</a:t>
            </a:r>
            <a:r>
              <a:rPr lang="en-US" sz="2200" dirty="0">
                <a:solidFill>
                  <a:srgbClr val="FF0000"/>
                </a:solidFill>
              </a:rPr>
              <a:t>          </a:t>
            </a:r>
            <a:r>
              <a:rPr lang="en-US" sz="2400" b="1" dirty="0">
                <a:solidFill>
                  <a:srgbClr val="FF0000"/>
                </a:solidFill>
              </a:rPr>
              <a:t>The Pyramids</a:t>
            </a:r>
            <a:r>
              <a:rPr lang="en-US" dirty="0"/>
              <a:t> </a:t>
            </a:r>
            <a:r>
              <a:rPr lang="en-US" sz="2400" b="1" dirty="0">
                <a:solidFill>
                  <a:srgbClr val="FF0000"/>
                </a:solidFill>
              </a:rPr>
              <a:t>Sydney Opera House    </a:t>
            </a:r>
            <a:r>
              <a:rPr lang="en-US" sz="2400" b="1" dirty="0" err="1">
                <a:solidFill>
                  <a:srgbClr val="FF0000"/>
                </a:solidFill>
              </a:rPr>
              <a:t>Phong</a:t>
            </a:r>
            <a:r>
              <a:rPr lang="en-US" sz="2400" b="1" dirty="0">
                <a:solidFill>
                  <a:srgbClr val="FF0000"/>
                </a:solidFill>
              </a:rPr>
              <a:t> </a:t>
            </a:r>
            <a:r>
              <a:rPr lang="en-US" sz="2400" b="1" dirty="0" err="1">
                <a:solidFill>
                  <a:srgbClr val="FF0000"/>
                </a:solidFill>
              </a:rPr>
              <a:t>Nha</a:t>
            </a:r>
            <a:r>
              <a:rPr lang="en-US" sz="2400" b="1" dirty="0">
                <a:solidFill>
                  <a:srgbClr val="FF0000"/>
                </a:solidFill>
              </a:rPr>
              <a:t> Cave          Stonehenge</a:t>
            </a:r>
            <a:r>
              <a:rPr lang="en-US" sz="2200" dirty="0">
                <a:solidFill>
                  <a:srgbClr val="FF0000"/>
                </a:solidFill>
              </a:rPr>
              <a:t> </a:t>
            </a:r>
          </a:p>
        </p:txBody>
      </p:sp>
      <p:sp>
        <p:nvSpPr>
          <p:cNvPr id="5126" name="Text Box 6"/>
          <p:cNvSpPr txBox="1">
            <a:spLocks noChangeArrowheads="1"/>
          </p:cNvSpPr>
          <p:nvPr/>
        </p:nvSpPr>
        <p:spPr bwMode="auto">
          <a:xfrm>
            <a:off x="42863" y="3505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a:t>
            </a:r>
          </a:p>
        </p:txBody>
      </p:sp>
      <p:sp>
        <p:nvSpPr>
          <p:cNvPr id="5127" name="Text Box 7"/>
          <p:cNvSpPr txBox="1">
            <a:spLocks noChangeArrowheads="1"/>
          </p:cNvSpPr>
          <p:nvPr/>
        </p:nvSpPr>
        <p:spPr bwMode="auto">
          <a:xfrm>
            <a:off x="2971800" y="3505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2</a:t>
            </a:r>
          </a:p>
        </p:txBody>
      </p:sp>
      <p:pic>
        <p:nvPicPr>
          <p:cNvPr id="5128" name="Picture 8" descr="giza-pyram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47800"/>
            <a:ext cx="2667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129" name="Text Box 9"/>
          <p:cNvSpPr txBox="1">
            <a:spLocks noChangeArrowheads="1"/>
          </p:cNvSpPr>
          <p:nvPr/>
        </p:nvSpPr>
        <p:spPr bwMode="auto">
          <a:xfrm>
            <a:off x="0" y="6096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4</a:t>
            </a:r>
          </a:p>
        </p:txBody>
      </p:sp>
      <p:sp>
        <p:nvSpPr>
          <p:cNvPr id="5130" name="Text Box 10"/>
          <p:cNvSpPr txBox="1">
            <a:spLocks noChangeArrowheads="1"/>
          </p:cNvSpPr>
          <p:nvPr/>
        </p:nvSpPr>
        <p:spPr bwMode="auto">
          <a:xfrm>
            <a:off x="6291263" y="3519488"/>
            <a:ext cx="338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3</a:t>
            </a:r>
          </a:p>
        </p:txBody>
      </p:sp>
      <p:sp>
        <p:nvSpPr>
          <p:cNvPr id="5131" name="Text Box 11"/>
          <p:cNvSpPr txBox="1">
            <a:spLocks noChangeArrowheads="1"/>
          </p:cNvSpPr>
          <p:nvPr/>
        </p:nvSpPr>
        <p:spPr bwMode="auto">
          <a:xfrm>
            <a:off x="3143250" y="625316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5</a:t>
            </a:r>
          </a:p>
        </p:txBody>
      </p:sp>
      <p:sp>
        <p:nvSpPr>
          <p:cNvPr id="5132" name="Text Box 12"/>
          <p:cNvSpPr txBox="1">
            <a:spLocks noChangeArrowheads="1"/>
          </p:cNvSpPr>
          <p:nvPr/>
        </p:nvSpPr>
        <p:spPr bwMode="auto">
          <a:xfrm>
            <a:off x="6324600" y="6172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6</a:t>
            </a:r>
          </a:p>
        </p:txBody>
      </p:sp>
      <p:sp>
        <p:nvSpPr>
          <p:cNvPr id="5133" name="Text Box 13"/>
          <p:cNvSpPr txBox="1">
            <a:spLocks noChangeArrowheads="1"/>
          </p:cNvSpPr>
          <p:nvPr/>
        </p:nvSpPr>
        <p:spPr bwMode="auto">
          <a:xfrm>
            <a:off x="0" y="60325"/>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a:solidFill>
                  <a:srgbClr val="0000FF"/>
                </a:solidFill>
              </a:rPr>
              <a:t>* </a:t>
            </a:r>
            <a:r>
              <a:rPr lang="en-US" sz="2000" b="1" i="1" u="sng">
                <a:solidFill>
                  <a:srgbClr val="0000FF"/>
                </a:solidFill>
              </a:rPr>
              <a:t>Match the names of these famous landmarks to the correct pictures:</a:t>
            </a:r>
          </a:p>
        </p:txBody>
      </p:sp>
      <p:pic>
        <p:nvPicPr>
          <p:cNvPr id="5134" name="Picture 14" descr="ANd9GcQoI43_TpkrzCENa-O5QCyeX5njjBbGvES8RZGNqBrp9VX1_-GM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962400"/>
            <a:ext cx="2590800" cy="2179638"/>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090702-statue-of-liberty-facts_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040188"/>
            <a:ext cx="2590800" cy="2132012"/>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phongnha[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3967163"/>
            <a:ext cx="24384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17"/>
          <p:cNvSpPr txBox="1">
            <a:spLocks noChangeArrowheads="1"/>
          </p:cNvSpPr>
          <p:nvPr/>
        </p:nvSpPr>
        <p:spPr bwMode="auto">
          <a:xfrm>
            <a:off x="228600" y="3505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rPr>
              <a:t>The Pyramids</a:t>
            </a:r>
          </a:p>
        </p:txBody>
      </p:sp>
      <p:sp>
        <p:nvSpPr>
          <p:cNvPr id="5138" name="Text Box 18"/>
          <p:cNvSpPr txBox="1">
            <a:spLocks noChangeArrowheads="1"/>
          </p:cNvSpPr>
          <p:nvPr/>
        </p:nvSpPr>
        <p:spPr bwMode="auto">
          <a:xfrm>
            <a:off x="3276600" y="3505200"/>
            <a:ext cx="3352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0000"/>
                </a:solidFill>
              </a:rPr>
              <a:t>Sydney Opera House</a:t>
            </a:r>
          </a:p>
        </p:txBody>
      </p:sp>
      <p:sp>
        <p:nvSpPr>
          <p:cNvPr id="5139" name="Text Box 19"/>
          <p:cNvSpPr txBox="1">
            <a:spLocks noChangeArrowheads="1"/>
          </p:cNvSpPr>
          <p:nvPr/>
        </p:nvSpPr>
        <p:spPr bwMode="auto">
          <a:xfrm>
            <a:off x="6629400" y="3505200"/>
            <a:ext cx="2286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0000"/>
                </a:solidFill>
              </a:rPr>
              <a:t>Stonehenge</a:t>
            </a:r>
          </a:p>
        </p:txBody>
      </p:sp>
      <p:sp>
        <p:nvSpPr>
          <p:cNvPr id="5140" name="Text Box 20"/>
          <p:cNvSpPr txBox="1">
            <a:spLocks noChangeArrowheads="1"/>
          </p:cNvSpPr>
          <p:nvPr/>
        </p:nvSpPr>
        <p:spPr bwMode="auto">
          <a:xfrm>
            <a:off x="228600" y="6172200"/>
            <a:ext cx="320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0000"/>
                </a:solidFill>
              </a:rPr>
              <a:t>Golden Gate Bridge</a:t>
            </a:r>
          </a:p>
        </p:txBody>
      </p:sp>
      <p:sp>
        <p:nvSpPr>
          <p:cNvPr id="5141" name="Text Box 21"/>
          <p:cNvSpPr txBox="1">
            <a:spLocks noChangeArrowheads="1"/>
          </p:cNvSpPr>
          <p:nvPr/>
        </p:nvSpPr>
        <p:spPr bwMode="auto">
          <a:xfrm>
            <a:off x="3505200" y="6248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0000"/>
                </a:solidFill>
              </a:rPr>
              <a:t>Statue of Liberty</a:t>
            </a:r>
          </a:p>
        </p:txBody>
      </p:sp>
      <p:sp>
        <p:nvSpPr>
          <p:cNvPr id="5142" name="Text Box 22"/>
          <p:cNvSpPr txBox="1">
            <a:spLocks noChangeArrowheads="1"/>
          </p:cNvSpPr>
          <p:nvPr/>
        </p:nvSpPr>
        <p:spPr bwMode="auto">
          <a:xfrm>
            <a:off x="6629400" y="6172200"/>
            <a:ext cx="2667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0000"/>
                </a:solidFill>
              </a:rPr>
              <a:t>Phong Nha Cave</a:t>
            </a:r>
          </a:p>
        </p:txBody>
      </p:sp>
    </p:spTree>
    <p:extLst>
      <p:ext uri="{BB962C8B-B14F-4D97-AF65-F5344CB8AC3E}">
        <p14:creationId xmlns:p14="http://schemas.microsoft.com/office/powerpoint/2010/main" val="3956490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childTnLst>
                                </p:cTn>
                              </p:par>
                            </p:childTnLst>
                          </p:cTn>
                        </p:par>
                      </p:childTnLst>
                    </p:cTn>
                  </p:par>
                </p:childTnLst>
              </p:cTn>
              <p:nextCondLst>
                <p:cond evt="onClick" delay="0">
                  <p:tgtEl>
                    <p:spTgt spid="5126"/>
                  </p:tgtEl>
                </p:cond>
              </p:nextCondLst>
            </p:seq>
            <p:seq concurrent="1" nextAc="seek">
              <p:cTn id="7" restart="whenNotActive" fill="hold" evtFilter="cancelBubble" nodeType="interactiveSeq">
                <p:stCondLst>
                  <p:cond evt="onClick" delay="0">
                    <p:tgtEl>
                      <p:spTgt spid="512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38"/>
                                        </p:tgtEl>
                                        <p:attrNameLst>
                                          <p:attrName>style.visibility</p:attrName>
                                        </p:attrNameLst>
                                      </p:cBhvr>
                                      <p:to>
                                        <p:strVal val="visible"/>
                                      </p:to>
                                    </p:set>
                                  </p:childTnLst>
                                </p:cTn>
                              </p:par>
                            </p:childTnLst>
                          </p:cTn>
                        </p:par>
                      </p:childTnLst>
                    </p:cTn>
                  </p:par>
                </p:childTnLst>
              </p:cTn>
              <p:nextCondLst>
                <p:cond evt="onClick" delay="0">
                  <p:tgtEl>
                    <p:spTgt spid="5127"/>
                  </p:tgtEl>
                </p:cond>
              </p:nextCondLst>
            </p:seq>
            <p:seq concurrent="1" nextAc="seek">
              <p:cTn id="12" restart="whenNotActive" fill="hold" evtFilter="cancelBubble" nodeType="interactiveSeq">
                <p:stCondLst>
                  <p:cond evt="onClick" delay="0">
                    <p:tgtEl>
                      <p:spTgt spid="5130"/>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39"/>
                                        </p:tgtEl>
                                        <p:attrNameLst>
                                          <p:attrName>style.visibility</p:attrName>
                                        </p:attrNameLst>
                                      </p:cBhvr>
                                      <p:to>
                                        <p:strVal val="visible"/>
                                      </p:to>
                                    </p:set>
                                  </p:childTnLst>
                                </p:cTn>
                              </p:par>
                            </p:childTnLst>
                          </p:cTn>
                        </p:par>
                      </p:childTnLst>
                    </p:cTn>
                  </p:par>
                </p:childTnLst>
              </p:cTn>
              <p:nextCondLst>
                <p:cond evt="onClick" delay="0">
                  <p:tgtEl>
                    <p:spTgt spid="5130"/>
                  </p:tgtEl>
                </p:cond>
              </p:nextCondLst>
            </p:seq>
            <p:seq concurrent="1" nextAc="seek">
              <p:cTn id="17" restart="whenNotActive" fill="hold" evtFilter="cancelBubble" nodeType="interactiveSeq">
                <p:stCondLst>
                  <p:cond evt="onClick" delay="0">
                    <p:tgtEl>
                      <p:spTgt spid="512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40"/>
                                        </p:tgtEl>
                                        <p:attrNameLst>
                                          <p:attrName>style.visibility</p:attrName>
                                        </p:attrNameLst>
                                      </p:cBhvr>
                                      <p:to>
                                        <p:strVal val="visible"/>
                                      </p:to>
                                    </p:set>
                                  </p:childTnLst>
                                </p:cTn>
                              </p:par>
                            </p:childTnLst>
                          </p:cTn>
                        </p:par>
                      </p:childTnLst>
                    </p:cTn>
                  </p:par>
                </p:childTnLst>
              </p:cTn>
              <p:nextCondLst>
                <p:cond evt="onClick" delay="0">
                  <p:tgtEl>
                    <p:spTgt spid="5129"/>
                  </p:tgtEl>
                </p:cond>
              </p:nextCondLst>
            </p:seq>
            <p:seq concurrent="1" nextAc="seek">
              <p:cTn id="22" restart="whenNotActive" fill="hold" evtFilter="cancelBubble" nodeType="interactiveSeq">
                <p:stCondLst>
                  <p:cond evt="onClick" delay="0">
                    <p:tgtEl>
                      <p:spTgt spid="513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41"/>
                                        </p:tgtEl>
                                        <p:attrNameLst>
                                          <p:attrName>style.visibility</p:attrName>
                                        </p:attrNameLst>
                                      </p:cBhvr>
                                      <p:to>
                                        <p:strVal val="visible"/>
                                      </p:to>
                                    </p:set>
                                  </p:childTnLst>
                                </p:cTn>
                              </p:par>
                            </p:childTnLst>
                          </p:cTn>
                        </p:par>
                      </p:childTnLst>
                    </p:cTn>
                  </p:par>
                </p:childTnLst>
              </p:cTn>
              <p:nextCondLst>
                <p:cond evt="onClick" delay="0">
                  <p:tgtEl>
                    <p:spTgt spid="5131"/>
                  </p:tgtEl>
                </p:cond>
              </p:nextCondLst>
            </p:seq>
            <p:seq concurrent="1" nextAc="seek">
              <p:cTn id="27" restart="whenNotActive" fill="hold" evtFilter="cancelBubble" nodeType="interactiveSeq">
                <p:stCondLst>
                  <p:cond evt="onClick" delay="0">
                    <p:tgtEl>
                      <p:spTgt spid="513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142"/>
                                        </p:tgtEl>
                                        <p:attrNameLst>
                                          <p:attrName>style.visibility</p:attrName>
                                        </p:attrNameLst>
                                      </p:cBhvr>
                                      <p:to>
                                        <p:strVal val="visible"/>
                                      </p:to>
                                    </p:set>
                                  </p:childTnLst>
                                </p:cTn>
                              </p:par>
                            </p:childTnLst>
                          </p:cTn>
                        </p:par>
                      </p:childTnLst>
                    </p:cTn>
                  </p:par>
                </p:childTnLst>
              </p:cTn>
              <p:nextCondLst>
                <p:cond evt="onClick" delay="0">
                  <p:tgtEl>
                    <p:spTgt spid="5132"/>
                  </p:tgtEl>
                </p:cond>
              </p:nextCondLst>
            </p:seq>
          </p:childTnLst>
        </p:cTn>
      </p:par>
    </p:tnLst>
    <p:bldLst>
      <p:bldP spid="5137" grpId="0"/>
      <p:bldP spid="5138" grpId="0"/>
      <p:bldP spid="5139" grpId="0"/>
      <p:bldP spid="5140" grpId="0"/>
      <p:bldP spid="5141" grpId="0"/>
      <p:bldP spid="51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endParaRPr lang="en-US"/>
          </a:p>
        </p:txBody>
      </p:sp>
      <p:pic>
        <p:nvPicPr>
          <p:cNvPr id="24580" name="Picture 4" descr="800px-Kheops-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Kim tu t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3376613"/>
          </a:xfrm>
          <a:prstGeom prst="rect">
            <a:avLst/>
          </a:prstGeom>
          <a:noFill/>
          <a:extLst>
            <a:ext uri="{909E8E84-426E-40DD-AFC4-6F175D3DCCD1}">
              <a14:hiddenFill xmlns:a14="http://schemas.microsoft.com/office/drawing/2010/main">
                <a:solidFill>
                  <a:srgbClr val="FFFFFF"/>
                </a:solidFill>
              </a14:hiddenFill>
            </a:ext>
          </a:extLst>
        </p:spPr>
      </p:pic>
      <p:sp>
        <p:nvSpPr>
          <p:cNvPr id="24582" name="AutoShape 6"/>
          <p:cNvSpPr>
            <a:spLocks noChangeArrowheads="1"/>
          </p:cNvSpPr>
          <p:nvPr/>
        </p:nvSpPr>
        <p:spPr bwMode="auto">
          <a:xfrm rot="-5400000">
            <a:off x="4648200" y="838200"/>
            <a:ext cx="5334000" cy="3657600"/>
          </a:xfrm>
          <a:prstGeom prst="horizontalScroll">
            <a:avLst>
              <a:gd name="adj" fmla="val 12500"/>
            </a:avLst>
          </a:prstGeom>
          <a:solidFill>
            <a:schemeClr val="bg1"/>
          </a:solidFill>
          <a:ln w="9525">
            <a:solidFill>
              <a:srgbClr val="000000"/>
            </a:solidFill>
            <a:round/>
            <a:headEnd/>
            <a:tailEnd/>
          </a:ln>
        </p:spPr>
        <p:txBody>
          <a:bodyPr vert="eaVert" wrap="none" anchor="ctr"/>
          <a:lstStyle/>
          <a:p>
            <a:pPr algn="ctr"/>
            <a:endParaRPr lang="en-US"/>
          </a:p>
        </p:txBody>
      </p:sp>
      <p:sp>
        <p:nvSpPr>
          <p:cNvPr id="24583" name="Rectangle 7"/>
          <p:cNvSpPr>
            <a:spLocks noChangeArrowheads="1"/>
          </p:cNvSpPr>
          <p:nvPr/>
        </p:nvSpPr>
        <p:spPr bwMode="auto">
          <a:xfrm>
            <a:off x="5791200" y="304800"/>
            <a:ext cx="2819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80000"/>
              </a:lnSpc>
              <a:spcBef>
                <a:spcPct val="20000"/>
              </a:spcBef>
            </a:pPr>
            <a:r>
              <a:rPr lang="en-US" dirty="0">
                <a:latin typeface="Cambria" pitchFamily="18" charset="0"/>
              </a:rPr>
              <a:t>	Kim </a:t>
            </a:r>
            <a:r>
              <a:rPr lang="en-US" dirty="0" err="1">
                <a:latin typeface="Cambria" pitchFamily="18" charset="0"/>
              </a:rPr>
              <a:t>tự</a:t>
            </a:r>
            <a:r>
              <a:rPr lang="en-US" dirty="0">
                <a:latin typeface="Cambria" pitchFamily="18" charset="0"/>
              </a:rPr>
              <a:t> </a:t>
            </a:r>
            <a:r>
              <a:rPr lang="en-US" dirty="0" err="1">
                <a:latin typeface="Cambria" pitchFamily="18" charset="0"/>
              </a:rPr>
              <a:t>tháp</a:t>
            </a:r>
            <a:r>
              <a:rPr lang="en-US" dirty="0">
                <a:latin typeface="Cambria" pitchFamily="18" charset="0"/>
              </a:rPr>
              <a:t> </a:t>
            </a:r>
            <a:r>
              <a:rPr lang="en-US" dirty="0" err="1">
                <a:latin typeface="Cambria" pitchFamily="18" charset="0"/>
              </a:rPr>
              <a:t>là</a:t>
            </a:r>
            <a:r>
              <a:rPr lang="en-US" dirty="0">
                <a:latin typeface="Cambria" pitchFamily="18" charset="0"/>
              </a:rPr>
              <a:t> </a:t>
            </a:r>
            <a:r>
              <a:rPr lang="en-US" dirty="0" err="1">
                <a:latin typeface="Cambria" pitchFamily="18" charset="0"/>
              </a:rPr>
              <a:t>hầm</a:t>
            </a:r>
            <a:r>
              <a:rPr lang="en-US" dirty="0">
                <a:latin typeface="Cambria" pitchFamily="18" charset="0"/>
              </a:rPr>
              <a:t> </a:t>
            </a:r>
            <a:r>
              <a:rPr lang="en-US" dirty="0" err="1">
                <a:latin typeface="Cambria" pitchFamily="18" charset="0"/>
              </a:rPr>
              <a:t>mộ</a:t>
            </a:r>
            <a:r>
              <a:rPr lang="en-US" dirty="0">
                <a:latin typeface="Cambria" pitchFamily="18" charset="0"/>
              </a:rPr>
              <a:t> </a:t>
            </a:r>
            <a:r>
              <a:rPr lang="en-US" dirty="0" err="1">
                <a:latin typeface="Cambria" pitchFamily="18" charset="0"/>
              </a:rPr>
              <a:t>chôn</a:t>
            </a:r>
            <a:r>
              <a:rPr lang="en-US" dirty="0">
                <a:latin typeface="Cambria" pitchFamily="18" charset="0"/>
              </a:rPr>
              <a:t> </a:t>
            </a:r>
            <a:r>
              <a:rPr lang="en-US" dirty="0" err="1">
                <a:latin typeface="Cambria" pitchFamily="18" charset="0"/>
              </a:rPr>
              <a:t>cất</a:t>
            </a:r>
            <a:r>
              <a:rPr lang="en-US" dirty="0">
                <a:latin typeface="Cambria" pitchFamily="18" charset="0"/>
              </a:rPr>
              <a:t> </a:t>
            </a:r>
            <a:r>
              <a:rPr lang="en-US" dirty="0" err="1">
                <a:latin typeface="Cambria" pitchFamily="18" charset="0"/>
              </a:rPr>
              <a:t>các</a:t>
            </a:r>
            <a:r>
              <a:rPr lang="en-US" dirty="0">
                <a:latin typeface="Cambria" pitchFamily="18" charset="0"/>
              </a:rPr>
              <a:t> </a:t>
            </a:r>
            <a:r>
              <a:rPr lang="en-US" dirty="0" err="1">
                <a:latin typeface="Cambria" pitchFamily="18" charset="0"/>
              </a:rPr>
              <a:t>xác</a:t>
            </a:r>
            <a:r>
              <a:rPr lang="en-US" dirty="0">
                <a:latin typeface="Cambria" pitchFamily="18" charset="0"/>
              </a:rPr>
              <a:t> </a:t>
            </a:r>
            <a:r>
              <a:rPr lang="en-US" dirty="0" err="1">
                <a:latin typeface="Cambria" pitchFamily="18" charset="0"/>
              </a:rPr>
              <a:t>ướp</a:t>
            </a:r>
            <a:r>
              <a:rPr lang="en-US" dirty="0">
                <a:latin typeface="Cambria" pitchFamily="18" charset="0"/>
              </a:rPr>
              <a:t> </a:t>
            </a:r>
            <a:r>
              <a:rPr lang="en-US" dirty="0" err="1">
                <a:latin typeface="Cambria" pitchFamily="18" charset="0"/>
              </a:rPr>
              <a:t>của</a:t>
            </a:r>
            <a:r>
              <a:rPr lang="en-US" dirty="0">
                <a:latin typeface="Cambria" pitchFamily="18" charset="0"/>
              </a:rPr>
              <a:t> </a:t>
            </a:r>
            <a:r>
              <a:rPr lang="en-US" dirty="0" err="1">
                <a:latin typeface="Cambria" pitchFamily="18" charset="0"/>
              </a:rPr>
              <a:t>các</a:t>
            </a:r>
            <a:r>
              <a:rPr lang="en-US" dirty="0">
                <a:latin typeface="Cambria" pitchFamily="18" charset="0"/>
              </a:rPr>
              <a:t> pharaoh </a:t>
            </a:r>
            <a:r>
              <a:rPr lang="en-US" dirty="0" err="1">
                <a:latin typeface="Cambria" pitchFamily="18" charset="0"/>
              </a:rPr>
              <a:t>và</a:t>
            </a:r>
            <a:r>
              <a:rPr lang="en-US" dirty="0">
                <a:latin typeface="Cambria" pitchFamily="18" charset="0"/>
              </a:rPr>
              <a:t> </a:t>
            </a:r>
            <a:r>
              <a:rPr lang="en-US" dirty="0" err="1">
                <a:latin typeface="Cambria" pitchFamily="18" charset="0"/>
              </a:rPr>
              <a:t>các</a:t>
            </a:r>
            <a:r>
              <a:rPr lang="en-US" dirty="0">
                <a:latin typeface="Cambria" pitchFamily="18" charset="0"/>
              </a:rPr>
              <a:t> </a:t>
            </a:r>
            <a:r>
              <a:rPr lang="en-US" dirty="0" err="1">
                <a:latin typeface="Cambria" pitchFamily="18" charset="0"/>
              </a:rPr>
              <a:t>quan</a:t>
            </a:r>
            <a:r>
              <a:rPr lang="en-US" dirty="0">
                <a:latin typeface="Cambria" pitchFamily="18" charset="0"/>
              </a:rPr>
              <a:t> </a:t>
            </a:r>
            <a:r>
              <a:rPr lang="en-US" dirty="0" err="1">
                <a:latin typeface="Cambria" pitchFamily="18" charset="0"/>
              </a:rPr>
              <a:t>chức</a:t>
            </a:r>
            <a:r>
              <a:rPr lang="en-US" dirty="0">
                <a:latin typeface="Cambria" pitchFamily="18" charset="0"/>
              </a:rPr>
              <a:t> </a:t>
            </a:r>
            <a:r>
              <a:rPr lang="en-US" dirty="0" err="1">
                <a:latin typeface="Cambria" pitchFamily="18" charset="0"/>
              </a:rPr>
              <a:t>cao</a:t>
            </a:r>
            <a:r>
              <a:rPr lang="en-US" dirty="0">
                <a:latin typeface="Cambria" pitchFamily="18" charset="0"/>
              </a:rPr>
              <a:t> </a:t>
            </a:r>
            <a:r>
              <a:rPr lang="en-US" dirty="0" err="1">
                <a:latin typeface="Cambria" pitchFamily="18" charset="0"/>
              </a:rPr>
              <a:t>cấp</a:t>
            </a:r>
            <a:r>
              <a:rPr lang="en-US" dirty="0">
                <a:latin typeface="Cambria" pitchFamily="18" charset="0"/>
              </a:rPr>
              <a:t> </a:t>
            </a:r>
            <a:r>
              <a:rPr lang="en-US" dirty="0" err="1">
                <a:latin typeface="Cambria" pitchFamily="18" charset="0"/>
              </a:rPr>
              <a:t>của</a:t>
            </a:r>
            <a:r>
              <a:rPr lang="en-US" dirty="0">
                <a:latin typeface="Cambria" pitchFamily="18" charset="0"/>
              </a:rPr>
              <a:t> </a:t>
            </a:r>
            <a:r>
              <a:rPr lang="en-US" dirty="0" err="1">
                <a:latin typeface="Cambria" pitchFamily="18" charset="0"/>
              </a:rPr>
              <a:t>triều</a:t>
            </a:r>
            <a:r>
              <a:rPr lang="en-US" dirty="0">
                <a:latin typeface="Cambria" pitchFamily="18" charset="0"/>
              </a:rPr>
              <a:t> </a:t>
            </a:r>
            <a:r>
              <a:rPr lang="en-US" dirty="0" err="1">
                <a:latin typeface="Cambria" pitchFamily="18" charset="0"/>
              </a:rPr>
              <a:t>đình</a:t>
            </a:r>
            <a:r>
              <a:rPr lang="en-US" dirty="0">
                <a:latin typeface="Cambria" pitchFamily="18" charset="0"/>
              </a:rPr>
              <a:t>, </a:t>
            </a:r>
            <a:r>
              <a:rPr lang="en-US" dirty="0" err="1">
                <a:latin typeface="Cambria" pitchFamily="18" charset="0"/>
              </a:rPr>
              <a:t>thường</a:t>
            </a:r>
            <a:r>
              <a:rPr lang="en-US" dirty="0">
                <a:latin typeface="Cambria" pitchFamily="18" charset="0"/>
              </a:rPr>
              <a:t> </a:t>
            </a:r>
            <a:r>
              <a:rPr lang="en-US" dirty="0" err="1">
                <a:latin typeface="Cambria" pitchFamily="18" charset="0"/>
              </a:rPr>
              <a:t>trữ</a:t>
            </a:r>
            <a:r>
              <a:rPr lang="en-US" dirty="0">
                <a:latin typeface="Cambria" pitchFamily="18" charset="0"/>
              </a:rPr>
              <a:t> </a:t>
            </a:r>
            <a:r>
              <a:rPr lang="en-US" dirty="0" err="1">
                <a:latin typeface="Cambria" pitchFamily="18" charset="0"/>
              </a:rPr>
              <a:t>đầy</a:t>
            </a:r>
            <a:r>
              <a:rPr lang="en-US" dirty="0">
                <a:latin typeface="Cambria" pitchFamily="18" charset="0"/>
              </a:rPr>
              <a:t> </a:t>
            </a:r>
            <a:r>
              <a:rPr lang="en-US" dirty="0" err="1">
                <a:latin typeface="Cambria" pitchFamily="18" charset="0"/>
              </a:rPr>
              <a:t>tiện</a:t>
            </a:r>
            <a:r>
              <a:rPr lang="en-US" dirty="0">
                <a:latin typeface="Cambria" pitchFamily="18" charset="0"/>
              </a:rPr>
              <a:t> </a:t>
            </a:r>
            <a:r>
              <a:rPr lang="en-US" dirty="0" err="1">
                <a:latin typeface="Cambria" pitchFamily="18" charset="0"/>
              </a:rPr>
              <a:t>nghi</a:t>
            </a:r>
            <a:r>
              <a:rPr lang="en-US" dirty="0">
                <a:latin typeface="Cambria" pitchFamily="18" charset="0"/>
              </a:rPr>
              <a:t> </a:t>
            </a:r>
            <a:r>
              <a:rPr lang="en-US" dirty="0" err="1">
                <a:latin typeface="Cambria" pitchFamily="18" charset="0"/>
              </a:rPr>
              <a:t>sinh</a:t>
            </a:r>
            <a:r>
              <a:rPr lang="en-US" dirty="0">
                <a:latin typeface="Cambria" pitchFamily="18" charset="0"/>
              </a:rPr>
              <a:t> </a:t>
            </a:r>
            <a:r>
              <a:rPr lang="en-US" dirty="0" err="1">
                <a:latin typeface="Cambria" pitchFamily="18" charset="0"/>
              </a:rPr>
              <a:t>hoạt</a:t>
            </a:r>
            <a:r>
              <a:rPr lang="en-US" dirty="0">
                <a:latin typeface="Cambria" pitchFamily="18" charset="0"/>
              </a:rPr>
              <a:t> </a:t>
            </a:r>
            <a:r>
              <a:rPr lang="en-US" dirty="0" err="1">
                <a:latin typeface="Cambria" pitchFamily="18" charset="0"/>
              </a:rPr>
              <a:t>cung</a:t>
            </a:r>
            <a:r>
              <a:rPr lang="en-US" dirty="0">
                <a:latin typeface="Cambria" pitchFamily="18" charset="0"/>
              </a:rPr>
              <a:t> </a:t>
            </a:r>
            <a:r>
              <a:rPr lang="en-US" dirty="0" err="1">
                <a:latin typeface="Cambria" pitchFamily="18" charset="0"/>
              </a:rPr>
              <a:t>đình</a:t>
            </a:r>
            <a:r>
              <a:rPr lang="en-US" dirty="0">
                <a:latin typeface="Cambria" pitchFamily="18" charset="0"/>
              </a:rPr>
              <a:t> </a:t>
            </a:r>
            <a:r>
              <a:rPr lang="en-US" dirty="0" err="1">
                <a:latin typeface="Cambria" pitchFamily="18" charset="0"/>
              </a:rPr>
              <a:t>mà</a:t>
            </a:r>
            <a:r>
              <a:rPr lang="en-US" dirty="0">
                <a:latin typeface="Cambria" pitchFamily="18" charset="0"/>
              </a:rPr>
              <a:t> </a:t>
            </a:r>
            <a:r>
              <a:rPr lang="en-US" dirty="0" err="1">
                <a:latin typeface="Cambria" pitchFamily="18" charset="0"/>
              </a:rPr>
              <a:t>các</a:t>
            </a:r>
            <a:r>
              <a:rPr lang="en-US" dirty="0">
                <a:latin typeface="Cambria" pitchFamily="18" charset="0"/>
              </a:rPr>
              <a:t> pharaoh </a:t>
            </a:r>
            <a:r>
              <a:rPr lang="en-US" dirty="0" err="1">
                <a:latin typeface="Cambria" pitchFamily="18" charset="0"/>
              </a:rPr>
              <a:t>tỏ</a:t>
            </a:r>
            <a:r>
              <a:rPr lang="en-US" dirty="0">
                <a:latin typeface="Cambria" pitchFamily="18" charset="0"/>
              </a:rPr>
              <a:t> ý </a:t>
            </a:r>
            <a:r>
              <a:rPr lang="en-US" dirty="0" err="1">
                <a:latin typeface="Cambria" pitchFamily="18" charset="0"/>
              </a:rPr>
              <a:t>nguyện</a:t>
            </a:r>
            <a:r>
              <a:rPr lang="en-US" dirty="0">
                <a:latin typeface="Cambria" pitchFamily="18" charset="0"/>
              </a:rPr>
              <a:t> </a:t>
            </a:r>
            <a:r>
              <a:rPr lang="en-US" dirty="0" err="1">
                <a:latin typeface="Cambria" pitchFamily="18" charset="0"/>
              </a:rPr>
              <a:t>muốn</a:t>
            </a:r>
            <a:r>
              <a:rPr lang="en-US" dirty="0">
                <a:latin typeface="Cambria" pitchFamily="18" charset="0"/>
              </a:rPr>
              <a:t> </a:t>
            </a:r>
            <a:r>
              <a:rPr lang="en-US" dirty="0" err="1">
                <a:latin typeface="Cambria" pitchFamily="18" charset="0"/>
              </a:rPr>
              <a:t>đem</a:t>
            </a:r>
            <a:r>
              <a:rPr lang="en-US" dirty="0">
                <a:latin typeface="Cambria" pitchFamily="18" charset="0"/>
              </a:rPr>
              <a:t> </a:t>
            </a:r>
            <a:r>
              <a:rPr lang="en-US" dirty="0" err="1">
                <a:latin typeface="Cambria" pitchFamily="18" charset="0"/>
              </a:rPr>
              <a:t>theo</a:t>
            </a:r>
            <a:r>
              <a:rPr lang="en-US" dirty="0">
                <a:latin typeface="Cambria" pitchFamily="18" charset="0"/>
              </a:rPr>
              <a:t> </a:t>
            </a:r>
            <a:r>
              <a:rPr lang="en-US" dirty="0" err="1">
                <a:latin typeface="Cambria" pitchFamily="18" charset="0"/>
              </a:rPr>
              <a:t>mình</a:t>
            </a:r>
            <a:r>
              <a:rPr lang="en-US" dirty="0">
                <a:latin typeface="Cambria" pitchFamily="18" charset="0"/>
              </a:rPr>
              <a:t>. </a:t>
            </a:r>
            <a:r>
              <a:rPr lang="en-US" dirty="0" err="1">
                <a:latin typeface="Cambria" pitchFamily="18" charset="0"/>
              </a:rPr>
              <a:t>Còn</a:t>
            </a:r>
            <a:r>
              <a:rPr lang="en-US" dirty="0">
                <a:latin typeface="Cambria" pitchFamily="18" charset="0"/>
              </a:rPr>
              <a:t> </a:t>
            </a:r>
            <a:r>
              <a:rPr lang="en-US" dirty="0" err="1">
                <a:latin typeface="Cambria" pitchFamily="18" charset="0"/>
              </a:rPr>
              <a:t>tồn</a:t>
            </a:r>
            <a:r>
              <a:rPr lang="en-US" dirty="0">
                <a:latin typeface="Cambria" pitchFamily="18" charset="0"/>
              </a:rPr>
              <a:t> </a:t>
            </a:r>
            <a:r>
              <a:rPr lang="en-US" dirty="0" err="1">
                <a:latin typeface="Cambria" pitchFamily="18" charset="0"/>
              </a:rPr>
              <a:t>tại</a:t>
            </a:r>
            <a:r>
              <a:rPr lang="en-US" dirty="0">
                <a:latin typeface="Cambria" pitchFamily="18" charset="0"/>
              </a:rPr>
              <a:t> </a:t>
            </a:r>
            <a:r>
              <a:rPr lang="en-US" dirty="0" err="1">
                <a:latin typeface="Cambria" pitchFamily="18" charset="0"/>
              </a:rPr>
              <a:t>duy</a:t>
            </a:r>
            <a:r>
              <a:rPr lang="en-US" dirty="0">
                <a:latin typeface="Cambria" pitchFamily="18" charset="0"/>
              </a:rPr>
              <a:t> </a:t>
            </a:r>
            <a:r>
              <a:rPr lang="en-US" dirty="0" err="1">
                <a:latin typeface="Cambria" pitchFamily="18" charset="0"/>
              </a:rPr>
              <a:t>nhất</a:t>
            </a:r>
            <a:r>
              <a:rPr lang="en-US" dirty="0">
                <a:latin typeface="Cambria" pitchFamily="18" charset="0"/>
              </a:rPr>
              <a:t> </a:t>
            </a:r>
            <a:r>
              <a:rPr lang="en-US" dirty="0" err="1">
                <a:latin typeface="Cambria" pitchFamily="18" charset="0"/>
              </a:rPr>
              <a:t>là</a:t>
            </a:r>
            <a:r>
              <a:rPr lang="en-US" dirty="0">
                <a:latin typeface="Cambria" pitchFamily="18" charset="0"/>
              </a:rPr>
              <a:t> Kim </a:t>
            </a:r>
            <a:r>
              <a:rPr lang="en-US" dirty="0" err="1">
                <a:latin typeface="Cambria" pitchFamily="18" charset="0"/>
              </a:rPr>
              <a:t>tự</a:t>
            </a:r>
            <a:r>
              <a:rPr lang="en-US" dirty="0">
                <a:latin typeface="Cambria" pitchFamily="18" charset="0"/>
              </a:rPr>
              <a:t> </a:t>
            </a:r>
            <a:r>
              <a:rPr lang="en-US" dirty="0" err="1">
                <a:latin typeface="Cambria" pitchFamily="18" charset="0"/>
              </a:rPr>
              <a:t>tháp</a:t>
            </a:r>
            <a:r>
              <a:rPr lang="en-US" dirty="0">
                <a:latin typeface="Cambria" pitchFamily="18" charset="0"/>
              </a:rPr>
              <a:t> Giza, </a:t>
            </a:r>
            <a:r>
              <a:rPr lang="en-US" dirty="0" err="1">
                <a:latin typeface="Cambria" pitchFamily="18" charset="0"/>
              </a:rPr>
              <a:t>xây</a:t>
            </a:r>
            <a:r>
              <a:rPr lang="en-US" dirty="0">
                <a:latin typeface="Cambria" pitchFamily="18" charset="0"/>
              </a:rPr>
              <a:t> </a:t>
            </a:r>
            <a:r>
              <a:rPr lang="en-US" dirty="0" err="1">
                <a:latin typeface="Cambria" pitchFamily="18" charset="0"/>
              </a:rPr>
              <a:t>dựng</a:t>
            </a:r>
            <a:r>
              <a:rPr lang="en-US" dirty="0">
                <a:latin typeface="Cambria" pitchFamily="18" charset="0"/>
              </a:rPr>
              <a:t> </a:t>
            </a:r>
            <a:r>
              <a:rPr lang="en-US" dirty="0" err="1">
                <a:latin typeface="Cambria" pitchFamily="18" charset="0"/>
              </a:rPr>
              <a:t>trong</a:t>
            </a:r>
            <a:r>
              <a:rPr lang="en-US" dirty="0">
                <a:latin typeface="Cambria" pitchFamily="18" charset="0"/>
              </a:rPr>
              <a:t> </a:t>
            </a:r>
            <a:r>
              <a:rPr lang="en-US" dirty="0" err="1">
                <a:latin typeface="Cambria" pitchFamily="18" charset="0"/>
              </a:rPr>
              <a:t>thời</a:t>
            </a:r>
            <a:r>
              <a:rPr lang="en-US" dirty="0">
                <a:latin typeface="Cambria" pitchFamily="18" charset="0"/>
              </a:rPr>
              <a:t> </a:t>
            </a:r>
            <a:r>
              <a:rPr lang="en-US" dirty="0" err="1">
                <a:latin typeface="Cambria" pitchFamily="18" charset="0"/>
              </a:rPr>
              <a:t>kỳ</a:t>
            </a:r>
            <a:r>
              <a:rPr lang="en-US" dirty="0">
                <a:latin typeface="Cambria" pitchFamily="18" charset="0"/>
              </a:rPr>
              <a:t> </a:t>
            </a:r>
            <a:r>
              <a:rPr lang="en-US" dirty="0" err="1">
                <a:latin typeface="Cambria" pitchFamily="18" charset="0"/>
              </a:rPr>
              <a:t>cai</a:t>
            </a:r>
            <a:r>
              <a:rPr lang="en-US" dirty="0">
                <a:latin typeface="Cambria" pitchFamily="18" charset="0"/>
              </a:rPr>
              <a:t> </a:t>
            </a:r>
            <a:r>
              <a:rPr lang="en-US" dirty="0" err="1">
                <a:latin typeface="Cambria" pitchFamily="18" charset="0"/>
              </a:rPr>
              <a:t>trị</a:t>
            </a:r>
            <a:r>
              <a:rPr lang="en-US" dirty="0">
                <a:latin typeface="Cambria" pitchFamily="18" charset="0"/>
              </a:rPr>
              <a:t> </a:t>
            </a:r>
            <a:r>
              <a:rPr lang="en-US" dirty="0" err="1">
                <a:latin typeface="Cambria" pitchFamily="18" charset="0"/>
              </a:rPr>
              <a:t>của</a:t>
            </a:r>
            <a:r>
              <a:rPr lang="en-US" dirty="0">
                <a:latin typeface="Cambria" pitchFamily="18" charset="0"/>
              </a:rPr>
              <a:t> Cheops (2545-2520 </a:t>
            </a:r>
            <a:r>
              <a:rPr lang="en-US" dirty="0" err="1">
                <a:latin typeface="Cambria" pitchFamily="18" charset="0"/>
              </a:rPr>
              <a:t>trước</a:t>
            </a:r>
            <a:r>
              <a:rPr lang="en-US" dirty="0">
                <a:latin typeface="Cambria" pitchFamily="18" charset="0"/>
              </a:rPr>
              <a:t> CN) .Kim </a:t>
            </a:r>
            <a:r>
              <a:rPr lang="en-US" dirty="0" err="1">
                <a:latin typeface="Cambria" pitchFamily="18" charset="0"/>
              </a:rPr>
              <a:t>tự</a:t>
            </a:r>
            <a:r>
              <a:rPr lang="en-US" dirty="0">
                <a:latin typeface="Cambria" pitchFamily="18" charset="0"/>
              </a:rPr>
              <a:t> </a:t>
            </a:r>
            <a:r>
              <a:rPr lang="en-US" dirty="0" err="1">
                <a:latin typeface="Cambria" pitchFamily="18" charset="0"/>
              </a:rPr>
              <a:t>tháp</a:t>
            </a:r>
            <a:r>
              <a:rPr lang="en-US" dirty="0">
                <a:latin typeface="Cambria" pitchFamily="18" charset="0"/>
              </a:rPr>
              <a:t> </a:t>
            </a:r>
            <a:r>
              <a:rPr lang="en-US" dirty="0" err="1">
                <a:latin typeface="Cambria" pitchFamily="18" charset="0"/>
              </a:rPr>
              <a:t>này</a:t>
            </a:r>
            <a:r>
              <a:rPr lang="en-US" dirty="0">
                <a:latin typeface="Cambria" pitchFamily="18" charset="0"/>
              </a:rPr>
              <a:t> </a:t>
            </a:r>
            <a:r>
              <a:rPr lang="en-US" dirty="0" err="1">
                <a:latin typeface="Cambria" pitchFamily="18" charset="0"/>
              </a:rPr>
              <a:t>cao</a:t>
            </a:r>
            <a:r>
              <a:rPr lang="en-US" dirty="0">
                <a:latin typeface="Cambria" pitchFamily="18" charset="0"/>
              </a:rPr>
              <a:t> </a:t>
            </a:r>
            <a:r>
              <a:rPr lang="en-US" dirty="0" err="1">
                <a:latin typeface="Cambria" pitchFamily="18" charset="0"/>
              </a:rPr>
              <a:t>cỡ</a:t>
            </a:r>
            <a:r>
              <a:rPr lang="en-US" dirty="0">
                <a:latin typeface="Cambria" pitchFamily="18" charset="0"/>
              </a:rPr>
              <a:t> 150m  </a:t>
            </a:r>
            <a:r>
              <a:rPr lang="en-US" dirty="0" err="1">
                <a:latin typeface="Cambria" pitchFamily="18" charset="0"/>
              </a:rPr>
              <a:t>trên</a:t>
            </a:r>
            <a:r>
              <a:rPr lang="en-US" dirty="0">
                <a:latin typeface="Cambria" pitchFamily="18" charset="0"/>
              </a:rPr>
              <a:t> 13 </a:t>
            </a:r>
            <a:r>
              <a:rPr lang="en-US" dirty="0" err="1">
                <a:latin typeface="Cambria" pitchFamily="18" charset="0"/>
              </a:rPr>
              <a:t>hec</a:t>
            </a:r>
            <a:r>
              <a:rPr lang="en-US" dirty="0">
                <a:latin typeface="Cambria" pitchFamily="18" charset="0"/>
              </a:rPr>
              <a:t>-ta </a:t>
            </a:r>
            <a:r>
              <a:rPr lang="en-US" dirty="0" err="1">
                <a:latin typeface="Cambria" pitchFamily="18" charset="0"/>
              </a:rPr>
              <a:t>và</a:t>
            </a:r>
            <a:r>
              <a:rPr lang="en-US" dirty="0">
                <a:latin typeface="Cambria" pitchFamily="18" charset="0"/>
              </a:rPr>
              <a:t> </a:t>
            </a:r>
            <a:r>
              <a:rPr lang="en-US" dirty="0" err="1">
                <a:latin typeface="Cambria" pitchFamily="18" charset="0"/>
              </a:rPr>
              <a:t>nặng</a:t>
            </a:r>
            <a:r>
              <a:rPr lang="en-US" dirty="0">
                <a:latin typeface="Cambria" pitchFamily="18" charset="0"/>
              </a:rPr>
              <a:t> </a:t>
            </a:r>
            <a:r>
              <a:rPr lang="en-US" dirty="0" err="1">
                <a:latin typeface="Cambria" pitchFamily="18" charset="0"/>
              </a:rPr>
              <a:t>ít</a:t>
            </a:r>
            <a:r>
              <a:rPr lang="en-US" dirty="0">
                <a:latin typeface="Cambria" pitchFamily="18" charset="0"/>
              </a:rPr>
              <a:t> </a:t>
            </a:r>
            <a:r>
              <a:rPr lang="en-US" dirty="0" err="1">
                <a:latin typeface="Cambria" pitchFamily="18" charset="0"/>
              </a:rPr>
              <a:t>nhất</a:t>
            </a:r>
            <a:r>
              <a:rPr lang="en-US" dirty="0">
                <a:latin typeface="Cambria" pitchFamily="18" charset="0"/>
              </a:rPr>
              <a:t> 6,5 </a:t>
            </a:r>
            <a:r>
              <a:rPr lang="en-US" dirty="0" err="1">
                <a:latin typeface="Cambria" pitchFamily="18" charset="0"/>
              </a:rPr>
              <a:t>tỉ</a:t>
            </a:r>
            <a:r>
              <a:rPr lang="en-US" dirty="0">
                <a:latin typeface="Cambria" pitchFamily="18" charset="0"/>
              </a:rPr>
              <a:t> </a:t>
            </a:r>
            <a:r>
              <a:rPr lang="en-US" dirty="0" err="1">
                <a:latin typeface="Cambria" pitchFamily="18" charset="0"/>
              </a:rPr>
              <a:t>tấn</a:t>
            </a:r>
            <a:r>
              <a:rPr lang="en-US" dirty="0">
                <a:latin typeface="Cambria" pitchFamily="18" charset="0"/>
              </a:rPr>
              <a:t>. </a:t>
            </a:r>
          </a:p>
        </p:txBody>
      </p:sp>
    </p:spTree>
    <p:extLst>
      <p:ext uri="{BB962C8B-B14F-4D97-AF65-F5344CB8AC3E}">
        <p14:creationId xmlns:p14="http://schemas.microsoft.com/office/powerpoint/2010/main" val="416229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randombar(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barn(inHorizontal)">
                                      <p:cBhvr>
                                        <p:cTn id="12" dur="500"/>
                                        <p:tgtEl>
                                          <p:spTgt spid="24582"/>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24583"/>
                                        </p:tgtEl>
                                        <p:attrNameLst>
                                          <p:attrName>style.visibility</p:attrName>
                                        </p:attrNameLst>
                                      </p:cBhvr>
                                      <p:to>
                                        <p:strVal val="visible"/>
                                      </p:to>
                                    </p:set>
                                    <p:animEffect transition="in" filter="barn(inHorizontal)">
                                      <p:cBhvr>
                                        <p:cTn id="15"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yedney Opera hous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Syedney Opera hous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p:cNvSpPr>
            <a:spLocks noGrp="1" noChangeArrowheads="1"/>
          </p:cNvSpPr>
          <p:nvPr>
            <p:ph type="title"/>
          </p:nvPr>
        </p:nvSpPr>
        <p:spPr/>
        <p:txBody>
          <a:bodyPr/>
          <a:lstStyle/>
          <a:p>
            <a:endParaRPr lang="en-US"/>
          </a:p>
        </p:txBody>
      </p:sp>
      <p:sp>
        <p:nvSpPr>
          <p:cNvPr id="25605" name="Rectangle 5"/>
          <p:cNvSpPr>
            <a:spLocks noGrp="1" noChangeArrowheads="1"/>
          </p:cNvSpPr>
          <p:nvPr>
            <p:ph type="body" idx="1"/>
          </p:nvPr>
        </p:nvSpPr>
        <p:spPr>
          <a:xfrm>
            <a:off x="0" y="2438400"/>
            <a:ext cx="4572000" cy="3886200"/>
          </a:xfrm>
        </p:spPr>
        <p:txBody>
          <a:bodyPr/>
          <a:lstStyle/>
          <a:p>
            <a:pPr>
              <a:lnSpc>
                <a:spcPct val="90000"/>
              </a:lnSpc>
              <a:buFontTx/>
              <a:buNone/>
            </a:pPr>
            <a:r>
              <a:rPr lang="en-US" sz="1800"/>
              <a:t>	</a:t>
            </a:r>
            <a:endParaRPr lang="en-US" sz="2800"/>
          </a:p>
        </p:txBody>
      </p:sp>
      <p:pic>
        <p:nvPicPr>
          <p:cNvPr id="25606" name="Picture 6" descr="FIL14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Sydbey OPera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3962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5608" name="AutoShape 8"/>
          <p:cNvSpPr>
            <a:spLocks noChangeArrowheads="1"/>
          </p:cNvSpPr>
          <p:nvPr/>
        </p:nvSpPr>
        <p:spPr bwMode="auto">
          <a:xfrm flipH="1">
            <a:off x="4724400" y="0"/>
            <a:ext cx="4419600" cy="2514600"/>
          </a:xfrm>
          <a:prstGeom prst="wedgeRoundRectCallout">
            <a:avLst>
              <a:gd name="adj1" fmla="val 40620"/>
              <a:gd name="adj2" fmla="val 82574"/>
              <a:gd name="adj3" fmla="val 1666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80000"/>
              </a:lnSpc>
              <a:spcBef>
                <a:spcPct val="20000"/>
              </a:spcBef>
            </a:pPr>
            <a:r>
              <a:rPr lang="vi-VN" dirty="0">
                <a:latin typeface="Cambria" pitchFamily="18" charset="0"/>
              </a:rPr>
              <a:t>Nhà hát </a:t>
            </a:r>
            <a:r>
              <a:rPr lang="en-US" dirty="0">
                <a:latin typeface="Cambria" pitchFamily="18" charset="0"/>
              </a:rPr>
              <a:t>Op</a:t>
            </a:r>
            <a:r>
              <a:rPr lang="vi-VN" dirty="0">
                <a:latin typeface="Cambria" pitchFamily="18" charset="0"/>
              </a:rPr>
              <a:t>er</a:t>
            </a:r>
            <a:r>
              <a:rPr lang="en-US" dirty="0">
                <a:latin typeface="Cambria" pitchFamily="18" charset="0"/>
              </a:rPr>
              <a:t>a Sydney </a:t>
            </a:r>
            <a:r>
              <a:rPr lang="vi-VN" dirty="0">
                <a:latin typeface="Cambria" pitchFamily="18" charset="0"/>
              </a:rPr>
              <a:t>có kiến trúc độc đáo hình con sò hay những cánh buồm no gió ra khơi. Đây là công trình kiến trúc độc đáo của Sydney nói riêng và nước Úc nói chung, thu hút nhiều du khách đếm thăm.</a:t>
            </a:r>
            <a:r>
              <a:rPr lang="en-US" dirty="0">
                <a:latin typeface="Cambria" pitchFamily="18" charset="0"/>
              </a:rPr>
              <a:t> </a:t>
            </a:r>
            <a:r>
              <a:rPr lang="vi-VN" dirty="0">
                <a:latin typeface="Cambria" pitchFamily="18" charset="0"/>
              </a:rPr>
              <a:t>có 5 khu nhà hát, 5 studio tập diễn, 2 sảnh chính, 4 nhà hàng, sáu quán bar và một số cửa hàng lưu niệm</a:t>
            </a:r>
            <a:r>
              <a:rPr lang="en-US" dirty="0">
                <a:latin typeface="Cambria" pitchFamily="18" charset="0"/>
              </a:rPr>
              <a:t> </a:t>
            </a:r>
          </a:p>
          <a:p>
            <a:pPr algn="ctr"/>
            <a:endParaRPr lang="en-US" dirty="0"/>
          </a:p>
        </p:txBody>
      </p:sp>
    </p:spTree>
    <p:extLst>
      <p:ext uri="{BB962C8B-B14F-4D97-AF65-F5344CB8AC3E}">
        <p14:creationId xmlns:p14="http://schemas.microsoft.com/office/powerpoint/2010/main" val="3596333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ppt_w</p:attrName>
                                        </p:attrNameLst>
                                      </p:cBhvr>
                                      <p:tavLst>
                                        <p:tav tm="0">
                                          <p:val>
                                            <p:fltVal val="0"/>
                                          </p:val>
                                        </p:tav>
                                        <p:tav tm="100000">
                                          <p:val>
                                            <p:strVal val="#ppt_w"/>
                                          </p:val>
                                        </p:tav>
                                      </p:tavLst>
                                    </p:anim>
                                    <p:anim calcmode="lin" valueType="num">
                                      <p:cBhvr>
                                        <p:cTn id="8" dur="500" fill="hold"/>
                                        <p:tgtEl>
                                          <p:spTgt spid="25606"/>
                                        </p:tgtEl>
                                        <p:attrNameLst>
                                          <p:attrName>ppt_h</p:attrName>
                                        </p:attrNameLst>
                                      </p:cBhvr>
                                      <p:tavLst>
                                        <p:tav tm="0">
                                          <p:val>
                                            <p:fltVal val="0"/>
                                          </p:val>
                                        </p:tav>
                                        <p:tav tm="100000">
                                          <p:val>
                                            <p:strVal val="#ppt_h"/>
                                          </p:val>
                                        </p:tav>
                                      </p:tavLst>
                                    </p:anim>
                                    <p:animEffect transition="in" filter="fade">
                                      <p:cBhvr>
                                        <p:cTn id="9" dur="500"/>
                                        <p:tgtEl>
                                          <p:spTgt spid="256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25607"/>
                                        </p:tgtEl>
                                        <p:attrNameLst>
                                          <p:attrName>style.visibility</p:attrName>
                                        </p:attrNameLst>
                                      </p:cBhvr>
                                      <p:to>
                                        <p:strVal val="visible"/>
                                      </p:to>
                                    </p:set>
                                    <p:anim to="" calcmode="lin" valueType="num">
                                      <p:cBhvr>
                                        <p:cTn id="14" dur="1" fill="hold"/>
                                        <p:tgtEl>
                                          <p:spTgt spid="25607"/>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animEffect transition="in" filter="randombar(horizontal)">
                                      <p:cBhvr>
                                        <p:cTn id="19"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50px-Stonehenge_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7" name="AutoShape 3"/>
          <p:cNvSpPr>
            <a:spLocks noChangeArrowheads="1"/>
          </p:cNvSpPr>
          <p:nvPr/>
        </p:nvSpPr>
        <p:spPr bwMode="auto">
          <a:xfrm>
            <a:off x="4876800" y="3352800"/>
            <a:ext cx="4267200" cy="3505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p:txBody>
          <a:bodyPr/>
          <a:lstStyle/>
          <a:p>
            <a:endParaRPr lang="en-US"/>
          </a:p>
        </p:txBody>
      </p:sp>
      <p:sp>
        <p:nvSpPr>
          <p:cNvPr id="26629" name="Rectangle 5"/>
          <p:cNvSpPr>
            <a:spLocks noGrp="1" noChangeArrowheads="1"/>
          </p:cNvSpPr>
          <p:nvPr>
            <p:ph type="body" idx="1"/>
          </p:nvPr>
        </p:nvSpPr>
        <p:spPr>
          <a:xfrm>
            <a:off x="4648200" y="3505200"/>
            <a:ext cx="4495800" cy="2895600"/>
          </a:xfrm>
        </p:spPr>
        <p:txBody>
          <a:bodyPr/>
          <a:lstStyle/>
          <a:p>
            <a:pPr algn="just">
              <a:lnSpc>
                <a:spcPct val="80000"/>
              </a:lnSpc>
              <a:buFontTx/>
              <a:buNone/>
            </a:pPr>
            <a:r>
              <a:rPr lang="en-US" sz="1800" dirty="0"/>
              <a:t>	</a:t>
            </a:r>
            <a:r>
              <a:rPr lang="en-US" sz="1800" dirty="0" err="1">
                <a:latin typeface="Cambria" pitchFamily="18" charset="0"/>
              </a:rPr>
              <a:t>Quần</a:t>
            </a:r>
            <a:r>
              <a:rPr lang="en-US" sz="1800" dirty="0">
                <a:latin typeface="Cambria" pitchFamily="18" charset="0"/>
              </a:rPr>
              <a:t> </a:t>
            </a:r>
            <a:r>
              <a:rPr lang="en-US" sz="1800" dirty="0" err="1">
                <a:latin typeface="Cambria" pitchFamily="18" charset="0"/>
              </a:rPr>
              <a:t>thể</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tảng</a:t>
            </a:r>
            <a:r>
              <a:rPr lang="en-US" sz="1800" dirty="0">
                <a:latin typeface="Cambria" pitchFamily="18" charset="0"/>
              </a:rPr>
              <a:t> </a:t>
            </a:r>
            <a:r>
              <a:rPr lang="en-US" sz="1800" dirty="0" err="1">
                <a:latin typeface="Cambria" pitchFamily="18" charset="0"/>
              </a:rPr>
              <a:t>là</a:t>
            </a:r>
            <a:r>
              <a:rPr lang="en-US" sz="1800" dirty="0">
                <a:latin typeface="Cambria" pitchFamily="18" charset="0"/>
              </a:rPr>
              <a:t> </a:t>
            </a:r>
            <a:r>
              <a:rPr lang="en-US" sz="1800" dirty="0" err="1">
                <a:latin typeface="Cambria" pitchFamily="18" charset="0"/>
              </a:rPr>
              <a:t>một</a:t>
            </a:r>
            <a:r>
              <a:rPr lang="en-US" sz="1800" dirty="0">
                <a:latin typeface="Cambria" pitchFamily="18" charset="0"/>
              </a:rPr>
              <a:t> </a:t>
            </a:r>
            <a:r>
              <a:rPr lang="en-US" sz="1800" dirty="0" err="1">
                <a:latin typeface="Cambria" pitchFamily="18" charset="0"/>
              </a:rPr>
              <a:t>công</a:t>
            </a:r>
            <a:r>
              <a:rPr lang="en-US" sz="1800" dirty="0">
                <a:latin typeface="Cambria" pitchFamily="18" charset="0"/>
              </a:rPr>
              <a:t> </a:t>
            </a:r>
            <a:r>
              <a:rPr lang="en-US" sz="1800" dirty="0" err="1">
                <a:latin typeface="Cambria" pitchFamily="18" charset="0"/>
              </a:rPr>
              <a:t>trình</a:t>
            </a:r>
            <a:r>
              <a:rPr lang="en-US" sz="1800" dirty="0">
                <a:latin typeface="Cambria" pitchFamily="18" charset="0"/>
              </a:rPr>
              <a:t> </a:t>
            </a:r>
            <a:r>
              <a:rPr lang="en-US" sz="1800" dirty="0" err="1">
                <a:latin typeface="Cambria" pitchFamily="18" charset="0"/>
              </a:rPr>
              <a:t>bằng</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hùng</a:t>
            </a:r>
            <a:r>
              <a:rPr lang="en-US" sz="1800" dirty="0">
                <a:latin typeface="Cambria" pitchFamily="18" charset="0"/>
              </a:rPr>
              <a:t> </a:t>
            </a:r>
            <a:r>
              <a:rPr lang="en-US" sz="1800" dirty="0" err="1">
                <a:latin typeface="Cambria" pitchFamily="18" charset="0"/>
              </a:rPr>
              <a:t>vĩ</a:t>
            </a:r>
            <a:r>
              <a:rPr lang="en-US" sz="1800" dirty="0">
                <a:latin typeface="Cambria" pitchFamily="18" charset="0"/>
              </a:rPr>
              <a:t>, </a:t>
            </a:r>
            <a:r>
              <a:rPr lang="en-US" sz="1800" dirty="0" err="1">
                <a:latin typeface="Cambria" pitchFamily="18" charset="0"/>
              </a:rPr>
              <a:t>mang</a:t>
            </a:r>
            <a:r>
              <a:rPr lang="en-US" sz="1800" dirty="0">
                <a:latin typeface="Cambria" pitchFamily="18" charset="0"/>
              </a:rPr>
              <a:t> </a:t>
            </a:r>
            <a:r>
              <a:rPr lang="en-US" sz="1800" dirty="0" err="1">
                <a:latin typeface="Cambria" pitchFamily="18" charset="0"/>
              </a:rPr>
              <a:t>nhiều</a:t>
            </a:r>
            <a:r>
              <a:rPr lang="en-US" sz="1800" dirty="0">
                <a:latin typeface="Cambria" pitchFamily="18" charset="0"/>
              </a:rPr>
              <a:t> </a:t>
            </a:r>
            <a:r>
              <a:rPr lang="en-US" sz="1800" dirty="0" err="1">
                <a:latin typeface="Cambria" pitchFamily="18" charset="0"/>
              </a:rPr>
              <a:t>sắc</a:t>
            </a:r>
            <a:r>
              <a:rPr lang="en-US" sz="1800" dirty="0">
                <a:latin typeface="Cambria" pitchFamily="18" charset="0"/>
              </a:rPr>
              <a:t> </a:t>
            </a:r>
            <a:r>
              <a:rPr lang="en-US" sz="1800" dirty="0" err="1">
                <a:latin typeface="Cambria" pitchFamily="18" charset="0"/>
              </a:rPr>
              <a:t>màu</a:t>
            </a:r>
            <a:r>
              <a:rPr lang="en-US" sz="1800" dirty="0">
                <a:latin typeface="Cambria" pitchFamily="18" charset="0"/>
              </a:rPr>
              <a:t> </a:t>
            </a:r>
            <a:r>
              <a:rPr lang="en-US" sz="1800" dirty="0" err="1">
                <a:latin typeface="Cambria" pitchFamily="18" charset="0"/>
              </a:rPr>
              <a:t>huyền</a:t>
            </a:r>
            <a:r>
              <a:rPr lang="en-US" sz="1800" dirty="0">
                <a:latin typeface="Cambria" pitchFamily="18" charset="0"/>
              </a:rPr>
              <a:t> </a:t>
            </a:r>
            <a:r>
              <a:rPr lang="en-US" sz="1800" dirty="0" err="1">
                <a:latin typeface="Cambria" pitchFamily="18" charset="0"/>
              </a:rPr>
              <a:t>bí</a:t>
            </a:r>
            <a:r>
              <a:rPr lang="en-US" sz="1800" dirty="0">
                <a:latin typeface="Cambria" pitchFamily="18" charset="0"/>
              </a:rPr>
              <a:t> </a:t>
            </a:r>
            <a:r>
              <a:rPr lang="en-US" sz="1800" dirty="0" err="1">
                <a:latin typeface="Cambria" pitchFamily="18" charset="0"/>
              </a:rPr>
              <a:t>của</a:t>
            </a:r>
            <a:r>
              <a:rPr lang="en-US" sz="1800" dirty="0">
                <a:latin typeface="Cambria" pitchFamily="18" charset="0"/>
              </a:rPr>
              <a:t> </a:t>
            </a:r>
            <a:r>
              <a:rPr lang="en-US" sz="1800" dirty="0" err="1">
                <a:latin typeface="Cambria" pitchFamily="18" charset="0"/>
              </a:rPr>
              <a:t>thời</a:t>
            </a:r>
            <a:r>
              <a:rPr lang="en-US" sz="1800" dirty="0">
                <a:latin typeface="Cambria" pitchFamily="18" charset="0"/>
              </a:rPr>
              <a:t> </a:t>
            </a:r>
            <a:r>
              <a:rPr lang="en-US" sz="1800" dirty="0" err="1">
                <a:latin typeface="Cambria" pitchFamily="18" charset="0"/>
              </a:rPr>
              <a:t>kỳ</a:t>
            </a:r>
            <a:r>
              <a:rPr lang="en-US" sz="1800" dirty="0">
                <a:latin typeface="Cambria" pitchFamily="18" charset="0"/>
              </a:rPr>
              <a:t> </a:t>
            </a:r>
            <a:r>
              <a:rPr lang="en-US" sz="1800" dirty="0" err="1">
                <a:latin typeface="Cambria" pitchFamily="18" charset="0"/>
              </a:rPr>
              <a:t>đồ</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mới</a:t>
            </a:r>
            <a:r>
              <a:rPr lang="en-US" sz="1800" dirty="0">
                <a:latin typeface="Cambria" pitchFamily="18" charset="0"/>
              </a:rPr>
              <a:t> </a:t>
            </a:r>
            <a:r>
              <a:rPr lang="en-US" sz="1800" dirty="0" err="1">
                <a:latin typeface="Cambria" pitchFamily="18" charset="0"/>
              </a:rPr>
              <a:t>và</a:t>
            </a:r>
            <a:r>
              <a:rPr lang="en-US" sz="1800" dirty="0">
                <a:latin typeface="Cambria" pitchFamily="18" charset="0"/>
              </a:rPr>
              <a:t> </a:t>
            </a:r>
            <a:r>
              <a:rPr lang="en-US" sz="1800" dirty="0" err="1">
                <a:latin typeface="Cambria" pitchFamily="18" charset="0"/>
              </a:rPr>
              <a:t>thời</a:t>
            </a:r>
            <a:r>
              <a:rPr lang="en-US" sz="1800" dirty="0">
                <a:latin typeface="Cambria" pitchFamily="18" charset="0"/>
              </a:rPr>
              <a:t> </a:t>
            </a:r>
            <a:r>
              <a:rPr lang="en-US" sz="1800" dirty="0" err="1">
                <a:latin typeface="Cambria" pitchFamily="18" charset="0"/>
              </a:rPr>
              <a:t>kỳ</a:t>
            </a:r>
            <a:r>
              <a:rPr lang="en-US" sz="1800" dirty="0">
                <a:latin typeface="Cambria" pitchFamily="18" charset="0"/>
              </a:rPr>
              <a:t> </a:t>
            </a:r>
            <a:r>
              <a:rPr lang="en-US" sz="1800" dirty="0" err="1">
                <a:latin typeface="Cambria" pitchFamily="18" charset="0"/>
              </a:rPr>
              <a:t>đồ</a:t>
            </a:r>
            <a:r>
              <a:rPr lang="en-US" sz="1800" dirty="0">
                <a:latin typeface="Cambria" pitchFamily="18" charset="0"/>
              </a:rPr>
              <a:t> </a:t>
            </a:r>
            <a:r>
              <a:rPr lang="en-US" sz="1800" dirty="0" err="1">
                <a:latin typeface="Cambria" pitchFamily="18" charset="0"/>
              </a:rPr>
              <a:t>đồng</a:t>
            </a:r>
            <a:r>
              <a:rPr lang="en-US" sz="1800" dirty="0">
                <a:latin typeface="Cambria" pitchFamily="18" charset="0"/>
              </a:rPr>
              <a:t> ở  </a:t>
            </a:r>
            <a:r>
              <a:rPr lang="en-US" sz="1800" dirty="0" err="1">
                <a:latin typeface="Cambria" pitchFamily="18" charset="0"/>
              </a:rPr>
              <a:t>Vương</a:t>
            </a:r>
            <a:r>
              <a:rPr lang="en-US" sz="1800" dirty="0">
                <a:latin typeface="Cambria" pitchFamily="18" charset="0"/>
              </a:rPr>
              <a:t> </a:t>
            </a:r>
            <a:r>
              <a:rPr lang="en-US" sz="1800" dirty="0" err="1">
                <a:latin typeface="Cambria" pitchFamily="18" charset="0"/>
              </a:rPr>
              <a:t>quốc</a:t>
            </a:r>
            <a:r>
              <a:rPr lang="en-US" sz="1800" dirty="0">
                <a:latin typeface="Cambria" pitchFamily="18" charset="0"/>
              </a:rPr>
              <a:t> </a:t>
            </a:r>
            <a:r>
              <a:rPr lang="en-US" sz="1800" dirty="0" err="1">
                <a:latin typeface="Cambria" pitchFamily="18" charset="0"/>
              </a:rPr>
              <a:t>Anh</a:t>
            </a:r>
            <a:r>
              <a:rPr lang="en-US" sz="1800" dirty="0">
                <a:latin typeface="Cambria" pitchFamily="18" charset="0"/>
              </a:rPr>
              <a:t>. </a:t>
            </a:r>
            <a:r>
              <a:rPr lang="en-US" sz="1800" dirty="0" err="1">
                <a:latin typeface="Cambria" pitchFamily="18" charset="0"/>
              </a:rPr>
              <a:t>Là</a:t>
            </a:r>
            <a:r>
              <a:rPr lang="en-US" sz="1800" dirty="0">
                <a:latin typeface="Cambria" pitchFamily="18" charset="0"/>
              </a:rPr>
              <a:t>  </a:t>
            </a:r>
            <a:r>
              <a:rPr lang="en-US" sz="1800" dirty="0" err="1">
                <a:latin typeface="Cambria" pitchFamily="18" charset="0"/>
              </a:rPr>
              <a:t>một</a:t>
            </a:r>
            <a:r>
              <a:rPr lang="en-US" sz="1800" dirty="0">
                <a:latin typeface="Cambria" pitchFamily="18" charset="0"/>
              </a:rPr>
              <a:t> </a:t>
            </a:r>
            <a:r>
              <a:rPr lang="en-US" sz="1800" dirty="0" err="1">
                <a:latin typeface="Cambria" pitchFamily="18" charset="0"/>
              </a:rPr>
              <a:t>quần</a:t>
            </a:r>
            <a:r>
              <a:rPr lang="en-US" sz="1800" dirty="0">
                <a:latin typeface="Cambria" pitchFamily="18" charset="0"/>
              </a:rPr>
              <a:t> </a:t>
            </a:r>
            <a:r>
              <a:rPr lang="en-US" sz="1800" dirty="0" err="1">
                <a:latin typeface="Cambria" pitchFamily="18" charset="0"/>
              </a:rPr>
              <a:t>thể</a:t>
            </a:r>
            <a:r>
              <a:rPr lang="en-US" sz="1800" dirty="0">
                <a:latin typeface="Cambria" pitchFamily="18" charset="0"/>
              </a:rPr>
              <a:t> </a:t>
            </a:r>
            <a:r>
              <a:rPr lang="en-US" sz="1800" dirty="0" err="1">
                <a:latin typeface="Cambria" pitchFamily="18" charset="0"/>
              </a:rPr>
              <a:t>bao</a:t>
            </a:r>
            <a:r>
              <a:rPr lang="en-US" sz="1800" dirty="0">
                <a:latin typeface="Cambria" pitchFamily="18" charset="0"/>
              </a:rPr>
              <a:t> </a:t>
            </a:r>
            <a:r>
              <a:rPr lang="en-US" sz="1800" dirty="0" err="1">
                <a:latin typeface="Cambria" pitchFamily="18" charset="0"/>
              </a:rPr>
              <a:t>gồm</a:t>
            </a:r>
            <a:r>
              <a:rPr lang="en-US" sz="1800" dirty="0">
                <a:latin typeface="Cambria" pitchFamily="18" charset="0"/>
              </a:rPr>
              <a:t> </a:t>
            </a:r>
            <a:r>
              <a:rPr lang="en-US" sz="1800" dirty="0" err="1">
                <a:latin typeface="Cambria" pitchFamily="18" charset="0"/>
              </a:rPr>
              <a:t>những</a:t>
            </a:r>
            <a:r>
              <a:rPr lang="en-US" sz="1800" dirty="0">
                <a:latin typeface="Cambria" pitchFamily="18" charset="0"/>
              </a:rPr>
              <a:t> </a:t>
            </a:r>
            <a:r>
              <a:rPr lang="en-US" sz="1800" dirty="0" err="1">
                <a:latin typeface="Cambria" pitchFamily="18" charset="0"/>
              </a:rPr>
              <a:t>khối</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Khổng</a:t>
            </a:r>
            <a:r>
              <a:rPr lang="en-US" sz="1800" dirty="0">
                <a:latin typeface="Cambria" pitchFamily="18" charset="0"/>
              </a:rPr>
              <a:t> </a:t>
            </a:r>
            <a:r>
              <a:rPr lang="en-US" sz="1800" dirty="0" err="1">
                <a:latin typeface="Cambria" pitchFamily="18" charset="0"/>
              </a:rPr>
              <a:t>lồ</a:t>
            </a:r>
            <a:r>
              <a:rPr lang="en-US" sz="1800" dirty="0">
                <a:latin typeface="Cambria" pitchFamily="18" charset="0"/>
              </a:rPr>
              <a:t>, </a:t>
            </a:r>
            <a:r>
              <a:rPr lang="en-US" sz="1800" dirty="0" err="1">
                <a:latin typeface="Cambria" pitchFamily="18" charset="0"/>
              </a:rPr>
              <a:t>được</a:t>
            </a:r>
            <a:r>
              <a:rPr lang="en-US" sz="1800" dirty="0">
                <a:latin typeface="Cambria" pitchFamily="18" charset="0"/>
              </a:rPr>
              <a:t> </a:t>
            </a:r>
            <a:r>
              <a:rPr lang="en-US" sz="1800" dirty="0" err="1">
                <a:latin typeface="Cambria" pitchFamily="18" charset="0"/>
              </a:rPr>
              <a:t>sắp</a:t>
            </a:r>
            <a:r>
              <a:rPr lang="en-US" sz="1800" dirty="0">
                <a:latin typeface="Cambria" pitchFamily="18" charset="0"/>
              </a:rPr>
              <a:t> </a:t>
            </a:r>
            <a:r>
              <a:rPr lang="en-US" sz="1800" dirty="0" err="1">
                <a:latin typeface="Cambria" pitchFamily="18" charset="0"/>
              </a:rPr>
              <a:t>xếp</a:t>
            </a:r>
            <a:r>
              <a:rPr lang="en-US" sz="1800" dirty="0">
                <a:latin typeface="Cambria" pitchFamily="18" charset="0"/>
              </a:rPr>
              <a:t> </a:t>
            </a:r>
            <a:r>
              <a:rPr lang="en-US" sz="1800" dirty="0" err="1">
                <a:latin typeface="Cambria" pitchFamily="18" charset="0"/>
              </a:rPr>
              <a:t>theo</a:t>
            </a:r>
            <a:r>
              <a:rPr lang="en-US" sz="1800" dirty="0">
                <a:latin typeface="Cambria" pitchFamily="18" charset="0"/>
              </a:rPr>
              <a:t> </a:t>
            </a:r>
            <a:r>
              <a:rPr lang="en-US" sz="1800" dirty="0" err="1">
                <a:latin typeface="Cambria" pitchFamily="18" charset="0"/>
              </a:rPr>
              <a:t>thứ</a:t>
            </a:r>
            <a:r>
              <a:rPr lang="en-US" sz="1800" dirty="0">
                <a:latin typeface="Cambria" pitchFamily="18" charset="0"/>
              </a:rPr>
              <a:t> </a:t>
            </a:r>
            <a:r>
              <a:rPr lang="en-US" sz="1800" dirty="0" err="1">
                <a:latin typeface="Cambria" pitchFamily="18" charset="0"/>
              </a:rPr>
              <a:t>tự</a:t>
            </a:r>
            <a:r>
              <a:rPr lang="en-US" sz="1800" dirty="0">
                <a:latin typeface="Cambria" pitchFamily="18" charset="0"/>
              </a:rPr>
              <a:t> </a:t>
            </a:r>
            <a:r>
              <a:rPr lang="en-US" sz="1800" dirty="0" err="1">
                <a:latin typeface="Cambria" pitchFamily="18" charset="0"/>
              </a:rPr>
              <a:t>nhất</a:t>
            </a:r>
            <a:r>
              <a:rPr lang="en-US" sz="1800" dirty="0">
                <a:latin typeface="Cambria" pitchFamily="18" charset="0"/>
              </a:rPr>
              <a:t> </a:t>
            </a:r>
            <a:r>
              <a:rPr lang="en-US" sz="1800" dirty="0" err="1">
                <a:latin typeface="Cambria" pitchFamily="18" charset="0"/>
              </a:rPr>
              <a:t>định</a:t>
            </a:r>
            <a:r>
              <a:rPr lang="en-US" sz="1800" dirty="0">
                <a:latin typeface="Cambria" pitchFamily="18" charset="0"/>
              </a:rPr>
              <a:t> </a:t>
            </a:r>
            <a:r>
              <a:rPr lang="en-US" sz="1800" dirty="0" err="1">
                <a:latin typeface="Cambria" pitchFamily="18" charset="0"/>
              </a:rPr>
              <a:t>và</a:t>
            </a:r>
            <a:r>
              <a:rPr lang="en-US" sz="1800" dirty="0">
                <a:latin typeface="Cambria" pitchFamily="18" charset="0"/>
              </a:rPr>
              <a:t> </a:t>
            </a:r>
            <a:r>
              <a:rPr lang="en-US" sz="1800" dirty="0" err="1">
                <a:latin typeface="Cambria" pitchFamily="18" charset="0"/>
              </a:rPr>
              <a:t>cụ</a:t>
            </a:r>
            <a:r>
              <a:rPr lang="en-US" sz="1800" dirty="0">
                <a:latin typeface="Cambria" pitchFamily="18" charset="0"/>
              </a:rPr>
              <a:t> </a:t>
            </a:r>
            <a:r>
              <a:rPr lang="en-US" sz="1800" dirty="0" err="1">
                <a:latin typeface="Cambria" pitchFamily="18" charset="0"/>
              </a:rPr>
              <a:t>thể</a:t>
            </a:r>
            <a:r>
              <a:rPr lang="en-US" sz="1800" dirty="0">
                <a:latin typeface="Cambria" pitchFamily="18" charset="0"/>
              </a:rPr>
              <a:t>. </a:t>
            </a:r>
            <a:r>
              <a:rPr lang="en-US" sz="1800" dirty="0" err="1">
                <a:latin typeface="Cambria" pitchFamily="18" charset="0"/>
              </a:rPr>
              <a:t>Một</a:t>
            </a:r>
            <a:r>
              <a:rPr lang="en-US" sz="1800" dirty="0">
                <a:latin typeface="Cambria" pitchFamily="18" charset="0"/>
              </a:rPr>
              <a:t> </a:t>
            </a:r>
            <a:r>
              <a:rPr lang="en-US" sz="1800" dirty="0" err="1">
                <a:latin typeface="Cambria" pitchFamily="18" charset="0"/>
              </a:rPr>
              <a:t>số</a:t>
            </a:r>
            <a:r>
              <a:rPr lang="en-US" sz="1800" dirty="0">
                <a:latin typeface="Cambria" pitchFamily="18" charset="0"/>
              </a:rPr>
              <a:t> </a:t>
            </a:r>
            <a:r>
              <a:rPr lang="en-US" sz="1800" dirty="0" err="1">
                <a:latin typeface="Cambria" pitchFamily="18" charset="0"/>
              </a:rPr>
              <a:t>khối</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có</a:t>
            </a:r>
            <a:r>
              <a:rPr lang="en-US" sz="1800" dirty="0">
                <a:latin typeface="Cambria" pitchFamily="18" charset="0"/>
              </a:rPr>
              <a:t> </a:t>
            </a:r>
            <a:r>
              <a:rPr lang="en-US" sz="1800" dirty="0" err="1">
                <a:latin typeface="Cambria" pitchFamily="18" charset="0"/>
              </a:rPr>
              <a:t>trọng</a:t>
            </a:r>
            <a:r>
              <a:rPr lang="en-US" sz="1800" dirty="0">
                <a:latin typeface="Cambria" pitchFamily="18" charset="0"/>
              </a:rPr>
              <a:t> </a:t>
            </a:r>
            <a:r>
              <a:rPr lang="en-US" sz="1800" dirty="0" err="1">
                <a:latin typeface="Cambria" pitchFamily="18" charset="0"/>
              </a:rPr>
              <a:t>lượng</a:t>
            </a:r>
            <a:r>
              <a:rPr lang="en-US" sz="1800" dirty="0">
                <a:latin typeface="Cambria" pitchFamily="18" charset="0"/>
              </a:rPr>
              <a:t> </a:t>
            </a:r>
            <a:r>
              <a:rPr lang="en-US" sz="1800" dirty="0" err="1">
                <a:latin typeface="Cambria" pitchFamily="18" charset="0"/>
              </a:rPr>
              <a:t>lên</a:t>
            </a:r>
            <a:r>
              <a:rPr lang="en-US" sz="1800" dirty="0">
                <a:latin typeface="Cambria" pitchFamily="18" charset="0"/>
              </a:rPr>
              <a:t> </a:t>
            </a:r>
            <a:r>
              <a:rPr lang="en-US" sz="1800" dirty="0" err="1">
                <a:latin typeface="Cambria" pitchFamily="18" charset="0"/>
              </a:rPr>
              <a:t>đến</a:t>
            </a:r>
            <a:r>
              <a:rPr lang="en-US" sz="1800" dirty="0">
                <a:latin typeface="Cambria" pitchFamily="18" charset="0"/>
              </a:rPr>
              <a:t> 45 </a:t>
            </a:r>
            <a:r>
              <a:rPr lang="en-US" sz="1800" dirty="0" err="1">
                <a:latin typeface="Cambria" pitchFamily="18" charset="0"/>
              </a:rPr>
              <a:t>tấn</a:t>
            </a:r>
            <a:r>
              <a:rPr lang="en-US" sz="1800" dirty="0">
                <a:latin typeface="Cambria" pitchFamily="18" charset="0"/>
              </a:rPr>
              <a:t> </a:t>
            </a:r>
            <a:r>
              <a:rPr lang="en-US" sz="1800" dirty="0" err="1">
                <a:latin typeface="Cambria" pitchFamily="18" charset="0"/>
              </a:rPr>
              <a:t>và</a:t>
            </a:r>
            <a:r>
              <a:rPr lang="en-US" sz="1800" dirty="0">
                <a:latin typeface="Cambria" pitchFamily="18" charset="0"/>
              </a:rPr>
              <a:t> </a:t>
            </a:r>
            <a:r>
              <a:rPr lang="en-US" sz="1800" dirty="0" err="1">
                <a:latin typeface="Cambria" pitchFamily="18" charset="0"/>
              </a:rPr>
              <a:t>có</a:t>
            </a:r>
            <a:r>
              <a:rPr lang="en-US" sz="1800" dirty="0">
                <a:latin typeface="Cambria" pitchFamily="18" charset="0"/>
              </a:rPr>
              <a:t> </a:t>
            </a:r>
            <a:r>
              <a:rPr lang="en-US" sz="1800" dirty="0" err="1">
                <a:latin typeface="Cambria" pitchFamily="18" charset="0"/>
              </a:rPr>
              <a:t>hình</a:t>
            </a:r>
            <a:r>
              <a:rPr lang="en-US" sz="1800" dirty="0">
                <a:latin typeface="Cambria" pitchFamily="18" charset="0"/>
              </a:rPr>
              <a:t> </a:t>
            </a:r>
            <a:r>
              <a:rPr lang="en-US" sz="1800" dirty="0" err="1">
                <a:latin typeface="Cambria" pitchFamily="18" charset="0"/>
              </a:rPr>
              <a:t>dạng</a:t>
            </a:r>
            <a:r>
              <a:rPr lang="en-US" sz="1800" dirty="0">
                <a:latin typeface="Cambria" pitchFamily="18" charset="0"/>
              </a:rPr>
              <a:t> </a:t>
            </a:r>
            <a:r>
              <a:rPr lang="en-US" sz="1800" dirty="0" err="1">
                <a:latin typeface="Cambria" pitchFamily="18" charset="0"/>
              </a:rPr>
              <a:t>vô</a:t>
            </a:r>
            <a:r>
              <a:rPr lang="en-US" sz="1800" dirty="0">
                <a:latin typeface="Cambria" pitchFamily="18" charset="0"/>
              </a:rPr>
              <a:t> </a:t>
            </a:r>
            <a:r>
              <a:rPr lang="en-US" sz="1800" dirty="0" err="1">
                <a:latin typeface="Cambria" pitchFamily="18" charset="0"/>
              </a:rPr>
              <a:t>cùng</a:t>
            </a:r>
            <a:r>
              <a:rPr lang="en-US" sz="1800" dirty="0">
                <a:latin typeface="Cambria" pitchFamily="18" charset="0"/>
              </a:rPr>
              <a:t> </a:t>
            </a:r>
            <a:r>
              <a:rPr lang="en-US" sz="1800" dirty="0" err="1">
                <a:latin typeface="Cambria" pitchFamily="18" charset="0"/>
              </a:rPr>
              <a:t>bí</a:t>
            </a:r>
            <a:r>
              <a:rPr lang="en-US" sz="1800" dirty="0">
                <a:latin typeface="Cambria" pitchFamily="18" charset="0"/>
              </a:rPr>
              <a:t> </a:t>
            </a:r>
            <a:r>
              <a:rPr lang="en-US" sz="1800" dirty="0" err="1">
                <a:latin typeface="Cambria" pitchFamily="18" charset="0"/>
              </a:rPr>
              <a:t>hiểm</a:t>
            </a:r>
            <a:r>
              <a:rPr lang="en-US" sz="1800" dirty="0">
                <a:latin typeface="Cambria" pitchFamily="18" charset="0"/>
              </a:rPr>
              <a:t>. </a:t>
            </a:r>
            <a:r>
              <a:rPr lang="en-US" sz="1800" dirty="0" err="1">
                <a:latin typeface="Cambria" pitchFamily="18" charset="0"/>
              </a:rPr>
              <a:t>Toàn</a:t>
            </a:r>
            <a:r>
              <a:rPr lang="en-US" sz="1800" dirty="0">
                <a:latin typeface="Cambria" pitchFamily="18" charset="0"/>
              </a:rPr>
              <a:t> </a:t>
            </a:r>
            <a:r>
              <a:rPr lang="en-US" sz="1800" dirty="0" err="1">
                <a:latin typeface="Cambria" pitchFamily="18" charset="0"/>
              </a:rPr>
              <a:t>bộ</a:t>
            </a:r>
            <a:r>
              <a:rPr lang="en-US" sz="1800" dirty="0">
                <a:latin typeface="Cambria" pitchFamily="18" charset="0"/>
              </a:rPr>
              <a:t> </a:t>
            </a:r>
            <a:r>
              <a:rPr lang="en-US" sz="1800" dirty="0" err="1">
                <a:latin typeface="Cambria" pitchFamily="18" charset="0"/>
              </a:rPr>
              <a:t>công</a:t>
            </a:r>
            <a:r>
              <a:rPr lang="en-US" sz="1800" dirty="0">
                <a:latin typeface="Cambria" pitchFamily="18" charset="0"/>
              </a:rPr>
              <a:t> </a:t>
            </a:r>
            <a:r>
              <a:rPr lang="en-US" sz="1800" dirty="0" err="1">
                <a:latin typeface="Cambria" pitchFamily="18" charset="0"/>
              </a:rPr>
              <a:t>trình</a:t>
            </a:r>
            <a:r>
              <a:rPr lang="en-US" sz="1800" dirty="0">
                <a:latin typeface="Cambria" pitchFamily="18" charset="0"/>
              </a:rPr>
              <a:t> </a:t>
            </a:r>
            <a:r>
              <a:rPr lang="en-US" sz="1800" dirty="0" err="1">
                <a:latin typeface="Cambria" pitchFamily="18" charset="0"/>
              </a:rPr>
              <a:t>là</a:t>
            </a:r>
            <a:r>
              <a:rPr lang="en-US" sz="1800" dirty="0">
                <a:latin typeface="Cambria" pitchFamily="18" charset="0"/>
              </a:rPr>
              <a:t> </a:t>
            </a:r>
            <a:r>
              <a:rPr lang="en-US" sz="1800" dirty="0" err="1">
                <a:latin typeface="Cambria" pitchFamily="18" charset="0"/>
              </a:rPr>
              <a:t>một</a:t>
            </a:r>
            <a:r>
              <a:rPr lang="en-US" sz="1800" dirty="0">
                <a:latin typeface="Cambria" pitchFamily="18" charset="0"/>
              </a:rPr>
              <a:t> </a:t>
            </a:r>
            <a:r>
              <a:rPr lang="en-US" sz="1800" dirty="0" err="1">
                <a:latin typeface="Cambria" pitchFamily="18" charset="0"/>
              </a:rPr>
              <a:t>vòng</a:t>
            </a:r>
            <a:r>
              <a:rPr lang="en-US" sz="1800" dirty="0">
                <a:latin typeface="Cambria" pitchFamily="18" charset="0"/>
              </a:rPr>
              <a:t> </a:t>
            </a:r>
            <a:r>
              <a:rPr lang="en-US" sz="1800" dirty="0" err="1">
                <a:latin typeface="Cambria" pitchFamily="18" charset="0"/>
              </a:rPr>
              <a:t>tròn</a:t>
            </a:r>
            <a:r>
              <a:rPr lang="en-US" sz="1800" dirty="0">
                <a:latin typeface="Cambria" pitchFamily="18" charset="0"/>
              </a:rPr>
              <a:t> </a:t>
            </a:r>
            <a:r>
              <a:rPr lang="en-US" sz="1800" dirty="0" err="1">
                <a:latin typeface="Cambria" pitchFamily="18" charset="0"/>
              </a:rPr>
              <a:t>gồm</a:t>
            </a:r>
            <a:r>
              <a:rPr lang="en-US" sz="1800" dirty="0">
                <a:latin typeface="Cambria" pitchFamily="18" charset="0"/>
              </a:rPr>
              <a:t> 30 </a:t>
            </a:r>
            <a:r>
              <a:rPr lang="en-US" sz="1800" dirty="0" err="1">
                <a:latin typeface="Cambria" pitchFamily="18" charset="0"/>
              </a:rPr>
              <a:t>khối</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đứng</a:t>
            </a:r>
            <a:r>
              <a:rPr lang="en-US" sz="1800" dirty="0">
                <a:latin typeface="Cambria" pitchFamily="18" charset="0"/>
              </a:rPr>
              <a:t> </a:t>
            </a:r>
            <a:r>
              <a:rPr lang="en-US" sz="1800" dirty="0" err="1">
                <a:latin typeface="Cambria" pitchFamily="18" charset="0"/>
              </a:rPr>
              <a:t>thẳng</a:t>
            </a:r>
            <a:r>
              <a:rPr lang="en-US" sz="1800" dirty="0">
                <a:latin typeface="Cambria" pitchFamily="18" charset="0"/>
              </a:rPr>
              <a:t>, </a:t>
            </a:r>
            <a:r>
              <a:rPr lang="en-US" sz="1800" dirty="0" err="1">
                <a:latin typeface="Cambria" pitchFamily="18" charset="0"/>
              </a:rPr>
              <a:t>nối</a:t>
            </a:r>
            <a:r>
              <a:rPr lang="en-US" sz="1800" dirty="0">
                <a:latin typeface="Cambria" pitchFamily="18" charset="0"/>
              </a:rPr>
              <a:t> </a:t>
            </a:r>
            <a:r>
              <a:rPr lang="en-US" sz="1800" dirty="0" err="1">
                <a:latin typeface="Cambria" pitchFamily="18" charset="0"/>
              </a:rPr>
              <a:t>với</a:t>
            </a:r>
            <a:r>
              <a:rPr lang="en-US" sz="1800" dirty="0">
                <a:latin typeface="Cambria" pitchFamily="18" charset="0"/>
              </a:rPr>
              <a:t> </a:t>
            </a:r>
            <a:r>
              <a:rPr lang="en-US" sz="1800" dirty="0" err="1">
                <a:latin typeface="Cambria" pitchFamily="18" charset="0"/>
              </a:rPr>
              <a:t>nhau</a:t>
            </a:r>
            <a:r>
              <a:rPr lang="en-US" sz="1800" dirty="0">
                <a:latin typeface="Cambria" pitchFamily="18" charset="0"/>
              </a:rPr>
              <a:t> </a:t>
            </a:r>
            <a:r>
              <a:rPr lang="en-US" sz="1800" dirty="0" err="1">
                <a:latin typeface="Cambria" pitchFamily="18" charset="0"/>
              </a:rPr>
              <a:t>bằng</a:t>
            </a:r>
            <a:r>
              <a:rPr lang="en-US" sz="1800" dirty="0">
                <a:latin typeface="Cambria" pitchFamily="18" charset="0"/>
              </a:rPr>
              <a:t> </a:t>
            </a:r>
            <a:r>
              <a:rPr lang="en-US" sz="1800" dirty="0" err="1">
                <a:latin typeface="Cambria" pitchFamily="18" charset="0"/>
              </a:rPr>
              <a:t>những</a:t>
            </a:r>
            <a:r>
              <a:rPr lang="en-US" sz="1800" dirty="0">
                <a:latin typeface="Cambria" pitchFamily="18" charset="0"/>
              </a:rPr>
              <a:t> </a:t>
            </a:r>
            <a:r>
              <a:rPr lang="en-US" sz="1800" dirty="0" err="1">
                <a:latin typeface="Cambria" pitchFamily="18" charset="0"/>
              </a:rPr>
              <a:t>thanh</a:t>
            </a:r>
            <a:r>
              <a:rPr lang="en-US" sz="1800" dirty="0">
                <a:latin typeface="Cambria" pitchFamily="18" charset="0"/>
              </a:rPr>
              <a:t> </a:t>
            </a:r>
            <a:r>
              <a:rPr lang="en-US" sz="1800" dirty="0" err="1">
                <a:latin typeface="Cambria" pitchFamily="18" charset="0"/>
              </a:rPr>
              <a:t>đá</a:t>
            </a:r>
            <a:r>
              <a:rPr lang="en-US" sz="1800" dirty="0">
                <a:latin typeface="Cambria" pitchFamily="18" charset="0"/>
              </a:rPr>
              <a:t> </a:t>
            </a:r>
            <a:r>
              <a:rPr lang="en-US" sz="1800" dirty="0" err="1">
                <a:latin typeface="Cambria" pitchFamily="18" charset="0"/>
              </a:rPr>
              <a:t>nằm</a:t>
            </a:r>
            <a:r>
              <a:rPr lang="en-US" sz="1800" dirty="0">
                <a:latin typeface="Cambria" pitchFamily="18" charset="0"/>
              </a:rPr>
              <a:t> </a:t>
            </a:r>
            <a:r>
              <a:rPr lang="en-US" sz="1800" dirty="0" err="1">
                <a:latin typeface="Cambria" pitchFamily="18" charset="0"/>
              </a:rPr>
              <a:t>ngang</a:t>
            </a:r>
            <a:r>
              <a:rPr lang="en-US" sz="1800" dirty="0">
                <a:latin typeface="Cambria" pitchFamily="18" charset="0"/>
              </a:rPr>
              <a:t>. </a:t>
            </a:r>
          </a:p>
        </p:txBody>
      </p:sp>
      <p:pic>
        <p:nvPicPr>
          <p:cNvPr id="26630" name="Picture 6" descr="stonehen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19500" cy="399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608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randombar(horizontal)">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wedge">
                                      <p:cBhvr>
                                        <p:cTn id="12" dur="2000"/>
                                        <p:tgtEl>
                                          <p:spTgt spid="2662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6629">
                                            <p:txEl>
                                              <p:pRg st="0" end="0"/>
                                            </p:txEl>
                                          </p:spTgt>
                                        </p:tgtEl>
                                        <p:attrNameLst>
                                          <p:attrName>style.visibility</p:attrName>
                                        </p:attrNameLst>
                                      </p:cBhvr>
                                      <p:to>
                                        <p:strVal val="visible"/>
                                      </p:to>
                                    </p:set>
                                    <p:animEffect transition="in" filter="wedge">
                                      <p:cBhvr>
                                        <p:cTn id="15" dur="20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endParaRPr lang="en-US" dirty="0"/>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20040"/>
            <a:ext cx="4191000" cy="2788920"/>
          </a:xfrm>
          <a:prstGeom prst="rect">
            <a:avLst/>
          </a:prstGeom>
          <a:noFill/>
          <a:extLst>
            <a:ext uri="{909E8E84-426E-40DD-AFC4-6F175D3DCCD1}">
              <a14:hiddenFill xmlns:a14="http://schemas.microsoft.com/office/drawing/2010/main">
                <a:solidFill>
                  <a:srgbClr val="FFFFFF"/>
                </a:solidFill>
              </a14:hiddenFill>
            </a:ext>
          </a:extLst>
        </p:spPr>
      </p:pic>
      <p:sp>
        <p:nvSpPr>
          <p:cNvPr id="27655" name="AutoShape 7"/>
          <p:cNvSpPr>
            <a:spLocks noChangeArrowheads="1"/>
          </p:cNvSpPr>
          <p:nvPr/>
        </p:nvSpPr>
        <p:spPr bwMode="auto">
          <a:xfrm>
            <a:off x="4748484" y="-27994"/>
            <a:ext cx="4572000" cy="28956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just">
              <a:lnSpc>
                <a:spcPct val="80000"/>
              </a:lnSpc>
              <a:spcBef>
                <a:spcPct val="20000"/>
              </a:spcBef>
            </a:pPr>
            <a:r>
              <a:rPr lang="en-US" dirty="0" err="1">
                <a:latin typeface="Cambria" pitchFamily="18" charset="0"/>
              </a:rPr>
              <a:t>Cầu</a:t>
            </a:r>
            <a:r>
              <a:rPr lang="en-US" dirty="0">
                <a:latin typeface="Cambria" pitchFamily="18" charset="0"/>
              </a:rPr>
              <a:t> </a:t>
            </a:r>
            <a:r>
              <a:rPr lang="en-US" dirty="0" err="1">
                <a:latin typeface="Cambria" pitchFamily="18" charset="0"/>
              </a:rPr>
              <a:t>Cổng</a:t>
            </a:r>
            <a:r>
              <a:rPr lang="en-US" dirty="0">
                <a:latin typeface="Cambria" pitchFamily="18" charset="0"/>
              </a:rPr>
              <a:t> </a:t>
            </a:r>
            <a:r>
              <a:rPr lang="en-US" dirty="0" err="1">
                <a:latin typeface="Cambria" pitchFamily="18" charset="0"/>
              </a:rPr>
              <a:t>Vàng</a:t>
            </a:r>
            <a:r>
              <a:rPr lang="en-US" dirty="0">
                <a:latin typeface="Cambria" pitchFamily="18" charset="0"/>
              </a:rPr>
              <a:t> ở </a:t>
            </a:r>
            <a:r>
              <a:rPr lang="en-US" dirty="0" err="1">
                <a:latin typeface="Cambria" pitchFamily="18" charset="0"/>
              </a:rPr>
              <a:t>cửa</a:t>
            </a:r>
            <a:r>
              <a:rPr lang="en-US" dirty="0">
                <a:latin typeface="Cambria" pitchFamily="18" charset="0"/>
              </a:rPr>
              <a:t> </a:t>
            </a:r>
            <a:r>
              <a:rPr lang="en-US" dirty="0" err="1">
                <a:latin typeface="Cambria" pitchFamily="18" charset="0"/>
              </a:rPr>
              <a:t>vịnh</a:t>
            </a:r>
            <a:r>
              <a:rPr lang="en-US" dirty="0">
                <a:latin typeface="Cambria" pitchFamily="18" charset="0"/>
              </a:rPr>
              <a:t> </a:t>
            </a:r>
          </a:p>
          <a:p>
            <a:pPr marL="342900" indent="-342900" algn="just">
              <a:lnSpc>
                <a:spcPct val="80000"/>
              </a:lnSpc>
              <a:spcBef>
                <a:spcPct val="20000"/>
              </a:spcBef>
            </a:pPr>
            <a:r>
              <a:rPr lang="en-US" dirty="0">
                <a:latin typeface="Cambria" pitchFamily="18" charset="0"/>
              </a:rPr>
              <a:t>San Francisco, </a:t>
            </a:r>
            <a:r>
              <a:rPr lang="en-US" dirty="0" err="1">
                <a:latin typeface="Cambria" pitchFamily="18" charset="0"/>
              </a:rPr>
              <a:t>là</a:t>
            </a:r>
            <a:r>
              <a:rPr lang="en-US" dirty="0">
                <a:latin typeface="Cambria" pitchFamily="18" charset="0"/>
              </a:rPr>
              <a:t> </a:t>
            </a:r>
            <a:r>
              <a:rPr lang="en-US" dirty="0" err="1">
                <a:latin typeface="Cambria" pitchFamily="18" charset="0"/>
              </a:rPr>
              <a:t>cây</a:t>
            </a:r>
            <a:r>
              <a:rPr lang="en-US" dirty="0">
                <a:latin typeface="Cambria" pitchFamily="18" charset="0"/>
              </a:rPr>
              <a:t> </a:t>
            </a:r>
            <a:r>
              <a:rPr lang="en-US" dirty="0" err="1">
                <a:latin typeface="Cambria" pitchFamily="18" charset="0"/>
              </a:rPr>
              <a:t>cầu</a:t>
            </a:r>
            <a:endParaRPr lang="en-US" dirty="0">
              <a:latin typeface="Cambria" pitchFamily="18" charset="0"/>
            </a:endParaRPr>
          </a:p>
          <a:p>
            <a:pPr marL="342900" indent="-342900" algn="just">
              <a:lnSpc>
                <a:spcPct val="80000"/>
              </a:lnSpc>
              <a:spcBef>
                <a:spcPct val="20000"/>
              </a:spcBef>
            </a:pPr>
            <a:r>
              <a:rPr lang="en-US" dirty="0">
                <a:latin typeface="Cambria" pitchFamily="18" charset="0"/>
              </a:rPr>
              <a:t> </a:t>
            </a:r>
            <a:r>
              <a:rPr lang="en-US" dirty="0" err="1">
                <a:latin typeface="Cambria" pitchFamily="18" charset="0"/>
              </a:rPr>
              <a:t>đẹp</a:t>
            </a:r>
            <a:r>
              <a:rPr lang="en-US" dirty="0">
                <a:latin typeface="Cambria" pitchFamily="18" charset="0"/>
              </a:rPr>
              <a:t> </a:t>
            </a:r>
            <a:r>
              <a:rPr lang="en-US" dirty="0" err="1">
                <a:latin typeface="Cambria" pitchFamily="18" charset="0"/>
              </a:rPr>
              <a:t>nhất</a:t>
            </a:r>
            <a:r>
              <a:rPr lang="en-US" dirty="0">
                <a:latin typeface="Cambria" pitchFamily="18" charset="0"/>
              </a:rPr>
              <a:t> </a:t>
            </a:r>
            <a:r>
              <a:rPr lang="en-US" dirty="0" err="1">
                <a:latin typeface="Cambria" pitchFamily="18" charset="0"/>
              </a:rPr>
              <a:t>thế</a:t>
            </a:r>
            <a:r>
              <a:rPr lang="en-US" dirty="0">
                <a:latin typeface="Cambria" pitchFamily="18" charset="0"/>
              </a:rPr>
              <a:t> </a:t>
            </a:r>
            <a:r>
              <a:rPr lang="en-US" dirty="0" err="1">
                <a:latin typeface="Cambria" pitchFamily="18" charset="0"/>
              </a:rPr>
              <a:t>giới</a:t>
            </a:r>
            <a:r>
              <a:rPr lang="en-US" dirty="0">
                <a:latin typeface="Cambria" pitchFamily="18" charset="0"/>
              </a:rPr>
              <a:t> </a:t>
            </a:r>
            <a:r>
              <a:rPr lang="en-US" dirty="0" err="1">
                <a:latin typeface="Cambria" pitchFamily="18" charset="0"/>
              </a:rPr>
              <a:t>và</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được</a:t>
            </a:r>
            <a:r>
              <a:rPr lang="en-US" dirty="0">
                <a:latin typeface="Cambria" pitchFamily="18" charset="0"/>
              </a:rPr>
              <a:t> </a:t>
            </a:r>
            <a:r>
              <a:rPr lang="en-US" dirty="0" err="1">
                <a:latin typeface="Cambria" pitchFamily="18" charset="0"/>
              </a:rPr>
              <a:t>khai</a:t>
            </a:r>
            <a:r>
              <a:rPr lang="en-US" dirty="0">
                <a:latin typeface="Cambria" pitchFamily="18" charset="0"/>
              </a:rPr>
              <a:t> </a:t>
            </a:r>
            <a:r>
              <a:rPr lang="en-US" dirty="0" err="1">
                <a:latin typeface="Cambria" pitchFamily="18" charset="0"/>
              </a:rPr>
              <a:t>trương</a:t>
            </a:r>
            <a:r>
              <a:rPr lang="en-US" dirty="0">
                <a:latin typeface="Cambria" pitchFamily="18" charset="0"/>
              </a:rPr>
              <a:t> </a:t>
            </a:r>
            <a:r>
              <a:rPr lang="en-US" dirty="0" err="1">
                <a:latin typeface="Cambria" pitchFamily="18" charset="0"/>
              </a:rPr>
              <a:t>hồi</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tháng</a:t>
            </a:r>
            <a:r>
              <a:rPr lang="en-US" dirty="0">
                <a:latin typeface="Cambria" pitchFamily="18" charset="0"/>
              </a:rPr>
              <a:t> 5-1937  </a:t>
            </a:r>
          </a:p>
          <a:p>
            <a:pPr marL="342900" indent="-342900" algn="just">
              <a:lnSpc>
                <a:spcPct val="80000"/>
              </a:lnSpc>
              <a:spcBef>
                <a:spcPct val="20000"/>
              </a:spcBef>
            </a:pPr>
            <a:r>
              <a:rPr lang="en-US" dirty="0" err="1">
                <a:latin typeface="Cambria" pitchFamily="18" charset="0"/>
              </a:rPr>
              <a:t>Với</a:t>
            </a:r>
            <a:r>
              <a:rPr lang="en-US" dirty="0">
                <a:latin typeface="Cambria" pitchFamily="18" charset="0"/>
              </a:rPr>
              <a:t> </a:t>
            </a:r>
            <a:r>
              <a:rPr lang="en-US" dirty="0" err="1">
                <a:latin typeface="Cambria" pitchFamily="18" charset="0"/>
              </a:rPr>
              <a:t>chiều</a:t>
            </a:r>
            <a:r>
              <a:rPr lang="en-US" dirty="0">
                <a:latin typeface="Cambria" pitchFamily="18" charset="0"/>
              </a:rPr>
              <a:t> </a:t>
            </a:r>
            <a:r>
              <a:rPr lang="en-US" dirty="0" err="1">
                <a:latin typeface="Cambria" pitchFamily="18" charset="0"/>
              </a:rPr>
              <a:t>dài</a:t>
            </a:r>
            <a:r>
              <a:rPr lang="en-US" dirty="0">
                <a:latin typeface="Cambria" pitchFamily="18" charset="0"/>
              </a:rPr>
              <a:t> 2,73km </a:t>
            </a:r>
            <a:r>
              <a:rPr lang="en-US" dirty="0" err="1">
                <a:latin typeface="Cambria" pitchFamily="18" charset="0"/>
              </a:rPr>
              <a:t>và</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đỉnh</a:t>
            </a:r>
            <a:r>
              <a:rPr lang="en-US" dirty="0">
                <a:latin typeface="Cambria" pitchFamily="18" charset="0"/>
              </a:rPr>
              <a:t> </a:t>
            </a:r>
            <a:r>
              <a:rPr lang="en-US" dirty="0" err="1">
                <a:latin typeface="Cambria" pitchFamily="18" charset="0"/>
              </a:rPr>
              <a:t>tháp</a:t>
            </a:r>
            <a:r>
              <a:rPr lang="en-US" dirty="0">
                <a:latin typeface="Cambria" pitchFamily="18" charset="0"/>
              </a:rPr>
              <a:t> </a:t>
            </a:r>
            <a:r>
              <a:rPr lang="en-US" dirty="0" err="1">
                <a:latin typeface="Cambria" pitchFamily="18" charset="0"/>
              </a:rPr>
              <a:t>treo</a:t>
            </a:r>
            <a:r>
              <a:rPr lang="en-US" dirty="0">
                <a:latin typeface="Cambria" pitchFamily="18" charset="0"/>
              </a:rPr>
              <a:t> </a:t>
            </a:r>
            <a:r>
              <a:rPr lang="en-US" dirty="0" err="1">
                <a:latin typeface="Cambria" pitchFamily="18" charset="0"/>
              </a:rPr>
              <a:t>cáp</a:t>
            </a:r>
            <a:r>
              <a:rPr lang="en-US" dirty="0">
                <a:latin typeface="Cambria" pitchFamily="18" charset="0"/>
              </a:rPr>
              <a:t> </a:t>
            </a:r>
            <a:r>
              <a:rPr lang="en-US" dirty="0" err="1">
                <a:latin typeface="Cambria" pitchFamily="18" charset="0"/>
              </a:rPr>
              <a:t>vươn</a:t>
            </a:r>
            <a:r>
              <a:rPr lang="en-US" dirty="0">
                <a:latin typeface="Cambria" pitchFamily="18" charset="0"/>
              </a:rPr>
              <a:t> </a:t>
            </a:r>
          </a:p>
          <a:p>
            <a:pPr marL="342900" indent="-342900" algn="just">
              <a:lnSpc>
                <a:spcPct val="80000"/>
              </a:lnSpc>
              <a:spcBef>
                <a:spcPct val="20000"/>
              </a:spcBef>
            </a:pPr>
            <a:r>
              <a:rPr lang="en-US" dirty="0" err="1">
                <a:latin typeface="Cambria" pitchFamily="18" charset="0"/>
              </a:rPr>
              <a:t>cao</a:t>
            </a:r>
            <a:r>
              <a:rPr lang="en-US" dirty="0">
                <a:latin typeface="Cambria" pitchFamily="18" charset="0"/>
              </a:rPr>
              <a:t> 235m.   </a:t>
            </a:r>
          </a:p>
        </p:txBody>
      </p:sp>
      <p:pic>
        <p:nvPicPr>
          <p:cNvPr id="27654" name="Picture 6" descr="sanfransico">
            <a:hlinkClick r:id="" action="ppaction://noaction" highlightClick="1">
              <a:snd r:embed="rId3" name="PART2.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191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1451" y="2785072"/>
            <a:ext cx="6119033" cy="4071938"/>
          </a:xfrm>
          <a:prstGeom prst="rect">
            <a:avLst/>
          </a:prstGeom>
        </p:spPr>
      </p:pic>
    </p:spTree>
    <p:extLst>
      <p:ext uri="{BB962C8B-B14F-4D97-AF65-F5344CB8AC3E}">
        <p14:creationId xmlns:p14="http://schemas.microsoft.com/office/powerpoint/2010/main" val="2795851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0-#ppt_w/2"/>
                                          </p:val>
                                        </p:tav>
                                        <p:tav tm="100000">
                                          <p:val>
                                            <p:strVal val="#ppt_x"/>
                                          </p:val>
                                        </p:tav>
                                      </p:tavLst>
                                    </p:anim>
                                    <p:anim calcmode="lin" valueType="num">
                                      <p:cBhvr additive="base">
                                        <p:cTn id="8"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p:cTn id="13" dur="500" fill="hold"/>
                                        <p:tgtEl>
                                          <p:spTgt spid="27653"/>
                                        </p:tgtEl>
                                        <p:attrNameLst>
                                          <p:attrName>ppt_w</p:attrName>
                                        </p:attrNameLst>
                                      </p:cBhvr>
                                      <p:tavLst>
                                        <p:tav tm="0">
                                          <p:val>
                                            <p:fltVal val="0"/>
                                          </p:val>
                                        </p:tav>
                                        <p:tav tm="100000">
                                          <p:val>
                                            <p:strVal val="#ppt_w"/>
                                          </p:val>
                                        </p:tav>
                                      </p:tavLst>
                                    </p:anim>
                                    <p:anim calcmode="lin" valueType="num">
                                      <p:cBhvr>
                                        <p:cTn id="14" dur="500" fill="hold"/>
                                        <p:tgtEl>
                                          <p:spTgt spid="27653"/>
                                        </p:tgtEl>
                                        <p:attrNameLst>
                                          <p:attrName>ppt_h</p:attrName>
                                        </p:attrNameLst>
                                      </p:cBhvr>
                                      <p:tavLst>
                                        <p:tav tm="0">
                                          <p:val>
                                            <p:fltVal val="0"/>
                                          </p:val>
                                        </p:tav>
                                        <p:tav tm="100000">
                                          <p:val>
                                            <p:strVal val="#ppt_h"/>
                                          </p:val>
                                        </p:tav>
                                      </p:tavLst>
                                    </p:anim>
                                    <p:animEffect transition="in" filter="fade">
                                      <p:cBhvr>
                                        <p:cTn id="15" dur="500"/>
                                        <p:tgtEl>
                                          <p:spTgt spid="2765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655"/>
                                        </p:tgtEl>
                                        <p:attrNameLst>
                                          <p:attrName>style.visibility</p:attrName>
                                        </p:attrNameLst>
                                      </p:cBhvr>
                                      <p:to>
                                        <p:strVal val="visible"/>
                                      </p:to>
                                    </p:set>
                                    <p:animEffect transition="in" filter="randombar(horizontal)">
                                      <p:cBhvr>
                                        <p:cTn id="20" dur="500"/>
                                        <p:tgtEl>
                                          <p:spTgt spid="2765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55" y="1569082"/>
            <a:ext cx="8963913" cy="5288918"/>
          </a:xfrm>
        </p:spPr>
      </p:pic>
      <p:sp>
        <p:nvSpPr>
          <p:cNvPr id="28677" name="AutoShape 5"/>
          <p:cNvSpPr>
            <a:spLocks noChangeArrowheads="1"/>
          </p:cNvSpPr>
          <p:nvPr/>
        </p:nvSpPr>
        <p:spPr bwMode="auto">
          <a:xfrm>
            <a:off x="4876800" y="0"/>
            <a:ext cx="4267200" cy="2362200"/>
          </a:xfrm>
          <a:prstGeom prst="wedgeRoundRectCallout">
            <a:avLst>
              <a:gd name="adj1" fmla="val -33037"/>
              <a:gd name="adj2" fmla="val 60000"/>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marL="342900" indent="-342900" algn="just">
              <a:lnSpc>
                <a:spcPct val="80000"/>
              </a:lnSpc>
              <a:spcBef>
                <a:spcPct val="20000"/>
              </a:spcBef>
            </a:pPr>
            <a:r>
              <a:rPr lang="en-US" dirty="0" err="1">
                <a:latin typeface="Cambria" pitchFamily="18" charset="0"/>
              </a:rPr>
              <a:t>Vạn</a:t>
            </a:r>
            <a:r>
              <a:rPr lang="en-US" dirty="0">
                <a:latin typeface="Cambria" pitchFamily="18" charset="0"/>
              </a:rPr>
              <a:t> </a:t>
            </a:r>
            <a:r>
              <a:rPr lang="en-US" dirty="0" err="1">
                <a:latin typeface="Cambria" pitchFamily="18" charset="0"/>
              </a:rPr>
              <a:t>Lý</a:t>
            </a:r>
            <a:r>
              <a:rPr lang="en-US" dirty="0">
                <a:latin typeface="Cambria" pitchFamily="18" charset="0"/>
              </a:rPr>
              <a:t> </a:t>
            </a:r>
            <a:r>
              <a:rPr lang="en-US" dirty="0" err="1">
                <a:latin typeface="Cambria" pitchFamily="18" charset="0"/>
              </a:rPr>
              <a:t>Trường</a:t>
            </a:r>
            <a:r>
              <a:rPr lang="en-US" dirty="0">
                <a:latin typeface="Cambria" pitchFamily="18" charset="0"/>
              </a:rPr>
              <a:t> </a:t>
            </a:r>
            <a:r>
              <a:rPr lang="en-US" dirty="0" err="1">
                <a:latin typeface="Cambria" pitchFamily="18" charset="0"/>
              </a:rPr>
              <a:t>Thành</a:t>
            </a:r>
            <a:r>
              <a:rPr lang="en-US" dirty="0">
                <a:latin typeface="Cambria" pitchFamily="18" charset="0"/>
              </a:rPr>
              <a:t> </a:t>
            </a:r>
            <a:r>
              <a:rPr lang="en-US" dirty="0" err="1">
                <a:latin typeface="Cambria" pitchFamily="18" charset="0"/>
              </a:rPr>
              <a:t>là</a:t>
            </a:r>
            <a:r>
              <a:rPr lang="en-US" dirty="0">
                <a:latin typeface="Cambria" pitchFamily="18" charset="0"/>
              </a:rPr>
              <a:t> </a:t>
            </a:r>
            <a:r>
              <a:rPr lang="en-US" dirty="0" err="1">
                <a:latin typeface="Cambria" pitchFamily="18" charset="0"/>
              </a:rPr>
              <a:t>tường</a:t>
            </a:r>
            <a:r>
              <a:rPr lang="en-US" dirty="0">
                <a:latin typeface="Cambria" pitchFamily="18" charset="0"/>
              </a:rPr>
              <a:t> </a:t>
            </a:r>
            <a:r>
              <a:rPr lang="en-US" dirty="0" err="1">
                <a:latin typeface="Cambria" pitchFamily="18" charset="0"/>
              </a:rPr>
              <a:t>thành</a:t>
            </a:r>
            <a:r>
              <a:rPr lang="en-US" dirty="0">
                <a:latin typeface="Cambria" pitchFamily="18" charset="0"/>
              </a:rPr>
              <a:t> </a:t>
            </a:r>
            <a:r>
              <a:rPr lang="en-US" dirty="0" err="1">
                <a:latin typeface="Cambria" pitchFamily="18" charset="0"/>
              </a:rPr>
              <a:t>mang</a:t>
            </a:r>
            <a:r>
              <a:rPr lang="en-US" dirty="0">
                <a:latin typeface="Cambria" pitchFamily="18" charset="0"/>
              </a:rPr>
              <a:t> </a:t>
            </a:r>
            <a:r>
              <a:rPr lang="en-US" dirty="0" err="1">
                <a:latin typeface="Cambria" pitchFamily="18" charset="0"/>
              </a:rPr>
              <a:t>tính</a:t>
            </a:r>
            <a:r>
              <a:rPr lang="en-US" dirty="0">
                <a:latin typeface="Cambria" pitchFamily="18" charset="0"/>
              </a:rPr>
              <a:t> </a:t>
            </a:r>
            <a:r>
              <a:rPr lang="en-US" dirty="0" err="1">
                <a:latin typeface="Cambria" pitchFamily="18" charset="0"/>
              </a:rPr>
              <a:t>phòng</a:t>
            </a:r>
            <a:r>
              <a:rPr lang="en-US" dirty="0">
                <a:latin typeface="Cambria" pitchFamily="18" charset="0"/>
              </a:rPr>
              <a:t> </a:t>
            </a:r>
            <a:r>
              <a:rPr lang="en-US" dirty="0" err="1">
                <a:latin typeface="Cambria" pitchFamily="18" charset="0"/>
              </a:rPr>
              <a:t>thủ</a:t>
            </a:r>
            <a:r>
              <a:rPr lang="en-US" dirty="0">
                <a:latin typeface="Cambria" pitchFamily="18" charset="0"/>
              </a:rPr>
              <a:t> </a:t>
            </a:r>
            <a:r>
              <a:rPr lang="en-US" dirty="0" err="1">
                <a:latin typeface="Cambria" pitchFamily="18" charset="0"/>
              </a:rPr>
              <a:t>biên</a:t>
            </a:r>
            <a:r>
              <a:rPr lang="en-US" dirty="0">
                <a:latin typeface="Cambria" pitchFamily="18" charset="0"/>
              </a:rPr>
              <a:t> </a:t>
            </a:r>
            <a:r>
              <a:rPr lang="en-US" dirty="0" err="1">
                <a:latin typeface="Cambria" pitchFamily="18" charset="0"/>
              </a:rPr>
              <a:t>giới</a:t>
            </a:r>
            <a:r>
              <a:rPr lang="en-US" dirty="0">
                <a:latin typeface="Cambria" pitchFamily="18" charset="0"/>
              </a:rPr>
              <a:t> </a:t>
            </a:r>
            <a:r>
              <a:rPr lang="en-US" dirty="0" err="1">
                <a:latin typeface="Cambria" pitchFamily="18" charset="0"/>
              </a:rPr>
              <a:t>phía</a:t>
            </a:r>
            <a:r>
              <a:rPr lang="en-US" dirty="0">
                <a:latin typeface="Cambria" pitchFamily="18" charset="0"/>
              </a:rPr>
              <a:t> </a:t>
            </a:r>
            <a:r>
              <a:rPr lang="en-US" dirty="0" err="1">
                <a:latin typeface="Cambria" pitchFamily="18" charset="0"/>
              </a:rPr>
              <a:t>Bắc</a:t>
            </a:r>
            <a:r>
              <a:rPr lang="en-US" dirty="0">
                <a:latin typeface="Cambria" pitchFamily="18" charset="0"/>
              </a:rPr>
              <a:t> </a:t>
            </a:r>
            <a:r>
              <a:rPr lang="en-US" dirty="0" err="1">
                <a:latin typeface="Cambria" pitchFamily="18" charset="0"/>
              </a:rPr>
              <a:t>của</a:t>
            </a:r>
            <a:r>
              <a:rPr lang="en-US" dirty="0">
                <a:latin typeface="Cambria" pitchFamily="18" charset="0"/>
              </a:rPr>
              <a:t> </a:t>
            </a:r>
            <a:r>
              <a:rPr lang="en-US" dirty="0" err="1">
                <a:latin typeface="Cambria" pitchFamily="18" charset="0"/>
              </a:rPr>
              <a:t>Trung</a:t>
            </a:r>
            <a:r>
              <a:rPr lang="en-US" dirty="0">
                <a:latin typeface="Cambria" pitchFamily="18" charset="0"/>
              </a:rPr>
              <a:t> </a:t>
            </a:r>
            <a:r>
              <a:rPr lang="en-US" dirty="0" err="1">
                <a:latin typeface="Cambria" pitchFamily="18" charset="0"/>
              </a:rPr>
              <a:t>Quốc</a:t>
            </a:r>
            <a:r>
              <a:rPr lang="en-US" dirty="0">
                <a:latin typeface="Cambria" pitchFamily="18" charset="0"/>
              </a:rPr>
              <a:t> </a:t>
            </a:r>
            <a:r>
              <a:rPr lang="en-US" dirty="0" err="1">
                <a:latin typeface="Cambria" pitchFamily="18" charset="0"/>
              </a:rPr>
              <a:t>để</a:t>
            </a:r>
            <a:r>
              <a:rPr lang="en-US" dirty="0">
                <a:latin typeface="Cambria" pitchFamily="18" charset="0"/>
              </a:rPr>
              <a:t> </a:t>
            </a:r>
            <a:r>
              <a:rPr lang="en-US" dirty="0" err="1">
                <a:latin typeface="Cambria" pitchFamily="18" charset="0"/>
              </a:rPr>
              <a:t>trámh</a:t>
            </a:r>
            <a:r>
              <a:rPr lang="en-US" dirty="0">
                <a:latin typeface="Cambria" pitchFamily="18" charset="0"/>
              </a:rPr>
              <a:t> </a:t>
            </a:r>
            <a:r>
              <a:rPr lang="en-US" dirty="0" err="1">
                <a:latin typeface="Cambria" pitchFamily="18" charset="0"/>
              </a:rPr>
              <a:t>sự</a:t>
            </a:r>
            <a:r>
              <a:rPr lang="en-US" dirty="0">
                <a:latin typeface="Cambria" pitchFamily="18" charset="0"/>
              </a:rPr>
              <a:t> di </a:t>
            </a:r>
            <a:r>
              <a:rPr lang="en-US" dirty="0" err="1">
                <a:latin typeface="Cambria" pitchFamily="18" charset="0"/>
              </a:rPr>
              <a:t>cư</a:t>
            </a:r>
            <a:r>
              <a:rPr lang="en-US" dirty="0">
                <a:latin typeface="Cambria" pitchFamily="18" charset="0"/>
              </a:rPr>
              <a:t> </a:t>
            </a:r>
            <a:r>
              <a:rPr lang="en-US" dirty="0" err="1">
                <a:latin typeface="Cambria" pitchFamily="18" charset="0"/>
              </a:rPr>
              <a:t>của</a:t>
            </a:r>
            <a:r>
              <a:rPr lang="en-US" dirty="0">
                <a:latin typeface="Cambria" pitchFamily="18" charset="0"/>
              </a:rPr>
              <a:t> </a:t>
            </a:r>
            <a:r>
              <a:rPr lang="en-US" dirty="0" err="1">
                <a:latin typeface="Cambria" pitchFamily="18" charset="0"/>
              </a:rPr>
              <a:t>người</a:t>
            </a:r>
            <a:r>
              <a:rPr lang="en-US" dirty="0">
                <a:latin typeface="Cambria" pitchFamily="18" charset="0"/>
              </a:rPr>
              <a:t> </a:t>
            </a:r>
            <a:r>
              <a:rPr lang="en-US" dirty="0" err="1">
                <a:latin typeface="Cambria" pitchFamily="18" charset="0"/>
              </a:rPr>
              <a:t>Mông</a:t>
            </a:r>
            <a:r>
              <a:rPr lang="en-US" dirty="0">
                <a:latin typeface="Cambria" pitchFamily="18" charset="0"/>
              </a:rPr>
              <a:t> </a:t>
            </a:r>
            <a:r>
              <a:rPr lang="en-US" dirty="0" err="1">
                <a:latin typeface="Cambria" pitchFamily="18" charset="0"/>
              </a:rPr>
              <a:t>Cổ</a:t>
            </a:r>
            <a:r>
              <a:rPr lang="en-US" dirty="0">
                <a:latin typeface="Cambria" pitchFamily="18" charset="0"/>
              </a:rPr>
              <a:t> </a:t>
            </a:r>
            <a:r>
              <a:rPr lang="en-US" dirty="0" err="1">
                <a:latin typeface="Cambria" pitchFamily="18" charset="0"/>
              </a:rPr>
              <a:t>và</a:t>
            </a:r>
            <a:r>
              <a:rPr lang="en-US" dirty="0">
                <a:latin typeface="Cambria" pitchFamily="18" charset="0"/>
              </a:rPr>
              <a:t> </a:t>
            </a:r>
            <a:r>
              <a:rPr lang="en-US" dirty="0" err="1">
                <a:latin typeface="Cambria" pitchFamily="18" charset="0"/>
              </a:rPr>
              <a:t>người</a:t>
            </a:r>
            <a:r>
              <a:rPr lang="en-US" dirty="0">
                <a:latin typeface="Cambria" pitchFamily="18" charset="0"/>
              </a:rPr>
              <a:t> </a:t>
            </a:r>
            <a:r>
              <a:rPr lang="en-US" dirty="0" err="1">
                <a:latin typeface="Cambria" pitchFamily="18" charset="0"/>
              </a:rPr>
              <a:t>Thổ</a:t>
            </a:r>
            <a:r>
              <a:rPr lang="en-US" dirty="0">
                <a:latin typeface="Cambria" pitchFamily="18" charset="0"/>
              </a:rPr>
              <a:t> </a:t>
            </a:r>
            <a:r>
              <a:rPr lang="en-US" dirty="0" err="1">
                <a:latin typeface="Cambria" pitchFamily="18" charset="0"/>
              </a:rPr>
              <a:t>Nhĩ</a:t>
            </a:r>
            <a:r>
              <a:rPr lang="en-US" dirty="0">
                <a:latin typeface="Cambria" pitchFamily="18" charset="0"/>
              </a:rPr>
              <a:t> </a:t>
            </a:r>
            <a:r>
              <a:rPr lang="en-US" dirty="0" err="1">
                <a:latin typeface="Cambria" pitchFamily="18" charset="0"/>
              </a:rPr>
              <a:t>Kì</a:t>
            </a:r>
            <a:r>
              <a:rPr lang="en-US" dirty="0">
                <a:latin typeface="Cambria" pitchFamily="18" charset="0"/>
              </a:rPr>
              <a:t>. </a:t>
            </a:r>
            <a:r>
              <a:rPr lang="en-US" dirty="0" err="1">
                <a:latin typeface="Cambria" pitchFamily="18" charset="0"/>
              </a:rPr>
              <a:t>Được</a:t>
            </a:r>
            <a:r>
              <a:rPr lang="en-US" dirty="0">
                <a:latin typeface="Cambria" pitchFamily="18" charset="0"/>
              </a:rPr>
              <a:t> </a:t>
            </a:r>
            <a:r>
              <a:rPr lang="en-US" dirty="0" err="1">
                <a:latin typeface="Cambria" pitchFamily="18" charset="0"/>
              </a:rPr>
              <a:t>bắt</a:t>
            </a:r>
            <a:r>
              <a:rPr lang="en-US" dirty="0">
                <a:latin typeface="Cambria" pitchFamily="18" charset="0"/>
              </a:rPr>
              <a:t> </a:t>
            </a:r>
            <a:r>
              <a:rPr lang="en-US" dirty="0" err="1">
                <a:latin typeface="Cambria" pitchFamily="18" charset="0"/>
              </a:rPr>
              <a:t>đầu</a:t>
            </a:r>
            <a:r>
              <a:rPr lang="en-US" dirty="0">
                <a:latin typeface="Cambria" pitchFamily="18" charset="0"/>
              </a:rPr>
              <a:t> </a:t>
            </a:r>
            <a:r>
              <a:rPr lang="en-US" dirty="0" err="1">
                <a:latin typeface="Cambria" pitchFamily="18" charset="0"/>
              </a:rPr>
              <a:t>xây</a:t>
            </a:r>
            <a:r>
              <a:rPr lang="en-US" dirty="0">
                <a:latin typeface="Cambria" pitchFamily="18" charset="0"/>
              </a:rPr>
              <a:t> </a:t>
            </a:r>
            <a:r>
              <a:rPr lang="en-US" dirty="0" err="1">
                <a:latin typeface="Cambria" pitchFamily="18" charset="0"/>
              </a:rPr>
              <a:t>dựng</a:t>
            </a:r>
            <a:r>
              <a:rPr lang="en-US" dirty="0">
                <a:latin typeface="Cambria" pitchFamily="18" charset="0"/>
              </a:rPr>
              <a:t> </a:t>
            </a:r>
            <a:r>
              <a:rPr lang="en-US" dirty="0" err="1">
                <a:latin typeface="Cambria" pitchFamily="18" charset="0"/>
              </a:rPr>
              <a:t>từ</a:t>
            </a:r>
            <a:r>
              <a:rPr lang="en-US" dirty="0">
                <a:latin typeface="Cambria" pitchFamily="18" charset="0"/>
              </a:rPr>
              <a:t> </a:t>
            </a:r>
            <a:r>
              <a:rPr lang="en-US" dirty="0" err="1">
                <a:latin typeface="Cambria" pitchFamily="18" charset="0"/>
              </a:rPr>
              <a:t>năm</a:t>
            </a:r>
            <a:r>
              <a:rPr lang="en-US" dirty="0">
                <a:latin typeface="Cambria" pitchFamily="18" charset="0"/>
              </a:rPr>
              <a:t> 208 </a:t>
            </a:r>
            <a:r>
              <a:rPr lang="en-US" dirty="0" err="1">
                <a:latin typeface="Cambria" pitchFamily="18" charset="0"/>
              </a:rPr>
              <a:t>trước</a:t>
            </a:r>
            <a:r>
              <a:rPr lang="en-US" dirty="0">
                <a:latin typeface="Cambria" pitchFamily="18" charset="0"/>
              </a:rPr>
              <a:t> </a:t>
            </a:r>
            <a:r>
              <a:rPr lang="en-US" dirty="0" err="1">
                <a:latin typeface="Cambria" pitchFamily="18" charset="0"/>
              </a:rPr>
              <a:t>Công</a:t>
            </a:r>
            <a:r>
              <a:rPr lang="en-US" dirty="0">
                <a:latin typeface="Cambria" pitchFamily="18" charset="0"/>
              </a:rPr>
              <a:t> </a:t>
            </a:r>
            <a:r>
              <a:rPr lang="en-US" dirty="0" err="1">
                <a:latin typeface="Cambria" pitchFamily="18" charset="0"/>
              </a:rPr>
              <a:t>nguyên</a:t>
            </a:r>
            <a:r>
              <a:rPr lang="en-US" dirty="0">
                <a:latin typeface="Cambria" pitchFamily="18" charset="0"/>
              </a:rPr>
              <a:t> (</a:t>
            </a:r>
            <a:r>
              <a:rPr lang="en-US" dirty="0" err="1">
                <a:latin typeface="Cambria" pitchFamily="18" charset="0"/>
              </a:rPr>
              <a:t>thời</a:t>
            </a:r>
            <a:r>
              <a:rPr lang="en-US" dirty="0">
                <a:latin typeface="Cambria" pitchFamily="18" charset="0"/>
              </a:rPr>
              <a:t> </a:t>
            </a:r>
            <a:r>
              <a:rPr lang="en-US" dirty="0" err="1">
                <a:latin typeface="Cambria" pitchFamily="18" charset="0"/>
              </a:rPr>
              <a:t>nhà</a:t>
            </a:r>
            <a:r>
              <a:rPr lang="en-US" dirty="0">
                <a:latin typeface="Cambria" pitchFamily="18" charset="0"/>
              </a:rPr>
              <a:t> </a:t>
            </a:r>
            <a:r>
              <a:rPr lang="en-US" dirty="0" err="1">
                <a:latin typeface="Cambria" pitchFamily="18" charset="0"/>
              </a:rPr>
              <a:t>Tần</a:t>
            </a:r>
            <a:r>
              <a:rPr lang="en-US" dirty="0">
                <a:latin typeface="Cambria" pitchFamily="18" charset="0"/>
              </a:rPr>
              <a:t>) </a:t>
            </a:r>
            <a:r>
              <a:rPr lang="en-US" dirty="0" err="1">
                <a:latin typeface="Cambria" pitchFamily="18" charset="0"/>
              </a:rPr>
              <a:t>đến</a:t>
            </a:r>
            <a:r>
              <a:rPr lang="en-US" dirty="0">
                <a:latin typeface="Cambria" pitchFamily="18" charset="0"/>
              </a:rPr>
              <a:t> 1640 </a:t>
            </a:r>
            <a:r>
              <a:rPr lang="en-US" dirty="0" err="1">
                <a:latin typeface="Cambria" pitchFamily="18" charset="0"/>
              </a:rPr>
              <a:t>sau</a:t>
            </a:r>
            <a:r>
              <a:rPr lang="en-US" dirty="0">
                <a:latin typeface="Cambria" pitchFamily="18" charset="0"/>
              </a:rPr>
              <a:t> </a:t>
            </a:r>
            <a:r>
              <a:rPr lang="en-US" dirty="0" err="1">
                <a:latin typeface="Cambria" pitchFamily="18" charset="0"/>
              </a:rPr>
              <a:t>Công</a:t>
            </a:r>
            <a:r>
              <a:rPr lang="en-US" dirty="0">
                <a:latin typeface="Cambria" pitchFamily="18" charset="0"/>
              </a:rPr>
              <a:t> </a:t>
            </a:r>
            <a:r>
              <a:rPr lang="en-US" dirty="0" err="1">
                <a:latin typeface="Cambria" pitchFamily="18" charset="0"/>
              </a:rPr>
              <a:t>nguyên</a:t>
            </a:r>
            <a:r>
              <a:rPr lang="en-US" dirty="0">
                <a:latin typeface="Cambria" pitchFamily="18" charset="0"/>
              </a:rPr>
              <a:t> (</a:t>
            </a:r>
            <a:r>
              <a:rPr lang="en-US" dirty="0" err="1">
                <a:latin typeface="Cambria" pitchFamily="18" charset="0"/>
              </a:rPr>
              <a:t>nhà</a:t>
            </a:r>
            <a:r>
              <a:rPr lang="en-US" dirty="0">
                <a:latin typeface="Cambria" pitchFamily="18" charset="0"/>
              </a:rPr>
              <a:t> Minh)</a:t>
            </a:r>
          </a:p>
        </p:txBody>
      </p:sp>
      <p:pic>
        <p:nvPicPr>
          <p:cNvPr id="28676" name="Picture 4" descr="Tuong t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4876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48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arn(inHorizontal)">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 calcmode="lin" valueType="num">
                                      <p:cBhvr additive="base">
                                        <p:cTn id="12" dur="500" fill="hold"/>
                                        <p:tgtEl>
                                          <p:spTgt spid="28677"/>
                                        </p:tgtEl>
                                        <p:attrNameLst>
                                          <p:attrName>ppt_x</p:attrName>
                                        </p:attrNameLst>
                                      </p:cBhvr>
                                      <p:tavLst>
                                        <p:tav tm="0">
                                          <p:val>
                                            <p:strVal val="#ppt_x"/>
                                          </p:val>
                                        </p:tav>
                                        <p:tav tm="100000">
                                          <p:val>
                                            <p:strVal val="#ppt_x"/>
                                          </p:val>
                                        </p:tav>
                                      </p:tavLst>
                                    </p:anim>
                                    <p:anim calcmode="lin" valueType="num">
                                      <p:cBhvr additive="base">
                                        <p:cTn id="13"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156</TotalTime>
  <Words>1007</Words>
  <Application>Microsoft Office PowerPoint</Application>
  <PresentationFormat>On-screen Show (4:3)</PresentationFormat>
  <Paragraphs>194</Paragraphs>
  <Slides>22</Slides>
  <Notes>1</Notes>
  <HiddenSlides>0</HiddenSlides>
  <MMClips>7</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GUESSING GAME Find the key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vt:lpstr>
      <vt:lpstr>Wonder (n)</vt:lpstr>
      <vt:lpstr>Rule (n)</vt:lpstr>
      <vt:lpstr>Guess (v)</vt:lpstr>
      <vt:lpstr>Suggest (v)</vt:lpstr>
      <vt:lpstr>Clue (n)</vt:lpstr>
      <vt:lpstr>PowerPoint Presentation</vt:lpstr>
      <vt:lpstr>Keep your book close and listen!!</vt:lpstr>
      <vt:lpstr>Open your book page 131,132</vt:lpstr>
      <vt:lpstr>PowerPoint Presentation</vt:lpstr>
      <vt:lpstr>3. Listen. Then rearrange the statements in the right order      of the game.</vt:lpstr>
      <vt:lpstr>3. Complete the summary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Lita Nguyen</cp:lastModifiedBy>
  <cp:revision>14</cp:revision>
  <dcterms:created xsi:type="dcterms:W3CDTF">2020-04-20T01:20:20Z</dcterms:created>
  <dcterms:modified xsi:type="dcterms:W3CDTF">2022-07-30T02:47:16Z</dcterms:modified>
</cp:coreProperties>
</file>