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6" r:id="rId2"/>
    <p:sldId id="378" r:id="rId3"/>
    <p:sldId id="379" r:id="rId4"/>
    <p:sldId id="418" r:id="rId5"/>
    <p:sldId id="435" r:id="rId6"/>
    <p:sldId id="437" r:id="rId7"/>
    <p:sldId id="438" r:id="rId8"/>
    <p:sldId id="439" r:id="rId9"/>
    <p:sldId id="420" r:id="rId10"/>
    <p:sldId id="316" r:id="rId11"/>
    <p:sldId id="317" r:id="rId12"/>
    <p:sldId id="388" r:id="rId13"/>
    <p:sldId id="389" r:id="rId14"/>
    <p:sldId id="421" r:id="rId15"/>
    <p:sldId id="422" r:id="rId16"/>
    <p:sldId id="286" r:id="rId17"/>
    <p:sldId id="324" r:id="rId18"/>
    <p:sldId id="432" r:id="rId19"/>
    <p:sldId id="285" r:id="rId20"/>
    <p:sldId id="287" r:id="rId21"/>
    <p:sldId id="288" r:id="rId22"/>
    <p:sldId id="28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F19E0"/>
    <a:srgbClr val="B80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3EA0F-A465-4ECC-ACC5-8DCD260D1CB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B8C9C-0CB8-4213-86CF-40573D6D2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0D60B6F7-1DB8-43EC-89AF-2A5BD55310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BBB6C2-E5E6-4765-BF24-38ACD41DE85F}" type="slidenum">
              <a:rPr lang="vi-VN" altLang="en-US"/>
              <a:pPr eaLnBrk="1" hangingPunct="1"/>
              <a:t>16</a:t>
            </a:fld>
            <a:endParaRPr lang="vi-VN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8559FA1F-A34B-4DEE-BFCD-4524DD856A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6D0DA5E4-51CD-4560-BBFF-38B444A12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A6F40AB-EB48-4931-AE1B-535C678BA7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A87B08E-F797-47F0-9910-B01BD8E51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19563C1C-B5FD-4795-9C39-CECB2D23C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415FE5-9772-4823-B69E-54B75A49C623}" type="slidenum">
              <a:rPr lang="vi-VN" altLang="en-US"/>
              <a:pPr eaLnBrk="1" hangingPunct="1"/>
              <a:t>20</a:t>
            </a:fld>
            <a:endParaRPr lang="vi-VN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A57F715-E2DB-4AB1-B9BD-2083CA3563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7D545DA-8187-4944-B923-88CBE05EEC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BE53A26-DE36-498C-8557-3D575E0BF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DA5C27-D51C-4A2E-9A5C-99180CE94EC4}" type="slidenum">
              <a:rPr lang="vi-VN" altLang="en-US"/>
              <a:pPr eaLnBrk="1" hangingPunct="1"/>
              <a:t>21</a:t>
            </a:fld>
            <a:endParaRPr lang="vi-VN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13F4F795-3005-490A-9B3A-D4DC2A8AFF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AA5439D-4E20-4414-816B-EF7B65BD9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B69DE906-F580-449C-A5FE-58700F925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005C37-83DB-4714-8CBF-ED064C2379B0}" type="slidenum">
              <a:rPr lang="vi-VN" altLang="en-US"/>
              <a:pPr eaLnBrk="1" hangingPunct="1"/>
              <a:t>22</a:t>
            </a:fld>
            <a:endParaRPr lang="vi-VN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01862D6-FA02-4338-A7B8-03D70319A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99EF336-F276-47D7-B538-6D6423B08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E958F86B-2EAC-4C72-950E-02944C268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50C429-B5BC-43B6-98B4-54AC5FD7BCDD}" type="slidenum">
              <a:rPr lang="vi-VN" altLang="en-US"/>
              <a:pPr eaLnBrk="1" hangingPunct="1"/>
              <a:t>23</a:t>
            </a:fld>
            <a:endParaRPr lang="vi-VN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CD1E36C-3309-4DB7-8CC3-695F4A8BC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F1A36E58-E58B-4F8F-AAA4-F4BBCB0F7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C230-416D-4A4C-BEED-ABA4B1011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7006D-510B-47EB-A36D-AA4BD8F91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C0197-2AE4-4B7E-B978-D5F7AFB4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7B96D-E40F-495F-B1A9-A703219C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25B26-4AE2-4682-9811-2C51E09C6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4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0732-99E3-485B-80C5-1C8D24095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29D8E-0A56-4532-9C1C-244A388C7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1703E-5BAC-4276-B0D7-7E7D96B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38B8-83D2-4537-A0F9-EF6E66B4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DBB7D-7CD9-4B68-B1CF-BD3EFFE5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37B50-B4B7-491A-B576-F199410B7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513CC-774C-40CF-9C7A-04BEAAC0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9388B-8AAF-4E93-98F2-9D3420D0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51E2-AB17-43D5-8DA1-72BC62F15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4C138-D8C0-45A7-816E-8823358B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724C-8116-45A1-BDBA-9D33DDD2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E4462-CE35-4C81-9431-18503F3E7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FF3C-7AB4-42F5-A295-6F1F230E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7DFAD-061A-4492-80F7-CCD48D51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98E70-F12C-47E2-A20C-E37D281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76B2B-D816-4D1B-A19C-97F4040D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CA17-D785-47B5-8936-F48AEC53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5120F-9353-498A-89E4-67571F578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01B0-95C2-4808-90A2-738A93466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2CAC2-BF43-43F7-80AD-ED4AC4EF8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1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0B32-F2DE-4167-95ED-17F32E77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37345-2C35-4410-BF60-D1DC689DD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65BEF-E668-4398-8E06-9B890D54A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12BE-E537-444B-8180-3985725D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4351-311D-431B-910B-E2333988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9B7C4-4337-47F2-A945-3AAED299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CA3B-E69B-4440-897C-ADAA17E7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06DF-2B39-47B9-A302-3B80EF0B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B4976-535C-4834-84DB-873B5EBEA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8BBC3-6F3B-4DAB-9C4E-29BCF68E0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D0E9D-727A-40F1-B29E-808AF3177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80C20-B2EF-4529-97C0-82D3F5A4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1DF15C-436A-4557-8CCB-B45E4C93B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75A6F2-0FC9-4774-9BCF-365161A4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A4C8-5372-45E8-A68A-D8AF591A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BE07A-238E-44DD-A5DA-005E4FDA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C828A-FB0B-406A-AB8A-DB0985CC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AE970-E586-4045-9070-498C6798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77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5CDDA3-321B-410F-A4DB-D55D0698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F72C3-1AD1-4E1E-A61C-91B6891E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8C28D-29FD-4AEC-B665-BC6CCB3F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6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80DCA-F1FC-4707-8E8E-646E0C02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FF027-1A81-48A6-9F47-563D7EF1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860E1-8069-4E21-9203-6BD1C7EFF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0BE09-5571-480A-A25F-5220DD19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A5025-2374-44BD-869D-B98E2BD7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8AB12-0755-4C3A-ACB6-FE035BD0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D27F-794C-4D05-8AA2-C17303B5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5E297B-FEC9-4A73-A1BF-BE100A1C1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A9A95-3A03-4AF7-8933-4692EC5CA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E30DB-46C5-4DF9-8882-FB54AE33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C4689-FFD2-4F67-B2E6-67992CB1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94CB1-5DF1-4943-8647-7F737A8A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3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B6D46-F7E2-40F0-8DBA-0004767A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056C-4D42-4DE4-B9B8-BA5404C8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0C2C-8AEA-4163-8FD4-D0D81547D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4485E-193E-44D7-9080-0AAA547C6FBB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B69BE-0560-4F2F-A65D-DC43D1CF6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6D4DB-762E-41A9-BB7E-984B80CFA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FC9EB-9C27-4F41-A1EE-FF2392F46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2.xml"/><Relationship Id="rId5" Type="http://schemas.microsoft.com/office/2007/relationships/media" Target="../media/media6.m4a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slide" Target="slide16.xml"/><Relationship Id="rId7" Type="http://schemas.openxmlformats.org/officeDocument/2006/relationships/slide" Target="slide23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21.xml"/><Relationship Id="rId5" Type="http://schemas.openxmlformats.org/officeDocument/2006/relationships/slide" Target="slide22.xml"/><Relationship Id="rId15" Type="http://schemas.openxmlformats.org/officeDocument/2006/relationships/image" Target="../media/image23.gif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20.xml"/><Relationship Id="rId1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2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8.png"/><Relationship Id="rId11" Type="http://schemas.openxmlformats.org/officeDocument/2006/relationships/slide" Target="slide19.xml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slide" Target="slide19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7215" y="1818751"/>
            <a:ext cx="56572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HÒ BA LÍ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2478" y="2588192"/>
            <a:ext cx="2831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ca: </a:t>
            </a:r>
            <a:r>
              <a:rPr lang="en-US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719844BF-94A4-4329-B8E3-ED91F2C8F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49" y="1001818"/>
            <a:ext cx="45578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</a:pPr>
            <a:r>
              <a:rPr kumimoji="1"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1"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kumimoji="1"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1"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1"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1"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kumimoji="1"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1"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8CDADD1E-3BAD-4E82-98F1-9F14D46A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28" y="2512917"/>
            <a:ext cx="365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4340" name="Text Box 5">
            <a:extLst>
              <a:ext uri="{FF2B5EF4-FFF2-40B4-BE49-F238E27FC236}">
                <a16:creationId xmlns:a16="http://schemas.microsoft.com/office/drawing/2014/main" id="{D51B80CB-01CD-409F-8B35-331A0021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58" y="229602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906DA-ACFD-4C61-9E0F-E0BC57347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b="33714"/>
          <a:stretch/>
        </p:blipFill>
        <p:spPr>
          <a:xfrm>
            <a:off x="5647175" y="552658"/>
            <a:ext cx="5888334" cy="56572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A0254EB-CA69-412F-A830-7D702A83EE80}"/>
              </a:ext>
            </a:extLst>
          </p:cNvPr>
          <p:cNvSpPr/>
          <p:nvPr/>
        </p:nvSpPr>
        <p:spPr>
          <a:xfrm>
            <a:off x="7242580" y="1554899"/>
            <a:ext cx="653143" cy="766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112522C-B955-40FB-BE87-4B3CD39EFB8C}"/>
              </a:ext>
            </a:extLst>
          </p:cNvPr>
          <p:cNvSpPr/>
          <p:nvPr/>
        </p:nvSpPr>
        <p:spPr>
          <a:xfrm>
            <a:off x="7531700" y="3081831"/>
            <a:ext cx="314326" cy="4833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C1CA51C-F7A8-4A05-A14C-784A926F4333}"/>
              </a:ext>
            </a:extLst>
          </p:cNvPr>
          <p:cNvSpPr/>
          <p:nvPr/>
        </p:nvSpPr>
        <p:spPr>
          <a:xfrm>
            <a:off x="9636265" y="5159532"/>
            <a:ext cx="742950" cy="766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77ED8D-F2DB-453F-A191-05D45AA64264}"/>
              </a:ext>
            </a:extLst>
          </p:cNvPr>
          <p:cNvSpPr/>
          <p:nvPr/>
        </p:nvSpPr>
        <p:spPr>
          <a:xfrm>
            <a:off x="966841" y="4511527"/>
            <a:ext cx="439929" cy="4519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D224F8A1-6D71-4917-BDF8-97D5C04D3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30" y="889099"/>
            <a:ext cx="4848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hlink"/>
              </a:buClr>
            </a:pP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kumimoji="1"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kumimoji="1"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kumimoji="1"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ở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mấy</a:t>
            </a:r>
            <a:r>
              <a:rPr kumimoji="1"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trúc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kumimoji="1"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kumimoji="1"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C333EC9B-95A4-425D-9C03-DC3FE819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0" y="2592707"/>
            <a:ext cx="538966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4000" b="1" dirty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solidFill>
                  <a:srgbClr val="1004FA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>
                <a:solidFill>
                  <a:srgbClr val="1004FA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xướng-xô</a:t>
            </a:r>
            <a:endParaRPr lang="en-US" altLang="en-US" sz="4000" b="1" dirty="0">
              <a:solidFill>
                <a:srgbClr val="1004FA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4000" b="1" dirty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004FA"/>
                </a:solidFill>
                <a:latin typeface="Times New Roman" panose="02020603050405020304" pitchFamily="18" charset="0"/>
              </a:rPr>
              <a:t>trúc</a:t>
            </a:r>
            <a:r>
              <a:rPr lang="en-US" altLang="en-US" sz="4000" b="1" dirty="0" smtClean="0">
                <a:solidFill>
                  <a:srgbClr val="1004FA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1004FA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004FA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1004FA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Text Box 5">
            <a:extLst>
              <a:ext uri="{FF2B5EF4-FFF2-40B4-BE49-F238E27FC236}">
                <a16:creationId xmlns:a16="http://schemas.microsoft.com/office/drawing/2014/main" id="{03999557-A0B1-4CC1-AE74-4F616163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94" y="100239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EE7B86-0C1A-4F95-BFB2-CF58BCFAE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b="33714"/>
          <a:stretch/>
        </p:blipFill>
        <p:spPr>
          <a:xfrm>
            <a:off x="5980903" y="502416"/>
            <a:ext cx="5534507" cy="57702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189BB9-CDFF-4EF7-A2B6-AB62081CF03B}"/>
              </a:ext>
            </a:extLst>
          </p:cNvPr>
          <p:cNvSpPr/>
          <p:nvPr/>
        </p:nvSpPr>
        <p:spPr>
          <a:xfrm>
            <a:off x="570076" y="2684525"/>
            <a:ext cx="744918" cy="703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6647516-173B-4C14-99C5-86C37085C3D4}"/>
              </a:ext>
            </a:extLst>
          </p:cNvPr>
          <p:cNvSpPr/>
          <p:nvPr/>
        </p:nvSpPr>
        <p:spPr>
          <a:xfrm>
            <a:off x="9545934" y="1879042"/>
            <a:ext cx="221063" cy="713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E7CF663-776B-487F-8592-6A04733949D8}"/>
              </a:ext>
            </a:extLst>
          </p:cNvPr>
          <p:cNvSpPr/>
          <p:nvPr/>
        </p:nvSpPr>
        <p:spPr>
          <a:xfrm>
            <a:off x="7898004" y="2769326"/>
            <a:ext cx="207666" cy="6182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978C711-F25E-40C0-9626-26820B810AE0}"/>
              </a:ext>
            </a:extLst>
          </p:cNvPr>
          <p:cNvSpPr/>
          <p:nvPr/>
        </p:nvSpPr>
        <p:spPr>
          <a:xfrm>
            <a:off x="10214484" y="3475307"/>
            <a:ext cx="226423" cy="7075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CEF89A4-B34C-467A-93F9-4BFE3346D862}"/>
              </a:ext>
            </a:extLst>
          </p:cNvPr>
          <p:cNvSpPr/>
          <p:nvPr/>
        </p:nvSpPr>
        <p:spPr>
          <a:xfrm>
            <a:off x="9109165" y="4099141"/>
            <a:ext cx="226423" cy="740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218625" y="-149629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3195934"/>
            <a:ext cx="74249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1459927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20" y="1"/>
            <a:ext cx="10515600" cy="914400"/>
          </a:xfrm>
        </p:spPr>
        <p:txBody>
          <a:bodyPr/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HĐ6. KHỞI 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GIỌNG</a:t>
            </a:r>
          </a:p>
        </p:txBody>
      </p:sp>
      <p:pic>
        <p:nvPicPr>
          <p:cNvPr id="4" name="Khoi dong giong C D E F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2060"/>
            <a:ext cx="12192000" cy="58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0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7B14-FF8C-4279-8D9B-5D9A69E1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400" y="68047"/>
            <a:ext cx="7282110" cy="93424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8F9C8-F7C8-40E9-9B2E-30AA86A7A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b="33714"/>
          <a:stretch/>
        </p:blipFill>
        <p:spPr>
          <a:xfrm>
            <a:off x="3887334" y="914399"/>
            <a:ext cx="7628077" cy="5807947"/>
          </a:xfrm>
          <a:prstGeom prst="rect">
            <a:avLst/>
          </a:prstGeom>
        </p:spPr>
      </p:pic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345C6983-4CC6-4F05-BFD8-FE1691D2CCC3}"/>
              </a:ext>
            </a:extLst>
          </p:cNvPr>
          <p:cNvSpPr/>
          <p:nvPr/>
        </p:nvSpPr>
        <p:spPr>
          <a:xfrm>
            <a:off x="71437" y="2105025"/>
            <a:ext cx="2066925" cy="7048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E2A4D1-A0E4-4F3F-A42C-42295A9E0806}"/>
              </a:ext>
            </a:extLst>
          </p:cNvPr>
          <p:cNvCxnSpPr/>
          <p:nvPr/>
        </p:nvCxnSpPr>
        <p:spPr>
          <a:xfrm>
            <a:off x="5429250" y="2798257"/>
            <a:ext cx="4900455" cy="11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79CB38-9FAC-4B6F-ABED-71E0D36FC4A3}"/>
              </a:ext>
            </a:extLst>
          </p:cNvPr>
          <p:cNvCxnSpPr/>
          <p:nvPr/>
        </p:nvCxnSpPr>
        <p:spPr>
          <a:xfrm>
            <a:off x="4743450" y="3505200"/>
            <a:ext cx="32550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573E3A20-5123-401B-A06E-029B14E88CE2}"/>
              </a:ext>
            </a:extLst>
          </p:cNvPr>
          <p:cNvSpPr/>
          <p:nvPr/>
        </p:nvSpPr>
        <p:spPr>
          <a:xfrm>
            <a:off x="71436" y="2943225"/>
            <a:ext cx="2066925" cy="7048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2</a:t>
            </a:r>
          </a:p>
        </p:txBody>
      </p:sp>
      <p:sp>
        <p:nvSpPr>
          <p:cNvPr id="14" name="Callout: Right Arrow 13">
            <a:extLst>
              <a:ext uri="{FF2B5EF4-FFF2-40B4-BE49-F238E27FC236}">
                <a16:creationId xmlns:a16="http://schemas.microsoft.com/office/drawing/2014/main" id="{7D3D5D17-9BE8-4548-9415-B4930F7FFC09}"/>
              </a:ext>
            </a:extLst>
          </p:cNvPr>
          <p:cNvSpPr/>
          <p:nvPr/>
        </p:nvSpPr>
        <p:spPr>
          <a:xfrm>
            <a:off x="71436" y="3848100"/>
            <a:ext cx="2066925" cy="7048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3</a:t>
            </a:r>
          </a:p>
        </p:txBody>
      </p:sp>
      <p:sp>
        <p:nvSpPr>
          <p:cNvPr id="15" name="Callout: Right Arrow 14">
            <a:extLst>
              <a:ext uri="{FF2B5EF4-FFF2-40B4-BE49-F238E27FC236}">
                <a16:creationId xmlns:a16="http://schemas.microsoft.com/office/drawing/2014/main" id="{E5C6E292-1DDE-41E2-92F8-3C4246D92361}"/>
              </a:ext>
            </a:extLst>
          </p:cNvPr>
          <p:cNvSpPr/>
          <p:nvPr/>
        </p:nvSpPr>
        <p:spPr>
          <a:xfrm>
            <a:off x="33337" y="4610100"/>
            <a:ext cx="2066925" cy="7048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4</a:t>
            </a:r>
          </a:p>
        </p:txBody>
      </p:sp>
      <p:sp>
        <p:nvSpPr>
          <p:cNvPr id="16" name="Callout: Right Arrow 15">
            <a:extLst>
              <a:ext uri="{FF2B5EF4-FFF2-40B4-BE49-F238E27FC236}">
                <a16:creationId xmlns:a16="http://schemas.microsoft.com/office/drawing/2014/main" id="{A3C7CFE9-CA72-4750-8A83-8C83A5DCA789}"/>
              </a:ext>
            </a:extLst>
          </p:cNvPr>
          <p:cNvSpPr/>
          <p:nvPr/>
        </p:nvSpPr>
        <p:spPr>
          <a:xfrm>
            <a:off x="0" y="5476875"/>
            <a:ext cx="2066925" cy="7048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Câu</a:t>
            </a:r>
            <a:r>
              <a:rPr lang="en-US" dirty="0"/>
              <a:t> 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9DCE39-7639-4EE6-BAD6-C8202C6F578F}"/>
              </a:ext>
            </a:extLst>
          </p:cNvPr>
          <p:cNvCxnSpPr/>
          <p:nvPr/>
        </p:nvCxnSpPr>
        <p:spPr>
          <a:xfrm>
            <a:off x="8962205" y="3493477"/>
            <a:ext cx="145845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F65B1C-B6C3-4FDA-B3ED-BE1F0782A95A}"/>
              </a:ext>
            </a:extLst>
          </p:cNvPr>
          <p:cNvCxnSpPr/>
          <p:nvPr/>
        </p:nvCxnSpPr>
        <p:spPr>
          <a:xfrm>
            <a:off x="4743450" y="4267200"/>
            <a:ext cx="152672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548FB1-D4CD-4953-B59C-0C5EEB04B4B7}"/>
              </a:ext>
            </a:extLst>
          </p:cNvPr>
          <p:cNvCxnSpPr/>
          <p:nvPr/>
        </p:nvCxnSpPr>
        <p:spPr>
          <a:xfrm>
            <a:off x="6748620" y="4253802"/>
            <a:ext cx="3581085" cy="1339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BA3B4-CD62-46C5-A9D1-276DFCB2CEBD}"/>
              </a:ext>
            </a:extLst>
          </p:cNvPr>
          <p:cNvCxnSpPr>
            <a:cxnSpLocks/>
          </p:cNvCxnSpPr>
          <p:nvPr/>
        </p:nvCxnSpPr>
        <p:spPr>
          <a:xfrm>
            <a:off x="4623917" y="4962525"/>
            <a:ext cx="433828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DD5F8F-7B7F-4BA7-B20E-8CB65F55CAE9}"/>
              </a:ext>
            </a:extLst>
          </p:cNvPr>
          <p:cNvCxnSpPr/>
          <p:nvPr/>
        </p:nvCxnSpPr>
        <p:spPr>
          <a:xfrm>
            <a:off x="9937095" y="4962525"/>
            <a:ext cx="5238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EB11E2-B1CD-47DF-8D97-A47822E3251D}"/>
              </a:ext>
            </a:extLst>
          </p:cNvPr>
          <p:cNvCxnSpPr>
            <a:cxnSpLocks/>
          </p:cNvCxnSpPr>
          <p:nvPr/>
        </p:nvCxnSpPr>
        <p:spPr>
          <a:xfrm>
            <a:off x="4724400" y="5686425"/>
            <a:ext cx="3153508" cy="285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BFEC361-5BA8-4D82-B4DD-D99032F9B15D}"/>
              </a:ext>
            </a:extLst>
          </p:cNvPr>
          <p:cNvCxnSpPr/>
          <p:nvPr/>
        </p:nvCxnSpPr>
        <p:spPr>
          <a:xfrm>
            <a:off x="8464916" y="5715000"/>
            <a:ext cx="1769129" cy="0"/>
          </a:xfrm>
          <a:prstGeom prst="line">
            <a:avLst/>
          </a:prstGeom>
          <a:ln w="57150">
            <a:solidFill>
              <a:srgbClr val="EF1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91F3E6-8876-4075-8506-D39CFE005EA7}"/>
              </a:ext>
            </a:extLst>
          </p:cNvPr>
          <p:cNvCxnSpPr>
            <a:cxnSpLocks/>
          </p:cNvCxnSpPr>
          <p:nvPr/>
        </p:nvCxnSpPr>
        <p:spPr>
          <a:xfrm flipV="1">
            <a:off x="4623917" y="6430421"/>
            <a:ext cx="4921076" cy="8478"/>
          </a:xfrm>
          <a:prstGeom prst="line">
            <a:avLst/>
          </a:prstGeom>
          <a:ln w="57150">
            <a:solidFill>
              <a:srgbClr val="EF1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ò ba lí câ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3782" y="3121818"/>
            <a:ext cx="347663" cy="347663"/>
          </a:xfrm>
          <a:prstGeom prst="rect">
            <a:avLst/>
          </a:prstGeom>
        </p:spPr>
      </p:pic>
      <p:pic>
        <p:nvPicPr>
          <p:cNvPr id="5" name="Hò ba lí câu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5683" y="4788693"/>
            <a:ext cx="347663" cy="347663"/>
          </a:xfrm>
          <a:prstGeom prst="rect">
            <a:avLst/>
          </a:prstGeom>
        </p:spPr>
      </p:pic>
      <p:pic>
        <p:nvPicPr>
          <p:cNvPr id="7" name="Hò ba lí câu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8361" y="5655468"/>
            <a:ext cx="347663" cy="347663"/>
          </a:xfrm>
          <a:prstGeom prst="rect">
            <a:avLst/>
          </a:prstGeom>
        </p:spPr>
      </p:pic>
      <p:pic>
        <p:nvPicPr>
          <p:cNvPr id="9" name="Hò ba lí câu 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3782" y="2283618"/>
            <a:ext cx="347663" cy="347663"/>
          </a:xfrm>
          <a:prstGeom prst="rect">
            <a:avLst/>
          </a:prstGeom>
        </p:spPr>
      </p:pic>
      <p:pic>
        <p:nvPicPr>
          <p:cNvPr id="11" name="Hò ba lí câu 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3782" y="404455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6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1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0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196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1C16-70A5-430B-93ED-4EB37756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789" y="47624"/>
            <a:ext cx="5207147" cy="633413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ò ba lí toàn bài piano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75" y="3827463"/>
            <a:ext cx="347663" cy="347662"/>
          </a:xfrm>
        </p:spPr>
      </p:pic>
      <p:pic>
        <p:nvPicPr>
          <p:cNvPr id="5" name="Picture 4"/>
          <p:cNvPicPr/>
          <p:nvPr/>
        </p:nvPicPr>
        <p:blipFill rotWithShape="1">
          <a:blip r:embed="rId5"/>
          <a:srcRect l="4853" t="20717" r="3755" b="3787"/>
          <a:stretch/>
        </p:blipFill>
        <p:spPr bwMode="auto">
          <a:xfrm>
            <a:off x="602901" y="955357"/>
            <a:ext cx="10922558" cy="5902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Hò ba lí toàn bài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9989" y="29670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2">
            <a:extLst>
              <a:ext uri="{FF2B5EF4-FFF2-40B4-BE49-F238E27FC236}">
                <a16:creationId xmlns:a16="http://schemas.microsoft.com/office/drawing/2014/main" id="{68534F50-DFF0-4782-BC32-B78FBFFAC3D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828800"/>
            <a:ext cx="5638800" cy="1143000"/>
            <a:chOff x="1892" y="384"/>
            <a:chExt cx="3680" cy="720"/>
          </a:xfrm>
        </p:grpSpPr>
        <p:pic>
          <p:nvPicPr>
            <p:cNvPr id="27676" name="Picture 14" descr="Graphic">
              <a:extLst>
                <a:ext uri="{FF2B5EF4-FFF2-40B4-BE49-F238E27FC236}">
                  <a16:creationId xmlns:a16="http://schemas.microsoft.com/office/drawing/2014/main" id="{F9ACD413-E28F-4763-B57E-128053451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84"/>
              <a:ext cx="3172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20" descr="A9">
              <a:extLst>
                <a:ext uri="{FF2B5EF4-FFF2-40B4-BE49-F238E27FC236}">
                  <a16:creationId xmlns:a16="http://schemas.microsoft.com/office/drawing/2014/main" id="{D980BEC4-2544-4DD6-B03A-7E6785487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" y="519"/>
              <a:ext cx="471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1" name="Group 43">
            <a:extLst>
              <a:ext uri="{FF2B5EF4-FFF2-40B4-BE49-F238E27FC236}">
                <a16:creationId xmlns:a16="http://schemas.microsoft.com/office/drawing/2014/main" id="{814DF6F4-51F7-4480-9A93-71A96DA43852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971800"/>
            <a:ext cx="5638800" cy="1219200"/>
            <a:chOff x="1920" y="1248"/>
            <a:chExt cx="3676" cy="768"/>
          </a:xfrm>
        </p:grpSpPr>
        <p:pic>
          <p:nvPicPr>
            <p:cNvPr id="27674" name="Picture 21" descr="A10">
              <a:extLst>
                <a:ext uri="{FF2B5EF4-FFF2-40B4-BE49-F238E27FC236}">
                  <a16:creationId xmlns:a16="http://schemas.microsoft.com/office/drawing/2014/main" id="{28913604-4413-4840-85E2-34AA279993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392"/>
              <a:ext cx="497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5" name="Picture 25" descr="Graphic">
              <a:extLst>
                <a:ext uri="{FF2B5EF4-FFF2-40B4-BE49-F238E27FC236}">
                  <a16:creationId xmlns:a16="http://schemas.microsoft.com/office/drawing/2014/main" id="{104FF7DA-D389-4CC9-B2B0-2164E695B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248"/>
              <a:ext cx="314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2" name="Group 44">
            <a:extLst>
              <a:ext uri="{FF2B5EF4-FFF2-40B4-BE49-F238E27FC236}">
                <a16:creationId xmlns:a16="http://schemas.microsoft.com/office/drawing/2014/main" id="{BFADAEA5-331F-4851-BDD9-4DE7A4A91E53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211730"/>
            <a:ext cx="5638800" cy="1219200"/>
            <a:chOff x="1920" y="2160"/>
            <a:chExt cx="3518" cy="816"/>
          </a:xfrm>
        </p:grpSpPr>
        <p:pic>
          <p:nvPicPr>
            <p:cNvPr id="27672" name="Picture 22" descr="A11">
              <a:extLst>
                <a:ext uri="{FF2B5EF4-FFF2-40B4-BE49-F238E27FC236}">
                  <a16:creationId xmlns:a16="http://schemas.microsoft.com/office/drawing/2014/main" id="{39832D0F-9E94-4920-B93E-AEAB105A5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312"/>
              <a:ext cx="491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3" name="Picture 28" descr="Graphic">
              <a:extLst>
                <a:ext uri="{FF2B5EF4-FFF2-40B4-BE49-F238E27FC236}">
                  <a16:creationId xmlns:a16="http://schemas.microsoft.com/office/drawing/2014/main" id="{78AA9DA1-3AB0-48E7-9A11-A93490693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2160"/>
              <a:ext cx="299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132" name="Text Box 36">
            <a:extLst>
              <a:ext uri="{FF2B5EF4-FFF2-40B4-BE49-F238E27FC236}">
                <a16:creationId xmlns:a16="http://schemas.microsoft.com/office/drawing/2014/main" id="{4750D762-79A0-4D7A-B609-F97E2D2A1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057400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xướng-xô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4" name="Text Box 39">
            <a:extLst>
              <a:ext uri="{FF2B5EF4-FFF2-40B4-BE49-F238E27FC236}">
                <a16:creationId xmlns:a16="http://schemas.microsoft.com/office/drawing/2014/main" id="{673AA829-8B65-4851-9A0D-1FF5084E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198906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ca 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5" name="Text Box 40">
            <a:extLst>
              <a:ext uri="{FF2B5EF4-FFF2-40B4-BE49-F238E27FC236}">
                <a16:creationId xmlns:a16="http://schemas.microsoft.com/office/drawing/2014/main" id="{83AC1167-CAFA-47AC-A23A-460F041B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116" y="4418106"/>
            <a:ext cx="401158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6" name="Picture 6" descr="Graphic2">
            <a:extLst>
              <a:ext uri="{FF2B5EF4-FFF2-40B4-BE49-F238E27FC236}">
                <a16:creationId xmlns:a16="http://schemas.microsoft.com/office/drawing/2014/main" id="{80ADE7A5-6BDB-4100-9C9C-E539A92F2A5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1" y="457200"/>
            <a:ext cx="6278563" cy="1219200"/>
          </a:xfrm>
        </p:spPr>
      </p:pic>
      <p:sp>
        <p:nvSpPr>
          <p:cNvPr id="27657" name="Text Box 34">
            <a:extLst>
              <a:ext uri="{FF2B5EF4-FFF2-40B4-BE49-F238E27FC236}">
                <a16:creationId xmlns:a16="http://schemas.microsoft.com/office/drawing/2014/main" id="{062117EB-7628-4CF2-B69C-72A1A072E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126" y="617468"/>
            <a:ext cx="63372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phù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ca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8" name="Picture 59" descr="1">
            <a:extLst>
              <a:ext uri="{FF2B5EF4-FFF2-40B4-BE49-F238E27FC236}">
                <a16:creationId xmlns:a16="http://schemas.microsoft.com/office/drawing/2014/main" id="{B3209B6B-2DA4-4F3F-8783-A864B384234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28600"/>
            <a:ext cx="1981200" cy="1981200"/>
          </a:xfrm>
        </p:spPr>
      </p:pic>
      <p:sp>
        <p:nvSpPr>
          <p:cNvPr id="54289" name="AutoShape 2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CC2ED56-F112-47EC-87FB-7B668230A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172200"/>
            <a:ext cx="762000" cy="381000"/>
          </a:xfrm>
          <a:prstGeom prst="actionButtonHelp">
            <a:avLst/>
          </a:prstGeom>
          <a:solidFill>
            <a:srgbClr val="FF00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6BA920E8-AA8B-4216-BB14-52B3E5639A4D}"/>
              </a:ext>
            </a:extLst>
          </p:cNvPr>
          <p:cNvGrpSpPr>
            <a:grpSpLocks/>
          </p:cNvGrpSpPr>
          <p:nvPr/>
        </p:nvGrpSpPr>
        <p:grpSpPr bwMode="auto">
          <a:xfrm>
            <a:off x="9906000" y="0"/>
            <a:ext cx="685800" cy="609600"/>
            <a:chOff x="1632" y="1248"/>
            <a:chExt cx="2682" cy="2286"/>
          </a:xfrm>
        </p:grpSpPr>
        <p:sp>
          <p:nvSpPr>
            <p:cNvPr id="27669" name="Gear">
              <a:extLst>
                <a:ext uri="{FF2B5EF4-FFF2-40B4-BE49-F238E27FC236}">
                  <a16:creationId xmlns:a16="http://schemas.microsoft.com/office/drawing/2014/main" id="{50507A09-1AAF-4E18-8DC1-400D11BA14E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70" name="AutoShape 36">
              <a:extLst>
                <a:ext uri="{FF2B5EF4-FFF2-40B4-BE49-F238E27FC236}">
                  <a16:creationId xmlns:a16="http://schemas.microsoft.com/office/drawing/2014/main" id="{BFC13814-55B0-45A6-A6EF-117F515CA6E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671" name="AutoShape 37">
              <a:extLst>
                <a:ext uri="{FF2B5EF4-FFF2-40B4-BE49-F238E27FC236}">
                  <a16:creationId xmlns:a16="http://schemas.microsoft.com/office/drawing/2014/main" id="{4948C87C-3F71-4C3D-93BD-54D162EF5F4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2F2E425A-03B5-4A5B-A7B2-ED8D39E13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67" y="1"/>
            <a:ext cx="10913789" cy="145533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diễn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theo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lối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hát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xướng-xô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kết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hợp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với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1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thức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Vận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động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tự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do</a:t>
            </a:r>
          </a:p>
          <a:p>
            <a:pPr>
              <a:defRPr/>
            </a:pP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K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hợp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gõ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đệm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phách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hoặc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Arial" charset="0"/>
              </a:rPr>
              <a:t>nhịp</a:t>
            </a:r>
            <a:endParaRPr lang="en-US" sz="2800" dirty="0" smtClean="0">
              <a:solidFill>
                <a:srgbClr val="7030A0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68C4A2C5-F8DB-4705-814A-A41277BDE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87" y="1455333"/>
            <a:ext cx="6281499" cy="457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ctr">
              <a:spcBef>
                <a:spcPct val="20000"/>
              </a:spcBef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Xô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: Ba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tang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hò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tang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tang.</a:t>
            </a:r>
            <a:r>
              <a:rPr lang="en-US" sz="2400" dirty="0">
                <a:latin typeface=".VnTime" panose="020B7200000000000000" pitchFamily="34" charset="0"/>
                <a:cs typeface="Arial" charset="0"/>
              </a:rPr>
              <a:t> </a:t>
            </a:r>
          </a:p>
          <a:p>
            <a:pPr algn="l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Xướng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Trèo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rẫy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khoai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lang</a:t>
            </a:r>
            <a:r>
              <a:rPr lang="en-US" sz="2400" dirty="0">
                <a:solidFill>
                  <a:srgbClr val="0000FF"/>
                </a:solidFill>
                <a:latin typeface=".VnTime" panose="020B7200000000000000" pitchFamily="34" charset="0"/>
                <a:cs typeface="Arial" charset="0"/>
              </a:rPr>
              <a:t>. </a:t>
            </a:r>
            <a:endParaRPr lang="en-US" sz="2400" dirty="0" smtClean="0">
              <a:solidFill>
                <a:srgbClr val="0000FF"/>
              </a:solidFill>
              <a:latin typeface=".VnTime" panose="020B7200000000000000" pitchFamily="34" charset="0"/>
              <a:cs typeface="Arial" charset="0"/>
            </a:endParaRPr>
          </a:p>
          <a:p>
            <a:pPr algn="l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tang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tang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tang.</a:t>
            </a:r>
          </a:p>
          <a:p>
            <a:pPr algn="l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Xướng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Chẻ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mà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đan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sịa</a:t>
            </a:r>
            <a:r>
              <a:rPr lang="en-US" sz="2400" dirty="0">
                <a:latin typeface=".VnTime" panose="020B7200000000000000" pitchFamily="34" charset="0"/>
                <a:cs typeface="Arial" charset="0"/>
              </a:rPr>
              <a:t> </a:t>
            </a:r>
          </a:p>
          <a:p>
            <a:pPr algn="l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Xô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: La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hố</a:t>
            </a:r>
            <a:r>
              <a:rPr lang="en-US" sz="2400" dirty="0">
                <a:latin typeface=".VnTime" panose="020B7200000000000000" pitchFamily="34" charset="0"/>
                <a:cs typeface="Arial" charset="0"/>
              </a:rPr>
              <a:t> </a:t>
            </a:r>
          </a:p>
          <a:p>
            <a:pPr algn="l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Xướng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: Cho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nàng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phơi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charset="0"/>
              </a:rPr>
              <a:t>khoai</a:t>
            </a:r>
            <a:r>
              <a:rPr lang="en-US" sz="2400" dirty="0">
                <a:latin typeface=".VnTime" panose="020B7200000000000000" pitchFamily="34" charset="0"/>
                <a:cs typeface="Arial" charset="0"/>
              </a:rPr>
              <a:t> </a:t>
            </a:r>
          </a:p>
          <a:p>
            <a:pPr algn="l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Xô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Khoan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hố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khoan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hố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hò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khoan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.</a:t>
            </a:r>
            <a:endParaRPr lang="en-US" sz="2400" dirty="0">
              <a:latin typeface=".VnTime" panose="020B7200000000000000" pitchFamily="34" charset="0"/>
              <a:cs typeface="Arial" charset="0"/>
            </a:endParaRPr>
          </a:p>
        </p:txBody>
      </p:sp>
      <p:pic>
        <p:nvPicPr>
          <p:cNvPr id="7" name="HOBALI HÁT MẪU BẢN ĐÚ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1429"/>
          <a:stretch/>
        </p:blipFill>
        <p:spPr>
          <a:xfrm>
            <a:off x="8254538" y="1554983"/>
            <a:ext cx="3291018" cy="46716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218625" y="-149629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29673" y="3467240"/>
            <a:ext cx="74249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 DỤNG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10090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1">
            <a:hlinkClick r:id="rId3" action="ppaction://hlinksldjump"/>
            <a:extLst>
              <a:ext uri="{FF2B5EF4-FFF2-40B4-BE49-F238E27FC236}">
                <a16:creationId xmlns:a16="http://schemas.microsoft.com/office/drawing/2014/main" id="{9C507286-5390-4CB6-A2BC-E308DD430A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5563"/>
            <a:ext cx="2559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 descr="4">
            <a:hlinkClick r:id="rId5" action="ppaction://hlinksldjump"/>
            <a:extLst>
              <a:ext uri="{FF2B5EF4-FFF2-40B4-BE49-F238E27FC236}">
                <a16:creationId xmlns:a16="http://schemas.microsoft.com/office/drawing/2014/main" id="{1B001866-4ACA-499F-AE64-960A58D7F1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6488"/>
            <a:ext cx="2620963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6" descr="5">
            <a:hlinkClick r:id="rId7" action="ppaction://hlinksldjump"/>
            <a:extLst>
              <a:ext uri="{FF2B5EF4-FFF2-40B4-BE49-F238E27FC236}">
                <a16:creationId xmlns:a16="http://schemas.microsoft.com/office/drawing/2014/main" id="{C96401EF-0F58-4A32-93CB-E3B6E1ACE58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810000"/>
            <a:ext cx="2559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4" name="Picture 8" descr="2">
            <a:hlinkClick r:id="rId9" action="ppaction://hlinksldjump"/>
            <a:extLst>
              <a:ext uri="{FF2B5EF4-FFF2-40B4-BE49-F238E27FC236}">
                <a16:creationId xmlns:a16="http://schemas.microsoft.com/office/drawing/2014/main" id="{99D5BDDE-7C30-4FB3-8B5A-71BDAE8200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2559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5" name="Picture 9" descr="3">
            <a:hlinkClick r:id="rId11" action="ppaction://hlinksldjump"/>
            <a:extLst>
              <a:ext uri="{FF2B5EF4-FFF2-40B4-BE49-F238E27FC236}">
                <a16:creationId xmlns:a16="http://schemas.microsoft.com/office/drawing/2014/main" id="{616FB181-B8BA-40AE-90A4-66FC27D593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"/>
            <a:ext cx="2559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AutoShape 1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A1F67D5E-0E4D-4502-9B57-1FADE8C31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6400800"/>
            <a:ext cx="1066800" cy="457200"/>
          </a:xfrm>
          <a:prstGeom prst="actionButtonReturn">
            <a:avLst/>
          </a:prstGeom>
          <a:solidFill>
            <a:srgbClr val="CCCC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pic>
        <p:nvPicPr>
          <p:cNvPr id="26634" name="Picture 13" descr="Picture67">
            <a:extLst>
              <a:ext uri="{FF2B5EF4-FFF2-40B4-BE49-F238E27FC236}">
                <a16:creationId xmlns:a16="http://schemas.microsoft.com/office/drawing/2014/main" id="{76F22956-85CD-4F24-A629-B718E754BD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3" descr="chuong[1]">
            <a:extLst>
              <a:ext uri="{FF2B5EF4-FFF2-40B4-BE49-F238E27FC236}">
                <a16:creationId xmlns:a16="http://schemas.microsoft.com/office/drawing/2014/main" id="{CF0ACF1F-D3D4-4A3C-A70A-9D70A8B1CA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61937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3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3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3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6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3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3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06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586120" y="0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3767" y="3710517"/>
            <a:ext cx="72159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74253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Graphic">
            <a:extLst>
              <a:ext uri="{FF2B5EF4-FFF2-40B4-BE49-F238E27FC236}">
                <a16:creationId xmlns:a16="http://schemas.microsoft.com/office/drawing/2014/main" id="{7157035A-B65B-422B-A8C5-FC911BC7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379413"/>
            <a:ext cx="67437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7" descr="2">
            <a:extLst>
              <a:ext uri="{FF2B5EF4-FFF2-40B4-BE49-F238E27FC236}">
                <a16:creationId xmlns:a16="http://schemas.microsoft.com/office/drawing/2014/main" id="{028DF6E7-0B57-45BF-A6A6-F7166D29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6" y="76200"/>
            <a:ext cx="1450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318609B-55DE-4A54-A68B-DB6A1BC2E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0" y="6186874"/>
            <a:ext cx="762000" cy="381000"/>
          </a:xfrm>
          <a:prstGeom prst="actionButtonHelp">
            <a:avLst/>
          </a:prstGeom>
          <a:solidFill>
            <a:srgbClr val="FF00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07D77842-1683-4D22-B0A5-D898177277B3}"/>
              </a:ext>
            </a:extLst>
          </p:cNvPr>
          <p:cNvGrpSpPr>
            <a:grpSpLocks/>
          </p:cNvGrpSpPr>
          <p:nvPr/>
        </p:nvGrpSpPr>
        <p:grpSpPr bwMode="auto">
          <a:xfrm>
            <a:off x="9912350" y="1"/>
            <a:ext cx="609600" cy="663575"/>
            <a:chOff x="1632" y="1248"/>
            <a:chExt cx="2682" cy="2286"/>
          </a:xfrm>
        </p:grpSpPr>
        <p:sp>
          <p:nvSpPr>
            <p:cNvPr id="28691" name="Gear">
              <a:extLst>
                <a:ext uri="{FF2B5EF4-FFF2-40B4-BE49-F238E27FC236}">
                  <a16:creationId xmlns:a16="http://schemas.microsoft.com/office/drawing/2014/main" id="{A1DF4E96-A84F-45BD-BA14-F88220DA405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2" name="AutoShape 36">
              <a:extLst>
                <a:ext uri="{FF2B5EF4-FFF2-40B4-BE49-F238E27FC236}">
                  <a16:creationId xmlns:a16="http://schemas.microsoft.com/office/drawing/2014/main" id="{20032317-57D8-4462-A9D3-2F7A322953E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693" name="AutoShape 37">
              <a:extLst>
                <a:ext uri="{FF2B5EF4-FFF2-40B4-BE49-F238E27FC236}">
                  <a16:creationId xmlns:a16="http://schemas.microsoft.com/office/drawing/2014/main" id="{D9FEB0D0-7C9A-4D8B-BE64-21EF27CC9A9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2575" name="ELPH48.wav">
            <a:hlinkClick r:id="" action="ppaction://media"/>
            <a:extLst>
              <a:ext uri="{FF2B5EF4-FFF2-40B4-BE49-F238E27FC236}">
                <a16:creationId xmlns:a16="http://schemas.microsoft.com/office/drawing/2014/main" id="{CD9EDABB-AC33-40D3-A044-A319E79C180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914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 descr="Graphic">
            <a:extLst>
              <a:ext uri="{FF2B5EF4-FFF2-40B4-BE49-F238E27FC236}">
                <a16:creationId xmlns:a16="http://schemas.microsoft.com/office/drawing/2014/main" id="{049183F1-91B4-41DA-B9E2-51421C3A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81" y="2640013"/>
            <a:ext cx="8653461" cy="40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Rectangle 3">
            <a:extLst>
              <a:ext uri="{FF2B5EF4-FFF2-40B4-BE49-F238E27FC236}">
                <a16:creationId xmlns:a16="http://schemas.microsoft.com/office/drawing/2014/main" id="{CFABEE29-05D2-46F6-99CE-1017EEC90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651" y="914400"/>
            <a:ext cx="5986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altLang="en-US" sz="28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F2AA83EE-5C8D-4077-9812-79D4CF63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753" y="3366783"/>
            <a:ext cx="76144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;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gũi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45E89-64F0-4603-88F0-A36349AD1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753" y="4258870"/>
            <a:ext cx="78513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-Nam,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91" fill="hold"/>
                                        <p:tgtEl>
                                          <p:spTgt spid="22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75"/>
                </p:tgtEl>
              </p:cMediaNode>
            </p:audio>
          </p:childTnLst>
        </p:cTn>
      </p:par>
    </p:tnLst>
    <p:bldLst>
      <p:bldP spid="41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8" descr="Graphic">
            <a:extLst>
              <a:ext uri="{FF2B5EF4-FFF2-40B4-BE49-F238E27FC236}">
                <a16:creationId xmlns:a16="http://schemas.microsoft.com/office/drawing/2014/main" id="{334C62B1-C7AE-43F0-BF80-19454B14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300163"/>
            <a:ext cx="813593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1" descr="3">
            <a:extLst>
              <a:ext uri="{FF2B5EF4-FFF2-40B4-BE49-F238E27FC236}">
                <a16:creationId xmlns:a16="http://schemas.microsoft.com/office/drawing/2014/main" id="{F768B002-8D0A-4552-9AD3-005456F8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3338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AutoShape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EDB3EB3-F4F8-4EA8-BE5D-35AE5C892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1549" y="6327775"/>
            <a:ext cx="762000" cy="381000"/>
          </a:xfrm>
          <a:prstGeom prst="actionButtonHelp">
            <a:avLst/>
          </a:prstGeom>
          <a:solidFill>
            <a:srgbClr val="FF00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D5701F6A-E6DF-413A-A588-32280468AE78}"/>
              </a:ext>
            </a:extLst>
          </p:cNvPr>
          <p:cNvGrpSpPr>
            <a:grpSpLocks/>
          </p:cNvGrpSpPr>
          <p:nvPr/>
        </p:nvGrpSpPr>
        <p:grpSpPr bwMode="auto">
          <a:xfrm>
            <a:off x="9563100" y="33338"/>
            <a:ext cx="533400" cy="762000"/>
            <a:chOff x="1632" y="1248"/>
            <a:chExt cx="2682" cy="2286"/>
          </a:xfrm>
        </p:grpSpPr>
        <p:sp>
          <p:nvSpPr>
            <p:cNvPr id="29708" name="Gear">
              <a:extLst>
                <a:ext uri="{FF2B5EF4-FFF2-40B4-BE49-F238E27FC236}">
                  <a16:creationId xmlns:a16="http://schemas.microsoft.com/office/drawing/2014/main" id="{27DE4FA6-27FC-43D6-9009-D00F028FA04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09" name="AutoShape 36">
              <a:extLst>
                <a:ext uri="{FF2B5EF4-FFF2-40B4-BE49-F238E27FC236}">
                  <a16:creationId xmlns:a16="http://schemas.microsoft.com/office/drawing/2014/main" id="{73BE8B6D-B9DD-4A91-BB85-3DB26CDBA08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10" name="AutoShape 37">
              <a:extLst>
                <a:ext uri="{FF2B5EF4-FFF2-40B4-BE49-F238E27FC236}">
                  <a16:creationId xmlns:a16="http://schemas.microsoft.com/office/drawing/2014/main" id="{61C45774-0A98-4D41-BAB1-D85BD4481C1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3598" name="ELPH63.wav">
            <a:hlinkClick r:id="" action="ppaction://media"/>
            <a:extLst>
              <a:ext uri="{FF2B5EF4-FFF2-40B4-BE49-F238E27FC236}">
                <a16:creationId xmlns:a16="http://schemas.microsoft.com/office/drawing/2014/main" id="{A9999847-F30B-47E0-AF3B-D3F42C30F7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981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8" descr="Graphic">
            <a:extLst>
              <a:ext uri="{FF2B5EF4-FFF2-40B4-BE49-F238E27FC236}">
                <a16:creationId xmlns:a16="http://schemas.microsoft.com/office/drawing/2014/main" id="{721659DB-BDCE-48AC-A467-BAFCE323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860800"/>
            <a:ext cx="876750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36">
            <a:extLst>
              <a:ext uri="{FF2B5EF4-FFF2-40B4-BE49-F238E27FC236}">
                <a16:creationId xmlns:a16="http://schemas.microsoft.com/office/drawing/2014/main" id="{5E5B0740-CDEB-4A81-B18F-321B11086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4" y="1633538"/>
            <a:ext cx="77168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2D13DD-3F3A-43A4-A331-8597EF576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4124325"/>
            <a:ext cx="80295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1" fill="hold"/>
                                        <p:tgtEl>
                                          <p:spTgt spid="235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9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raphic3_2">
            <a:extLst>
              <a:ext uri="{FF2B5EF4-FFF2-40B4-BE49-F238E27FC236}">
                <a16:creationId xmlns:a16="http://schemas.microsoft.com/office/drawing/2014/main" id="{79C97D65-CCC2-4BCF-9067-C829B9EE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640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Group 18">
            <a:extLst>
              <a:ext uri="{FF2B5EF4-FFF2-40B4-BE49-F238E27FC236}">
                <a16:creationId xmlns:a16="http://schemas.microsoft.com/office/drawing/2014/main" id="{DA91819F-CE23-4268-B8DE-E0E21E26B8E9}"/>
              </a:ext>
            </a:extLst>
          </p:cNvPr>
          <p:cNvGrpSpPr>
            <a:grpSpLocks/>
          </p:cNvGrpSpPr>
          <p:nvPr/>
        </p:nvGrpSpPr>
        <p:grpSpPr bwMode="auto">
          <a:xfrm>
            <a:off x="2547938" y="2016124"/>
            <a:ext cx="6919912" cy="1250867"/>
            <a:chOff x="2256" y="288"/>
            <a:chExt cx="3156" cy="780"/>
          </a:xfrm>
        </p:grpSpPr>
        <p:pic>
          <p:nvPicPr>
            <p:cNvPr id="30749" name="Picture 10" descr="A2">
              <a:extLst>
                <a:ext uri="{FF2B5EF4-FFF2-40B4-BE49-F238E27FC236}">
                  <a16:creationId xmlns:a16="http://schemas.microsoft.com/office/drawing/2014/main" id="{768F0BC6-4A1F-4026-A70D-93352DE07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36"/>
              <a:ext cx="40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4" descr="Graphic2">
              <a:extLst>
                <a:ext uri="{FF2B5EF4-FFF2-40B4-BE49-F238E27FC236}">
                  <a16:creationId xmlns:a16="http://schemas.microsoft.com/office/drawing/2014/main" id="{EEE6F631-8A9E-401C-970B-1A421CEF5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" y="288"/>
              <a:ext cx="2712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4" name="Group 19">
            <a:extLst>
              <a:ext uri="{FF2B5EF4-FFF2-40B4-BE49-F238E27FC236}">
                <a16:creationId xmlns:a16="http://schemas.microsoft.com/office/drawing/2014/main" id="{52517BF5-FFA6-46EF-AD8F-64972109FD34}"/>
              </a:ext>
            </a:extLst>
          </p:cNvPr>
          <p:cNvGrpSpPr>
            <a:grpSpLocks/>
          </p:cNvGrpSpPr>
          <p:nvPr/>
        </p:nvGrpSpPr>
        <p:grpSpPr bwMode="auto">
          <a:xfrm>
            <a:off x="2547938" y="3322639"/>
            <a:ext cx="6858000" cy="1074737"/>
            <a:chOff x="2256" y="1200"/>
            <a:chExt cx="3156" cy="780"/>
          </a:xfrm>
        </p:grpSpPr>
        <p:pic>
          <p:nvPicPr>
            <p:cNvPr id="30747" name="Picture 13" descr="B">
              <a:extLst>
                <a:ext uri="{FF2B5EF4-FFF2-40B4-BE49-F238E27FC236}">
                  <a16:creationId xmlns:a16="http://schemas.microsoft.com/office/drawing/2014/main" id="{0964B770-68A0-4D88-B8F6-ED9133B05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248"/>
              <a:ext cx="420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5" descr="Graphic2">
              <a:extLst>
                <a:ext uri="{FF2B5EF4-FFF2-40B4-BE49-F238E27FC236}">
                  <a16:creationId xmlns:a16="http://schemas.microsoft.com/office/drawing/2014/main" id="{870D9F75-D075-4162-AE1A-85BD46C68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200"/>
              <a:ext cx="2724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5" name="Group 20">
            <a:extLst>
              <a:ext uri="{FF2B5EF4-FFF2-40B4-BE49-F238E27FC236}">
                <a16:creationId xmlns:a16="http://schemas.microsoft.com/office/drawing/2014/main" id="{BCFF9B90-1D6E-4C86-9EAF-F89103417FCC}"/>
              </a:ext>
            </a:extLst>
          </p:cNvPr>
          <p:cNvGrpSpPr>
            <a:grpSpLocks/>
          </p:cNvGrpSpPr>
          <p:nvPr/>
        </p:nvGrpSpPr>
        <p:grpSpPr bwMode="auto">
          <a:xfrm>
            <a:off x="2486026" y="4516439"/>
            <a:ext cx="6919913" cy="1335087"/>
            <a:chOff x="2304" y="2208"/>
            <a:chExt cx="3156" cy="780"/>
          </a:xfrm>
        </p:grpSpPr>
        <p:pic>
          <p:nvPicPr>
            <p:cNvPr id="30745" name="Picture 11" descr="A3">
              <a:extLst>
                <a:ext uri="{FF2B5EF4-FFF2-40B4-BE49-F238E27FC236}">
                  <a16:creationId xmlns:a16="http://schemas.microsoft.com/office/drawing/2014/main" id="{F1D2E690-D29E-4DF2-812F-147D3A80D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256"/>
              <a:ext cx="3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6" descr="Graphic2">
              <a:extLst>
                <a:ext uri="{FF2B5EF4-FFF2-40B4-BE49-F238E27FC236}">
                  <a16:creationId xmlns:a16="http://schemas.microsoft.com/office/drawing/2014/main" id="{EA5379CB-3751-4482-A9CF-F8B421D5E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208"/>
              <a:ext cx="2724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6" name="Text Box 22">
            <a:extLst>
              <a:ext uri="{FF2B5EF4-FFF2-40B4-BE49-F238E27FC236}">
                <a16:creationId xmlns:a16="http://schemas.microsoft.com/office/drawing/2014/main" id="{94B2BEE5-646D-416D-8C3F-6744AF90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57201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7" name="Text Box 25">
            <a:extLst>
              <a:ext uri="{FF2B5EF4-FFF2-40B4-BE49-F238E27FC236}">
                <a16:creationId xmlns:a16="http://schemas.microsoft.com/office/drawing/2014/main" id="{1B476E4C-E78F-4CDB-B8AD-8113C600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4660900"/>
            <a:ext cx="59563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gáy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Cống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8" name="Picture 37" descr="4">
            <a:extLst>
              <a:ext uri="{FF2B5EF4-FFF2-40B4-BE49-F238E27FC236}">
                <a16:creationId xmlns:a16="http://schemas.microsoft.com/office/drawing/2014/main" id="{EB2FAB2D-E3BF-4B72-A67E-4ADB1538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39">
            <a:extLst>
              <a:ext uri="{FF2B5EF4-FFF2-40B4-BE49-F238E27FC236}">
                <a16:creationId xmlns:a16="http://schemas.microsoft.com/office/drawing/2014/main" id="{E719EAD4-FFCB-4A05-8EB5-948D6784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3567114"/>
            <a:ext cx="5257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Lý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ca Nam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2376" name="Rectangle 40">
            <a:extLst>
              <a:ext uri="{FF2B5EF4-FFF2-40B4-BE49-F238E27FC236}">
                <a16:creationId xmlns:a16="http://schemas.microsoft.com/office/drawing/2014/main" id="{9DCB20F7-F1AE-4460-82EC-55977A34E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167" y="2374984"/>
            <a:ext cx="5220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H’rê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27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D86D4DFC-0816-4ACC-AAFF-84B6101DC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248400"/>
            <a:ext cx="762000" cy="381000"/>
          </a:xfrm>
          <a:prstGeom prst="actionButtonHelp">
            <a:avLst/>
          </a:prstGeom>
          <a:solidFill>
            <a:srgbClr val="FF00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8B23AC33-1EC3-4F55-898A-DE5AA0A8D4AB}"/>
              </a:ext>
            </a:extLst>
          </p:cNvPr>
          <p:cNvGrpSpPr>
            <a:grpSpLocks/>
          </p:cNvGrpSpPr>
          <p:nvPr/>
        </p:nvGrpSpPr>
        <p:grpSpPr bwMode="auto">
          <a:xfrm>
            <a:off x="10058400" y="0"/>
            <a:ext cx="533400" cy="762000"/>
            <a:chOff x="1632" y="1248"/>
            <a:chExt cx="2682" cy="2286"/>
          </a:xfrm>
        </p:grpSpPr>
        <p:sp>
          <p:nvSpPr>
            <p:cNvPr id="30742" name="Gear">
              <a:extLst>
                <a:ext uri="{FF2B5EF4-FFF2-40B4-BE49-F238E27FC236}">
                  <a16:creationId xmlns:a16="http://schemas.microsoft.com/office/drawing/2014/main" id="{C7BE5849-C37A-4CD0-9FBB-786B72C1C72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3" name="AutoShape 36">
              <a:extLst>
                <a:ext uri="{FF2B5EF4-FFF2-40B4-BE49-F238E27FC236}">
                  <a16:creationId xmlns:a16="http://schemas.microsoft.com/office/drawing/2014/main" id="{86F94EE7-7599-48E1-B834-3E4A1CD4105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44" name="AutoShape 37">
              <a:extLst>
                <a:ext uri="{FF2B5EF4-FFF2-40B4-BE49-F238E27FC236}">
                  <a16:creationId xmlns:a16="http://schemas.microsoft.com/office/drawing/2014/main" id="{6946223D-80DF-4CCF-9EE1-133E723DA82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4622" name="ELPH79.wav">
            <a:hlinkClick r:id="" action="ppaction://media"/>
            <a:extLst>
              <a:ext uri="{FF2B5EF4-FFF2-40B4-BE49-F238E27FC236}">
                <a16:creationId xmlns:a16="http://schemas.microsoft.com/office/drawing/2014/main" id="{8CDAF43A-A14B-4FE6-8A46-60D0ACA0366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2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2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2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2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1" fill="hold"/>
                                        <p:tgtEl>
                                          <p:spTgt spid="24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22"/>
                </p:tgtEl>
              </p:cMediaNode>
            </p:audio>
          </p:childTnLst>
        </p:cTn>
      </p:par>
    </p:tnLst>
    <p:bldLst>
      <p:bldP spid="14237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Graphic2">
            <a:extLst>
              <a:ext uri="{FF2B5EF4-FFF2-40B4-BE49-F238E27FC236}">
                <a16:creationId xmlns:a16="http://schemas.microsoft.com/office/drawing/2014/main" id="{A28ED105-0BC2-4E81-94A9-BA7AF47E1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6781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20">
            <a:extLst>
              <a:ext uri="{FF2B5EF4-FFF2-40B4-BE49-F238E27FC236}">
                <a16:creationId xmlns:a16="http://schemas.microsoft.com/office/drawing/2014/main" id="{56D0DE2F-3D2E-479E-AD2D-DF74CCAB25CE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905000"/>
            <a:ext cx="5334000" cy="1066800"/>
            <a:chOff x="2268" y="384"/>
            <a:chExt cx="3096" cy="720"/>
          </a:xfrm>
        </p:grpSpPr>
        <p:pic>
          <p:nvPicPr>
            <p:cNvPr id="31773" name="Picture 5" descr="Graphic2">
              <a:extLst>
                <a:ext uri="{FF2B5EF4-FFF2-40B4-BE49-F238E27FC236}">
                  <a16:creationId xmlns:a16="http://schemas.microsoft.com/office/drawing/2014/main" id="{05AC81A7-5647-4E59-86DF-A249D0A40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84"/>
              <a:ext cx="27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4" name="Picture 9" descr="A13">
              <a:extLst>
                <a:ext uri="{FF2B5EF4-FFF2-40B4-BE49-F238E27FC236}">
                  <a16:creationId xmlns:a16="http://schemas.microsoft.com/office/drawing/2014/main" id="{D9C967D0-DA8E-43D3-A3C1-16892D40E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510"/>
              <a:ext cx="3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8" name="Group 21">
            <a:extLst>
              <a:ext uri="{FF2B5EF4-FFF2-40B4-BE49-F238E27FC236}">
                <a16:creationId xmlns:a16="http://schemas.microsoft.com/office/drawing/2014/main" id="{8872DA56-AE0F-4BF0-957E-3E0BD662910A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967038"/>
            <a:ext cx="5334000" cy="1223962"/>
            <a:chOff x="2295" y="1344"/>
            <a:chExt cx="3117" cy="720"/>
          </a:xfrm>
        </p:grpSpPr>
        <p:pic>
          <p:nvPicPr>
            <p:cNvPr id="31771" name="Picture 6" descr="Graphic2">
              <a:extLst>
                <a:ext uri="{FF2B5EF4-FFF2-40B4-BE49-F238E27FC236}">
                  <a16:creationId xmlns:a16="http://schemas.microsoft.com/office/drawing/2014/main" id="{0CF963C2-DAAA-488F-8F26-6B529D610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344"/>
              <a:ext cx="27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2" name="Picture 11" descr="A16">
              <a:extLst>
                <a:ext uri="{FF2B5EF4-FFF2-40B4-BE49-F238E27FC236}">
                  <a16:creationId xmlns:a16="http://schemas.microsoft.com/office/drawing/2014/main" id="{906FE121-2C27-49A8-8CEB-95636E0A4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" y="1479"/>
              <a:ext cx="360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9" name="Group 22">
            <a:extLst>
              <a:ext uri="{FF2B5EF4-FFF2-40B4-BE49-F238E27FC236}">
                <a16:creationId xmlns:a16="http://schemas.microsoft.com/office/drawing/2014/main" id="{585F692D-82DD-42BA-A477-2D58F869409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133850"/>
            <a:ext cx="5334000" cy="1295400"/>
            <a:chOff x="2334" y="2256"/>
            <a:chExt cx="3126" cy="720"/>
          </a:xfrm>
        </p:grpSpPr>
        <p:pic>
          <p:nvPicPr>
            <p:cNvPr id="31769" name="Picture 7" descr="Graphic2">
              <a:extLst>
                <a:ext uri="{FF2B5EF4-FFF2-40B4-BE49-F238E27FC236}">
                  <a16:creationId xmlns:a16="http://schemas.microsoft.com/office/drawing/2014/main" id="{C334DF54-15FA-4F4A-95CC-97967B929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256"/>
              <a:ext cx="272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70" name="Picture 12" descr="A17">
              <a:extLst>
                <a:ext uri="{FF2B5EF4-FFF2-40B4-BE49-F238E27FC236}">
                  <a16:creationId xmlns:a16="http://schemas.microsoft.com/office/drawing/2014/main" id="{A58276A6-6748-46D1-A294-0AA6093F7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" y="2352"/>
              <a:ext cx="36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75" name="Text Box 15">
            <a:extLst>
              <a:ext uri="{FF2B5EF4-FFF2-40B4-BE49-F238E27FC236}">
                <a16:creationId xmlns:a16="http://schemas.microsoft.com/office/drawing/2014/main" id="{E4D9F6DD-FF1E-450E-A272-12BD3D9B5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2057401"/>
            <a:ext cx="3243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1" name="Text Box 16">
            <a:extLst>
              <a:ext uri="{FF2B5EF4-FFF2-40B4-BE49-F238E27FC236}">
                <a16:creationId xmlns:a16="http://schemas.microsoft.com/office/drawing/2014/main" id="{0D5FBA0C-6D6B-4732-814A-580E8DC9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3200401"/>
            <a:ext cx="3243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ộ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2" name="Text Box 17">
            <a:extLst>
              <a:ext uri="{FF2B5EF4-FFF2-40B4-BE49-F238E27FC236}">
                <a16:creationId xmlns:a16="http://schemas.microsoft.com/office/drawing/2014/main" id="{E34E2474-13A0-429D-8B47-CD71F59C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4419601"/>
            <a:ext cx="3459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Nam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endParaRPr lang="vi-VN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3" name="Picture 33" descr="5">
            <a:extLst>
              <a:ext uri="{FF2B5EF4-FFF2-40B4-BE49-F238E27FC236}">
                <a16:creationId xmlns:a16="http://schemas.microsoft.com/office/drawing/2014/main" id="{DD89D96B-7A69-4E18-A8C2-B1A838EBC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2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C9466FC8-6691-4F82-B50A-F495BFE94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6248400"/>
            <a:ext cx="762000" cy="381000"/>
          </a:xfrm>
          <a:prstGeom prst="actionButtonHelp">
            <a:avLst/>
          </a:prstGeom>
          <a:solidFill>
            <a:srgbClr val="FF0000"/>
          </a:solidFill>
          <a:ln w="7620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16CD7087-F95C-4773-8F2B-3DC59A687756}"/>
              </a:ext>
            </a:extLst>
          </p:cNvPr>
          <p:cNvGrpSpPr>
            <a:grpSpLocks/>
          </p:cNvGrpSpPr>
          <p:nvPr/>
        </p:nvGrpSpPr>
        <p:grpSpPr bwMode="auto">
          <a:xfrm>
            <a:off x="9696450" y="1"/>
            <a:ext cx="719138" cy="900113"/>
            <a:chOff x="1632" y="1248"/>
            <a:chExt cx="2682" cy="2286"/>
          </a:xfrm>
        </p:grpSpPr>
        <p:sp>
          <p:nvSpPr>
            <p:cNvPr id="31766" name="Gear">
              <a:extLst>
                <a:ext uri="{FF2B5EF4-FFF2-40B4-BE49-F238E27FC236}">
                  <a16:creationId xmlns:a16="http://schemas.microsoft.com/office/drawing/2014/main" id="{A35A81BE-4B7C-4991-B597-15ECEEA5ED8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119" y="1248"/>
              <a:ext cx="1195" cy="10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74 w 21600"/>
                <a:gd name="T13" fmla="*/ 3957 h 21600"/>
                <a:gd name="T14" fmla="*/ 17840 w 21600"/>
                <a:gd name="T15" fmla="*/ 176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7" name="AutoShape 36">
              <a:extLst>
                <a:ext uri="{FF2B5EF4-FFF2-40B4-BE49-F238E27FC236}">
                  <a16:creationId xmlns:a16="http://schemas.microsoft.com/office/drawing/2014/main" id="{FF9568AE-CEE8-4243-A99B-F08EF973092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632" y="1680"/>
              <a:ext cx="1429" cy="12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68 w 21600"/>
                <a:gd name="T13" fmla="*/ 3965 h 21600"/>
                <a:gd name="T14" fmla="*/ 17836 w 21600"/>
                <a:gd name="T15" fmla="*/ 176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768" name="AutoShape 37">
              <a:extLst>
                <a:ext uri="{FF2B5EF4-FFF2-40B4-BE49-F238E27FC236}">
                  <a16:creationId xmlns:a16="http://schemas.microsoft.com/office/drawing/2014/main" id="{3566BBBC-BAF1-42AF-AB5E-20B443BBAFE1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559" y="2142"/>
              <a:ext cx="1588" cy="1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380 w 21600"/>
                <a:gd name="T13" fmla="*/ 3957 h 21600"/>
                <a:gd name="T14" fmla="*/ 17846 w 21600"/>
                <a:gd name="T15" fmla="*/ 176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99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78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  <a:contourClr>
                <a:srgbClr val="9900FF"/>
              </a:contourClr>
            </a:sp3d>
          </p:spPr>
          <p:txBody>
            <a:bodyPr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5644" name="ELPH94.wav">
            <a:hlinkClick r:id="" action="ppaction://media"/>
            <a:extLst>
              <a:ext uri="{FF2B5EF4-FFF2-40B4-BE49-F238E27FC236}">
                <a16:creationId xmlns:a16="http://schemas.microsoft.com/office/drawing/2014/main" id="{14D48A0E-ECEB-4865-8130-4C79AE6AC1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838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5" name="Rectangle 1">
            <a:extLst>
              <a:ext uri="{FF2B5EF4-FFF2-40B4-BE49-F238E27FC236}">
                <a16:creationId xmlns:a16="http://schemas.microsoft.com/office/drawing/2014/main" id="{A36433A3-CCF7-4D2F-A992-971537B1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9" y="417514"/>
            <a:ext cx="6016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1" fill="hold"/>
                                        <p:tgtEl>
                                          <p:spTgt spid="256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44"/>
                </p:tgtEl>
              </p:cMediaNode>
            </p:audio>
          </p:childTnLst>
        </p:cTn>
      </p:par>
    </p:tnLst>
    <p:bldLst>
      <p:bldP spid="1433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E173-0BB0-47C2-9C10-C6801CA7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7" y="145198"/>
            <a:ext cx="11014090" cy="953089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8308057" y="666491"/>
            <a:ext cx="2909253" cy="582114"/>
          </a:xfrm>
          <a:prstGeom prst="rect">
            <a:avLst/>
          </a:prstGeom>
        </p:spPr>
      </p:pic>
      <p:pic>
        <p:nvPicPr>
          <p:cNvPr id="6" name="KARAOKE - ĐI CẮT LÚA (MELODY) - CHỦ ĐỀ 4 - KHÚC HÁT QUÊ HƯƠNG - SGK ÂM NHẠC 6 - CHÂN TRỜI SÁNG T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335" y="1398923"/>
            <a:ext cx="10701495" cy="47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10596" r="7481" b="10516"/>
          <a:stretch>
            <a:fillRect/>
          </a:stretch>
        </p:blipFill>
        <p:spPr bwMode="auto">
          <a:xfrm>
            <a:off x="576072" y="0"/>
            <a:ext cx="11090944" cy="684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1349" y="3157857"/>
            <a:ext cx="72159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 HIỂU – KHÁM PHÁ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93880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2968" y="854109"/>
            <a:ext cx="357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619" y="1729990"/>
            <a:ext cx="612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619" y="2605871"/>
            <a:ext cx="1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619" y="3419788"/>
            <a:ext cx="299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619" y="1729990"/>
            <a:ext cx="596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619" y="4295669"/>
            <a:ext cx="740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1759" y="683287"/>
            <a:ext cx="357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1,2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4047" y="1761550"/>
            <a:ext cx="1007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Nam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4549" y="3557114"/>
            <a:ext cx="865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1759" y="683287"/>
            <a:ext cx="357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CÂU 3,4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432" y="1347184"/>
            <a:ext cx="7383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283" y="3557482"/>
            <a:ext cx="748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“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rẫy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    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Chẻ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sịa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Ò BA LÍ - NHẠC MẪU - CHỦ ĐỀ 5 - BÀI CA LAO ĐỘNG - SGK ÂM NHẠC 6 - CHÂN TRỜI SÁNG T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046" y="502418"/>
            <a:ext cx="10852220" cy="57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045E5-33DB-4CFC-9795-FACD94F3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697" y="0"/>
            <a:ext cx="6360606" cy="66278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8F685-E620-4076-8A93-AA35AA88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1075175"/>
            <a:ext cx="10892413" cy="5782825"/>
          </a:xfrm>
        </p:spPr>
      </p:pic>
    </p:spTree>
    <p:extLst>
      <p:ext uri="{BB962C8B-B14F-4D97-AF65-F5344CB8AC3E}">
        <p14:creationId xmlns:p14="http://schemas.microsoft.com/office/powerpoint/2010/main" val="2811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712</Words>
  <Application>Microsoft Office PowerPoint</Application>
  <PresentationFormat>Widescreen</PresentationFormat>
  <Paragraphs>78</Paragraphs>
  <Slides>23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.VnTime</vt:lpstr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Biểu diễn bài “Đi cắt lúa”: Hát kết hợp vận động theo phong cách Tây Nguyên hoặc gõ đệm theo tiết tấu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 hát “Hò ba lí”</vt:lpstr>
      <vt:lpstr>PowerPoint Presentation</vt:lpstr>
      <vt:lpstr>PowerPoint Presentation</vt:lpstr>
      <vt:lpstr>PowerPoint Presentation</vt:lpstr>
      <vt:lpstr>HĐ6. KHỞI ĐỘNG GIỌNG</vt:lpstr>
      <vt:lpstr>Tập hát từng câu và toàn bài</vt:lpstr>
      <vt:lpstr>Ghép cả bài “Hò ba lí”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Ngan</dc:creator>
  <cp:lastModifiedBy>PC-Thay Huy</cp:lastModifiedBy>
  <cp:revision>93</cp:revision>
  <dcterms:created xsi:type="dcterms:W3CDTF">2021-12-23T02:39:19Z</dcterms:created>
  <dcterms:modified xsi:type="dcterms:W3CDTF">2022-07-21T10:59:43Z</dcterms:modified>
</cp:coreProperties>
</file>