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mf" ContentType="image/x-wmf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66" r:id="rId5"/>
    <p:sldId id="332" r:id="rId6"/>
    <p:sldId id="336" r:id="rId7"/>
    <p:sldId id="334" r:id="rId8"/>
    <p:sldId id="337" r:id="rId9"/>
    <p:sldId id="333" r:id="rId10"/>
    <p:sldId id="335" r:id="rId11"/>
    <p:sldId id="338" r:id="rId12"/>
    <p:sldId id="278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Manh Quan" initials="LM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4F8EAB-8306-4FF4-8F4C-A43C410F64F4}" type="slidenum">
              <a:rPr lang="en-US">
                <a:solidFill>
                  <a:srgbClr val="000000"/>
                </a:solidFill>
                <a:cs typeface="Arial" panose="020B0604020202020204" pitchFamily="34" charset="0"/>
              </a:rPr>
            </a:fld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E1DD6-B554-443D-8525-7716E862C79B}" type="slidenum">
              <a:rPr lang="en-US"/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5308-45FC-42A4-AED5-2B9F10504623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7648-9881-4095-886C-49FAEFC2B192}" type="slidenum">
              <a:rPr lang="vi-VN" smtClean="0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5308-45FC-42A4-AED5-2B9F10504623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7648-9881-4095-886C-49FAEFC2B192}" type="slidenum">
              <a:rPr lang="vi-VN" smtClean="0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5308-45FC-42A4-AED5-2B9F10504623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7648-9881-4095-886C-49FAEFC2B192}" type="slidenum">
              <a:rPr lang="vi-VN" smtClean="0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6360262"/>
            <a:ext cx="9144000" cy="529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 rot="10800000" flipV="1">
            <a:off x="13846" y="11185"/>
            <a:ext cx="9119268" cy="383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3811" y="6517203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24732" y="6506380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/>
          <p:cNvSpPr txBox="1"/>
          <p:nvPr userDrawn="1"/>
        </p:nvSpPr>
        <p:spPr>
          <a:xfrm>
            <a:off x="115064" y="1747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8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TextBox 9"/>
          <p:cNvSpPr txBox="1"/>
          <p:nvPr userDrawn="1"/>
        </p:nvSpPr>
        <p:spPr>
          <a:xfrm>
            <a:off x="3149589" y="-27998"/>
            <a:ext cx="284481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THE</a:t>
            </a:r>
            <a:r>
              <a:rPr lang="en-US" sz="2000" b="1" baseline="0">
                <a:solidFill>
                  <a:schemeClr val="bg1"/>
                </a:solidFill>
              </a:rPr>
              <a:t> WORLD AROUND US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5308-45FC-42A4-AED5-2B9F10504623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7648-9881-4095-886C-49FAEFC2B192}" type="slidenum">
              <a:rPr lang="vi-VN" smtClean="0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5308-45FC-42A4-AED5-2B9F10504623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7648-9881-4095-886C-49FAEFC2B192}" type="slidenum">
              <a:rPr lang="vi-VN" smtClean="0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5308-45FC-42A4-AED5-2B9F10504623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7648-9881-4095-886C-49FAEFC2B192}" type="slidenum">
              <a:rPr lang="vi-VN" smtClean="0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5308-45FC-42A4-AED5-2B9F10504623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7648-9881-4095-886C-49FAEFC2B192}" type="slidenum">
              <a:rPr lang="vi-VN" smtClean="0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5308-45FC-42A4-AED5-2B9F10504623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7648-9881-4095-886C-49FAEFC2B192}" type="slidenum">
              <a:rPr lang="vi-VN" smtClean="0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5308-45FC-42A4-AED5-2B9F10504623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7648-9881-4095-886C-49FAEFC2B192}" type="slidenum">
              <a:rPr lang="vi-VN" smtClean="0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5308-45FC-42A4-AED5-2B9F10504623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7648-9881-4095-886C-49FAEFC2B192}" type="slidenum">
              <a:rPr lang="vi-VN" smtClean="0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5308-45FC-42A4-AED5-2B9F10504623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7648-9881-4095-886C-49FAEFC2B192}" type="slidenum">
              <a:rPr lang="vi-VN" smtClean="0"/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A585308-45FC-42A4-AED5-2B9F10504623}" type="datetimeFigureOut">
              <a:rPr lang="vi-VN" smtClean="0"/>
            </a:fld>
            <a:endParaRPr lang="vi-VN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vi-VN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A6FE7648-9881-4095-886C-49FAEFC2B19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wmf"/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video" Target="NULL" TargetMode="Externa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microsoft.com/office/2007/relationships/media" Target="../media/media3.m4a"/><Relationship Id="rId2" Type="http://schemas.openxmlformats.org/officeDocument/2006/relationships/audio" Target="../media/media3.m4a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microsoft.com/office/2007/relationships/media" Target="../media/media4.m4a"/><Relationship Id="rId2" Type="http://schemas.openxmlformats.org/officeDocument/2006/relationships/audio" Target="../media/media4.m4a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microsoft.com/office/2007/relationships/media" Target="../media/media5.m4a"/><Relationship Id="rId2" Type="http://schemas.openxmlformats.org/officeDocument/2006/relationships/audio" Target="../media/media5.m4a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microsoft.com/office/2007/relationships/media" Target="../media/media6.m4a"/><Relationship Id="rId2" Type="http://schemas.openxmlformats.org/officeDocument/2006/relationships/audio" Target="../media/media6.m4a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microsoft.com/office/2007/relationships/media" Target="../media/media7.m4a"/><Relationship Id="rId2" Type="http://schemas.openxmlformats.org/officeDocument/2006/relationships/audio" Target="../media/media7.m4a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microsoft.com/office/2007/relationships/media" Target="../media/media8.m4a"/><Relationship Id="rId2" Type="http://schemas.openxmlformats.org/officeDocument/2006/relationships/audio" Target="../media/media8.m4a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1066800" y="2819400"/>
            <a:ext cx="7086600" cy="2276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8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6</a:t>
            </a:r>
            <a:endParaRPr lang="en-US" sz="8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 - LEARN SMART WORLD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362" name="Content Placeholder 5"/>
          <p:cNvSpPr>
            <a:spLocks noGrp="1"/>
          </p:cNvSpPr>
          <p:nvPr>
            <p:ph idx="1"/>
          </p:nvPr>
        </p:nvSpPr>
        <p:spPr>
          <a:xfrm>
            <a:off x="-145415" y="5247640"/>
            <a:ext cx="9371330" cy="1035685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Andalus"/>
                <a:ea typeface="Andalus"/>
                <a:cs typeface="Andalus"/>
              </a:rPr>
              <a:t>TEACHER: NGUYEN BINH THANH NGA</a:t>
            </a:r>
            <a:endParaRPr lang="en-US" sz="2800" b="1" dirty="0" smtClean="0">
              <a:solidFill>
                <a:srgbClr val="000099"/>
              </a:solidFill>
              <a:latin typeface="Andalus"/>
              <a:ea typeface="Andalus"/>
              <a:cs typeface="Andalus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TANG BAT HO SECONDARY </a:t>
            </a:r>
            <a:r>
              <a:rPr lang="en-US" sz="2400" b="1" dirty="0">
                <a:solidFill>
                  <a:srgbClr val="FFFFFF"/>
                </a:solidFill>
              </a:rPr>
              <a:t>SCHOOL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15364" name="Straight Connector 8"/>
          <p:cNvCxnSpPr>
            <a:cxnSpLocks noChangeShapeType="1"/>
          </p:cNvCxnSpPr>
          <p:nvPr/>
        </p:nvCxnSpPr>
        <p:spPr bwMode="auto">
          <a:xfrm>
            <a:off x="2749550" y="914400"/>
            <a:ext cx="3581400" cy="1588"/>
          </a:xfrm>
          <a:prstGeom prst="line">
            <a:avLst/>
          </a:prstGeom>
          <a:noFill/>
          <a:ln w="38100" algn="ctr">
            <a:solidFill>
              <a:srgbClr val="990033"/>
            </a:solidFill>
            <a:round/>
          </a:ln>
        </p:spPr>
      </p:cxnSp>
      <p:sp>
        <p:nvSpPr>
          <p:cNvPr id="15365" name="WordArt 3"/>
          <p:cNvSpPr>
            <a:spLocks noChangeArrowheads="1" noChangeShapeType="1" noTextEdit="1"/>
          </p:cNvSpPr>
          <p:nvPr/>
        </p:nvSpPr>
        <p:spPr bwMode="auto">
          <a:xfrm>
            <a:off x="838200" y="1524000"/>
            <a:ext cx="7543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10541">
                  <a:solidFill>
                    <a:srgbClr val="4579B8"/>
                  </a:solidFill>
                  <a:round/>
                </a:ln>
                <a:gradFill rotWithShape="1"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8999">
                      <a:srgbClr val="9EC1FF"/>
                    </a:gs>
                    <a:gs pos="100000">
                      <a:srgbClr val="BED3F9"/>
                    </a:gs>
                  </a:gsLst>
                  <a:lin ang="5400000"/>
                </a:gradFill>
                <a:latin typeface="+mn-lt"/>
                <a:ea typeface="+mn-lt"/>
                <a:cs typeface="+mn-lt"/>
              </a:rPr>
              <a:t>                    </a:t>
            </a:r>
            <a:endParaRPr lang="en-US" sz="6000" b="1" kern="10">
              <a:ln w="10541">
                <a:solidFill>
                  <a:srgbClr val="4579B8"/>
                </a:solidFill>
                <a:round/>
              </a:ln>
              <a:gradFill rotWithShape="1">
                <a:gsLst>
                  <a:gs pos="0">
                    <a:srgbClr val="BED3F9"/>
                  </a:gs>
                  <a:gs pos="9000">
                    <a:srgbClr val="9EC1FF"/>
                  </a:gs>
                  <a:gs pos="50000">
                    <a:srgbClr val="003692"/>
                  </a:gs>
                  <a:gs pos="78999">
                    <a:srgbClr val="9EC1FF"/>
                  </a:gs>
                  <a:gs pos="100000">
                    <a:srgbClr val="BED3F9"/>
                  </a:gs>
                </a:gsLst>
                <a:lin ang="5400000"/>
              </a:gradFill>
              <a:latin typeface="+mn-lt"/>
              <a:ea typeface="+mn-lt"/>
              <a:cs typeface="+mn-lt"/>
            </a:endParaRPr>
          </a:p>
        </p:txBody>
      </p:sp>
      <p:sp>
        <p:nvSpPr>
          <p:cNvPr id="15368" name="WordArt 3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7543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kern="10">
                <a:ln w="19050">
                  <a:solidFill>
                    <a:srgbClr val="99CCFF"/>
                  </a:solidFill>
                  <a:round/>
                </a:ln>
                <a:solidFill>
                  <a:srgbClr val="31859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Welcome to our class</a:t>
            </a:r>
            <a:endParaRPr lang="en-US" sz="6000" kern="10">
              <a:ln w="19050">
                <a:solidFill>
                  <a:srgbClr val="99CCFF"/>
                </a:solidFill>
                <a:round/>
              </a:ln>
              <a:solidFill>
                <a:srgbClr val="31859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CC0099"/>
                </a:solidFill>
              </a:rPr>
              <a:t>Unit 11: What do you eat ?</a:t>
            </a:r>
            <a:br>
              <a:rPr lang="en-US" sz="2800" b="1" smtClean="0">
                <a:solidFill>
                  <a:srgbClr val="CC0099"/>
                </a:solidFill>
              </a:rPr>
            </a:br>
            <a:r>
              <a:rPr lang="en-US" sz="2800" b="1" smtClean="0">
                <a:solidFill>
                  <a:srgbClr val="CC0099"/>
                </a:solidFill>
              </a:rPr>
              <a:t>Period 70 Lesson 2: A: At the store (A2, 3)</a:t>
            </a:r>
            <a:endParaRPr lang="en-US" sz="2800" b="1" smtClean="0">
              <a:solidFill>
                <a:srgbClr val="CC0099"/>
              </a:solidFill>
            </a:endParaRPr>
          </a:p>
        </p:txBody>
      </p:sp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3048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i="1">
                <a:solidFill>
                  <a:srgbClr val="CC0000"/>
                </a:solidFill>
                <a:latin typeface="Calibri" panose="020F0502020204030204" charset="0"/>
              </a:rPr>
              <a:t>I/ Vocabulary:</a:t>
            </a:r>
            <a:endParaRPr lang="en-US" sz="2400">
              <a:latin typeface="Calibri" panose="020F0502020204030204" charset="0"/>
            </a:endParaRPr>
          </a:p>
        </p:txBody>
      </p:sp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442913" y="1462088"/>
            <a:ext cx="1828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Salesgirl (n) 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2362200" y="1447800"/>
            <a:ext cx="2514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cô bán hàng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457200" y="1890713"/>
            <a:ext cx="1981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anything else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2362200" y="1843088"/>
            <a:ext cx="259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bất cứ điều gì khác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533400" y="2271713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need ( v)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2362200" y="2246313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cần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36873" name="Text Box 15"/>
          <p:cNvSpPr txBox="1">
            <a:spLocks noChangeArrowheads="1"/>
          </p:cNvSpPr>
          <p:nvPr/>
        </p:nvSpPr>
        <p:spPr bwMode="auto">
          <a:xfrm>
            <a:off x="533400" y="2652713"/>
            <a:ext cx="4343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How much ? = How many?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36874" name="Text Box 16"/>
          <p:cNvSpPr txBox="1">
            <a:spLocks noChangeArrowheads="1"/>
          </p:cNvSpPr>
          <p:nvPr/>
        </p:nvSpPr>
        <p:spPr bwMode="auto">
          <a:xfrm>
            <a:off x="3962400" y="2667000"/>
            <a:ext cx="2743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 Bao nhiêu?</a:t>
            </a:r>
            <a:endParaRPr lang="en-US" sz="2400">
              <a:latin typeface="Times New Roman" panose="02020603050405020304" pitchFamily="18" charset="0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246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 Box 7"/>
          <p:cNvSpPr txBox="1">
            <a:spLocks noChangeArrowheads="1"/>
          </p:cNvSpPr>
          <p:nvPr/>
        </p:nvSpPr>
        <p:spPr bwMode="auto">
          <a:xfrm>
            <a:off x="228600" y="3352800"/>
            <a:ext cx="762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  <a:latin typeface="Times New Roman" panose="02020603050405020304" pitchFamily="18" charset="0"/>
              </a:rPr>
              <a:t>S1:</a:t>
            </a:r>
            <a:endParaRPr lang="en-US" sz="280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838200" y="3702050"/>
            <a:ext cx="2133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FF"/>
                </a:solidFill>
                <a:latin typeface="Times New Roman" panose="02020603050405020304" pitchFamily="18" charset="0"/>
              </a:rPr>
              <a:t>How much +</a:t>
            </a:r>
            <a:endParaRPr lang="en-US" sz="28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8" name="Text Box 9"/>
          <p:cNvSpPr txBox="1">
            <a:spLocks noChangeArrowheads="1"/>
          </p:cNvSpPr>
          <p:nvPr/>
        </p:nvSpPr>
        <p:spPr bwMode="auto">
          <a:xfrm>
            <a:off x="2819400" y="3702050"/>
            <a:ext cx="2438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FF"/>
                </a:solidFill>
                <a:latin typeface="Times New Roman" panose="02020603050405020304" pitchFamily="18" charset="0"/>
              </a:rPr>
              <a:t>N (uncount) +</a:t>
            </a:r>
            <a:endParaRPr lang="en-US" sz="28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9" name="Text Box 10"/>
          <p:cNvSpPr txBox="1">
            <a:spLocks noChangeArrowheads="1"/>
          </p:cNvSpPr>
          <p:nvPr/>
        </p:nvSpPr>
        <p:spPr bwMode="auto">
          <a:xfrm>
            <a:off x="4953000" y="3700463"/>
            <a:ext cx="3200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/ does +S+  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want?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1" name="Text Box 12"/>
          <p:cNvSpPr txBox="1">
            <a:spLocks noChangeArrowheads="1"/>
          </p:cNvSpPr>
          <p:nvPr/>
        </p:nvSpPr>
        <p:spPr bwMode="auto">
          <a:xfrm>
            <a:off x="838200" y="3352800"/>
            <a:ext cx="2133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FF"/>
                </a:solidFill>
                <a:latin typeface="Times New Roman" panose="02020603050405020304" pitchFamily="18" charset="0"/>
              </a:rPr>
              <a:t>How many +</a:t>
            </a:r>
            <a:endParaRPr lang="en-US" sz="28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2" name="Text Box 13"/>
          <p:cNvSpPr txBox="1">
            <a:spLocks noChangeArrowheads="1"/>
          </p:cNvSpPr>
          <p:nvPr/>
        </p:nvSpPr>
        <p:spPr bwMode="auto">
          <a:xfrm>
            <a:off x="2819400" y="3352800"/>
            <a:ext cx="26670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N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(plural count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) +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4" name="Text Box 15"/>
          <p:cNvSpPr txBox="1">
            <a:spLocks noChangeArrowheads="1"/>
          </p:cNvSpPr>
          <p:nvPr/>
        </p:nvSpPr>
        <p:spPr bwMode="auto">
          <a:xfrm>
            <a:off x="228600" y="4129088"/>
            <a:ext cx="685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  <a:latin typeface="Times New Roman" panose="02020603050405020304" pitchFamily="18" charset="0"/>
              </a:rPr>
              <a:t>S2:</a:t>
            </a:r>
            <a:endParaRPr lang="en-US" sz="280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5" name="Text Box 20"/>
          <p:cNvSpPr txBox="1">
            <a:spLocks noChangeArrowheads="1"/>
          </p:cNvSpPr>
          <p:nvPr/>
        </p:nvSpPr>
        <p:spPr bwMode="auto">
          <a:xfrm>
            <a:off x="5308600" y="3367087"/>
            <a:ext cx="3200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/ does + S +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want?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6" name="Text Box 26"/>
          <p:cNvSpPr txBox="1">
            <a:spLocks noChangeArrowheads="1"/>
          </p:cNvSpPr>
          <p:nvPr/>
        </p:nvSpPr>
        <p:spPr bwMode="auto">
          <a:xfrm>
            <a:off x="838200" y="4191000"/>
            <a:ext cx="426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Calibri" panose="020F0502020204030204" charset="0"/>
              </a:rPr>
              <a:t>Tư</a:t>
            </a:r>
            <a:r>
              <a:rPr lang="en-US" sz="2400" dirty="0">
                <a:latin typeface="Calibri" panose="020F0502020204030204" charset="0"/>
              </a:rPr>
              <a:t>̀ chỉ </a:t>
            </a:r>
            <a:r>
              <a:rPr lang="en-US" sz="2400" dirty="0" err="1">
                <a:latin typeface="Calibri" panose="020F0502020204030204" charset="0"/>
              </a:rPr>
              <a:t>sô</a:t>
            </a:r>
            <a:r>
              <a:rPr lang="en-US" sz="2400" dirty="0">
                <a:latin typeface="Calibri" panose="020F0502020204030204" charset="0"/>
              </a:rPr>
              <a:t>́ </a:t>
            </a:r>
            <a:r>
              <a:rPr lang="en-US" sz="2400" dirty="0" err="1">
                <a:latin typeface="Calibri" panose="020F0502020204030204" charset="0"/>
              </a:rPr>
              <a:t>lượng</a:t>
            </a:r>
            <a:r>
              <a:rPr lang="en-US" sz="2400" dirty="0">
                <a:latin typeface="Calibri" panose="020F0502020204030204" charset="0"/>
              </a:rPr>
              <a:t> </a:t>
            </a:r>
            <a:r>
              <a:rPr lang="en-US" sz="2400" dirty="0" smtClean="0">
                <a:latin typeface="Calibri" panose="020F0502020204030204" charset="0"/>
              </a:rPr>
              <a:t>(N)</a:t>
            </a:r>
            <a:endParaRPr lang="en-US" sz="2400" dirty="0">
              <a:latin typeface="Calibri" panose="020F0502020204030204" charset="0"/>
            </a:endParaRPr>
          </a:p>
        </p:txBody>
      </p:sp>
      <p:sp>
        <p:nvSpPr>
          <p:cNvPr id="36887" name="Text Box 5"/>
          <p:cNvSpPr txBox="1">
            <a:spLocks noChangeArrowheads="1"/>
          </p:cNvSpPr>
          <p:nvPr/>
        </p:nvSpPr>
        <p:spPr bwMode="auto">
          <a:xfrm>
            <a:off x="304800" y="3043238"/>
            <a:ext cx="41148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Calibri" panose="020F0502020204030204" charset="0"/>
              </a:rPr>
              <a:t>II</a:t>
            </a:r>
            <a:r>
              <a:rPr lang="en-US" sz="2400">
                <a:solidFill>
                  <a:srgbClr val="FF0000"/>
                </a:solidFill>
                <a:latin typeface="Calibri" panose="020F0502020204030204" charset="0"/>
              </a:rPr>
              <a:t>/</a:t>
            </a:r>
            <a:r>
              <a:rPr lang="en-US" sz="2400" b="1" i="1">
                <a:solidFill>
                  <a:srgbClr val="FF0000"/>
                </a:solidFill>
                <a:latin typeface="Calibri" panose="020F0502020204030204" charset="0"/>
              </a:rPr>
              <a:t>Structure</a:t>
            </a:r>
            <a:endParaRPr lang="en-US" sz="2400">
              <a:solidFill>
                <a:srgbClr val="FF0000"/>
              </a:solidFill>
              <a:latin typeface="Calibri" panose="020F0502020204030204" charset="0"/>
            </a:endParaRPr>
          </a:p>
        </p:txBody>
      </p:sp>
      <p:pic>
        <p:nvPicPr>
          <p:cNvPr id="23" name="Picture 4" descr="002108bg3md5r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Music"/>
          <p:cNvSpPr>
            <a:spLocks noEditPoints="1" noChangeArrowheads="1"/>
          </p:cNvSpPr>
          <p:nvPr/>
        </p:nvSpPr>
        <p:spPr bwMode="auto">
          <a:xfrm>
            <a:off x="1447800" y="1066800"/>
            <a:ext cx="5410200" cy="4724400"/>
          </a:xfrm>
          <a:custGeom>
            <a:avLst/>
            <a:gdLst>
              <a:gd name="T0" fmla="*/ 461237584 w 21600"/>
              <a:gd name="T1" fmla="*/ 2200564 h 21600"/>
              <a:gd name="T2" fmla="*/ 462555068 w 21600"/>
              <a:gd name="T3" fmla="*/ 473610164 h 21600"/>
              <a:gd name="T4" fmla="*/ 1360311884 w 21600"/>
              <a:gd name="T5" fmla="*/ 481312248 h 21600"/>
              <a:gd name="T6" fmla="*/ 461237584 w 21600"/>
              <a:gd name="T7" fmla="*/ 2200564 h 21600"/>
              <a:gd name="T8" fmla="*/ 135510481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99FF66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</a:rPr>
              <a:t>Homework</a:t>
            </a:r>
            <a:endParaRPr lang="en-US" sz="4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600200" y="4649470"/>
            <a:ext cx="2209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-Finish the exercise above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953000" y="4572000"/>
            <a:ext cx="21336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-Exercises in 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workbook 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762000" y="5943600"/>
            <a:ext cx="7620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-Prepare Unit 9</a:t>
            </a:r>
            <a:endParaRPr lang="en-US" sz="2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28" name="Picture 10" descr="j03049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81600"/>
            <a:ext cx="1447800" cy="132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 descr="j03049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667000"/>
            <a:ext cx="1447800" cy="132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 descr="j03049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495800"/>
            <a:ext cx="1330508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WordArt 3"/>
          <p:cNvSpPr>
            <a:spLocks noChangeArrowheads="1" noChangeShapeType="1" noTextEdit="1"/>
          </p:cNvSpPr>
          <p:nvPr/>
        </p:nvSpPr>
        <p:spPr bwMode="auto">
          <a:xfrm>
            <a:off x="571500" y="2126615"/>
            <a:ext cx="8001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0000FF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UNIT 8: THE WORLD </a:t>
            </a:r>
            <a:endParaRPr lang="en-US" sz="2800" b="1" kern="10" dirty="0">
              <a:ln w="19050">
                <a:solidFill>
                  <a:srgbClr val="0000FF"/>
                </a:solidFill>
                <a:rou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  <a:p>
            <a:pPr algn="ctr"/>
            <a:r>
              <a:rPr lang="en-US" sz="2800" b="1" kern="10" dirty="0">
                <a:ln w="19050">
                  <a:solidFill>
                    <a:srgbClr val="0000FF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AROUND US</a:t>
            </a:r>
            <a:endParaRPr lang="en-US" sz="2800" b="1" kern="10" dirty="0">
              <a:ln w="19050">
                <a:solidFill>
                  <a:srgbClr val="0000FF"/>
                </a:solidFill>
                <a:rou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214120" y="3900805"/>
            <a:ext cx="6239510" cy="98615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/>
              </a:rPr>
              <a:t>Lesson 3: Reading+ Speaking</a:t>
            </a:r>
            <a:endParaRPr lang="en-US" sz="3600" kern="1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/>
            </a:endParaRPr>
          </a:p>
        </p:txBody>
      </p:sp>
      <p:pic>
        <p:nvPicPr>
          <p:cNvPr id="2" name="Bản ghi Mới 7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4665" y="4779645"/>
            <a:ext cx="960120" cy="8909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11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7283" grpId="0" animBg="1"/>
      <p:bldP spid="5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63" y="698191"/>
            <a:ext cx="8940537" cy="5153841"/>
          </a:xfrm>
          <a:prstGeom prst="rect">
            <a:avLst/>
          </a:prstGeom>
        </p:spPr>
      </p:pic>
      <p:pic>
        <p:nvPicPr>
          <p:cNvPr id="3" name="Bản ghi Mới 7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66585" y="384810"/>
            <a:ext cx="1099820" cy="88138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2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463" y="752801"/>
            <a:ext cx="8940537" cy="515384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12572" y="2673531"/>
            <a:ext cx="13846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41223" y="2673531"/>
            <a:ext cx="18331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25932" y="3122022"/>
            <a:ext cx="11713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1223" y="3122022"/>
            <a:ext cx="84908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618662" y="5023595"/>
            <a:ext cx="454184" cy="2102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12132" y="5263950"/>
            <a:ext cx="454184" cy="2137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53253" y="5457281"/>
            <a:ext cx="489856" cy="28389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7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21525" y="560705"/>
            <a:ext cx="1082040" cy="93472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3" dur="42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Review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47" y="569322"/>
            <a:ext cx="8943488" cy="5603389"/>
          </a:xfrm>
          <a:prstGeom prst="rect">
            <a:avLst/>
          </a:prstGeom>
        </p:spPr>
      </p:pic>
      <p:pic>
        <p:nvPicPr>
          <p:cNvPr id="7" name="Bản ghi Mới 7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27470" y="517525"/>
            <a:ext cx="934720" cy="78676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Review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07" y="674097"/>
            <a:ext cx="8943488" cy="56033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0037" y="6108469"/>
            <a:ext cx="176645" cy="831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85066" y="6092833"/>
            <a:ext cx="176645" cy="831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41668" y="6101344"/>
            <a:ext cx="176645" cy="831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ản ghi Mới 7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05550" y="491490"/>
            <a:ext cx="986790" cy="94297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368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07300"/>
            <a:ext cx="9131780" cy="2851785"/>
          </a:xfrm>
          <a:prstGeom prst="rect">
            <a:avLst/>
          </a:prstGeom>
        </p:spPr>
      </p:pic>
      <p:pic>
        <p:nvPicPr>
          <p:cNvPr id="3" name="Bản ghi Mới 7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09415" y="1465580"/>
            <a:ext cx="1186815" cy="76962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2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Review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64" y="1371419"/>
            <a:ext cx="9044253" cy="3722914"/>
          </a:xfrm>
          <a:prstGeom prst="rect">
            <a:avLst/>
          </a:prstGeom>
        </p:spPr>
      </p:pic>
      <p:pic>
        <p:nvPicPr>
          <p:cNvPr id="12" name="Bản ghi Mới 7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3630" y="891540"/>
            <a:ext cx="725170" cy="63881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2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Review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4" y="1319349"/>
            <a:ext cx="9044253" cy="3722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0251" y="2519820"/>
            <a:ext cx="9896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ottled</a:t>
            </a:r>
            <a:endParaRPr lang="en-US" sz="1500" b="1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9101" y="2519820"/>
            <a:ext cx="9896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ater</a:t>
            </a:r>
            <a:endParaRPr lang="en-US" sz="1500" b="1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1657" y="2859929"/>
            <a:ext cx="9896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sland</a:t>
            </a:r>
            <a:endParaRPr lang="en-US" sz="1500" b="1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5597" y="3212149"/>
            <a:ext cx="9896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ayaking</a:t>
            </a:r>
            <a:endParaRPr lang="en-US" sz="1500" b="1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8467" y="3544023"/>
            <a:ext cx="9896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atteries</a:t>
            </a:r>
            <a:endParaRPr lang="en-US" sz="1500" b="1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0080" y="3875897"/>
            <a:ext cx="9896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orest</a:t>
            </a:r>
            <a:endParaRPr lang="en-US" sz="1500" b="1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1895" y="4233898"/>
            <a:ext cx="9896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leeping</a:t>
            </a:r>
            <a:endParaRPr lang="en-US" sz="1500" b="1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7834" y="4227826"/>
            <a:ext cx="9896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ag</a:t>
            </a:r>
            <a:endParaRPr lang="en-US" sz="1500" b="1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Bản ghi Mới 8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9540" y="795655"/>
            <a:ext cx="850265" cy="72326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7" dur="408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678</Words>
  <Application>WPS Presentation</Application>
  <PresentationFormat>On-screen Show (4:3)</PresentationFormat>
  <Paragraphs>94</Paragraphs>
  <Slides>10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Andalus</vt:lpstr>
      <vt:lpstr>Segoe Print</vt:lpstr>
      <vt:lpstr>Andalus</vt:lpstr>
      <vt:lpstr>Arial</vt:lpstr>
      <vt:lpstr>Impact</vt:lpstr>
      <vt:lpstr>Calibri</vt:lpstr>
      <vt:lpstr>Microsoft YaHei</vt:lpstr>
      <vt:lpstr>Arial Unicode MS</vt:lpstr>
      <vt:lpstr>VNI-Times</vt:lpstr>
      <vt:lpstr>Cambria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Unit 11: What do you eat ? Period 70 Lesson 2: A: At the store (A2, 3)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DaiNghia2010</dc:creator>
  <cp:lastModifiedBy>ACER</cp:lastModifiedBy>
  <cp:revision>34</cp:revision>
  <dcterms:created xsi:type="dcterms:W3CDTF">2022-03-14T12:50:00Z</dcterms:created>
  <dcterms:modified xsi:type="dcterms:W3CDTF">2022-07-28T08:22:47Z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