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747712"/>
            <a:ext cx="7766936" cy="1646302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KHÚC XẠ ÁNH SÁNG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03065" y="3515356"/>
            <a:ext cx="4070938" cy="52116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065" y="4036523"/>
            <a:ext cx="2229161" cy="2743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8115" y="4036523"/>
            <a:ext cx="2747062" cy="260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0385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8529" y="1436774"/>
            <a:ext cx="3333750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585" y="1789157"/>
            <a:ext cx="4557837" cy="30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252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59" y="64396"/>
            <a:ext cx="8596668" cy="742682"/>
          </a:xfrm>
        </p:spPr>
        <p:txBody>
          <a:bodyPr/>
          <a:lstStyle/>
          <a:p>
            <a:pPr algn="ctr"/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271" y="807078"/>
            <a:ext cx="5375737" cy="5400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hẹp</a:t>
            </a:r>
            <a:r>
              <a:rPr lang="en-US" dirty="0"/>
              <a:t> ( </a:t>
            </a:r>
            <a:r>
              <a:rPr lang="en-US" dirty="0" err="1"/>
              <a:t>coi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)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63</a:t>
            </a:r>
            <a:r>
              <a:rPr lang="en-US" baseline="30000" dirty="0"/>
              <a:t>0</a:t>
            </a:r>
            <a:r>
              <a:rPr lang="en-US" dirty="0"/>
              <a:t>.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r ,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chùm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. Cho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105</a:t>
            </a:r>
            <a:r>
              <a:rPr lang="en-US" baseline="30000" dirty="0"/>
              <a:t>0</a:t>
            </a:r>
            <a:r>
              <a:rPr lang="en-US" dirty="0"/>
              <a:t>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r.</a:t>
            </a:r>
          </a:p>
          <a:p>
            <a:pPr marL="0" indent="0" algn="ctr">
              <a:buNone/>
            </a:pPr>
            <a:r>
              <a:rPr lang="en-US" dirty="0" err="1"/>
              <a:t>Giải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Theo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’ = </a:t>
            </a:r>
            <a:r>
              <a:rPr lang="en-US" dirty="0" err="1"/>
              <a:t>i</a:t>
            </a:r>
            <a:r>
              <a:rPr lang="en-US" dirty="0"/>
              <a:t> = 63</a:t>
            </a:r>
            <a:r>
              <a:rPr lang="en-US" baseline="30000" dirty="0"/>
              <a:t>0</a:t>
            </a:r>
          </a:p>
          <a:p>
            <a:pPr marL="0" indent="0" algn="ctr">
              <a:buNone/>
            </a:pP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ta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’ + 105</a:t>
            </a:r>
            <a:r>
              <a:rPr lang="en-US" baseline="30000" dirty="0"/>
              <a:t>0</a:t>
            </a:r>
            <a:r>
              <a:rPr lang="en-US" dirty="0"/>
              <a:t> + r = 180</a:t>
            </a:r>
            <a:r>
              <a:rPr lang="en-US" baseline="30000" dirty="0"/>
              <a:t>0</a:t>
            </a:r>
          </a:p>
          <a:p>
            <a:pPr marL="0" indent="0" algn="ctr">
              <a:buNone/>
            </a:pPr>
            <a:r>
              <a:rPr lang="en-US" dirty="0" err="1"/>
              <a:t>Vậy</a:t>
            </a:r>
            <a:r>
              <a:rPr lang="en-US" dirty="0"/>
              <a:t> r = 180</a:t>
            </a:r>
            <a:r>
              <a:rPr lang="en-US" baseline="30000" dirty="0"/>
              <a:t>0</a:t>
            </a:r>
            <a:r>
              <a:rPr lang="en-US" dirty="0"/>
              <a:t> – </a:t>
            </a:r>
            <a:r>
              <a:rPr lang="en-US" dirty="0" err="1"/>
              <a:t>i</a:t>
            </a:r>
            <a:r>
              <a:rPr lang="en-US" dirty="0"/>
              <a:t>’ – 105</a:t>
            </a:r>
            <a:r>
              <a:rPr lang="en-US" baseline="30000" dirty="0"/>
              <a:t>0</a:t>
            </a:r>
            <a:r>
              <a:rPr lang="en-US" dirty="0"/>
              <a:t> = 180</a:t>
            </a:r>
            <a:r>
              <a:rPr lang="en-US" baseline="30000" dirty="0"/>
              <a:t>0</a:t>
            </a:r>
            <a:r>
              <a:rPr lang="en-US" dirty="0"/>
              <a:t> – 63</a:t>
            </a:r>
            <a:r>
              <a:rPr lang="en-US" baseline="30000" dirty="0"/>
              <a:t>0</a:t>
            </a:r>
            <a:r>
              <a:rPr lang="en-US" dirty="0"/>
              <a:t> – 105</a:t>
            </a:r>
            <a:r>
              <a:rPr lang="en-US" baseline="30000" dirty="0"/>
              <a:t>0</a:t>
            </a:r>
            <a:r>
              <a:rPr lang="en-US" dirty="0"/>
              <a:t> = 12</a:t>
            </a:r>
            <a:r>
              <a:rPr lang="en-US" baseline="30000" dirty="0"/>
              <a:t>0</a:t>
            </a:r>
          </a:p>
          <a:p>
            <a:pPr marL="0" indent="0" algn="ctr">
              <a:buNone/>
            </a:pPr>
            <a:endParaRPr lang="en-US" baseline="30000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1314" y="1532587"/>
            <a:ext cx="3937909" cy="37637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3683" y="2438263"/>
            <a:ext cx="56667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63</a:t>
            </a:r>
            <a:r>
              <a:rPr lang="en-US" b="1" baseline="30000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39781" y="2438263"/>
            <a:ext cx="56667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63</a:t>
            </a:r>
            <a:r>
              <a:rPr lang="en-US" b="1" baseline="3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xmlns="" val="28422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772" y="2529454"/>
            <a:ext cx="96029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THÂN ÁI CHÀO CẢ LỚP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5216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F054EF5-EFE6-45A2-834C-0F0931F39F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CFE3C88A-FEDB-4B9C-94EE-5026B326B3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B5D51D9B-0E7C-44D3-9215-81F9915232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xmlns="" id="{16EFB339-1D4E-4824-A20B-AF30D07CF7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xmlns="" id="{00030831-8136-4C61-8F00-6F190C5AEB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xmlns="" id="{9B14B360-4798-467E-ADE9-756959EC52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xmlns="" id="{9433F2F7-DA21-430A-A31C-D529D9C6A1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xmlns="" id="{0B24FFF9-F75D-4A88-90F8-D2D7BBB8E8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xmlns="" id="{A0A2A2C4-404D-431C-8F9A-227932A42E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4661DBE2-1BC5-463F-BBB8-199B890D1C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710A6E70-F0B9-4E3D-9A78-2D2FEE5DF3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39178BE9-53D8-441A-8691-0ED3B464BC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Thí nghiệm- Hiện tượng khúc xạ ánh sáng" descr="Chart, radar chart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xmlns="" id="{E0A032B9-120F-4B93-AB3B-2EE4DB9E09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8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57" y="120203"/>
            <a:ext cx="8596668" cy="716924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5037" y="1558343"/>
            <a:ext cx="2740136" cy="4023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08" y="1558343"/>
            <a:ext cx="5086673" cy="3815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45423" y="1649667"/>
            <a:ext cx="3316019" cy="406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7870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43" y="197475"/>
            <a:ext cx="8596668" cy="1141927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HIỆN TƯỢNG KHÚC XẠ ÁNH SÁNG</a:t>
            </a:r>
            <a:r>
              <a:rPr lang="en-US" dirty="0"/>
              <a:t/>
            </a:r>
            <a:br>
              <a:rPr lang="en-US" dirty="0"/>
            </a:b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nghĩa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909" y="1339403"/>
            <a:ext cx="8596668" cy="5217114"/>
          </a:xfrm>
        </p:spPr>
        <p:txBody>
          <a:bodyPr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5980" y="3454333"/>
            <a:ext cx="2394955" cy="2947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7428" y="3454333"/>
            <a:ext cx="1731963" cy="271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287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00" y="70834"/>
            <a:ext cx="8596668" cy="691166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 </a:t>
            </a:r>
            <a:r>
              <a:rPr lang="en-US" b="1" i="1" dirty="0" err="1"/>
              <a:t>Một</a:t>
            </a:r>
            <a:r>
              <a:rPr lang="en-US" b="1" i="1" dirty="0"/>
              <a:t> </a:t>
            </a:r>
            <a:r>
              <a:rPr lang="en-US" b="1" i="1" dirty="0" err="1"/>
              <a:t>số</a:t>
            </a:r>
            <a:r>
              <a:rPr lang="en-US" b="1" i="1" dirty="0"/>
              <a:t> </a:t>
            </a:r>
            <a:r>
              <a:rPr lang="en-US" b="1" i="1" dirty="0" err="1"/>
              <a:t>khái</a:t>
            </a:r>
            <a:r>
              <a:rPr lang="en-US" b="1" i="1" dirty="0"/>
              <a:t> </a:t>
            </a:r>
            <a:r>
              <a:rPr lang="en-US" b="1" i="1" dirty="0" err="1"/>
              <a:t>niệm</a:t>
            </a:r>
            <a:r>
              <a:rPr lang="en-US" b="1" i="1" dirty="0"/>
              <a:t> </a:t>
            </a:r>
            <a:r>
              <a:rPr lang="en-US" b="1" i="1" dirty="0" err="1"/>
              <a:t>cần</a:t>
            </a:r>
            <a:r>
              <a:rPr lang="en-US" b="1" i="1" dirty="0"/>
              <a:t> </a:t>
            </a:r>
            <a:r>
              <a:rPr lang="en-US" b="1" i="1" dirty="0" err="1"/>
              <a:t>nhớ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2939" y="927279"/>
                <a:ext cx="8596668" cy="5254581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(1): môi trường tới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(2): môi trường khúc xạ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PQ: mặt phân cách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I: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SI: Tia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NN</a:t>
                </a:r>
                <a:r>
                  <a:rPr lang="en-US" sz="2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Pháp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IK: Tia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=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𝑆𝐼𝑁</m:t>
                        </m:r>
                      </m:e>
                    </m:acc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tới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vi-VN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𝐼𝐾</m:t>
                        </m:r>
                      </m:e>
                    </m:acc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IS’ : Tia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 =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𝑁𝐼𝑆</m:t>
                        </m:r>
                        <m:r>
                          <a:rPr lang="en-US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Tia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truyền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(2),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môi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(2),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gãy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Ta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tượng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khúc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xạ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ánh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600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sáng</a:t>
                </a:r>
                <a:r>
                  <a:rPr lang="en-US" sz="2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2939" y="927279"/>
                <a:ext cx="8596668" cy="5254581"/>
              </a:xfrm>
              <a:blipFill rotWithShape="0">
                <a:blip r:embed="rId2"/>
                <a:stretch>
                  <a:fillRect l="-355" t="-1740" b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0667" y="1287887"/>
            <a:ext cx="4065301" cy="3361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035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31" y="171719"/>
            <a:ext cx="8596668" cy="74268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hệ</a:t>
            </a:r>
            <a:r>
              <a:rPr lang="en-US" b="1" dirty="0"/>
              <a:t> </a:t>
            </a:r>
            <a:r>
              <a:rPr lang="en-US" b="1" dirty="0" err="1"/>
              <a:t>giữa</a:t>
            </a:r>
            <a:r>
              <a:rPr lang="en-US" b="1" dirty="0"/>
              <a:t> </a:t>
            </a:r>
            <a:r>
              <a:rPr lang="en-US" b="1" dirty="0" err="1"/>
              <a:t>tia</a:t>
            </a:r>
            <a:r>
              <a:rPr lang="en-US" b="1" dirty="0"/>
              <a:t> </a:t>
            </a:r>
            <a:r>
              <a:rPr lang="en-US" b="1" dirty="0" err="1"/>
              <a:t>tới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tia</a:t>
            </a:r>
            <a:r>
              <a:rPr lang="en-US" b="1" dirty="0"/>
              <a:t> </a:t>
            </a:r>
            <a:r>
              <a:rPr lang="en-US" b="1" dirty="0" err="1"/>
              <a:t>khúc</a:t>
            </a:r>
            <a:r>
              <a:rPr lang="en-US" b="1" dirty="0"/>
              <a:t> </a:t>
            </a:r>
            <a:r>
              <a:rPr lang="en-US" b="1" dirty="0" err="1"/>
              <a:t>xạ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424" y="813361"/>
            <a:ext cx="8596668" cy="317218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,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phẳng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ta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phẳng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xiên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Tia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sang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rắn</a:t>
            </a:r>
            <a:r>
              <a:rPr lang="en-US" dirty="0"/>
              <a:t>, </a:t>
            </a:r>
            <a:r>
              <a:rPr lang="en-US" dirty="0" err="1"/>
              <a:t>lỏng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Tia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rắn</a:t>
            </a:r>
            <a:r>
              <a:rPr lang="en-US" dirty="0"/>
              <a:t>, </a:t>
            </a:r>
            <a:r>
              <a:rPr lang="en-US" dirty="0" err="1"/>
              <a:t>lỏng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suốt</a:t>
            </a:r>
            <a:r>
              <a:rPr lang="en-US" dirty="0"/>
              <a:t>, </a:t>
            </a:r>
            <a:r>
              <a:rPr lang="en-US" dirty="0" err="1"/>
              <a:t>tia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qua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xạ</a:t>
            </a:r>
            <a:r>
              <a:rPr lang="en-US" dirty="0"/>
              <a:t>.</a:t>
            </a:r>
            <a:r>
              <a:rPr lang="vi-VN" dirty="0"/>
              <a:t> (i= r= 0</a:t>
            </a:r>
            <a:r>
              <a:rPr lang="vi-VN" baseline="30000" dirty="0"/>
              <a:t>o</a:t>
            </a:r>
            <a:r>
              <a:rPr lang="vi-VN" dirty="0"/>
              <a:t>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4505" y="4420630"/>
            <a:ext cx="2335356" cy="1988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2369" y="4752055"/>
            <a:ext cx="2481304" cy="1782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8689" y="4627189"/>
            <a:ext cx="1976377" cy="178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89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52" y="145961"/>
            <a:ext cx="8596668" cy="691166"/>
          </a:xfrm>
        </p:spPr>
        <p:txBody>
          <a:bodyPr/>
          <a:lstStyle/>
          <a:p>
            <a:r>
              <a:rPr lang="en-US" b="1" dirty="0" err="1"/>
              <a:t>Ảo</a:t>
            </a:r>
            <a:r>
              <a:rPr lang="en-US" b="1" dirty="0"/>
              <a:t> </a:t>
            </a:r>
            <a:r>
              <a:rPr lang="en-US" b="1" dirty="0" err="1"/>
              <a:t>ảnh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khúc</a:t>
            </a:r>
            <a:r>
              <a:rPr lang="en-US" b="1" dirty="0"/>
              <a:t> </a:t>
            </a:r>
            <a:r>
              <a:rPr lang="en-US" b="1" dirty="0" err="1"/>
              <a:t>xạ</a:t>
            </a:r>
            <a:r>
              <a:rPr lang="en-US" b="1" dirty="0"/>
              <a:t> </a:t>
            </a:r>
            <a:r>
              <a:rPr lang="en-US" b="1" dirty="0" err="1"/>
              <a:t>ánh</a:t>
            </a:r>
            <a:r>
              <a:rPr lang="en-US" b="1" dirty="0"/>
              <a:t> </a:t>
            </a:r>
            <a:r>
              <a:rPr lang="en-US" b="1" dirty="0" err="1"/>
              <a:t>sáng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640" y="1168847"/>
            <a:ext cx="4821087" cy="3303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7850" y="837127"/>
            <a:ext cx="4722522" cy="4365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2687" y="5431984"/>
            <a:ext cx="7650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giao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điểm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đường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kéo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dài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khúc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xạ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68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053" y="850006"/>
            <a:ext cx="8153536" cy="4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4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2766" y="1352282"/>
            <a:ext cx="4971245" cy="400707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608" y="965915"/>
            <a:ext cx="4649274" cy="439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9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610</TotalTime>
  <Words>368</Words>
  <Application>Microsoft Office PowerPoint</Application>
  <PresentationFormat>Custom</PresentationFormat>
  <Paragraphs>25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Facet</vt:lpstr>
      <vt:lpstr>HIỆN TƯỢNG KHÚC XẠ ÁNH SÁNG</vt:lpstr>
      <vt:lpstr>Slide 2</vt:lpstr>
      <vt:lpstr>Thí nghiệm</vt:lpstr>
      <vt:lpstr>HIỆN TƯỢNG KHÚC XẠ ÁNH SÁNG Định nghĩa</vt:lpstr>
      <vt:lpstr> Một số khái niệm cần nhớ </vt:lpstr>
      <vt:lpstr>Quan hệ giữa tia tới và tia khúc xạ </vt:lpstr>
      <vt:lpstr>Ảo ảnh trong khúc xạ ánh sáng</vt:lpstr>
      <vt:lpstr>Slide 8</vt:lpstr>
      <vt:lpstr>Slide 9</vt:lpstr>
      <vt:lpstr>Slide 10</vt:lpstr>
      <vt:lpstr>Bài tập</vt:lpstr>
      <vt:lpstr>Slide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HIỆN TƯỢNG KHÚC XẠ ÁNH SÁNG</dc:title>
  <dc:creator>ASUS</dc:creator>
  <cp:lastModifiedBy>ABC</cp:lastModifiedBy>
  <cp:revision>23</cp:revision>
  <dcterms:created xsi:type="dcterms:W3CDTF">2020-04-22T07:31:54Z</dcterms:created>
  <dcterms:modified xsi:type="dcterms:W3CDTF">2022-07-15T15:47:25Z</dcterms:modified>
</cp:coreProperties>
</file>