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8" r:id="rId12"/>
    <p:sldId id="269" r:id="rId13"/>
    <p:sldId id="265" r:id="rId14"/>
    <p:sldId id="266" r:id="rId15"/>
    <p:sldId id="267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BE96-CBB7-4C9B-88DB-F5E63B403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282D6-CB10-4809-B387-7824B82D7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A21DB-23A3-467F-BFEE-75727BDA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E71C-8645-45F8-A906-5E014E3CAAB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28CE3-D890-4527-B69A-797FEAB1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DFD97-D63D-4C0F-95DD-F2AE1053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3C5F-F0EE-4D90-BEA4-ECCE5B45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0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89AF-D785-40E3-A6D6-19FFF2CB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CF6F7-8DAC-4779-919A-8C7725C08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C9776-A710-440A-B363-D870AA4E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E71C-8645-45F8-A906-5E014E3CAAB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3F663-B8B0-4E55-B4A6-49A88DF7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638CB-0E5D-4CE2-8654-EA155FB6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3C5F-F0EE-4D90-BEA4-ECCE5B45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3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B74023-5A98-43B8-84C3-639568311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D18D0-0625-4E24-AE93-3232A2568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FDD6A-29AF-4305-ADC8-2E67ED7D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E71C-8645-45F8-A906-5E014E3CAAB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049C4-636D-497B-955D-666FA1C1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5101-A301-4FFF-AFDF-218DADFD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3C5F-F0EE-4D90-BEA4-ECCE5B45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4116-EE91-452C-A309-41B819D8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EBA74-1640-4CCF-998C-62553A638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CD4DE-B307-4E35-84EE-32D1F5EB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E71C-8645-45F8-A906-5E014E3CAAB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6982E-21EA-4944-A49B-B37339BB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F532C-C842-4DDB-8F5A-6888DC4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3C5F-F0EE-4D90-BEA4-ECCE5B45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2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4341-DE03-44B7-8874-693A07F9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0F658-16D9-4147-99D6-85A04DE3E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EBEAB-27A6-40B3-947A-12160008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E71C-8645-45F8-A906-5E014E3CAAB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F91BB-A2F5-439A-B2EB-2A7734FD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21E10-6D53-4C7E-9F13-DDF79C3D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3C5F-F0EE-4D90-BEA4-ECCE5B45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5B1B-8BDE-45C6-9E9E-0AC9C21A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3E0CF-2EAE-4BFF-BB3F-5DAE0E4E8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AB1A2-9452-4D4F-89D4-E8C69F076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E0F93-DFC7-4F8A-A006-5D391EF8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E71C-8645-45F8-A906-5E014E3CAAB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BB3B0-477A-4A69-ADB7-9949E4DD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83D1F-3193-462B-8AD5-ED0EA8D2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3C5F-F0EE-4D90-BEA4-ECCE5B45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2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B531-D707-43AE-8F13-49B3AF81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37625-0DA0-4C91-8A6A-D75ADF8B4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A9422-D5C3-42C2-9A8C-63189CA44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66A8F0-07CB-463B-9D10-A980EB162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0CE5A-DC9F-41B4-90E1-9117833A0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0A09D-0E76-46C2-97E3-2CC0D43F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E71C-8645-45F8-A906-5E014E3CAAB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4354B-EDCD-40A9-8A3F-CA10415F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E260E6-E076-4FBA-B51C-4AC69AB2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3C5F-F0EE-4D90-BEA4-ECCE5B45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7E65D-BD68-45F6-B389-741450F4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5173F-03E6-4CBC-8937-96E853A6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E71C-8645-45F8-A906-5E014E3CAAB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A2D90-9B35-4880-B0D6-314254B8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E490D-DDB1-4410-B851-B4E6F69F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3C5F-F0EE-4D90-BEA4-ECCE5B45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20F6A-EDE1-49B8-B665-C339588E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E71C-8645-45F8-A906-5E014E3CAAB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147BF-3882-4AAB-8141-221405CC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BE3CB-127E-4E48-A1C9-2E28B30D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3C5F-F0EE-4D90-BEA4-ECCE5B45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9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FA60-45CA-4942-AFF0-454D8FB0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E884-ED8F-4C64-82F4-9ACC3FF61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3D824-A5B7-4E99-8480-2F94E5454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130D1-EEA8-4417-823B-7A653DB2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E71C-8645-45F8-A906-5E014E3CAAB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10759-4893-4181-B58C-F8A10C0C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299CE-0D60-4853-81F4-63CCEEF2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3C5F-F0EE-4D90-BEA4-ECCE5B45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1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69B3-9457-47D2-A5C6-FE26ED71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3AC4C0-0C69-4B72-8D88-D2D26031D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A8A7E-251E-4167-9FED-218D7775A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E03E8-FE0A-49CC-A810-FDC77614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E71C-8645-45F8-A906-5E014E3CAAB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50F68-E6DE-4754-A992-4CFA707E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A2E5B-F1B7-4423-9D0C-184EF831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3C5F-F0EE-4D90-BEA4-ECCE5B45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5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43F6B5-DB71-4056-B79F-AD850C78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5720D-D380-4633-B757-30512AB9E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630C6-B1E9-45E4-999C-E9A75DF08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E71C-8645-45F8-A906-5E014E3CAAB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D0440-6CBF-48C0-941B-45527E5E4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C98A-1FD3-470D-BFE4-D129B8D08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3C5F-F0EE-4D90-BEA4-ECCE5B45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70FA9-6713-438A-AA69-7CC44C8FA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Algerian" panose="04020705040A02060702" pitchFamily="82" charset="0"/>
              </a:rPr>
              <a:t>MẮT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CF34B-277A-4E08-AA31-1A447BC06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1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73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629BCD-621C-411E-8567-E85C05EC0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7" y="643467"/>
            <a:ext cx="10662325" cy="5571065"/>
          </a:xfrm>
          <a:prstGeom prst="rect">
            <a:avLst/>
          </a:prstGeom>
          <a:ln>
            <a:noFill/>
          </a:ln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B43D5-B996-4323-9E0D-BA1598FB5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47" b="2913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7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6FD36-2A1F-4684-BEEC-8FBB3C8F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Mắt viễn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88314-444A-4334-B72B-6670A6E13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048" y="1675227"/>
            <a:ext cx="836990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9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5BEF7-FC2B-49B5-BF64-7D8EF25E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Mắt lão</a:t>
            </a:r>
          </a:p>
        </p:txBody>
      </p:sp>
      <p:pic>
        <p:nvPicPr>
          <p:cNvPr id="6" name="Picture 5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DC83B32A-D1A0-442A-90AE-067370320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7" r="-2" b="900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8" name="Picture 7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A2B8628-294A-4457-B53A-A2C0B06EEB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0" b="25910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4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5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AA8D2F6D-B933-4531-AF27-194545F21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26" y="643467"/>
            <a:ext cx="4582201" cy="5571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62FB7-F85C-41D7-8869-46118657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716935"/>
            <a:ext cx="5129784" cy="34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8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13A020-37F0-4E4A-872E-B8F6361E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2" y="643466"/>
            <a:ext cx="1036477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5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0F16A-4A62-4494-B5E8-01133DC6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1784"/>
            <a:ext cx="10905066" cy="523443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49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0E854-98DF-4AEC-9CBC-B92A97E1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657" y="643467"/>
            <a:ext cx="3718685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83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3C6F2-CCEA-4F15-BC3D-2B40232B9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07203"/>
            <a:ext cx="10905066" cy="50435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59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4411BA-D8C0-49F8-B32B-02851EA87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7" r="11129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45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6EC0B-81AF-4F75-A79D-571E521B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Các bộ phận quan trọng của mắt về phương diện quang học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63BEB-F877-4E22-87AB-7D94E6B1B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952880"/>
            <a:ext cx="6780700" cy="4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0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6B66C-11F9-47C8-92C7-142D71878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9" y="643467"/>
            <a:ext cx="9058642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0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7E12-1C99-4716-86F0-460B69C7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Sự điều tiết của mắt</a:t>
            </a:r>
          </a:p>
        </p:txBody>
      </p:sp>
      <p:pic>
        <p:nvPicPr>
          <p:cNvPr id="5" name="Picture 4" descr="Chart, diagram, line chart&#10;&#10;Description automatically generated">
            <a:extLst>
              <a:ext uri="{FF2B5EF4-FFF2-40B4-BE49-F238E27FC236}">
                <a16:creationId xmlns:a16="http://schemas.microsoft.com/office/drawing/2014/main" id="{33D16C97-FE3F-4DF3-A3FF-288113A0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197" y="1863801"/>
            <a:ext cx="8223604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7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A28EF-F003-417D-804C-8F1E43F8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>
                <a:solidFill>
                  <a:schemeClr val="accent5"/>
                </a:solidFill>
              </a:rPr>
              <a:t>Điểm cực cận và điểm cực viễn của mắt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B563841-EDC7-4F26-9EF4-44019865D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271" y="4595290"/>
            <a:ext cx="5586942" cy="1508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9B259-5447-49D3-A08D-E48ABEE07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44" y="918944"/>
            <a:ext cx="5586942" cy="1787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2AF800-57DD-4CF4-9840-501BF48A1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43" y="4595290"/>
            <a:ext cx="5586942" cy="15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8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C3D0-8485-466F-934D-75DCD3D5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Mắt cận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13845-61E3-4042-B5F3-D41807D56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1" r="-2" b="-2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BC9A39-E833-4EEA-8EC1-120183BCD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6" r="3" b="3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737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8883A-C097-4FDB-B197-6E25BD50B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9" y="643467"/>
            <a:ext cx="9442482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3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D5C6D-A07E-4064-8FE4-34616950B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84300"/>
            <a:ext cx="10905066" cy="408939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57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33</Words>
  <Application>Microsoft Office PowerPoint</Application>
  <PresentationFormat>Widescreen</PresentationFormat>
  <Paragraphs>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Rockwell</vt:lpstr>
      <vt:lpstr>Office Theme</vt:lpstr>
      <vt:lpstr>MẮT</vt:lpstr>
      <vt:lpstr>PowerPoint Presentation</vt:lpstr>
      <vt:lpstr>Các bộ phận quan trọng của mắt về phương diện quang học</vt:lpstr>
      <vt:lpstr>PowerPoint Presentation</vt:lpstr>
      <vt:lpstr>Sự điều tiết của mắt</vt:lpstr>
      <vt:lpstr>Điểm cực cận và điểm cực viễn của mắt</vt:lpstr>
      <vt:lpstr>Mắt cận</vt:lpstr>
      <vt:lpstr>PowerPoint Presentation</vt:lpstr>
      <vt:lpstr>PowerPoint Presentation</vt:lpstr>
      <vt:lpstr>PowerPoint Presentation</vt:lpstr>
      <vt:lpstr>PowerPoint Presentation</vt:lpstr>
      <vt:lpstr>Mắt viễn</vt:lpstr>
      <vt:lpstr>Mắt lão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MẮT</dc:title>
  <dc:creator>anh minh nguyen</dc:creator>
  <cp:lastModifiedBy>anh minh nguyen</cp:lastModifiedBy>
  <cp:revision>2</cp:revision>
  <dcterms:created xsi:type="dcterms:W3CDTF">2022-04-11T15:27:28Z</dcterms:created>
  <dcterms:modified xsi:type="dcterms:W3CDTF">2022-04-14T05:52:49Z</dcterms:modified>
</cp:coreProperties>
</file>