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data2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3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DD2199-BD2A-4DC3-91BE-0825F1186C4E}" type="doc">
      <dgm:prSet loTypeId="urn:microsoft.com/office/officeart/2008/layout/HorizontalMultiLevelHierarchy" loCatId="hierarchy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6B0101-B986-493E-AEBE-971979A8194D}">
      <dgm:prSet phldrT="[Text]"/>
      <dgm:spPr/>
      <dgm:t>
        <a:bodyPr/>
        <a:lstStyle/>
        <a:p>
          <a:r>
            <a:rPr lang="en-US" dirty="0" smtClean="0"/>
            <a:t>GIẢM </a:t>
          </a:r>
          <a:r>
            <a:rPr lang="en-US" dirty="0" err="1" smtClean="0"/>
            <a:t>P</a:t>
          </a:r>
          <a:r>
            <a:rPr lang="en-US" baseline="-25000" dirty="0" err="1" smtClean="0"/>
            <a:t>hp</a:t>
          </a:r>
          <a:endParaRPr lang="en-US" baseline="-25000" dirty="0"/>
        </a:p>
      </dgm:t>
    </dgm:pt>
    <dgm:pt modelId="{CEA07105-8B73-4807-A7A2-A78C1CE39365}" type="parTrans" cxnId="{5720B307-5327-4505-AC38-22CB3B9A357E}">
      <dgm:prSet/>
      <dgm:spPr/>
      <dgm:t>
        <a:bodyPr/>
        <a:lstStyle/>
        <a:p>
          <a:endParaRPr lang="en-US"/>
        </a:p>
      </dgm:t>
    </dgm:pt>
    <dgm:pt modelId="{CE412B86-2C75-4300-8828-9BCC993427AC}" type="sibTrans" cxnId="{5720B307-5327-4505-AC38-22CB3B9A357E}">
      <dgm:prSet/>
      <dgm:spPr/>
      <dgm:t>
        <a:bodyPr/>
        <a:lstStyle/>
        <a:p>
          <a:endParaRPr lang="en-US"/>
        </a:p>
      </dgm:t>
    </dgm:pt>
    <dgm:pt modelId="{459FB9C5-FC39-4EF8-A075-90F19C69D857}">
      <dgm:prSet phldrT="[Text]"/>
      <dgm:spPr/>
      <dgm:t>
        <a:bodyPr/>
        <a:lstStyle/>
        <a:p>
          <a:r>
            <a:rPr lang="en-US" dirty="0" smtClean="0"/>
            <a:t>GIẢM P</a:t>
          </a:r>
          <a:endParaRPr lang="en-US" dirty="0"/>
        </a:p>
      </dgm:t>
    </dgm:pt>
    <dgm:pt modelId="{05FF282E-C3E6-4CBF-B153-5F4906E89029}" type="parTrans" cxnId="{BD033DB4-AAF3-49C0-80D2-1C80A9178CB4}">
      <dgm:prSet/>
      <dgm:spPr/>
      <dgm:t>
        <a:bodyPr/>
        <a:lstStyle/>
        <a:p>
          <a:endParaRPr lang="en-US"/>
        </a:p>
      </dgm:t>
    </dgm:pt>
    <dgm:pt modelId="{DF8FFC29-5185-42AB-972B-948B2823EB13}" type="sibTrans" cxnId="{BD033DB4-AAF3-49C0-80D2-1C80A9178CB4}">
      <dgm:prSet/>
      <dgm:spPr/>
      <dgm:t>
        <a:bodyPr/>
        <a:lstStyle/>
        <a:p>
          <a:endParaRPr lang="en-US"/>
        </a:p>
      </dgm:t>
    </dgm:pt>
    <dgm:pt modelId="{745657D9-7346-4554-989A-8DB074E00662}">
      <dgm:prSet phldrT="[Text]"/>
      <dgm:spPr/>
      <dgm:t>
        <a:bodyPr/>
        <a:lstStyle/>
        <a:p>
          <a:r>
            <a:rPr lang="en-US" dirty="0" smtClean="0"/>
            <a:t>GIẢM R</a:t>
          </a:r>
          <a:endParaRPr lang="en-US" dirty="0"/>
        </a:p>
      </dgm:t>
    </dgm:pt>
    <dgm:pt modelId="{031B0BB3-C4C8-432E-BA26-96A3494FFCD8}" type="parTrans" cxnId="{D341E92D-D34C-4D5E-8D31-EADFD5B0D19C}">
      <dgm:prSet/>
      <dgm:spPr/>
      <dgm:t>
        <a:bodyPr/>
        <a:lstStyle/>
        <a:p>
          <a:endParaRPr lang="en-US"/>
        </a:p>
      </dgm:t>
    </dgm:pt>
    <dgm:pt modelId="{C405B783-8E11-4FED-8EE8-B077B330CD1B}" type="sibTrans" cxnId="{D341E92D-D34C-4D5E-8D31-EADFD5B0D19C}">
      <dgm:prSet/>
      <dgm:spPr/>
      <dgm:t>
        <a:bodyPr/>
        <a:lstStyle/>
        <a:p>
          <a:endParaRPr lang="en-US"/>
        </a:p>
      </dgm:t>
    </dgm:pt>
    <dgm:pt modelId="{89BF3450-6D2C-457C-AA66-68DDD3C1AEA3}">
      <dgm:prSet phldrT="[Text]"/>
      <dgm:spPr/>
      <dgm:t>
        <a:bodyPr/>
        <a:lstStyle/>
        <a:p>
          <a:r>
            <a:rPr lang="en-US" dirty="0" smtClean="0"/>
            <a:t>TĂNG U</a:t>
          </a:r>
          <a:endParaRPr lang="en-US" dirty="0"/>
        </a:p>
      </dgm:t>
    </dgm:pt>
    <dgm:pt modelId="{173D64E7-7840-4F20-A2F0-933F9C43522F}" type="parTrans" cxnId="{5745884F-D9FC-4C76-ABC0-6898C87B1360}">
      <dgm:prSet/>
      <dgm:spPr/>
      <dgm:t>
        <a:bodyPr/>
        <a:lstStyle/>
        <a:p>
          <a:endParaRPr lang="en-US"/>
        </a:p>
      </dgm:t>
    </dgm:pt>
    <dgm:pt modelId="{52529411-637E-4C70-A246-648FC7D35F4D}" type="sibTrans" cxnId="{5745884F-D9FC-4C76-ABC0-6898C87B1360}">
      <dgm:prSet/>
      <dgm:spPr/>
      <dgm:t>
        <a:bodyPr/>
        <a:lstStyle/>
        <a:p>
          <a:endParaRPr lang="en-US"/>
        </a:p>
      </dgm:t>
    </dgm:pt>
    <dgm:pt modelId="{4413F5EA-1CBC-45DF-990F-F591B9AD8971}" type="pres">
      <dgm:prSet presAssocID="{6ADD2199-BD2A-4DC3-91BE-0825F1186C4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77FA08-FC06-4545-ACBA-7BB6863AD62E}" type="pres">
      <dgm:prSet presAssocID="{866B0101-B986-493E-AEBE-971979A8194D}" presName="root1" presStyleCnt="0"/>
      <dgm:spPr/>
    </dgm:pt>
    <dgm:pt modelId="{2734B658-9CAF-467A-B957-C52E34EB7AD8}" type="pres">
      <dgm:prSet presAssocID="{866B0101-B986-493E-AEBE-971979A8194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79C9EA-E49B-4E2A-819D-CD236EC9AA8D}" type="pres">
      <dgm:prSet presAssocID="{866B0101-B986-493E-AEBE-971979A8194D}" presName="level2hierChild" presStyleCnt="0"/>
      <dgm:spPr/>
    </dgm:pt>
    <dgm:pt modelId="{C3F8EE96-FF18-4498-8293-40E52BBCECA7}" type="pres">
      <dgm:prSet presAssocID="{05FF282E-C3E6-4CBF-B153-5F4906E89029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5839DFF6-FA3C-4B1A-BCD0-DFC319CCA7BD}" type="pres">
      <dgm:prSet presAssocID="{05FF282E-C3E6-4CBF-B153-5F4906E89029}" presName="connTx" presStyleLbl="parChTrans1D2" presStyleIdx="0" presStyleCnt="3"/>
      <dgm:spPr/>
      <dgm:t>
        <a:bodyPr/>
        <a:lstStyle/>
        <a:p>
          <a:endParaRPr lang="en-US"/>
        </a:p>
      </dgm:t>
    </dgm:pt>
    <dgm:pt modelId="{52FC64EB-4C98-40A5-AB95-94E2B6AD80A8}" type="pres">
      <dgm:prSet presAssocID="{459FB9C5-FC39-4EF8-A075-90F19C69D857}" presName="root2" presStyleCnt="0"/>
      <dgm:spPr/>
    </dgm:pt>
    <dgm:pt modelId="{EEF1A76B-10E6-4B49-9E33-E8ED0416AA4F}" type="pres">
      <dgm:prSet presAssocID="{459FB9C5-FC39-4EF8-A075-90F19C69D85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D272AA-690A-494D-9E19-25B7302886DB}" type="pres">
      <dgm:prSet presAssocID="{459FB9C5-FC39-4EF8-A075-90F19C69D857}" presName="level3hierChild" presStyleCnt="0"/>
      <dgm:spPr/>
    </dgm:pt>
    <dgm:pt modelId="{77DE34BB-5D97-4F2B-B95F-E42851086D77}" type="pres">
      <dgm:prSet presAssocID="{031B0BB3-C4C8-432E-BA26-96A3494FFCD8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FF8A935F-13C2-4558-A3C6-46F3328E6F2F}" type="pres">
      <dgm:prSet presAssocID="{031B0BB3-C4C8-432E-BA26-96A3494FFCD8}" presName="connTx" presStyleLbl="parChTrans1D2" presStyleIdx="1" presStyleCnt="3"/>
      <dgm:spPr/>
      <dgm:t>
        <a:bodyPr/>
        <a:lstStyle/>
        <a:p>
          <a:endParaRPr lang="en-US"/>
        </a:p>
      </dgm:t>
    </dgm:pt>
    <dgm:pt modelId="{A58DB891-EA95-4919-969E-A198DBADDDCD}" type="pres">
      <dgm:prSet presAssocID="{745657D9-7346-4554-989A-8DB074E00662}" presName="root2" presStyleCnt="0"/>
      <dgm:spPr/>
    </dgm:pt>
    <dgm:pt modelId="{71E2A035-D085-43EA-946D-7AAFF388BFA6}" type="pres">
      <dgm:prSet presAssocID="{745657D9-7346-4554-989A-8DB074E00662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9558AF-2C25-45D7-B381-44306C698FC9}" type="pres">
      <dgm:prSet presAssocID="{745657D9-7346-4554-989A-8DB074E00662}" presName="level3hierChild" presStyleCnt="0"/>
      <dgm:spPr/>
    </dgm:pt>
    <dgm:pt modelId="{71B92B20-1D21-4A7C-ADDE-186D69D1AAE5}" type="pres">
      <dgm:prSet presAssocID="{173D64E7-7840-4F20-A2F0-933F9C43522F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045EF5CE-2944-420E-A18A-EFAA97683CA2}" type="pres">
      <dgm:prSet presAssocID="{173D64E7-7840-4F20-A2F0-933F9C43522F}" presName="connTx" presStyleLbl="parChTrans1D2" presStyleIdx="2" presStyleCnt="3"/>
      <dgm:spPr/>
      <dgm:t>
        <a:bodyPr/>
        <a:lstStyle/>
        <a:p>
          <a:endParaRPr lang="en-US"/>
        </a:p>
      </dgm:t>
    </dgm:pt>
    <dgm:pt modelId="{91F51B17-0505-4949-88C8-385B7FDE1714}" type="pres">
      <dgm:prSet presAssocID="{89BF3450-6D2C-457C-AA66-68DDD3C1AEA3}" presName="root2" presStyleCnt="0"/>
      <dgm:spPr/>
    </dgm:pt>
    <dgm:pt modelId="{1E8AC96D-1B5A-42ED-B4A2-8241D1C93EB8}" type="pres">
      <dgm:prSet presAssocID="{89BF3450-6D2C-457C-AA66-68DDD3C1AEA3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0DCAB0-92E8-432C-BAFF-17FE655404FF}" type="pres">
      <dgm:prSet presAssocID="{89BF3450-6D2C-457C-AA66-68DDD3C1AEA3}" presName="level3hierChild" presStyleCnt="0"/>
      <dgm:spPr/>
    </dgm:pt>
  </dgm:ptLst>
  <dgm:cxnLst>
    <dgm:cxn modelId="{5D3B9350-85B7-409E-BE8C-DDA63C08F3A5}" type="presOf" srcId="{173D64E7-7840-4F20-A2F0-933F9C43522F}" destId="{045EF5CE-2944-420E-A18A-EFAA97683CA2}" srcOrd="1" destOrd="0" presId="urn:microsoft.com/office/officeart/2008/layout/HorizontalMultiLevelHierarchy"/>
    <dgm:cxn modelId="{A8EFAC97-0260-41BC-AD37-BDD327896A23}" type="presOf" srcId="{6ADD2199-BD2A-4DC3-91BE-0825F1186C4E}" destId="{4413F5EA-1CBC-45DF-990F-F591B9AD8971}" srcOrd="0" destOrd="0" presId="urn:microsoft.com/office/officeart/2008/layout/HorizontalMultiLevelHierarchy"/>
    <dgm:cxn modelId="{CF693AFD-F4C8-4FDC-9FD8-A99DFE8EEF03}" type="presOf" srcId="{89BF3450-6D2C-457C-AA66-68DDD3C1AEA3}" destId="{1E8AC96D-1B5A-42ED-B4A2-8241D1C93EB8}" srcOrd="0" destOrd="0" presId="urn:microsoft.com/office/officeart/2008/layout/HorizontalMultiLevelHierarchy"/>
    <dgm:cxn modelId="{875D890C-53BA-46E4-B135-24D501A90291}" type="presOf" srcId="{031B0BB3-C4C8-432E-BA26-96A3494FFCD8}" destId="{77DE34BB-5D97-4F2B-B95F-E42851086D77}" srcOrd="0" destOrd="0" presId="urn:microsoft.com/office/officeart/2008/layout/HorizontalMultiLevelHierarchy"/>
    <dgm:cxn modelId="{07756D3F-F038-4D92-81F1-60C8CDE66A88}" type="presOf" srcId="{866B0101-B986-493E-AEBE-971979A8194D}" destId="{2734B658-9CAF-467A-B957-C52E34EB7AD8}" srcOrd="0" destOrd="0" presId="urn:microsoft.com/office/officeart/2008/layout/HorizontalMultiLevelHierarchy"/>
    <dgm:cxn modelId="{08DF0F1A-46AD-49E9-9D76-99DF411D9905}" type="presOf" srcId="{459FB9C5-FC39-4EF8-A075-90F19C69D857}" destId="{EEF1A76B-10E6-4B49-9E33-E8ED0416AA4F}" srcOrd="0" destOrd="0" presId="urn:microsoft.com/office/officeart/2008/layout/HorizontalMultiLevelHierarchy"/>
    <dgm:cxn modelId="{5745884F-D9FC-4C76-ABC0-6898C87B1360}" srcId="{866B0101-B986-493E-AEBE-971979A8194D}" destId="{89BF3450-6D2C-457C-AA66-68DDD3C1AEA3}" srcOrd="2" destOrd="0" parTransId="{173D64E7-7840-4F20-A2F0-933F9C43522F}" sibTransId="{52529411-637E-4C70-A246-648FC7D35F4D}"/>
    <dgm:cxn modelId="{BD033DB4-AAF3-49C0-80D2-1C80A9178CB4}" srcId="{866B0101-B986-493E-AEBE-971979A8194D}" destId="{459FB9C5-FC39-4EF8-A075-90F19C69D857}" srcOrd="0" destOrd="0" parTransId="{05FF282E-C3E6-4CBF-B153-5F4906E89029}" sibTransId="{DF8FFC29-5185-42AB-972B-948B2823EB13}"/>
    <dgm:cxn modelId="{73BBF0C7-ED31-448A-9948-A968A1461FBE}" type="presOf" srcId="{031B0BB3-C4C8-432E-BA26-96A3494FFCD8}" destId="{FF8A935F-13C2-4558-A3C6-46F3328E6F2F}" srcOrd="1" destOrd="0" presId="urn:microsoft.com/office/officeart/2008/layout/HorizontalMultiLevelHierarchy"/>
    <dgm:cxn modelId="{E8C96FBD-1407-4DBA-BEDA-E2DC8D3B73DB}" type="presOf" srcId="{173D64E7-7840-4F20-A2F0-933F9C43522F}" destId="{71B92B20-1D21-4A7C-ADDE-186D69D1AAE5}" srcOrd="0" destOrd="0" presId="urn:microsoft.com/office/officeart/2008/layout/HorizontalMultiLevelHierarchy"/>
    <dgm:cxn modelId="{03D99CA5-E054-40C0-BE64-E876DDB6E88F}" type="presOf" srcId="{05FF282E-C3E6-4CBF-B153-5F4906E89029}" destId="{C3F8EE96-FF18-4498-8293-40E52BBCECA7}" srcOrd="0" destOrd="0" presId="urn:microsoft.com/office/officeart/2008/layout/HorizontalMultiLevelHierarchy"/>
    <dgm:cxn modelId="{1818CD43-A639-4182-9CA5-14BD9EE19023}" type="presOf" srcId="{745657D9-7346-4554-989A-8DB074E00662}" destId="{71E2A035-D085-43EA-946D-7AAFF388BFA6}" srcOrd="0" destOrd="0" presId="urn:microsoft.com/office/officeart/2008/layout/HorizontalMultiLevelHierarchy"/>
    <dgm:cxn modelId="{1F43AAC6-5965-4824-922B-394E301FDB7F}" type="presOf" srcId="{05FF282E-C3E6-4CBF-B153-5F4906E89029}" destId="{5839DFF6-FA3C-4B1A-BCD0-DFC319CCA7BD}" srcOrd="1" destOrd="0" presId="urn:microsoft.com/office/officeart/2008/layout/HorizontalMultiLevelHierarchy"/>
    <dgm:cxn modelId="{D341E92D-D34C-4D5E-8D31-EADFD5B0D19C}" srcId="{866B0101-B986-493E-AEBE-971979A8194D}" destId="{745657D9-7346-4554-989A-8DB074E00662}" srcOrd="1" destOrd="0" parTransId="{031B0BB3-C4C8-432E-BA26-96A3494FFCD8}" sibTransId="{C405B783-8E11-4FED-8EE8-B077B330CD1B}"/>
    <dgm:cxn modelId="{5720B307-5327-4505-AC38-22CB3B9A357E}" srcId="{6ADD2199-BD2A-4DC3-91BE-0825F1186C4E}" destId="{866B0101-B986-493E-AEBE-971979A8194D}" srcOrd="0" destOrd="0" parTransId="{CEA07105-8B73-4807-A7A2-A78C1CE39365}" sibTransId="{CE412B86-2C75-4300-8828-9BCC993427AC}"/>
    <dgm:cxn modelId="{B164E094-A46F-4723-B193-956BA6E47E58}" type="presParOf" srcId="{4413F5EA-1CBC-45DF-990F-F591B9AD8971}" destId="{0B77FA08-FC06-4545-ACBA-7BB6863AD62E}" srcOrd="0" destOrd="0" presId="urn:microsoft.com/office/officeart/2008/layout/HorizontalMultiLevelHierarchy"/>
    <dgm:cxn modelId="{4AC0BECF-A99F-48A3-BFB8-2B32EA77DD9A}" type="presParOf" srcId="{0B77FA08-FC06-4545-ACBA-7BB6863AD62E}" destId="{2734B658-9CAF-467A-B957-C52E34EB7AD8}" srcOrd="0" destOrd="0" presId="urn:microsoft.com/office/officeart/2008/layout/HorizontalMultiLevelHierarchy"/>
    <dgm:cxn modelId="{B00E2A83-C87B-4D37-BEFE-9FDC7705298B}" type="presParOf" srcId="{0B77FA08-FC06-4545-ACBA-7BB6863AD62E}" destId="{2079C9EA-E49B-4E2A-819D-CD236EC9AA8D}" srcOrd="1" destOrd="0" presId="urn:microsoft.com/office/officeart/2008/layout/HorizontalMultiLevelHierarchy"/>
    <dgm:cxn modelId="{18F6DA58-175F-472C-A77A-E862F80E3388}" type="presParOf" srcId="{2079C9EA-E49B-4E2A-819D-CD236EC9AA8D}" destId="{C3F8EE96-FF18-4498-8293-40E52BBCECA7}" srcOrd="0" destOrd="0" presId="urn:microsoft.com/office/officeart/2008/layout/HorizontalMultiLevelHierarchy"/>
    <dgm:cxn modelId="{196B14DD-1D17-414D-9840-618918920F57}" type="presParOf" srcId="{C3F8EE96-FF18-4498-8293-40E52BBCECA7}" destId="{5839DFF6-FA3C-4B1A-BCD0-DFC319CCA7BD}" srcOrd="0" destOrd="0" presId="urn:microsoft.com/office/officeart/2008/layout/HorizontalMultiLevelHierarchy"/>
    <dgm:cxn modelId="{095F8E5E-EB61-4932-8A61-66076D6E841A}" type="presParOf" srcId="{2079C9EA-E49B-4E2A-819D-CD236EC9AA8D}" destId="{52FC64EB-4C98-40A5-AB95-94E2B6AD80A8}" srcOrd="1" destOrd="0" presId="urn:microsoft.com/office/officeart/2008/layout/HorizontalMultiLevelHierarchy"/>
    <dgm:cxn modelId="{47FBEB1A-FD26-426B-A2F4-DE42EACF14EE}" type="presParOf" srcId="{52FC64EB-4C98-40A5-AB95-94E2B6AD80A8}" destId="{EEF1A76B-10E6-4B49-9E33-E8ED0416AA4F}" srcOrd="0" destOrd="0" presId="urn:microsoft.com/office/officeart/2008/layout/HorizontalMultiLevelHierarchy"/>
    <dgm:cxn modelId="{CF4D042B-BC09-4E63-BC28-233F0DAC29BB}" type="presParOf" srcId="{52FC64EB-4C98-40A5-AB95-94E2B6AD80A8}" destId="{FFD272AA-690A-494D-9E19-25B7302886DB}" srcOrd="1" destOrd="0" presId="urn:microsoft.com/office/officeart/2008/layout/HorizontalMultiLevelHierarchy"/>
    <dgm:cxn modelId="{B7465D6E-2830-4176-A3B9-584BB2E7AD7E}" type="presParOf" srcId="{2079C9EA-E49B-4E2A-819D-CD236EC9AA8D}" destId="{77DE34BB-5D97-4F2B-B95F-E42851086D77}" srcOrd="2" destOrd="0" presId="urn:microsoft.com/office/officeart/2008/layout/HorizontalMultiLevelHierarchy"/>
    <dgm:cxn modelId="{2C519447-6821-431A-964B-3E3B03C1C7F7}" type="presParOf" srcId="{77DE34BB-5D97-4F2B-B95F-E42851086D77}" destId="{FF8A935F-13C2-4558-A3C6-46F3328E6F2F}" srcOrd="0" destOrd="0" presId="urn:microsoft.com/office/officeart/2008/layout/HorizontalMultiLevelHierarchy"/>
    <dgm:cxn modelId="{DB48D2CD-7C35-46AA-B037-13A8EF359C50}" type="presParOf" srcId="{2079C9EA-E49B-4E2A-819D-CD236EC9AA8D}" destId="{A58DB891-EA95-4919-969E-A198DBADDDCD}" srcOrd="3" destOrd="0" presId="urn:microsoft.com/office/officeart/2008/layout/HorizontalMultiLevelHierarchy"/>
    <dgm:cxn modelId="{DCBACFA0-79B6-47F5-86AA-4BEE1003291E}" type="presParOf" srcId="{A58DB891-EA95-4919-969E-A198DBADDDCD}" destId="{71E2A035-D085-43EA-946D-7AAFF388BFA6}" srcOrd="0" destOrd="0" presId="urn:microsoft.com/office/officeart/2008/layout/HorizontalMultiLevelHierarchy"/>
    <dgm:cxn modelId="{7630808B-A5FA-4A85-968E-C573009F35F9}" type="presParOf" srcId="{A58DB891-EA95-4919-969E-A198DBADDDCD}" destId="{D29558AF-2C25-45D7-B381-44306C698FC9}" srcOrd="1" destOrd="0" presId="urn:microsoft.com/office/officeart/2008/layout/HorizontalMultiLevelHierarchy"/>
    <dgm:cxn modelId="{4F0260AA-CD3F-4941-B69F-F104E7929E65}" type="presParOf" srcId="{2079C9EA-E49B-4E2A-819D-CD236EC9AA8D}" destId="{71B92B20-1D21-4A7C-ADDE-186D69D1AAE5}" srcOrd="4" destOrd="0" presId="urn:microsoft.com/office/officeart/2008/layout/HorizontalMultiLevelHierarchy"/>
    <dgm:cxn modelId="{4DA945DB-2CBD-44E5-BD0B-ABCEF990FF1D}" type="presParOf" srcId="{71B92B20-1D21-4A7C-ADDE-186D69D1AAE5}" destId="{045EF5CE-2944-420E-A18A-EFAA97683CA2}" srcOrd="0" destOrd="0" presId="urn:microsoft.com/office/officeart/2008/layout/HorizontalMultiLevelHierarchy"/>
    <dgm:cxn modelId="{09BD439A-1F03-4F38-B7B5-338E5E02F362}" type="presParOf" srcId="{2079C9EA-E49B-4E2A-819D-CD236EC9AA8D}" destId="{91F51B17-0505-4949-88C8-385B7FDE1714}" srcOrd="5" destOrd="0" presId="urn:microsoft.com/office/officeart/2008/layout/HorizontalMultiLevelHierarchy"/>
    <dgm:cxn modelId="{84926398-B9DD-4330-9D9B-B2054FCF9001}" type="presParOf" srcId="{91F51B17-0505-4949-88C8-385B7FDE1714}" destId="{1E8AC96D-1B5A-42ED-B4A2-8241D1C93EB8}" srcOrd="0" destOrd="0" presId="urn:microsoft.com/office/officeart/2008/layout/HorizontalMultiLevelHierarchy"/>
    <dgm:cxn modelId="{7F6E50BE-04D0-46A2-9080-C5FA3F43D3CE}" type="presParOf" srcId="{91F51B17-0505-4949-88C8-385B7FDE1714}" destId="{EF0DCAB0-92E8-432C-BAFF-17FE655404F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AD38BE-0EB7-44DB-8532-51FDA725396D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96A002-7A81-437F-9F80-7674A18EC49E}">
      <dgm:prSet phldrT="[Text]"/>
      <dgm:spPr/>
      <dgm:t>
        <a:bodyPr/>
        <a:lstStyle/>
        <a:p>
          <a:r>
            <a:rPr lang="en-US" dirty="0" smtClean="0"/>
            <a:t>GIẢM R</a:t>
          </a:r>
          <a:endParaRPr lang="en-US" dirty="0"/>
        </a:p>
      </dgm:t>
    </dgm:pt>
    <dgm:pt modelId="{BC94213C-C696-4FBC-96A9-7D6C760221A7}" type="parTrans" cxnId="{99A4ADE2-F25F-4156-A7AF-E4CFB1E01E9E}">
      <dgm:prSet/>
      <dgm:spPr/>
      <dgm:t>
        <a:bodyPr/>
        <a:lstStyle/>
        <a:p>
          <a:endParaRPr lang="en-US"/>
        </a:p>
      </dgm:t>
    </dgm:pt>
    <dgm:pt modelId="{B77862BD-3BD1-4F11-93DA-D14710794CA4}" type="sibTrans" cxnId="{99A4ADE2-F25F-4156-A7AF-E4CFB1E01E9E}">
      <dgm:prSet/>
      <dgm:spPr/>
      <dgm:t>
        <a:bodyPr/>
        <a:lstStyle/>
        <a:p>
          <a:endParaRPr lang="en-US"/>
        </a:p>
      </dgm:t>
    </dgm:pt>
    <dgm:pt modelId="{926BE957-93E6-4140-BDC4-2691B6059BC1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9D76D0D-DEB8-4888-901C-E698BC818B29}" type="parTrans" cxnId="{01B65FE7-9F4A-4645-A108-E1FB79BB06CE}">
      <dgm:prSet/>
      <dgm:spPr/>
      <dgm:t>
        <a:bodyPr/>
        <a:lstStyle/>
        <a:p>
          <a:endParaRPr lang="en-US"/>
        </a:p>
      </dgm:t>
    </dgm:pt>
    <dgm:pt modelId="{D153AF8A-A83F-4A58-8500-8B5EAEBAF4F3}" type="sibTrans" cxnId="{01B65FE7-9F4A-4645-A108-E1FB79BB06CE}">
      <dgm:prSet/>
      <dgm:spPr/>
      <dgm:t>
        <a:bodyPr/>
        <a:lstStyle/>
        <a:p>
          <a:endParaRPr lang="en-US"/>
        </a:p>
      </dgm:t>
    </dgm:pt>
    <dgm:pt modelId="{CCC49909-09DB-43F6-BD5B-1C9BF9FBC12B}">
      <dgm:prSet phldrT="[Text]"/>
      <dgm:spPr/>
      <dgm:t>
        <a:bodyPr/>
        <a:lstStyle/>
        <a:p>
          <a:r>
            <a:rPr lang="en-US" dirty="0" smtClean="0"/>
            <a:t>GIẢM l</a:t>
          </a:r>
          <a:endParaRPr lang="en-US" dirty="0"/>
        </a:p>
      </dgm:t>
    </dgm:pt>
    <dgm:pt modelId="{00CE6288-1E54-4C7C-834A-1C10705D765B}" type="parTrans" cxnId="{C0DC569F-B834-47DF-A764-1E0E1F5F2D6E}">
      <dgm:prSet/>
      <dgm:spPr/>
      <dgm:t>
        <a:bodyPr/>
        <a:lstStyle/>
        <a:p>
          <a:endParaRPr lang="en-US"/>
        </a:p>
      </dgm:t>
    </dgm:pt>
    <dgm:pt modelId="{BF5B61B9-05E6-43F0-9AC4-6C8099F9C969}" type="sibTrans" cxnId="{C0DC569F-B834-47DF-A764-1E0E1F5F2D6E}">
      <dgm:prSet/>
      <dgm:spPr/>
      <dgm:t>
        <a:bodyPr/>
        <a:lstStyle/>
        <a:p>
          <a:endParaRPr lang="en-US"/>
        </a:p>
      </dgm:t>
    </dgm:pt>
    <dgm:pt modelId="{F79C284D-76C8-45AA-A61F-22B5E0859278}">
      <dgm:prSet phldrT="[Text]"/>
      <dgm:spPr/>
      <dgm:t>
        <a:bodyPr/>
        <a:lstStyle/>
        <a:p>
          <a:r>
            <a:rPr lang="en-US" dirty="0" smtClean="0"/>
            <a:t>TĂNG S</a:t>
          </a:r>
          <a:endParaRPr lang="en-US" dirty="0"/>
        </a:p>
      </dgm:t>
    </dgm:pt>
    <dgm:pt modelId="{138E92CA-1D85-4DBE-8ABF-B552283568FF}" type="parTrans" cxnId="{A8ABC290-0BE5-400F-869A-0BF255A95603}">
      <dgm:prSet/>
      <dgm:spPr/>
      <dgm:t>
        <a:bodyPr/>
        <a:lstStyle/>
        <a:p>
          <a:endParaRPr lang="en-US"/>
        </a:p>
      </dgm:t>
    </dgm:pt>
    <dgm:pt modelId="{F91D147D-990E-4D2F-87A8-1A124560A738}" type="sibTrans" cxnId="{A8ABC290-0BE5-400F-869A-0BF255A95603}">
      <dgm:prSet/>
      <dgm:spPr/>
      <dgm:t>
        <a:bodyPr/>
        <a:lstStyle/>
        <a:p>
          <a:endParaRPr lang="en-US"/>
        </a:p>
      </dgm:t>
    </dgm:pt>
    <dgm:pt modelId="{46647C0B-4DFC-4DBE-89F9-250263D3CE31}" type="pres">
      <dgm:prSet presAssocID="{ABAD38BE-0EB7-44DB-8532-51FDA725396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4234CE-6624-45BD-8FFD-FA92EE048C66}" type="pres">
      <dgm:prSet presAssocID="{9496A002-7A81-437F-9F80-7674A18EC49E}" presName="root1" presStyleCnt="0"/>
      <dgm:spPr/>
    </dgm:pt>
    <dgm:pt modelId="{3254D4BF-C8C9-4980-8BC6-D0CC37A12EC7}" type="pres">
      <dgm:prSet presAssocID="{9496A002-7A81-437F-9F80-7674A18EC49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2E6702-13C7-4E0E-9922-E0629559C2F1}" type="pres">
      <dgm:prSet presAssocID="{9496A002-7A81-437F-9F80-7674A18EC49E}" presName="level2hierChild" presStyleCnt="0"/>
      <dgm:spPr/>
    </dgm:pt>
    <dgm:pt modelId="{95C285EA-511E-48FD-B72A-97A5DAB46F8B}" type="pres">
      <dgm:prSet presAssocID="{F9D76D0D-DEB8-4888-901C-E698BC818B29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42A498BA-1318-4EC2-A83E-DF68D406B5E2}" type="pres">
      <dgm:prSet presAssocID="{F9D76D0D-DEB8-4888-901C-E698BC818B29}" presName="connTx" presStyleLbl="parChTrans1D2" presStyleIdx="0" presStyleCnt="3"/>
      <dgm:spPr/>
      <dgm:t>
        <a:bodyPr/>
        <a:lstStyle/>
        <a:p>
          <a:endParaRPr lang="en-US"/>
        </a:p>
      </dgm:t>
    </dgm:pt>
    <dgm:pt modelId="{8DD59860-E442-47C5-8BC7-4DB54CCB8F15}" type="pres">
      <dgm:prSet presAssocID="{926BE957-93E6-4140-BDC4-2691B6059BC1}" presName="root2" presStyleCnt="0"/>
      <dgm:spPr/>
    </dgm:pt>
    <dgm:pt modelId="{A06A3D13-698C-49C7-90B4-7A34B984FBBC}" type="pres">
      <dgm:prSet presAssocID="{926BE957-93E6-4140-BDC4-2691B6059BC1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00C983-C774-49F2-B47C-65186B677B72}" type="pres">
      <dgm:prSet presAssocID="{926BE957-93E6-4140-BDC4-2691B6059BC1}" presName="level3hierChild" presStyleCnt="0"/>
      <dgm:spPr/>
    </dgm:pt>
    <dgm:pt modelId="{3AE5ED35-8865-4160-BCE1-460B041ACC42}" type="pres">
      <dgm:prSet presAssocID="{00CE6288-1E54-4C7C-834A-1C10705D765B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F3A744C7-3A7D-424D-B02E-8002196549EE}" type="pres">
      <dgm:prSet presAssocID="{00CE6288-1E54-4C7C-834A-1C10705D765B}" presName="connTx" presStyleLbl="parChTrans1D2" presStyleIdx="1" presStyleCnt="3"/>
      <dgm:spPr/>
      <dgm:t>
        <a:bodyPr/>
        <a:lstStyle/>
        <a:p>
          <a:endParaRPr lang="en-US"/>
        </a:p>
      </dgm:t>
    </dgm:pt>
    <dgm:pt modelId="{7BCE02AB-0750-4E8D-BEBE-510E097E9791}" type="pres">
      <dgm:prSet presAssocID="{CCC49909-09DB-43F6-BD5B-1C9BF9FBC12B}" presName="root2" presStyleCnt="0"/>
      <dgm:spPr/>
    </dgm:pt>
    <dgm:pt modelId="{E4E68156-43C4-4D3C-893F-063A1FB071FF}" type="pres">
      <dgm:prSet presAssocID="{CCC49909-09DB-43F6-BD5B-1C9BF9FBC12B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79F27E-B88C-4310-B884-B6E56D99E0FF}" type="pres">
      <dgm:prSet presAssocID="{CCC49909-09DB-43F6-BD5B-1C9BF9FBC12B}" presName="level3hierChild" presStyleCnt="0"/>
      <dgm:spPr/>
    </dgm:pt>
    <dgm:pt modelId="{782B14A3-79D0-4B05-B23F-AE7C6E0A96BD}" type="pres">
      <dgm:prSet presAssocID="{138E92CA-1D85-4DBE-8ABF-B552283568FF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726B6FA0-5250-4093-A65D-3D1850E666BF}" type="pres">
      <dgm:prSet presAssocID="{138E92CA-1D85-4DBE-8ABF-B552283568FF}" presName="connTx" presStyleLbl="parChTrans1D2" presStyleIdx="2" presStyleCnt="3"/>
      <dgm:spPr/>
      <dgm:t>
        <a:bodyPr/>
        <a:lstStyle/>
        <a:p>
          <a:endParaRPr lang="en-US"/>
        </a:p>
      </dgm:t>
    </dgm:pt>
    <dgm:pt modelId="{703089CD-83BB-4D90-8991-8AB2C480F7C6}" type="pres">
      <dgm:prSet presAssocID="{F79C284D-76C8-45AA-A61F-22B5E0859278}" presName="root2" presStyleCnt="0"/>
      <dgm:spPr/>
    </dgm:pt>
    <dgm:pt modelId="{4E4497DC-D223-4A5D-8CC6-98C8DD41EDCD}" type="pres">
      <dgm:prSet presAssocID="{F79C284D-76C8-45AA-A61F-22B5E0859278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C74E9C-DB0C-4016-BE4C-4B527A4D12B6}" type="pres">
      <dgm:prSet presAssocID="{F79C284D-76C8-45AA-A61F-22B5E0859278}" presName="level3hierChild" presStyleCnt="0"/>
      <dgm:spPr/>
    </dgm:pt>
  </dgm:ptLst>
  <dgm:cxnLst>
    <dgm:cxn modelId="{01B65FE7-9F4A-4645-A108-E1FB79BB06CE}" srcId="{9496A002-7A81-437F-9F80-7674A18EC49E}" destId="{926BE957-93E6-4140-BDC4-2691B6059BC1}" srcOrd="0" destOrd="0" parTransId="{F9D76D0D-DEB8-4888-901C-E698BC818B29}" sibTransId="{D153AF8A-A83F-4A58-8500-8B5EAEBAF4F3}"/>
    <dgm:cxn modelId="{FF54CE69-18D1-4D1F-B912-A1DB393BF377}" type="presOf" srcId="{138E92CA-1D85-4DBE-8ABF-B552283568FF}" destId="{782B14A3-79D0-4B05-B23F-AE7C6E0A96BD}" srcOrd="0" destOrd="0" presId="urn:microsoft.com/office/officeart/2008/layout/HorizontalMultiLevelHierarchy"/>
    <dgm:cxn modelId="{8F54B776-C809-436F-9E91-CDE4AAE80414}" type="presOf" srcId="{00CE6288-1E54-4C7C-834A-1C10705D765B}" destId="{3AE5ED35-8865-4160-BCE1-460B041ACC42}" srcOrd="0" destOrd="0" presId="urn:microsoft.com/office/officeart/2008/layout/HorizontalMultiLevelHierarchy"/>
    <dgm:cxn modelId="{4953B839-8D54-437B-8ACD-E72190E354BE}" type="presOf" srcId="{9496A002-7A81-437F-9F80-7674A18EC49E}" destId="{3254D4BF-C8C9-4980-8BC6-D0CC37A12EC7}" srcOrd="0" destOrd="0" presId="urn:microsoft.com/office/officeart/2008/layout/HorizontalMultiLevelHierarchy"/>
    <dgm:cxn modelId="{6BCAD712-0EF7-45D9-98B7-312D14F57F58}" type="presOf" srcId="{138E92CA-1D85-4DBE-8ABF-B552283568FF}" destId="{726B6FA0-5250-4093-A65D-3D1850E666BF}" srcOrd="1" destOrd="0" presId="urn:microsoft.com/office/officeart/2008/layout/HorizontalMultiLevelHierarchy"/>
    <dgm:cxn modelId="{C0DC569F-B834-47DF-A764-1E0E1F5F2D6E}" srcId="{9496A002-7A81-437F-9F80-7674A18EC49E}" destId="{CCC49909-09DB-43F6-BD5B-1C9BF9FBC12B}" srcOrd="1" destOrd="0" parTransId="{00CE6288-1E54-4C7C-834A-1C10705D765B}" sibTransId="{BF5B61B9-05E6-43F0-9AC4-6C8099F9C969}"/>
    <dgm:cxn modelId="{AD88D1FE-F8D7-40B3-9D56-F3496C237DDB}" type="presOf" srcId="{CCC49909-09DB-43F6-BD5B-1C9BF9FBC12B}" destId="{E4E68156-43C4-4D3C-893F-063A1FB071FF}" srcOrd="0" destOrd="0" presId="urn:microsoft.com/office/officeart/2008/layout/HorizontalMultiLevelHierarchy"/>
    <dgm:cxn modelId="{99A4ADE2-F25F-4156-A7AF-E4CFB1E01E9E}" srcId="{ABAD38BE-0EB7-44DB-8532-51FDA725396D}" destId="{9496A002-7A81-437F-9F80-7674A18EC49E}" srcOrd="0" destOrd="0" parTransId="{BC94213C-C696-4FBC-96A9-7D6C760221A7}" sibTransId="{B77862BD-3BD1-4F11-93DA-D14710794CA4}"/>
    <dgm:cxn modelId="{A8ABC290-0BE5-400F-869A-0BF255A95603}" srcId="{9496A002-7A81-437F-9F80-7674A18EC49E}" destId="{F79C284D-76C8-45AA-A61F-22B5E0859278}" srcOrd="2" destOrd="0" parTransId="{138E92CA-1D85-4DBE-8ABF-B552283568FF}" sibTransId="{F91D147D-990E-4D2F-87A8-1A124560A738}"/>
    <dgm:cxn modelId="{43B15FE2-0EBD-40E0-B685-3AEFF508B2AE}" type="presOf" srcId="{ABAD38BE-0EB7-44DB-8532-51FDA725396D}" destId="{46647C0B-4DFC-4DBE-89F9-250263D3CE31}" srcOrd="0" destOrd="0" presId="urn:microsoft.com/office/officeart/2008/layout/HorizontalMultiLevelHierarchy"/>
    <dgm:cxn modelId="{87519B16-7DDC-4F1C-A715-AA55D7851E20}" type="presOf" srcId="{926BE957-93E6-4140-BDC4-2691B6059BC1}" destId="{A06A3D13-698C-49C7-90B4-7A34B984FBBC}" srcOrd="0" destOrd="0" presId="urn:microsoft.com/office/officeart/2008/layout/HorizontalMultiLevelHierarchy"/>
    <dgm:cxn modelId="{1FD5EF6E-6B78-49D5-81A8-7C50E6257385}" type="presOf" srcId="{00CE6288-1E54-4C7C-834A-1C10705D765B}" destId="{F3A744C7-3A7D-424D-B02E-8002196549EE}" srcOrd="1" destOrd="0" presId="urn:microsoft.com/office/officeart/2008/layout/HorizontalMultiLevelHierarchy"/>
    <dgm:cxn modelId="{A5FFEE31-312F-4A37-9DC6-59B840DCB988}" type="presOf" srcId="{F79C284D-76C8-45AA-A61F-22B5E0859278}" destId="{4E4497DC-D223-4A5D-8CC6-98C8DD41EDCD}" srcOrd="0" destOrd="0" presId="urn:microsoft.com/office/officeart/2008/layout/HorizontalMultiLevelHierarchy"/>
    <dgm:cxn modelId="{74CF83BA-AC04-402C-8361-A467C9E96D3A}" type="presOf" srcId="{F9D76D0D-DEB8-4888-901C-E698BC818B29}" destId="{42A498BA-1318-4EC2-A83E-DF68D406B5E2}" srcOrd="1" destOrd="0" presId="urn:microsoft.com/office/officeart/2008/layout/HorizontalMultiLevelHierarchy"/>
    <dgm:cxn modelId="{546C5A48-EBF9-486C-AC8E-8578608D500D}" type="presOf" srcId="{F9D76D0D-DEB8-4888-901C-E698BC818B29}" destId="{95C285EA-511E-48FD-B72A-97A5DAB46F8B}" srcOrd="0" destOrd="0" presId="urn:microsoft.com/office/officeart/2008/layout/HorizontalMultiLevelHierarchy"/>
    <dgm:cxn modelId="{AC372128-B9C1-4D88-97BE-EBD038CE23FC}" type="presParOf" srcId="{46647C0B-4DFC-4DBE-89F9-250263D3CE31}" destId="{784234CE-6624-45BD-8FFD-FA92EE048C66}" srcOrd="0" destOrd="0" presId="urn:microsoft.com/office/officeart/2008/layout/HorizontalMultiLevelHierarchy"/>
    <dgm:cxn modelId="{4E9D7A5E-5751-480C-864F-F037090809B9}" type="presParOf" srcId="{784234CE-6624-45BD-8FFD-FA92EE048C66}" destId="{3254D4BF-C8C9-4980-8BC6-D0CC37A12EC7}" srcOrd="0" destOrd="0" presId="urn:microsoft.com/office/officeart/2008/layout/HorizontalMultiLevelHierarchy"/>
    <dgm:cxn modelId="{70C0A746-0E9D-43F2-B11A-9B5D204672F3}" type="presParOf" srcId="{784234CE-6624-45BD-8FFD-FA92EE048C66}" destId="{402E6702-13C7-4E0E-9922-E0629559C2F1}" srcOrd="1" destOrd="0" presId="urn:microsoft.com/office/officeart/2008/layout/HorizontalMultiLevelHierarchy"/>
    <dgm:cxn modelId="{3222CEAB-315D-4D84-8718-49F1BCF5C38D}" type="presParOf" srcId="{402E6702-13C7-4E0E-9922-E0629559C2F1}" destId="{95C285EA-511E-48FD-B72A-97A5DAB46F8B}" srcOrd="0" destOrd="0" presId="urn:microsoft.com/office/officeart/2008/layout/HorizontalMultiLevelHierarchy"/>
    <dgm:cxn modelId="{A1CF6C52-8FA3-44BF-BE86-52068CBF94D1}" type="presParOf" srcId="{95C285EA-511E-48FD-B72A-97A5DAB46F8B}" destId="{42A498BA-1318-4EC2-A83E-DF68D406B5E2}" srcOrd="0" destOrd="0" presId="urn:microsoft.com/office/officeart/2008/layout/HorizontalMultiLevelHierarchy"/>
    <dgm:cxn modelId="{1F09D3C2-3F8C-469F-9600-02F62F36D4C6}" type="presParOf" srcId="{402E6702-13C7-4E0E-9922-E0629559C2F1}" destId="{8DD59860-E442-47C5-8BC7-4DB54CCB8F15}" srcOrd="1" destOrd="0" presId="urn:microsoft.com/office/officeart/2008/layout/HorizontalMultiLevelHierarchy"/>
    <dgm:cxn modelId="{24798C9B-7B12-46FB-A1EF-BFDCFD888287}" type="presParOf" srcId="{8DD59860-E442-47C5-8BC7-4DB54CCB8F15}" destId="{A06A3D13-698C-49C7-90B4-7A34B984FBBC}" srcOrd="0" destOrd="0" presId="urn:microsoft.com/office/officeart/2008/layout/HorizontalMultiLevelHierarchy"/>
    <dgm:cxn modelId="{A7BADC75-30FA-48C2-BE95-DA3CBC39B337}" type="presParOf" srcId="{8DD59860-E442-47C5-8BC7-4DB54CCB8F15}" destId="{AE00C983-C774-49F2-B47C-65186B677B72}" srcOrd="1" destOrd="0" presId="urn:microsoft.com/office/officeart/2008/layout/HorizontalMultiLevelHierarchy"/>
    <dgm:cxn modelId="{999936B4-71E3-41B7-9F11-60D663EE327E}" type="presParOf" srcId="{402E6702-13C7-4E0E-9922-E0629559C2F1}" destId="{3AE5ED35-8865-4160-BCE1-460B041ACC42}" srcOrd="2" destOrd="0" presId="urn:microsoft.com/office/officeart/2008/layout/HorizontalMultiLevelHierarchy"/>
    <dgm:cxn modelId="{1C8ACB9C-22DE-46AF-900A-8BA38727FF1C}" type="presParOf" srcId="{3AE5ED35-8865-4160-BCE1-460B041ACC42}" destId="{F3A744C7-3A7D-424D-B02E-8002196549EE}" srcOrd="0" destOrd="0" presId="urn:microsoft.com/office/officeart/2008/layout/HorizontalMultiLevelHierarchy"/>
    <dgm:cxn modelId="{58D98735-21C5-4303-9167-0A1C09EAC111}" type="presParOf" srcId="{402E6702-13C7-4E0E-9922-E0629559C2F1}" destId="{7BCE02AB-0750-4E8D-BEBE-510E097E9791}" srcOrd="3" destOrd="0" presId="urn:microsoft.com/office/officeart/2008/layout/HorizontalMultiLevelHierarchy"/>
    <dgm:cxn modelId="{193172D0-7FD4-4F52-8B8A-4AB8D1D42321}" type="presParOf" srcId="{7BCE02AB-0750-4E8D-BEBE-510E097E9791}" destId="{E4E68156-43C4-4D3C-893F-063A1FB071FF}" srcOrd="0" destOrd="0" presId="urn:microsoft.com/office/officeart/2008/layout/HorizontalMultiLevelHierarchy"/>
    <dgm:cxn modelId="{F02678E1-8B9A-419A-A7DD-EC380962DD20}" type="presParOf" srcId="{7BCE02AB-0750-4E8D-BEBE-510E097E9791}" destId="{9179F27E-B88C-4310-B884-B6E56D99E0FF}" srcOrd="1" destOrd="0" presId="urn:microsoft.com/office/officeart/2008/layout/HorizontalMultiLevelHierarchy"/>
    <dgm:cxn modelId="{0743B707-3073-406F-9F6E-18588E2C6FB1}" type="presParOf" srcId="{402E6702-13C7-4E0E-9922-E0629559C2F1}" destId="{782B14A3-79D0-4B05-B23F-AE7C6E0A96BD}" srcOrd="4" destOrd="0" presId="urn:microsoft.com/office/officeart/2008/layout/HorizontalMultiLevelHierarchy"/>
    <dgm:cxn modelId="{58C32C92-FE80-4FED-9BAD-11967F5DD18C}" type="presParOf" srcId="{782B14A3-79D0-4B05-B23F-AE7C6E0A96BD}" destId="{726B6FA0-5250-4093-A65D-3D1850E666BF}" srcOrd="0" destOrd="0" presId="urn:microsoft.com/office/officeart/2008/layout/HorizontalMultiLevelHierarchy"/>
    <dgm:cxn modelId="{3D0CAF8F-E247-489E-8E5B-E36BC070BD5F}" type="presParOf" srcId="{402E6702-13C7-4E0E-9922-E0629559C2F1}" destId="{703089CD-83BB-4D90-8991-8AB2C480F7C6}" srcOrd="5" destOrd="0" presId="urn:microsoft.com/office/officeart/2008/layout/HorizontalMultiLevelHierarchy"/>
    <dgm:cxn modelId="{3352E69C-36CE-4F15-8BAB-B23826599B0C}" type="presParOf" srcId="{703089CD-83BB-4D90-8991-8AB2C480F7C6}" destId="{4E4497DC-D223-4A5D-8CC6-98C8DD41EDCD}" srcOrd="0" destOrd="0" presId="urn:microsoft.com/office/officeart/2008/layout/HorizontalMultiLevelHierarchy"/>
    <dgm:cxn modelId="{E4F32C3B-4566-4E31-8DC7-74368FCC77A9}" type="presParOf" srcId="{703089CD-83BB-4D90-8991-8AB2C480F7C6}" destId="{DFC74E9C-DB0C-4016-BE4C-4B527A4D12B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BAD38BE-0EB7-44DB-8532-51FDA725396D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96A002-7A81-437F-9F80-7674A18EC49E}">
      <dgm:prSet phldrT="[Text]"/>
      <dgm:spPr/>
      <dgm:t>
        <a:bodyPr/>
        <a:lstStyle/>
        <a:p>
          <a:r>
            <a:rPr lang="en-US" dirty="0" smtClean="0"/>
            <a:t>GIẢM R</a:t>
          </a:r>
          <a:endParaRPr lang="en-US" dirty="0"/>
        </a:p>
      </dgm:t>
    </dgm:pt>
    <dgm:pt modelId="{BC94213C-C696-4FBC-96A9-7D6C760221A7}" type="parTrans" cxnId="{99A4ADE2-F25F-4156-A7AF-E4CFB1E01E9E}">
      <dgm:prSet/>
      <dgm:spPr/>
      <dgm:t>
        <a:bodyPr/>
        <a:lstStyle/>
        <a:p>
          <a:endParaRPr lang="en-US"/>
        </a:p>
      </dgm:t>
    </dgm:pt>
    <dgm:pt modelId="{B77862BD-3BD1-4F11-93DA-D14710794CA4}" type="sibTrans" cxnId="{99A4ADE2-F25F-4156-A7AF-E4CFB1E01E9E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926BE957-93E6-4140-BDC4-2691B6059BC1}">
          <dgm:prSet phldrT="[Text]"/>
          <dgm:spPr/>
          <dgm:t>
            <a:bodyPr/>
            <a:lstStyle/>
            <a:p>
              <a:r>
                <a:rPr lang="en-US" dirty="0" smtClean="0"/>
                <a:t>GIẢM </a:t>
              </a:r>
              <a14:m>
                <m:oMath xmlns:m="http://schemas.openxmlformats.org/officeDocument/2006/math">
                  <m:r>
                    <a:rPr lang="en-US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𝜌</m:t>
                  </m:r>
                </m:oMath>
              </a14:m>
              <a:endParaRPr lang="en-US" dirty="0"/>
            </a:p>
          </dgm:t>
        </dgm:pt>
      </mc:Choice>
      <mc:Fallback xmlns="">
        <dgm:pt modelId="{926BE957-93E6-4140-BDC4-2691B6059BC1}">
          <dgm:prSet phldrT="[Text]"/>
          <dgm:spPr/>
          <dgm:t>
            <a:bodyPr/>
            <a:lstStyle/>
            <a:p>
              <a:r>
                <a:rPr lang="en-US" dirty="0" smtClean="0"/>
                <a:t>GIẢM </a:t>
              </a:r>
              <a:r>
                <a:rPr lang="en-US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𝜌</a:t>
              </a:r>
              <a:endParaRPr lang="en-US" dirty="0"/>
            </a:p>
          </dgm:t>
        </dgm:pt>
      </mc:Fallback>
    </mc:AlternateContent>
    <dgm:pt modelId="{F9D76D0D-DEB8-4888-901C-E698BC818B29}" type="parTrans" cxnId="{01B65FE7-9F4A-4645-A108-E1FB79BB06CE}">
      <dgm:prSet/>
      <dgm:spPr/>
      <dgm:t>
        <a:bodyPr/>
        <a:lstStyle/>
        <a:p>
          <a:endParaRPr lang="en-US"/>
        </a:p>
      </dgm:t>
    </dgm:pt>
    <dgm:pt modelId="{D153AF8A-A83F-4A58-8500-8B5EAEBAF4F3}" type="sibTrans" cxnId="{01B65FE7-9F4A-4645-A108-E1FB79BB06CE}">
      <dgm:prSet/>
      <dgm:spPr/>
      <dgm:t>
        <a:bodyPr/>
        <a:lstStyle/>
        <a:p>
          <a:endParaRPr lang="en-US"/>
        </a:p>
      </dgm:t>
    </dgm:pt>
    <dgm:pt modelId="{CCC49909-09DB-43F6-BD5B-1C9BF9FBC12B}">
      <dgm:prSet phldrT="[Text]"/>
      <dgm:spPr/>
      <dgm:t>
        <a:bodyPr/>
        <a:lstStyle/>
        <a:p>
          <a:r>
            <a:rPr lang="en-US" dirty="0" smtClean="0"/>
            <a:t>GIẢM l</a:t>
          </a:r>
          <a:endParaRPr lang="en-US" dirty="0"/>
        </a:p>
      </dgm:t>
    </dgm:pt>
    <dgm:pt modelId="{00CE6288-1E54-4C7C-834A-1C10705D765B}" type="parTrans" cxnId="{C0DC569F-B834-47DF-A764-1E0E1F5F2D6E}">
      <dgm:prSet/>
      <dgm:spPr/>
      <dgm:t>
        <a:bodyPr/>
        <a:lstStyle/>
        <a:p>
          <a:endParaRPr lang="en-US"/>
        </a:p>
      </dgm:t>
    </dgm:pt>
    <dgm:pt modelId="{BF5B61B9-05E6-43F0-9AC4-6C8099F9C969}" type="sibTrans" cxnId="{C0DC569F-B834-47DF-A764-1E0E1F5F2D6E}">
      <dgm:prSet/>
      <dgm:spPr/>
      <dgm:t>
        <a:bodyPr/>
        <a:lstStyle/>
        <a:p>
          <a:endParaRPr lang="en-US"/>
        </a:p>
      </dgm:t>
    </dgm:pt>
    <dgm:pt modelId="{F79C284D-76C8-45AA-A61F-22B5E0859278}">
      <dgm:prSet phldrT="[Text]"/>
      <dgm:spPr/>
      <dgm:t>
        <a:bodyPr/>
        <a:lstStyle/>
        <a:p>
          <a:r>
            <a:rPr lang="en-US" dirty="0" smtClean="0"/>
            <a:t>TĂNG S</a:t>
          </a:r>
          <a:endParaRPr lang="en-US" dirty="0"/>
        </a:p>
      </dgm:t>
    </dgm:pt>
    <dgm:pt modelId="{138E92CA-1D85-4DBE-8ABF-B552283568FF}" type="parTrans" cxnId="{A8ABC290-0BE5-400F-869A-0BF255A95603}">
      <dgm:prSet/>
      <dgm:spPr/>
      <dgm:t>
        <a:bodyPr/>
        <a:lstStyle/>
        <a:p>
          <a:endParaRPr lang="en-US"/>
        </a:p>
      </dgm:t>
    </dgm:pt>
    <dgm:pt modelId="{F91D147D-990E-4D2F-87A8-1A124560A738}" type="sibTrans" cxnId="{A8ABC290-0BE5-400F-869A-0BF255A95603}">
      <dgm:prSet/>
      <dgm:spPr/>
      <dgm:t>
        <a:bodyPr/>
        <a:lstStyle/>
        <a:p>
          <a:endParaRPr lang="en-US"/>
        </a:p>
      </dgm:t>
    </dgm:pt>
    <dgm:pt modelId="{46647C0B-4DFC-4DBE-89F9-250263D3CE31}" type="pres">
      <dgm:prSet presAssocID="{ABAD38BE-0EB7-44DB-8532-51FDA725396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4234CE-6624-45BD-8FFD-FA92EE048C66}" type="pres">
      <dgm:prSet presAssocID="{9496A002-7A81-437F-9F80-7674A18EC49E}" presName="root1" presStyleCnt="0"/>
      <dgm:spPr/>
    </dgm:pt>
    <dgm:pt modelId="{3254D4BF-C8C9-4980-8BC6-D0CC37A12EC7}" type="pres">
      <dgm:prSet presAssocID="{9496A002-7A81-437F-9F80-7674A18EC49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2E6702-13C7-4E0E-9922-E0629559C2F1}" type="pres">
      <dgm:prSet presAssocID="{9496A002-7A81-437F-9F80-7674A18EC49E}" presName="level2hierChild" presStyleCnt="0"/>
      <dgm:spPr/>
    </dgm:pt>
    <dgm:pt modelId="{95C285EA-511E-48FD-B72A-97A5DAB46F8B}" type="pres">
      <dgm:prSet presAssocID="{F9D76D0D-DEB8-4888-901C-E698BC818B29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42A498BA-1318-4EC2-A83E-DF68D406B5E2}" type="pres">
      <dgm:prSet presAssocID="{F9D76D0D-DEB8-4888-901C-E698BC818B29}" presName="connTx" presStyleLbl="parChTrans1D2" presStyleIdx="0" presStyleCnt="3"/>
      <dgm:spPr/>
      <dgm:t>
        <a:bodyPr/>
        <a:lstStyle/>
        <a:p>
          <a:endParaRPr lang="en-US"/>
        </a:p>
      </dgm:t>
    </dgm:pt>
    <dgm:pt modelId="{8DD59860-E442-47C5-8BC7-4DB54CCB8F15}" type="pres">
      <dgm:prSet presAssocID="{926BE957-93E6-4140-BDC4-2691B6059BC1}" presName="root2" presStyleCnt="0"/>
      <dgm:spPr/>
    </dgm:pt>
    <dgm:pt modelId="{A06A3D13-698C-49C7-90B4-7A34B984FBBC}" type="pres">
      <dgm:prSet presAssocID="{926BE957-93E6-4140-BDC4-2691B6059BC1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00C983-C774-49F2-B47C-65186B677B72}" type="pres">
      <dgm:prSet presAssocID="{926BE957-93E6-4140-BDC4-2691B6059BC1}" presName="level3hierChild" presStyleCnt="0"/>
      <dgm:spPr/>
    </dgm:pt>
    <dgm:pt modelId="{3AE5ED35-8865-4160-BCE1-460B041ACC42}" type="pres">
      <dgm:prSet presAssocID="{00CE6288-1E54-4C7C-834A-1C10705D765B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F3A744C7-3A7D-424D-B02E-8002196549EE}" type="pres">
      <dgm:prSet presAssocID="{00CE6288-1E54-4C7C-834A-1C10705D765B}" presName="connTx" presStyleLbl="parChTrans1D2" presStyleIdx="1" presStyleCnt="3"/>
      <dgm:spPr/>
      <dgm:t>
        <a:bodyPr/>
        <a:lstStyle/>
        <a:p>
          <a:endParaRPr lang="en-US"/>
        </a:p>
      </dgm:t>
    </dgm:pt>
    <dgm:pt modelId="{7BCE02AB-0750-4E8D-BEBE-510E097E9791}" type="pres">
      <dgm:prSet presAssocID="{CCC49909-09DB-43F6-BD5B-1C9BF9FBC12B}" presName="root2" presStyleCnt="0"/>
      <dgm:spPr/>
    </dgm:pt>
    <dgm:pt modelId="{E4E68156-43C4-4D3C-893F-063A1FB071FF}" type="pres">
      <dgm:prSet presAssocID="{CCC49909-09DB-43F6-BD5B-1C9BF9FBC12B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79F27E-B88C-4310-B884-B6E56D99E0FF}" type="pres">
      <dgm:prSet presAssocID="{CCC49909-09DB-43F6-BD5B-1C9BF9FBC12B}" presName="level3hierChild" presStyleCnt="0"/>
      <dgm:spPr/>
    </dgm:pt>
    <dgm:pt modelId="{782B14A3-79D0-4B05-B23F-AE7C6E0A96BD}" type="pres">
      <dgm:prSet presAssocID="{138E92CA-1D85-4DBE-8ABF-B552283568FF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726B6FA0-5250-4093-A65D-3D1850E666BF}" type="pres">
      <dgm:prSet presAssocID="{138E92CA-1D85-4DBE-8ABF-B552283568FF}" presName="connTx" presStyleLbl="parChTrans1D2" presStyleIdx="2" presStyleCnt="3"/>
      <dgm:spPr/>
      <dgm:t>
        <a:bodyPr/>
        <a:lstStyle/>
        <a:p>
          <a:endParaRPr lang="en-US"/>
        </a:p>
      </dgm:t>
    </dgm:pt>
    <dgm:pt modelId="{703089CD-83BB-4D90-8991-8AB2C480F7C6}" type="pres">
      <dgm:prSet presAssocID="{F79C284D-76C8-45AA-A61F-22B5E0859278}" presName="root2" presStyleCnt="0"/>
      <dgm:spPr/>
    </dgm:pt>
    <dgm:pt modelId="{4E4497DC-D223-4A5D-8CC6-98C8DD41EDCD}" type="pres">
      <dgm:prSet presAssocID="{F79C284D-76C8-45AA-A61F-22B5E0859278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C74E9C-DB0C-4016-BE4C-4B527A4D12B6}" type="pres">
      <dgm:prSet presAssocID="{F79C284D-76C8-45AA-A61F-22B5E0859278}" presName="level3hierChild" presStyleCnt="0"/>
      <dgm:spPr/>
    </dgm:pt>
  </dgm:ptLst>
  <dgm:cxnLst>
    <dgm:cxn modelId="{99A4ADE2-F25F-4156-A7AF-E4CFB1E01E9E}" srcId="{ABAD38BE-0EB7-44DB-8532-51FDA725396D}" destId="{9496A002-7A81-437F-9F80-7674A18EC49E}" srcOrd="0" destOrd="0" parTransId="{BC94213C-C696-4FBC-96A9-7D6C760221A7}" sibTransId="{B77862BD-3BD1-4F11-93DA-D14710794CA4}"/>
    <dgm:cxn modelId="{A5FFEE31-312F-4A37-9DC6-59B840DCB988}" type="presOf" srcId="{F79C284D-76C8-45AA-A61F-22B5E0859278}" destId="{4E4497DC-D223-4A5D-8CC6-98C8DD41EDCD}" srcOrd="0" destOrd="0" presId="urn:microsoft.com/office/officeart/2008/layout/HorizontalMultiLevelHierarchy"/>
    <dgm:cxn modelId="{FF54CE69-18D1-4D1F-B912-A1DB393BF377}" type="presOf" srcId="{138E92CA-1D85-4DBE-8ABF-B552283568FF}" destId="{782B14A3-79D0-4B05-B23F-AE7C6E0A96BD}" srcOrd="0" destOrd="0" presId="urn:microsoft.com/office/officeart/2008/layout/HorizontalMultiLevelHierarchy"/>
    <dgm:cxn modelId="{6BCAD712-0EF7-45D9-98B7-312D14F57F58}" type="presOf" srcId="{138E92CA-1D85-4DBE-8ABF-B552283568FF}" destId="{726B6FA0-5250-4093-A65D-3D1850E666BF}" srcOrd="1" destOrd="0" presId="urn:microsoft.com/office/officeart/2008/layout/HorizontalMultiLevelHierarchy"/>
    <dgm:cxn modelId="{8F54B776-C809-436F-9E91-CDE4AAE80414}" type="presOf" srcId="{00CE6288-1E54-4C7C-834A-1C10705D765B}" destId="{3AE5ED35-8865-4160-BCE1-460B041ACC42}" srcOrd="0" destOrd="0" presId="urn:microsoft.com/office/officeart/2008/layout/HorizontalMultiLevelHierarchy"/>
    <dgm:cxn modelId="{C0DC569F-B834-47DF-A764-1E0E1F5F2D6E}" srcId="{9496A002-7A81-437F-9F80-7674A18EC49E}" destId="{CCC49909-09DB-43F6-BD5B-1C9BF9FBC12B}" srcOrd="1" destOrd="0" parTransId="{00CE6288-1E54-4C7C-834A-1C10705D765B}" sibTransId="{BF5B61B9-05E6-43F0-9AC4-6C8099F9C969}"/>
    <dgm:cxn modelId="{1FD5EF6E-6B78-49D5-81A8-7C50E6257385}" type="presOf" srcId="{00CE6288-1E54-4C7C-834A-1C10705D765B}" destId="{F3A744C7-3A7D-424D-B02E-8002196549EE}" srcOrd="1" destOrd="0" presId="urn:microsoft.com/office/officeart/2008/layout/HorizontalMultiLevelHierarchy"/>
    <dgm:cxn modelId="{AD88D1FE-F8D7-40B3-9D56-F3496C237DDB}" type="presOf" srcId="{CCC49909-09DB-43F6-BD5B-1C9BF9FBC12B}" destId="{E4E68156-43C4-4D3C-893F-063A1FB071FF}" srcOrd="0" destOrd="0" presId="urn:microsoft.com/office/officeart/2008/layout/HorizontalMultiLevelHierarchy"/>
    <dgm:cxn modelId="{01B65FE7-9F4A-4645-A108-E1FB79BB06CE}" srcId="{9496A002-7A81-437F-9F80-7674A18EC49E}" destId="{926BE957-93E6-4140-BDC4-2691B6059BC1}" srcOrd="0" destOrd="0" parTransId="{F9D76D0D-DEB8-4888-901C-E698BC818B29}" sibTransId="{D153AF8A-A83F-4A58-8500-8B5EAEBAF4F3}"/>
    <dgm:cxn modelId="{87519B16-7DDC-4F1C-A715-AA55D7851E20}" type="presOf" srcId="{926BE957-93E6-4140-BDC4-2691B6059BC1}" destId="{A06A3D13-698C-49C7-90B4-7A34B984FBBC}" srcOrd="0" destOrd="0" presId="urn:microsoft.com/office/officeart/2008/layout/HorizontalMultiLevelHierarchy"/>
    <dgm:cxn modelId="{43B15FE2-0EBD-40E0-B685-3AEFF508B2AE}" type="presOf" srcId="{ABAD38BE-0EB7-44DB-8532-51FDA725396D}" destId="{46647C0B-4DFC-4DBE-89F9-250263D3CE31}" srcOrd="0" destOrd="0" presId="urn:microsoft.com/office/officeart/2008/layout/HorizontalMultiLevelHierarchy"/>
    <dgm:cxn modelId="{546C5A48-EBF9-486C-AC8E-8578608D500D}" type="presOf" srcId="{F9D76D0D-DEB8-4888-901C-E698BC818B29}" destId="{95C285EA-511E-48FD-B72A-97A5DAB46F8B}" srcOrd="0" destOrd="0" presId="urn:microsoft.com/office/officeart/2008/layout/HorizontalMultiLevelHierarchy"/>
    <dgm:cxn modelId="{74CF83BA-AC04-402C-8361-A467C9E96D3A}" type="presOf" srcId="{F9D76D0D-DEB8-4888-901C-E698BC818B29}" destId="{42A498BA-1318-4EC2-A83E-DF68D406B5E2}" srcOrd="1" destOrd="0" presId="urn:microsoft.com/office/officeart/2008/layout/HorizontalMultiLevelHierarchy"/>
    <dgm:cxn modelId="{4953B839-8D54-437B-8ACD-E72190E354BE}" type="presOf" srcId="{9496A002-7A81-437F-9F80-7674A18EC49E}" destId="{3254D4BF-C8C9-4980-8BC6-D0CC37A12EC7}" srcOrd="0" destOrd="0" presId="urn:microsoft.com/office/officeart/2008/layout/HorizontalMultiLevelHierarchy"/>
    <dgm:cxn modelId="{A8ABC290-0BE5-400F-869A-0BF255A95603}" srcId="{9496A002-7A81-437F-9F80-7674A18EC49E}" destId="{F79C284D-76C8-45AA-A61F-22B5E0859278}" srcOrd="2" destOrd="0" parTransId="{138E92CA-1D85-4DBE-8ABF-B552283568FF}" sibTransId="{F91D147D-990E-4D2F-87A8-1A124560A738}"/>
    <dgm:cxn modelId="{AC372128-B9C1-4D88-97BE-EBD038CE23FC}" type="presParOf" srcId="{46647C0B-4DFC-4DBE-89F9-250263D3CE31}" destId="{784234CE-6624-45BD-8FFD-FA92EE048C66}" srcOrd="0" destOrd="0" presId="urn:microsoft.com/office/officeart/2008/layout/HorizontalMultiLevelHierarchy"/>
    <dgm:cxn modelId="{4E9D7A5E-5751-480C-864F-F037090809B9}" type="presParOf" srcId="{784234CE-6624-45BD-8FFD-FA92EE048C66}" destId="{3254D4BF-C8C9-4980-8BC6-D0CC37A12EC7}" srcOrd="0" destOrd="0" presId="urn:microsoft.com/office/officeart/2008/layout/HorizontalMultiLevelHierarchy"/>
    <dgm:cxn modelId="{70C0A746-0E9D-43F2-B11A-9B5D204672F3}" type="presParOf" srcId="{784234CE-6624-45BD-8FFD-FA92EE048C66}" destId="{402E6702-13C7-4E0E-9922-E0629559C2F1}" srcOrd="1" destOrd="0" presId="urn:microsoft.com/office/officeart/2008/layout/HorizontalMultiLevelHierarchy"/>
    <dgm:cxn modelId="{3222CEAB-315D-4D84-8718-49F1BCF5C38D}" type="presParOf" srcId="{402E6702-13C7-4E0E-9922-E0629559C2F1}" destId="{95C285EA-511E-48FD-B72A-97A5DAB46F8B}" srcOrd="0" destOrd="0" presId="urn:microsoft.com/office/officeart/2008/layout/HorizontalMultiLevelHierarchy"/>
    <dgm:cxn modelId="{A1CF6C52-8FA3-44BF-BE86-52068CBF94D1}" type="presParOf" srcId="{95C285EA-511E-48FD-B72A-97A5DAB46F8B}" destId="{42A498BA-1318-4EC2-A83E-DF68D406B5E2}" srcOrd="0" destOrd="0" presId="urn:microsoft.com/office/officeart/2008/layout/HorizontalMultiLevelHierarchy"/>
    <dgm:cxn modelId="{1F09D3C2-3F8C-469F-9600-02F62F36D4C6}" type="presParOf" srcId="{402E6702-13C7-4E0E-9922-E0629559C2F1}" destId="{8DD59860-E442-47C5-8BC7-4DB54CCB8F15}" srcOrd="1" destOrd="0" presId="urn:microsoft.com/office/officeart/2008/layout/HorizontalMultiLevelHierarchy"/>
    <dgm:cxn modelId="{24798C9B-7B12-46FB-A1EF-BFDCFD888287}" type="presParOf" srcId="{8DD59860-E442-47C5-8BC7-4DB54CCB8F15}" destId="{A06A3D13-698C-49C7-90B4-7A34B984FBBC}" srcOrd="0" destOrd="0" presId="urn:microsoft.com/office/officeart/2008/layout/HorizontalMultiLevelHierarchy"/>
    <dgm:cxn modelId="{A7BADC75-30FA-48C2-BE95-DA3CBC39B337}" type="presParOf" srcId="{8DD59860-E442-47C5-8BC7-4DB54CCB8F15}" destId="{AE00C983-C774-49F2-B47C-65186B677B72}" srcOrd="1" destOrd="0" presId="urn:microsoft.com/office/officeart/2008/layout/HorizontalMultiLevelHierarchy"/>
    <dgm:cxn modelId="{999936B4-71E3-41B7-9F11-60D663EE327E}" type="presParOf" srcId="{402E6702-13C7-4E0E-9922-E0629559C2F1}" destId="{3AE5ED35-8865-4160-BCE1-460B041ACC42}" srcOrd="2" destOrd="0" presId="urn:microsoft.com/office/officeart/2008/layout/HorizontalMultiLevelHierarchy"/>
    <dgm:cxn modelId="{1C8ACB9C-22DE-46AF-900A-8BA38727FF1C}" type="presParOf" srcId="{3AE5ED35-8865-4160-BCE1-460B041ACC42}" destId="{F3A744C7-3A7D-424D-B02E-8002196549EE}" srcOrd="0" destOrd="0" presId="urn:microsoft.com/office/officeart/2008/layout/HorizontalMultiLevelHierarchy"/>
    <dgm:cxn modelId="{58D98735-21C5-4303-9167-0A1C09EAC111}" type="presParOf" srcId="{402E6702-13C7-4E0E-9922-E0629559C2F1}" destId="{7BCE02AB-0750-4E8D-BEBE-510E097E9791}" srcOrd="3" destOrd="0" presId="urn:microsoft.com/office/officeart/2008/layout/HorizontalMultiLevelHierarchy"/>
    <dgm:cxn modelId="{193172D0-7FD4-4F52-8B8A-4AB8D1D42321}" type="presParOf" srcId="{7BCE02AB-0750-4E8D-BEBE-510E097E9791}" destId="{E4E68156-43C4-4D3C-893F-063A1FB071FF}" srcOrd="0" destOrd="0" presId="urn:microsoft.com/office/officeart/2008/layout/HorizontalMultiLevelHierarchy"/>
    <dgm:cxn modelId="{F02678E1-8B9A-419A-A7DD-EC380962DD20}" type="presParOf" srcId="{7BCE02AB-0750-4E8D-BEBE-510E097E9791}" destId="{9179F27E-B88C-4310-B884-B6E56D99E0FF}" srcOrd="1" destOrd="0" presId="urn:microsoft.com/office/officeart/2008/layout/HorizontalMultiLevelHierarchy"/>
    <dgm:cxn modelId="{0743B707-3073-406F-9F6E-18588E2C6FB1}" type="presParOf" srcId="{402E6702-13C7-4E0E-9922-E0629559C2F1}" destId="{782B14A3-79D0-4B05-B23F-AE7C6E0A96BD}" srcOrd="4" destOrd="0" presId="urn:microsoft.com/office/officeart/2008/layout/HorizontalMultiLevelHierarchy"/>
    <dgm:cxn modelId="{58C32C92-FE80-4FED-9BAD-11967F5DD18C}" type="presParOf" srcId="{782B14A3-79D0-4B05-B23F-AE7C6E0A96BD}" destId="{726B6FA0-5250-4093-A65D-3D1850E666BF}" srcOrd="0" destOrd="0" presId="urn:microsoft.com/office/officeart/2008/layout/HorizontalMultiLevelHierarchy"/>
    <dgm:cxn modelId="{3D0CAF8F-E247-489E-8E5B-E36BC070BD5F}" type="presParOf" srcId="{402E6702-13C7-4E0E-9922-E0629559C2F1}" destId="{703089CD-83BB-4D90-8991-8AB2C480F7C6}" srcOrd="5" destOrd="0" presId="urn:microsoft.com/office/officeart/2008/layout/HorizontalMultiLevelHierarchy"/>
    <dgm:cxn modelId="{3352E69C-36CE-4F15-8BAB-B23826599B0C}" type="presParOf" srcId="{703089CD-83BB-4D90-8991-8AB2C480F7C6}" destId="{4E4497DC-D223-4A5D-8CC6-98C8DD41EDCD}" srcOrd="0" destOrd="0" presId="urn:microsoft.com/office/officeart/2008/layout/HorizontalMultiLevelHierarchy"/>
    <dgm:cxn modelId="{E4F32C3B-4566-4E31-8DC7-74368FCC77A9}" type="presParOf" srcId="{703089CD-83BB-4D90-8991-8AB2C480F7C6}" destId="{DFC74E9C-DB0C-4016-BE4C-4B527A4D12B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7/8/2022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7/8/2022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21.xml"/><Relationship Id="rId7" Type="http://schemas.openxmlformats.org/officeDocument/2006/relationships/diagramData" Target="../diagrams/data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841679"/>
            <a:ext cx="7766936" cy="2659918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 BIẾN THẾ - TRUYỀN TẢI ĐIỆN NĂNG ĐI XA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669" y="4866697"/>
            <a:ext cx="3930557" cy="606055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196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6214" y="309093"/>
                <a:ext cx="9272789" cy="532014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2: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truyền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tải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60 kW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khu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cư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tải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 kV,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tải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trở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60 Ω.</a:t>
                </a:r>
              </a:p>
              <a:p>
                <a:pPr marL="0" indent="0">
                  <a:buNone/>
                </a:pP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hao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phí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tải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giảm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xuống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100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tải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lên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vôn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hao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phí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lúc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marL="0" indent="0" algn="ctr">
                  <a:buNone/>
                </a:pP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</a:p>
              <a:p>
                <a:pPr marL="0" indent="0">
                  <a:buNone/>
                </a:pP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= 60 Kw = 60000 W ; U = 20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Kv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20000 V ; R = 60 </a:t>
                </a:r>
                <a:r>
                  <a:rPr lang="el-GR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600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hp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?</a:t>
                </a:r>
              </a:p>
              <a:p>
                <a:pPr marL="0" indent="0" algn="ctr">
                  <a:buNone/>
                </a:pP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hao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phí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tải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h𝑝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num>
                      <m:den>
                        <m:sSup>
                          <m:sSupPr>
                            <m:ctrlPr>
                              <a:rPr lang="en-US" sz="2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60000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.60</m:t>
                        </m:r>
                      </m:num>
                      <m:den>
                        <m:sSup>
                          <m:sSupPr>
                            <m:ctrlPr>
                              <a:rPr lang="en-US" sz="2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20000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540 W</a:t>
                </a:r>
              </a:p>
              <a:p>
                <a:pPr marL="0" indent="0" algn="ctr">
                  <a:buNone/>
                </a:pP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h𝑝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600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hp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giảm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100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↔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</a:t>
                </a:r>
                <a:r>
                  <a:rPr lang="en-US" sz="26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100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↔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endPara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 = 200000 V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600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hp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540 : 100 = 5,4 W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6214" y="309093"/>
                <a:ext cx="9272789" cy="5320145"/>
              </a:xfrm>
              <a:blipFill rotWithShape="0">
                <a:blip r:embed="rId2"/>
                <a:stretch>
                  <a:fillRect l="-1052" t="-2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73021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001" y="808307"/>
            <a:ext cx="8596668" cy="45235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VỀ NHÀ</a:t>
            </a: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153/STL</a:t>
            </a: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154/STL</a:t>
            </a: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155/STL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4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77938"/>
            <a:ext cx="10766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CHÚC CÁC EM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TuẦN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LỄ HỌC VUI.</a:t>
            </a:r>
            <a:endParaRPr lang="en-US" sz="54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150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79" y="133082"/>
            <a:ext cx="8596668" cy="13208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434" y="1816207"/>
            <a:ext cx="3501712" cy="305889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7374" y="1519088"/>
            <a:ext cx="3696236" cy="335601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9128" y="2338152"/>
            <a:ext cx="2137417" cy="171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187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31" y="79420"/>
            <a:ext cx="8596668" cy="755560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5667501" y="1537953"/>
                <a:ext cx="3760631" cy="1371081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5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5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54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5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5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5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5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501" y="1537953"/>
                <a:ext cx="3760631" cy="1371081"/>
              </a:xfrm>
              <a:prstGeom prst="rect">
                <a:avLst/>
              </a:prstGeom>
              <a:blipFill rotWithShape="0">
                <a:blip r:embed="rId2"/>
                <a:stretch>
                  <a:fillRect t="-435" b="-3478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387163" y="3612007"/>
                <a:ext cx="8757634" cy="295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buFont typeface="Wingdings" panose="05000000000000000000" pitchFamily="2" charset="2"/>
                  <a:buChar char="Ø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vòng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cuộn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sơ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cấp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vòng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cuộn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cấp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(n</a:t>
                </a:r>
                <a:r>
                  <a:rPr lang="en-US" sz="2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&gt;n</a:t>
                </a:r>
                <a:r>
                  <a:rPr lang="en-US" sz="2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cuộn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sơ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cấp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cuộn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cấp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U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U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lvl="0" indent="-342900">
                  <a:buFont typeface="Wingdings" panose="05000000000000000000" pitchFamily="2" charset="2"/>
                  <a:buChar char="Ø"/>
                </a:pP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vòng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cuộn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sơ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cấp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vòng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cuộn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cấp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(n</a:t>
                </a:r>
                <a:r>
                  <a:rPr lang="en-US" sz="2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n</a:t>
                </a:r>
                <a:r>
                  <a:rPr lang="en-US" sz="2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cuộn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sơ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cấp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cuộn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cấp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U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U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63" y="3612007"/>
                <a:ext cx="8757634" cy="2954655"/>
              </a:xfrm>
              <a:prstGeom prst="rect">
                <a:avLst/>
              </a:prstGeom>
              <a:blipFill rotWithShape="0">
                <a:blip r:embed="rId3"/>
                <a:stretch>
                  <a:fillRect l="-975" t="-1653" r="-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163" y="946981"/>
            <a:ext cx="4289919" cy="2553025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677082" y="1862884"/>
            <a:ext cx="888642" cy="7212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567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9256" y="411050"/>
            <a:ext cx="6053071" cy="605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712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18028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90782" y="3954629"/>
                <a:ext cx="8754165" cy="1841678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Gọi</a:t>
                </a:r>
                <a:r>
                  <a:rPr lang="en-US" dirty="0"/>
                  <a:t> P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công</a:t>
                </a:r>
                <a:r>
                  <a:rPr lang="en-US" dirty="0"/>
                  <a:t> </a:t>
                </a:r>
                <a:r>
                  <a:rPr lang="en-US" dirty="0" err="1"/>
                  <a:t>suất</a:t>
                </a:r>
                <a:r>
                  <a:rPr lang="en-US" dirty="0"/>
                  <a:t> </a:t>
                </a:r>
                <a:r>
                  <a:rPr lang="en-US" dirty="0" err="1"/>
                  <a:t>điện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truyền</a:t>
                </a:r>
                <a:r>
                  <a:rPr lang="en-US" dirty="0"/>
                  <a:t> </a:t>
                </a:r>
                <a:r>
                  <a:rPr lang="en-US" dirty="0" err="1" smtClean="0"/>
                  <a:t>đi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xa</a:t>
                </a:r>
                <a:r>
                  <a:rPr lang="en-US" dirty="0" smtClean="0"/>
                  <a:t> (W) </a:t>
                </a:r>
                <a:r>
                  <a:rPr lang="en-US" dirty="0"/>
                  <a:t>, U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điện</a:t>
                </a:r>
                <a:r>
                  <a:rPr lang="en-US" dirty="0"/>
                  <a:t> </a:t>
                </a:r>
                <a:r>
                  <a:rPr lang="en-US" dirty="0" err="1"/>
                  <a:t>thế</a:t>
                </a:r>
                <a:r>
                  <a:rPr lang="en-US" dirty="0"/>
                  <a:t> </a:t>
                </a:r>
                <a:r>
                  <a:rPr lang="en-US" dirty="0" err="1"/>
                  <a:t>đầu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dây</a:t>
                </a:r>
                <a:r>
                  <a:rPr lang="en-US" dirty="0"/>
                  <a:t> </a:t>
                </a:r>
                <a:r>
                  <a:rPr lang="en-US" dirty="0" err="1"/>
                  <a:t>truyền</a:t>
                </a:r>
                <a:r>
                  <a:rPr lang="en-US" dirty="0"/>
                  <a:t> </a:t>
                </a:r>
                <a:r>
                  <a:rPr lang="en-US" dirty="0" err="1"/>
                  <a:t>tải</a:t>
                </a:r>
                <a:r>
                  <a:rPr lang="en-US" dirty="0"/>
                  <a:t> </a:t>
                </a:r>
                <a:r>
                  <a:rPr lang="en-US" dirty="0" err="1" smtClean="0"/>
                  <a:t>điện</a:t>
                </a:r>
                <a:r>
                  <a:rPr lang="en-US" dirty="0" smtClean="0"/>
                  <a:t> (V), </a:t>
                </a:r>
                <a:r>
                  <a:rPr lang="en-US" dirty="0"/>
                  <a:t>I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cường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dòng</a:t>
                </a:r>
                <a:r>
                  <a:rPr lang="en-US" dirty="0"/>
                  <a:t> </a:t>
                </a:r>
                <a:r>
                  <a:rPr lang="en-US" dirty="0" err="1"/>
                  <a:t>điện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dây</a:t>
                </a:r>
                <a:r>
                  <a:rPr lang="en-US" dirty="0"/>
                  <a:t> </a:t>
                </a:r>
                <a:r>
                  <a:rPr lang="en-US" dirty="0" err="1"/>
                  <a:t>tải</a:t>
                </a:r>
                <a:r>
                  <a:rPr lang="en-US" dirty="0"/>
                  <a:t> </a:t>
                </a:r>
                <a:r>
                  <a:rPr lang="en-US" dirty="0" err="1"/>
                  <a:t>điện</a:t>
                </a:r>
                <a:r>
                  <a:rPr lang="en-US" dirty="0"/>
                  <a:t> </a:t>
                </a:r>
                <a:r>
                  <a:rPr lang="en-US" dirty="0" smtClean="0"/>
                  <a:t>(A), </a:t>
                </a:r>
                <a:r>
                  <a:rPr lang="en-US" dirty="0"/>
                  <a:t>R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điện</a:t>
                </a:r>
                <a:r>
                  <a:rPr lang="en-US" dirty="0"/>
                  <a:t> </a:t>
                </a:r>
                <a:r>
                  <a:rPr lang="en-US" dirty="0" err="1"/>
                  <a:t>trở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dây</a:t>
                </a:r>
                <a:r>
                  <a:rPr lang="en-US" dirty="0"/>
                  <a:t> </a:t>
                </a:r>
                <a:r>
                  <a:rPr lang="en-US" dirty="0" err="1"/>
                  <a:t>tải</a:t>
                </a:r>
                <a:r>
                  <a:rPr lang="en-US" dirty="0"/>
                  <a:t> </a:t>
                </a:r>
                <a:r>
                  <a:rPr lang="en-US" dirty="0" err="1" smtClean="0"/>
                  <a:t>điện</a:t>
                </a:r>
                <a:r>
                  <a:rPr lang="en-US" dirty="0" smtClean="0"/>
                  <a:t> (</a:t>
                </a:r>
                <a:r>
                  <a:rPr lang="el-GR" dirty="0" smtClean="0"/>
                  <a:t>Ω</a:t>
                </a:r>
                <a:r>
                  <a:rPr lang="en-US" dirty="0" smtClean="0"/>
                  <a:t>).</a:t>
                </a:r>
                <a:endParaRPr lang="en-US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err="1"/>
                  <a:t>Công</a:t>
                </a:r>
                <a:r>
                  <a:rPr lang="en-US" dirty="0"/>
                  <a:t> </a:t>
                </a:r>
                <a:r>
                  <a:rPr lang="en-US" dirty="0" err="1"/>
                  <a:t>suất</a:t>
                </a:r>
                <a:r>
                  <a:rPr lang="en-US" dirty="0"/>
                  <a:t> </a:t>
                </a:r>
                <a:r>
                  <a:rPr lang="en-US" dirty="0" err="1"/>
                  <a:t>điện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truyền</a:t>
                </a:r>
                <a:r>
                  <a:rPr lang="en-US" dirty="0"/>
                  <a:t> </a:t>
                </a:r>
                <a:r>
                  <a:rPr lang="en-US" dirty="0" err="1"/>
                  <a:t>đi</a:t>
                </a:r>
                <a:r>
                  <a:rPr lang="en-US" dirty="0"/>
                  <a:t> : </a:t>
                </a:r>
                <a:r>
                  <a:rPr lang="en-US" b="1" dirty="0"/>
                  <a:t>P = </a:t>
                </a:r>
                <a:r>
                  <a:rPr lang="en-US" b="1" dirty="0" smtClean="0"/>
                  <a:t>U.I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𝐈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𝐏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𝐔</m:t>
                    </m:r>
                  </m:oMath>
                </a14:m>
                <a:endParaRPr lang="en-US" b="1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err="1"/>
                  <a:t>Công</a:t>
                </a:r>
                <a:r>
                  <a:rPr lang="en-US" dirty="0"/>
                  <a:t> </a:t>
                </a:r>
                <a:r>
                  <a:rPr lang="en-US" dirty="0" err="1"/>
                  <a:t>suất</a:t>
                </a:r>
                <a:r>
                  <a:rPr lang="en-US" dirty="0"/>
                  <a:t> </a:t>
                </a:r>
                <a:r>
                  <a:rPr lang="en-US" dirty="0" err="1"/>
                  <a:t>hao</a:t>
                </a:r>
                <a:r>
                  <a:rPr lang="en-US" dirty="0"/>
                  <a:t> </a:t>
                </a:r>
                <a:r>
                  <a:rPr lang="en-US" dirty="0" err="1"/>
                  <a:t>phí</a:t>
                </a:r>
                <a:r>
                  <a:rPr lang="en-US" dirty="0"/>
                  <a:t> do </a:t>
                </a:r>
                <a:r>
                  <a:rPr lang="en-US" dirty="0" err="1"/>
                  <a:t>tỏa</a:t>
                </a:r>
                <a:r>
                  <a:rPr lang="en-US" dirty="0"/>
                  <a:t> </a:t>
                </a:r>
                <a:r>
                  <a:rPr lang="en-US" dirty="0" err="1"/>
                  <a:t>nhiệt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dây</a:t>
                </a:r>
                <a:r>
                  <a:rPr lang="en-US" dirty="0"/>
                  <a:t> </a:t>
                </a:r>
                <a:r>
                  <a:rPr lang="en-US" dirty="0" err="1"/>
                  <a:t>dẫn</a:t>
                </a:r>
                <a:r>
                  <a:rPr lang="en-US" dirty="0"/>
                  <a:t>: </a:t>
                </a:r>
                <a:r>
                  <a:rPr lang="en-US" b="1" dirty="0" err="1"/>
                  <a:t>P</a:t>
                </a:r>
                <a:r>
                  <a:rPr lang="en-US" b="1" baseline="-25000" dirty="0" err="1"/>
                  <a:t>hp</a:t>
                </a:r>
                <a:r>
                  <a:rPr lang="en-US" b="1" dirty="0"/>
                  <a:t> = </a:t>
                </a:r>
                <a:r>
                  <a:rPr lang="en-US" b="1" dirty="0" smtClean="0"/>
                  <a:t>R.I</a:t>
                </a:r>
                <a:r>
                  <a:rPr lang="en-US" b="1" baseline="30000" dirty="0" smtClean="0"/>
                  <a:t>2</a:t>
                </a:r>
                <a:r>
                  <a:rPr lang="en-US" b="1" dirty="0" smtClean="0"/>
                  <a:t> = R(P/U)</a:t>
                </a:r>
                <a:r>
                  <a:rPr lang="en-US" b="1" baseline="30000" dirty="0" smtClean="0"/>
                  <a:t>2</a:t>
                </a:r>
                <a:endParaRPr lang="en-US" baseline="30000" dirty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0782" y="3954629"/>
                <a:ext cx="8754165" cy="1841678"/>
              </a:xfrm>
              <a:blipFill rotWithShape="0">
                <a:blip r:embed="rId2"/>
                <a:stretch>
                  <a:fillRect l="-139" t="-2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546112" y="5901744"/>
            <a:ext cx="2627290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R.P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U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854557" y="5796307"/>
            <a:ext cx="1223493" cy="7340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7746" y="680116"/>
            <a:ext cx="4121240" cy="316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5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xmlns="" val="3038854928"/>
              </p:ext>
            </p:extLst>
          </p:nvPr>
        </p:nvGraphicFramePr>
        <p:xfrm>
          <a:off x="1800179" y="243148"/>
          <a:ext cx="8206705" cy="6015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272" y="2849451"/>
            <a:ext cx="3060751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R.P</a:t>
            </a:r>
            <a:r>
              <a:rPr 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U</a:t>
            </a:r>
            <a:r>
              <a:rPr 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393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824247" y="141668"/>
                <a:ext cx="2846231" cy="1670394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47" y="141668"/>
                <a:ext cx="2846231" cy="167039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6" name="Diagram 5"/>
              <p:cNvGraphicFramePr/>
              <p:nvPr>
                <p:extLst>
                  <p:ext uri="{D42A27DB-BD31-4B8C-83A1-F6EECF244321}">
                    <p14:modId xmlns:p14="http://schemas.microsoft.com/office/powerpoint/2010/main" val="648824527"/>
                  </p:ext>
                </p:extLst>
              </p:nvPr>
            </p:nvGraphicFramePr>
            <p:xfrm>
              <a:off x="-759855" y="2820473"/>
              <a:ext cx="6014434" cy="377351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>
          <p:graphicFrame>
            <p:nvGraphicFramePr>
              <p:cNvPr id="6" name="Diagram 5"/>
              <p:cNvGraphicFramePr/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648824527"/>
                  </p:ext>
                </p:extLst>
              </p:nvPr>
            </p:nvGraphicFramePr>
            <p:xfrm>
              <a:off x="-759855" y="2820473"/>
              <a:ext cx="6014434" cy="377351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7" name="Down Arrow 6"/>
          <p:cNvSpPr/>
          <p:nvPr/>
        </p:nvSpPr>
        <p:spPr>
          <a:xfrm>
            <a:off x="1613077" y="2125013"/>
            <a:ext cx="985236" cy="7083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triped Right Arrow 1"/>
          <p:cNvSpPr/>
          <p:nvPr/>
        </p:nvSpPr>
        <p:spPr>
          <a:xfrm>
            <a:off x="4082602" y="4984124"/>
            <a:ext cx="1030310" cy="126856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1192" y="4816699"/>
            <a:ext cx="2917733" cy="153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5301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6" grpId="0">
        <p:bldAsOne/>
      </p:bldGraphic>
      <p:bldP spid="7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183" y="297191"/>
            <a:ext cx="3593206" cy="224676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 GIẢM HAO PHÍ ĐIỆN NĂNG TRÊN ĐƯỜNG DÂY TRUYỀN TẢI THÌ TA PHẢI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 HIỆU ĐIỆN THẾ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ĐẦU ĐƯỜNG DÂY VÀ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 HIỆU ĐIỆN THẾ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NƠI TIÊU THỤ.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056" y="4315305"/>
            <a:ext cx="1764406" cy="132343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 MÁY BIẾN THẾ ĐỂ TRUYỀN TẢI ĐIỆN ĐI XA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2299" y="297191"/>
            <a:ext cx="5467521" cy="5467521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1751526" y="2698124"/>
            <a:ext cx="1023872" cy="11035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6645" y="4315305"/>
            <a:ext cx="1252470" cy="124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688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21" y="133082"/>
            <a:ext cx="8596668" cy="755561"/>
          </a:xfrm>
        </p:spPr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1030311"/>
                <a:ext cx="9136367" cy="501105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vòng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cuộn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sơ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cấp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1200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vòng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cuộn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sơ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cấp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240 V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cuộn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cấp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 V.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vòng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cuộn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cấp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marL="0" indent="0" algn="ctr">
                  <a:buNone/>
                </a:pP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3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1200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vòng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U</a:t>
                </a:r>
                <a:r>
                  <a:rPr lang="en-US" sz="3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240 V; U</a:t>
                </a:r>
                <a:r>
                  <a:rPr lang="en-US" sz="3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12 V;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?</a:t>
                </a:r>
              </a:p>
              <a:p>
                <a:pPr marL="0" indent="0">
                  <a:buNone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sz="32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↔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240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1200</m:t>
                        </m:r>
                      </m:num>
                      <m:den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sz="320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↔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240.</m:t>
                    </m:r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1200.12 </m:t>
                    </m:r>
                  </m:oMath>
                </a14:m>
                <a:endParaRPr lang="en-US" sz="3200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↔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60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vòng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030311"/>
                <a:ext cx="9136367" cy="5011052"/>
              </a:xfrm>
              <a:blipFill rotWithShape="0">
                <a:blip r:embed="rId2"/>
                <a:stretch>
                  <a:fillRect l="-1534" t="-3406" r="-334" b="-1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61357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327</TotalTime>
  <Words>132</Words>
  <Application>Microsoft Office PowerPoint</Application>
  <PresentationFormat>Custom</PresentationFormat>
  <Paragraphs>29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Facet</vt:lpstr>
      <vt:lpstr>MÁY BIẾN THẾ - TRUYỀN TẢI ĐIỆN NĂNG ĐI XA</vt:lpstr>
      <vt:lpstr>Máy biến thế Cấu tạo </vt:lpstr>
      <vt:lpstr>Nguyên tắc hoạt động của máy biến thế</vt:lpstr>
      <vt:lpstr>Slide 4</vt:lpstr>
      <vt:lpstr>Truyền Tải Điện Năng Đi Xa </vt:lpstr>
      <vt:lpstr>Slide 6</vt:lpstr>
      <vt:lpstr>Slide 7</vt:lpstr>
      <vt:lpstr>Slide 8</vt:lpstr>
      <vt:lpstr>Bài tập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MÁY BIẾN THẾ - TRUYỀN TẢI ĐIỆN NĂNG ĐI XA</dc:title>
  <dc:creator>ASUS</dc:creator>
  <cp:lastModifiedBy>ABC</cp:lastModifiedBy>
  <cp:revision>29</cp:revision>
  <dcterms:created xsi:type="dcterms:W3CDTF">2020-04-08T03:53:07Z</dcterms:created>
  <dcterms:modified xsi:type="dcterms:W3CDTF">2022-07-08T14:59:38Z</dcterms:modified>
</cp:coreProperties>
</file>