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58" r:id="rId27"/>
    <p:sldId id="288" r:id="rId28"/>
    <p:sldId id="286" r:id="rId29"/>
    <p:sldId id="289" r:id="rId30"/>
    <p:sldId id="285" r:id="rId31"/>
    <p:sldId id="259" r:id="rId32"/>
    <p:sldId id="291" r:id="rId33"/>
    <p:sldId id="292" r:id="rId3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FA3B1-7240-457D-B31D-E7325A48A7A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A187-400F-4C91-A423-3C814B92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A6EF-73D7-4D01-B4E1-B3D8AC8D12C4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518A-C790-4BE4-A2B7-A03C82DB922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2F2-152D-4F7A-BB32-833D6AB304D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448E-C7DF-4B85-B049-9CF9D4A9E0BC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656F-FBA7-4B6F-9581-56A99FA352B2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AC1E-7DDC-412C-BC49-C3B1DEE28FAB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4C08-20D7-4B7C-ACB6-A0502EA32BCA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6650-78B3-40A9-A92C-57E45B05593F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B3A-35ED-44D6-B1B6-70F4AF56493F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9D4-5A13-4E62-B442-1CE7216C56A5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F86-042F-4B16-B06B-2470C7F2F5AD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183F-6F0E-4AF8-9815-7C3BD5D37753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6D70-3050-4A79-85C2-CD46F93F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&#225;c%20n&#7897;i%20dung%20STEM%20ph&#7893;%20bi&#7871;n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Ti&#234;u%20ch&#237;%20&#273;&#225;nh%20gi&#225;%20(Rubrics)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Quy%20tr&#236;nh%20t&#7893;%20ch&#7913;c%20ho&#7841;t%20&#273;&#7897;ng%20STEM%20tr&#234;n%20l&#7899;p%20h&#7885;c.docx" TargetMode="External"/><Relationship Id="rId2" Type="http://schemas.openxmlformats.org/officeDocument/2006/relationships/hyperlink" Target="Quy%20tr&#236;nh%20thi&#7871;t%20k&#7871;%20k&#7929;%20thu&#7853;t.doc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H&#7910;%20&#272;&#7872;%202.docx" TargetMode="External"/><Relationship Id="rId2" Type="http://schemas.openxmlformats.org/officeDocument/2006/relationships/hyperlink" Target="CH&#7910;%20&#272;&#7872;%20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hiet%20b&#7883;%20h&#7895;%20tr&#7907;%20stem%20c&#244;ng%20ngh&#7879;.doc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ỦY BAN NHÂN DÂN HUYỆN HÓC MÔN</a:t>
            </a:r>
            <a:b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NGHỊ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 KHAI GIÁO DỤC STEM TRONG NHÀ TRƯỜNG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STEM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5560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(1)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(2)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(3)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(4)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(5)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STEM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STEM.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STEM:</a:t>
            </a:r>
          </a:p>
          <a:p>
            <a:pPr algn="just">
              <a:buFontTx/>
              <a:buChar char="-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5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Các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nội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dung STEM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phổ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biến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STEM,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Lab STEM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Fablab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FabLab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fabrication laboratory),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FabLab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8280920" cy="50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FabLab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563"/>
            <a:ext cx="8208912" cy="46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FabLab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8750"/>
            <a:ext cx="8064896" cy="473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lnSpc>
                <a:spcPct val="120000"/>
              </a:lnSpc>
              <a:spcBef>
                <a:spcPts val="600"/>
              </a:spcBef>
              <a:buAutoNum type="romanUcPeriod"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Science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Technology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Engineering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Mathematics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3050" algn="just">
              <a:lnSpc>
                <a:spcPct val="12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video);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8048649" cy="53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(Rubrics).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Rubrics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đánh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giá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quyết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vấn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đề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nhạc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cụ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chế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lnSpc>
                <a:spcPct val="120000"/>
              </a:lnSpc>
              <a:buAutoNum type="romanUcPeriod"/>
            </a:pP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</a:p>
          <a:p>
            <a:pPr algn="just">
              <a:lnSpc>
                <a:spcPct val="12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STEM: (1)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(2)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 (3)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(rubrics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Science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6E.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TRIAL.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4C.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STEM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KHTN,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5560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STEM;</a:t>
            </a:r>
          </a:p>
          <a:p>
            <a:pPr marL="0" indent="35560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STEM;</a:t>
            </a:r>
          </a:p>
          <a:p>
            <a:pPr marL="0" indent="35560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STEM;</a:t>
            </a:r>
          </a:p>
          <a:p>
            <a:pPr marL="0" indent="35560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5560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5560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VÒNG TUẦN HOÀN CỦA NƯỚC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XÂY DỰNG THIẾT BỊ GIỮ ẤM VẬT NUÔI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trợ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54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2242592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Technology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Engineering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XXI.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S, T, E, 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STEM robotic;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Canada,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Singapore,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STEM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9552" y="1700808"/>
            <a:ext cx="8064896" cy="4320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dirty="0" smtClean="0"/>
              <a:t>         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888" y="1891650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KHOA 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63888" y="3501008"/>
            <a:ext cx="2376264" cy="3600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HỌC SINH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5013176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CÔNG NGHỆ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5013176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2251690"/>
            <a:ext cx="1296144" cy="27614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6136" y="2251690"/>
            <a:ext cx="1152128" cy="27614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2708920"/>
            <a:ext cx="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31840" y="3861048"/>
            <a:ext cx="432048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0152" y="3861048"/>
            <a:ext cx="324036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>
            <a:off x="3563888" y="5265204"/>
            <a:ext cx="1872208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6D70-3050-4A79-85C2-CD46F93F6B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1066</TotalTime>
  <Words>4430</Words>
  <Application>Microsoft Office PowerPoint</Application>
  <PresentationFormat>On-screen Show (4:3)</PresentationFormat>
  <Paragraphs>228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ỦY BAN NHÂN DÂN HUYỆN HÓC MÔN PHÒNG GIÁO DỤC VÀ ĐÀO TẠO</vt:lpstr>
      <vt:lpstr>Phần A. Cơ sở khoa học của giáo dục STEM</vt:lpstr>
      <vt:lpstr>I. Vài nét về giáo dục STEM</vt:lpstr>
      <vt:lpstr>I. Vài nét về giáo dục STEM</vt:lpstr>
      <vt:lpstr>Phân loại giáo dục STEM</vt:lpstr>
      <vt:lpstr>Các đặc trưng của bài học STEM</vt:lpstr>
      <vt:lpstr>Các nước đã nghiên cứu về giáo dục STEM</vt:lpstr>
      <vt:lpstr>Giáo dục STEM trong chương trình phổ thông Việt Nam</vt:lpstr>
      <vt:lpstr>Mô hình sự gắn kết môi trường tự nhiên, xã hội và nhân tạo trong giáo dục STEM</vt:lpstr>
      <vt:lpstr> Những thách thức của giáo dục STEM ở Việt Nam</vt:lpstr>
      <vt:lpstr>Định hướng giáo dục STEM trong giáo dục phổ thông ở Việt Nam</vt:lpstr>
      <vt:lpstr>Vai trò, ý nghĩa của giáo dục STEM ở Việt Nam</vt:lpstr>
      <vt:lpstr>Hình thức tổ chức giáo dục STEM ở Việt Nam</vt:lpstr>
      <vt:lpstr>II. Giáo dục STEM phát triển năng lực</vt:lpstr>
      <vt:lpstr>Phương pháp và hình thức dạy học tích cực trong giáo dục STEM</vt:lpstr>
      <vt:lpstr>Phương tiện trong giáo dục STEM</vt:lpstr>
      <vt:lpstr>Vai trò của FabLab</vt:lpstr>
      <vt:lpstr>Không gian một phòng FabLab phổ biến</vt:lpstr>
      <vt:lpstr>Các thiết bị phổ biến trong FabLab</vt:lpstr>
      <vt:lpstr>Đánh giá năng lực trong giáo dục STEM</vt:lpstr>
      <vt:lpstr>Quy trình đánh giá năng lực học sinh</vt:lpstr>
      <vt:lpstr>Công cụ đánh giá năng lực</vt:lpstr>
      <vt:lpstr>Công cụ đánh giá năng lực</vt:lpstr>
      <vt:lpstr>Công cụ đánh giá năng lực</vt:lpstr>
      <vt:lpstr>Công cụ đánh giá năng lực</vt:lpstr>
      <vt:lpstr>Phần B. Quy trình xây dựng và tổ chức thực hiện giáo dục STEM ở trường phổ thông</vt:lpstr>
      <vt:lpstr>I. Quy trình xây dựng chủ đề STEM</vt:lpstr>
      <vt:lpstr>I. Quy trình xây dựng chủ đề STEM</vt:lpstr>
      <vt:lpstr>I. Quy trình xây dựng chủ đề STEM</vt:lpstr>
      <vt:lpstr>II. Quy trình tổ chức thực hiện giáo dục STEM</vt:lpstr>
      <vt:lpstr>Phần C. Giáo dục STEM trong môn học và hoạt động giáo dục</vt:lpstr>
      <vt:lpstr>Phần D. Một số chủ đề giáo dục STEM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HUYỆN HÓC MÔN PHÒNG GIÁO DỤC VÀ ĐÀO TẠO</dc:title>
  <dc:creator>acer</dc:creator>
  <cp:lastModifiedBy>Admin</cp:lastModifiedBy>
  <cp:revision>112</cp:revision>
  <cp:lastPrinted>2019-09-25T04:49:34Z</cp:lastPrinted>
  <dcterms:created xsi:type="dcterms:W3CDTF">2019-09-23T03:21:29Z</dcterms:created>
  <dcterms:modified xsi:type="dcterms:W3CDTF">2019-09-25T15:21:30Z</dcterms:modified>
</cp:coreProperties>
</file>