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Bebas Neue" panose="02010600030101010101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S8UoX3l9pxK9WD/7vdQB2vvij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7B7321-B37A-4C9D-B5EC-5954311C0A36}">
  <a:tblStyle styleId="{087B7321-B37A-4C9D-B5EC-5954311C0A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144E92-4E97-4FDD-BA26-B63A9E924B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font" Target="fonts/font1.fntdata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4745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44548" y="189081"/>
            <a:ext cx="6850966" cy="6479837"/>
          </a:xfrm>
          <a:prstGeom prst="ellipse">
            <a:avLst/>
          </a:prstGeom>
          <a:blipFill rotWithShape="1">
            <a:blip r:embed="rId4">
              <a:alphaModFix amt="66000"/>
            </a:blip>
            <a:stretch>
              <a:fillRect/>
            </a:stretch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441949" y="5345724"/>
            <a:ext cx="1296572" cy="1195754"/>
          </a:xfrm>
          <a:prstGeom prst="teardrop">
            <a:avLst>
              <a:gd name="adj" fmla="val 100000"/>
            </a:avLst>
          </a:prstGeom>
          <a:solidFill>
            <a:srgbClr val="00B0F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 rot="-3605972">
            <a:off x="2283412" y="5607880"/>
            <a:ext cx="1296572" cy="1195754"/>
          </a:xfrm>
          <a:prstGeom prst="teardrop">
            <a:avLst>
              <a:gd name="adj" fmla="val 100000"/>
            </a:avLst>
          </a:prstGeom>
          <a:solidFill>
            <a:srgbClr val="00B050">
              <a:alpha val="51764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2172944">
            <a:off x="78103" y="4495932"/>
            <a:ext cx="2221486" cy="2212252"/>
          </a:xfrm>
          <a:prstGeom prst="teardrop">
            <a:avLst>
              <a:gd name="adj" fmla="val 100000"/>
            </a:avLst>
          </a:prstGeom>
          <a:solidFill>
            <a:srgbClr val="00B0F0">
              <a:alpha val="51764"/>
            </a:srgb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48643" y="243349"/>
            <a:ext cx="6346871" cy="6371304"/>
          </a:xfrm>
          <a:prstGeom prst="ellipse">
            <a:avLst/>
          </a:prstGeom>
          <a:solidFill>
            <a:schemeClr val="dk1">
              <a:alpha val="20000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319387" y="3198360"/>
            <a:ext cx="5751926" cy="3416291"/>
          </a:xfrm>
          <a:prstGeom prst="roundRect">
            <a:avLst>
              <a:gd name="adj" fmla="val 16667"/>
            </a:avLst>
          </a:prstGeom>
          <a:blipFill rotWithShape="1">
            <a:blip r:embed="rId5">
              <a:alphaModFix amt="66000"/>
            </a:blip>
            <a:stretch>
              <a:fillRect/>
            </a:stretch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82268" y="1917374"/>
            <a:ext cx="8624477" cy="1754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BÀI 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TÌNH HÌNH PHÁT TRIỂN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KINH TẾ XÃ HỘI CÁC NƯỚC CHÂU Á</a:t>
            </a:r>
            <a:endParaRPr sz="36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59361" y="335585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551" y="1756301"/>
            <a:ext cx="5657850" cy="383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81" y="1756301"/>
            <a:ext cx="6503670" cy="38340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/>
          <p:nvPr/>
        </p:nvSpPr>
        <p:spPr>
          <a:xfrm>
            <a:off x="52754" y="366411"/>
            <a:ext cx="47270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1.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Nông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-US" sz="4400" b="1" i="0" u="none" strike="noStrike" cap="none" dirty="0" err="1" smtClean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nghiỆp</a:t>
            </a:r>
            <a:endParaRPr sz="4400" b="1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8" descr="Hình ảnh có liên qu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9958" y="224128"/>
            <a:ext cx="2596896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908589" y="224128"/>
            <a:ext cx="8777730" cy="742950"/>
          </a:xfrm>
          <a:prstGeom prst="roundRect">
            <a:avLst>
              <a:gd name="adj" fmla="val 16667"/>
            </a:avLst>
          </a:prstGeom>
          <a:noFill/>
          <a:ln w="412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NHIỆM VỤ 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387625" y="1408166"/>
            <a:ext cx="8249479" cy="2308324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Xác định các khu vực: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Bắc Á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Tây Nam Á và nội địa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-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Đông Á, Đông Nam Á, Nam Á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247587" y="4091601"/>
            <a:ext cx="9148743" cy="1200329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Xác định đặc điểm khí hậu của mỗi vùng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2156791" y="5667042"/>
            <a:ext cx="9401524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Xác định cây trồng, vật nuôi của mỗi vùng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9063988" y="951077"/>
            <a:ext cx="3051809" cy="3092560"/>
          </a:xfrm>
          <a:prstGeom prst="rect">
            <a:avLst/>
          </a:prstGeom>
          <a:solidFill>
            <a:srgbClr val="7F6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XÁC ĐỊNH KHU VỰC: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BẮC Á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TÂY NAM Á, NỘI ĐỊA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ĐÔNG Á, ĐÔNG NAM Á, NAM Á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9063988" y="4191135"/>
            <a:ext cx="3051809" cy="1082131"/>
          </a:xfrm>
          <a:prstGeom prst="rect">
            <a:avLst/>
          </a:prstGeom>
          <a:solidFill>
            <a:srgbClr val="26262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ĐẶC ĐIỂM KHÍ HẬU</a:t>
            </a:r>
            <a:endParaRPr/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" y="187352"/>
            <a:ext cx="8983980" cy="6606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/>
          <p:nvPr/>
        </p:nvSpPr>
        <p:spPr>
          <a:xfrm>
            <a:off x="9063988" y="5568262"/>
            <a:ext cx="3051809" cy="1082131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CÂY TRỒNG VẬT NUÔI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1821299" y="263964"/>
            <a:ext cx="5682744" cy="954107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NHẬN XÉT ĐẶC ĐIỂM ĐẦU TIÊN VỀ NÔNG NGHIỆP CHÂU Á?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0" descr="Lightbulb icon. Bulb, lamp icon. Idea sign. Vector , #AD, #Bulb, #icon,  #Lightbulb, #lamp, #Vector #Ad in 2020 | Light bulb icon, Business icons  vector,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10" y="80010"/>
            <a:ext cx="2345023" cy="79029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0"/>
          <p:cNvSpPr txBox="1"/>
          <p:nvPr/>
        </p:nvSpPr>
        <p:spPr>
          <a:xfrm>
            <a:off x="2366010" y="39308"/>
            <a:ext cx="7791781" cy="83099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Dựa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tin SGK/26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bảng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phiếu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21" name="Google Shape;221;p10"/>
          <p:cNvSpPr txBox="1"/>
          <p:nvPr/>
        </p:nvSpPr>
        <p:spPr>
          <a:xfrm>
            <a:off x="80008" y="1138097"/>
            <a:ext cx="11861799" cy="2492990"/>
          </a:xfrm>
          <a:prstGeom prst="rect">
            <a:avLst/>
          </a:prstGeom>
          <a:solidFill>
            <a:srgbClr val="B3C6E7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)………………………………giữ vai trò quan trọng nhất.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Châu Á chiếm (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)………… sản lượng lúa gạo, (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)……. sản lượng lúa mì.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 nước sản xuất nhiều lúa gạo: (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)…………………………….....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Những nước xuất khẩu nhiều lúa gạo (</a:t>
            </a: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………………………………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4">
            <a:alphaModFix/>
          </a:blip>
          <a:srcRect l="5037" t="5989" r="5149" b="3024"/>
          <a:stretch/>
        </p:blipFill>
        <p:spPr>
          <a:xfrm>
            <a:off x="80008" y="3631087"/>
            <a:ext cx="4690776" cy="25998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194309" y="6230952"/>
            <a:ext cx="5480933" cy="461665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 đồ tỉ lệ sản lượng lúa gạo năm 2017 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6584947" y="6331928"/>
            <a:ext cx="5356860" cy="461665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5 các nước xuất khẩu gạo (triệu tấn)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041" y="4095755"/>
            <a:ext cx="1508760" cy="15868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0"/>
          <p:cNvSpPr txBox="1"/>
          <p:nvPr/>
        </p:nvSpPr>
        <p:spPr>
          <a:xfrm>
            <a:off x="1147746" y="1195562"/>
            <a:ext cx="41452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Sản xuất lương thực</a:t>
            </a:r>
            <a:endParaRPr sz="2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220386" y="1732902"/>
            <a:ext cx="98386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93%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7869500" y="1776632"/>
            <a:ext cx="120788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39%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6584947" y="2290645"/>
            <a:ext cx="55410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Trung Quốc, Ấn Độ, Inđonexia</a:t>
            </a:r>
            <a:endParaRPr sz="2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7034748" y="2907610"/>
            <a:ext cx="414528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Ấn Độ, Việt Nam, Thái Lan</a:t>
            </a:r>
            <a:endParaRPr sz="2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0"/>
          <p:cNvGraphicFramePr/>
          <p:nvPr/>
        </p:nvGraphicFramePr>
        <p:xfrm>
          <a:off x="6818623" y="3525490"/>
          <a:ext cx="5081550" cy="2766000"/>
        </p:xfrm>
        <a:graphic>
          <a:graphicData uri="http://schemas.openxmlformats.org/drawingml/2006/table">
            <a:tbl>
              <a:tblPr firstRow="1" bandRow="1">
                <a:noFill/>
                <a:tableStyleId>{087B7321-B37A-4C9D-B5EC-5954311C0A36}</a:tableStyleId>
              </a:tblPr>
              <a:tblGrid>
                <a:gridCol w="16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Country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2018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2019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India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11.61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9.81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Vietnam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6.99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6.37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Thailand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11.23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7.58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Pakistan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3.26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3.98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The US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3.16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/>
                        <a:t>3.11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50595" y="2773913"/>
            <a:ext cx="3994704" cy="3261135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1: Châu Á có điều kiện tự nhiên thuận lợi thế nào để phát triển cây lúa gạo?</a:t>
            </a:r>
            <a:endParaRPr/>
          </a:p>
        </p:txBody>
      </p:sp>
      <p:sp>
        <p:nvSpPr>
          <p:cNvPr id="239" name="Google Shape;239;p11"/>
          <p:cNvSpPr/>
          <p:nvPr/>
        </p:nvSpPr>
        <p:spPr>
          <a:xfrm>
            <a:off x="4154751" y="2553397"/>
            <a:ext cx="3659015" cy="3659015"/>
          </a:xfrm>
          <a:prstGeom prst="ellipse">
            <a:avLst/>
          </a:prstGeom>
          <a:noFill/>
          <a:ln w="66675" cap="rnd" cmpd="sng">
            <a:solidFill>
              <a:schemeClr val="accent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240;p11"/>
          <p:cNvGrpSpPr/>
          <p:nvPr/>
        </p:nvGrpSpPr>
        <p:grpSpPr>
          <a:xfrm>
            <a:off x="4327689" y="2726336"/>
            <a:ext cx="3313139" cy="3313138"/>
            <a:chOff x="3088604" y="1658989"/>
            <a:chExt cx="2484854" cy="2484854"/>
          </a:xfrm>
        </p:grpSpPr>
        <p:sp>
          <p:nvSpPr>
            <p:cNvPr id="241" name="Google Shape;241;p11"/>
            <p:cNvSpPr/>
            <p:nvPr/>
          </p:nvSpPr>
          <p:spPr>
            <a:xfrm>
              <a:off x="3448946" y="1658989"/>
              <a:ext cx="1764170" cy="536235"/>
            </a:xfrm>
            <a:custGeom>
              <a:avLst/>
              <a:gdLst/>
              <a:ahLst/>
              <a:cxnLst/>
              <a:rect l="l" t="t" r="r" b="b"/>
              <a:pathLst>
                <a:path w="2608353" h="792832" extrusionOk="0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21843" y="2026801"/>
              <a:ext cx="2418375" cy="874615"/>
            </a:xfrm>
            <a:custGeom>
              <a:avLst/>
              <a:gdLst/>
              <a:ahLst/>
              <a:cxnLst/>
              <a:rect l="l" t="t" r="r" b="b"/>
              <a:pathLst>
                <a:path w="3575607" h="1293132" extrusionOk="0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088604" y="2619768"/>
              <a:ext cx="2484854" cy="955737"/>
            </a:xfrm>
            <a:custGeom>
              <a:avLst/>
              <a:gdLst/>
              <a:ahLst/>
              <a:cxnLst/>
              <a:rect l="l" t="t" r="r" b="b"/>
              <a:pathLst>
                <a:path w="3673896" h="1413072" extrusionOk="0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3180304" y="3368806"/>
              <a:ext cx="2301454" cy="775037"/>
            </a:xfrm>
            <a:custGeom>
              <a:avLst/>
              <a:gdLst/>
              <a:ahLst/>
              <a:cxnLst/>
              <a:rect l="l" t="t" r="r" b="b"/>
              <a:pathLst>
                <a:path w="3402736" h="1145905" extrusionOk="0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11"/>
          <p:cNvSpPr/>
          <p:nvPr/>
        </p:nvSpPr>
        <p:spPr>
          <a:xfrm>
            <a:off x="413989" y="5636255"/>
            <a:ext cx="4067750" cy="576155"/>
          </a:xfrm>
          <a:custGeom>
            <a:avLst/>
            <a:gdLst/>
            <a:ahLst/>
            <a:cxnLst/>
            <a:rect l="l" t="t" r="r" b="b"/>
            <a:pathLst>
              <a:path w="1935480" h="392430" extrusionOk="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60325" cap="rnd" cmpd="sng">
            <a:solidFill>
              <a:schemeClr val="accent3"/>
            </a:solidFill>
            <a:prstDash val="dash"/>
            <a:miter lim="800000"/>
            <a:headEnd type="oval" w="sm" len="sm"/>
            <a:tailEnd type="oval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1" descr="Hình ảnh có liên qu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967" y="2690323"/>
            <a:ext cx="3388013" cy="334472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p11"/>
          <p:cNvSpPr/>
          <p:nvPr/>
        </p:nvSpPr>
        <p:spPr>
          <a:xfrm>
            <a:off x="458935" y="402575"/>
            <a:ext cx="3991021" cy="106140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ĐỐ EM</a:t>
            </a:r>
            <a:endParaRPr/>
          </a:p>
        </p:txBody>
      </p:sp>
      <p:pic>
        <p:nvPicPr>
          <p:cNvPr id="248" name="Google Shape;248;p11" descr="Rice tree in flat style Royalty Free Vector Image"/>
          <p:cNvPicPr preferRelativeResize="0"/>
          <p:nvPr/>
        </p:nvPicPr>
        <p:blipFill rotWithShape="1">
          <a:blip r:embed="rId5">
            <a:alphaModFix/>
          </a:blip>
          <a:srcRect b="11058"/>
          <a:stretch/>
        </p:blipFill>
        <p:spPr>
          <a:xfrm>
            <a:off x="50595" y="1463977"/>
            <a:ext cx="1768293" cy="1226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 descr="Lightbulb icon. Bulb, lamp icon. Idea sign. Vector , #AD, #Bulb, #icon,  #Lightbulb, #lamp, #Vector #Ad in 2020 | Light bulb icon, Business icons  vector, Light bulb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1067" y="298970"/>
            <a:ext cx="2459325" cy="132936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1"/>
          <p:cNvSpPr/>
          <p:nvPr/>
        </p:nvSpPr>
        <p:spPr>
          <a:xfrm>
            <a:off x="7130978" y="128523"/>
            <a:ext cx="4875491" cy="341632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Câu 2: TẠI SAO Trung Quốc đứng đầu về sản lượng lúa gạo lại không phải là quốc gia xuất khẩu gạo lớn nhất thế giới?</a:t>
            </a:r>
            <a:endParaRPr sz="36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15287" y="3546962"/>
            <a:ext cx="775171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5488" y="3487328"/>
            <a:ext cx="1050385" cy="115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 descr="river icon | Clubma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7038" y="3268352"/>
            <a:ext cx="1059006" cy="173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China Map Flag Icons PNG - Free PNG and Icons Download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73980" y="5134066"/>
            <a:ext cx="1717459" cy="12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1"/>
          <p:cNvSpPr txBox="1"/>
          <p:nvPr/>
        </p:nvSpPr>
        <p:spPr>
          <a:xfrm>
            <a:off x="9944640" y="5699910"/>
            <a:ext cx="2102570" cy="52322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1,43 tỉ người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" y="0"/>
            <a:ext cx="8983980" cy="660654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9361170" y="2240280"/>
            <a:ext cx="2697480" cy="1754326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Nhận xét về NGÀNH CHĂN NUÔI của Châu Á?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Tahoma</vt:lpstr>
      <vt:lpstr>Bebas Neue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Nguyễn Chí</dc:creator>
  <cp:lastModifiedBy>Admin</cp:lastModifiedBy>
  <cp:revision>1</cp:revision>
  <dcterms:created xsi:type="dcterms:W3CDTF">2020-10-23T08:53:30Z</dcterms:created>
  <dcterms:modified xsi:type="dcterms:W3CDTF">2022-11-23T14:35:34Z</dcterms:modified>
</cp:coreProperties>
</file>