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27" r:id="rId2"/>
    <p:sldId id="528" r:id="rId3"/>
    <p:sldId id="273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56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5E83-44D5-4702-A7A9-13234FBE6E4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FA584-1535-4DD3-AE6B-C29F0593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FA584-1535-4DD3-AE6B-C29F05938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FA584-1535-4DD3-AE6B-C29F05938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9861-180C-454E-B6AA-B89C1C393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8DB1-15BB-44E7-9A12-1B4CE2528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28ECD-0C64-4552-8F17-676A2B51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EC37-C8AB-4DE7-8025-60FFCE8E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A9F7-C93F-4529-9EC1-5DAA8869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F406-F707-44D0-9C86-2A42C6B2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E8226-8976-45BB-AD42-C65D646D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86AAC-2466-4EA4-9817-E2616957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0BC3-CD5B-40F5-9D7D-9EBBD34D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69BA-3A87-47F0-B2E3-615CC7AC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8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6A6C2-A9CD-4903-A789-118F59A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EDDAD-71F7-49B2-8C57-948F2109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F831-0334-498F-AB48-7A0B7219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F93F-8020-4A9A-AAE7-3CC5C7BF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D7290-D1C5-491F-B0D8-396E4C5E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500-F1DE-41E3-A869-210B824F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51D4-09DD-441C-AB9D-7006E23C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F5AEC-3954-448A-9DFC-3285FF97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159C-BE43-4B6A-AC65-168BF17A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3ABF-BBEB-4065-8751-B4FFE425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94B1-8A3A-4FD3-8A7C-5EC4CC41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CE4A8-CC08-4C47-8D7E-5682C7A21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0E13A-C967-4A01-A75C-2810FBFC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4E96-E07D-44B0-B37A-3EBFC5D5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30DA-A918-4F4C-8B14-279308B1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9DD9-5696-4BDD-AB0B-CC02EC3F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0ADF-064D-4EDC-9605-9900A6D80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6EF8D-403A-4306-A91C-C6114DA3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4F2B9-64BB-4915-B8E4-601E142D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07956-912F-4648-A22E-9AC2954A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8B54-EBF2-48CB-A70C-666EF526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7067-9290-4A50-A0EC-A0F4BEEC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4C4A-C2C8-4008-BBE0-467FDA0B3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F2199-EB05-4850-9A55-BAD06DA97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41790-8AEB-482A-A4F4-76FE871A2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AEBE7-539F-46C5-A109-0A30821FE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C8CB9-A7E6-48B3-B9A6-FFF358EA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6FC11-5109-4D1B-A9D2-05581531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3C445-8917-4233-9F17-B2B79CDF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AE8F-89A4-496E-9D85-E93B85A3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E6BB6-9B7E-44CE-921B-7CF030AC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7725D-B13C-4EB7-BCED-168B4CC6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62C11-3D25-49A7-86DD-A4274376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03E85-0453-4CDF-B443-21BAB823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8AC2A-2906-4BBC-88DC-33209136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421B-3912-4003-94EC-33910614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45F0-6212-4981-BB93-99F9B221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D1EF-29F7-4E89-B096-C9B9DCF8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DF7CA-7F3B-4FA2-BA3B-A2DEFE62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E5D36-545A-4E37-8020-75F564F4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58B31-91BF-4871-8EEA-DB8201BD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3F25A-E117-430F-8C19-9C141B69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F53B-398C-4417-8B18-5EDE9156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3FB99-17D6-46CD-AF66-676708D84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B11D-83B2-4DF9-8C79-C934CD83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6C1E0-8D84-4488-B64B-C619E308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C79C-D29A-4FF6-83A8-D9A27AC3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BB1A-BBA9-4C3C-9C80-22D609BB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3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713DE-8DB5-4450-8CC3-A40C7A80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2B48-794A-417B-9EFE-6E0852435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3C80-5FC8-4778-A7DB-46ED1DBEE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7F49-4A00-4D0E-B8BC-4DC65EE0F35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EDB0-798D-40D7-9198-6B36B202B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CE6ED-1500-475D-ABF1-A8050648D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F627-38CA-4973-AD4C-2CCBD8F3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8E3CE8-4EE7-4226-BA74-066163CFD8C0}"/>
              </a:ext>
            </a:extLst>
          </p:cNvPr>
          <p:cNvSpPr txBox="1">
            <a:spLocks/>
          </p:cNvSpPr>
          <p:nvPr/>
        </p:nvSpPr>
        <p:spPr>
          <a:xfrm>
            <a:off x="4048374" y="4759605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 VỰC TÂY NAM Á</a:t>
            </a:r>
          </a:p>
        </p:txBody>
      </p:sp>
      <p:pic>
        <p:nvPicPr>
          <p:cNvPr id="1028" name="Picture 4" descr="West Asia Political Map - A Learning Family">
            <a:extLst>
              <a:ext uri="{FF2B5EF4-FFF2-40B4-BE49-F238E27FC236}">
                <a16:creationId xmlns:a16="http://schemas.microsoft.com/office/drawing/2014/main" id="{D60CB124-6479-4664-A60E-FC6A4A754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7179" b="-3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ên hợp quốc kêu gọi điều tra tội ác chiến tranh tại Syria | Trung Đông |  Vietnam+ (VietnamPlus)">
            <a:extLst>
              <a:ext uri="{FF2B5EF4-FFF2-40B4-BE49-F238E27FC236}">
                <a16:creationId xmlns:a16="http://schemas.microsoft.com/office/drawing/2014/main" id="{2FA67DEE-F6B1-4DEA-9FA6-F9F28FAC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r="1" b="1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R &amp; Payroll in Qatar | Qatar Employment Law | FMP Global">
            <a:extLst>
              <a:ext uri="{FF2B5EF4-FFF2-40B4-BE49-F238E27FC236}">
                <a16:creationId xmlns:a16="http://schemas.microsoft.com/office/drawing/2014/main" id="{080456D2-D3FB-4236-A933-0F52B60A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20010" b="-3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ánh địa Mecca không còn hàng triệu người chen chân - VnExpress Du lịch">
            <a:extLst>
              <a:ext uri="{FF2B5EF4-FFF2-40B4-BE49-F238E27FC236}">
                <a16:creationId xmlns:a16="http://schemas.microsoft.com/office/drawing/2014/main" id="{0835A6B3-4D41-4147-8984-2EE9D4ACA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24237" b="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udi Arabia's Empty Quarter: Beauty and wealth of world's largest sand  desert | Al Arabiya English">
            <a:extLst>
              <a:ext uri="{FF2B5EF4-FFF2-40B4-BE49-F238E27FC236}">
                <a16:creationId xmlns:a16="http://schemas.microsoft.com/office/drawing/2014/main" id="{390FFF4F-6283-4C61-A375-022C72416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1" b="1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30E70DE-BD10-4F60-A3D9-40D212EEBCBC}"/>
              </a:ext>
            </a:extLst>
          </p:cNvPr>
          <p:cNvSpPr txBox="1">
            <a:spLocks/>
          </p:cNvSpPr>
          <p:nvPr/>
        </p:nvSpPr>
        <p:spPr>
          <a:xfrm>
            <a:off x="4570180" y="5446865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kern="12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– </a:t>
            </a:r>
            <a:r>
              <a:rPr lang="en-US" b="1" kern="12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3867309-BE71-4596-AAB3-E01A6B02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22" y="4874894"/>
            <a:ext cx="1384023" cy="14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8A9AA76-8184-4C2C-BF38-D991E8A238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>
            <a:extLst>
              <a:ext uri="{FF2B5EF4-FFF2-40B4-BE49-F238E27FC236}">
                <a16:creationId xmlns:a16="http://schemas.microsoft.com/office/drawing/2014/main" id="{994097EA-1793-435D-8B22-43085844EF7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61429" y="1020675"/>
            <a:ext cx="7002683" cy="5811838"/>
          </a:xfrm>
          <a:prstGeom prst="rect">
            <a:avLst/>
          </a:prstGeom>
          <a:ln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235BEB-A729-4B13-A3AE-3524747F61B5}"/>
              </a:ext>
            </a:extLst>
          </p:cNvPr>
          <p:cNvSpPr txBox="1">
            <a:spLocks/>
          </p:cNvSpPr>
          <p:nvPr/>
        </p:nvSpPr>
        <p:spPr>
          <a:xfrm>
            <a:off x="0" y="-23148"/>
            <a:ext cx="12164112" cy="955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ĐỊA LÍ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14554-0D83-4C21-ADB8-605CD9CEDF21}"/>
              </a:ext>
            </a:extLst>
          </p:cNvPr>
          <p:cNvSpPr txBox="1"/>
          <p:nvPr/>
        </p:nvSpPr>
        <p:spPr>
          <a:xfrm>
            <a:off x="100311" y="2878284"/>
            <a:ext cx="4957889" cy="3881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vịnh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giáp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 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endParaRPr lang="en-US" sz="2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6FBCF5-EBEB-4AB2-AED4-7120C0703CE7}"/>
              </a:ext>
            </a:extLst>
          </p:cNvPr>
          <p:cNvSpPr/>
          <p:nvPr/>
        </p:nvSpPr>
        <p:spPr>
          <a:xfrm>
            <a:off x="9190299" y="1140850"/>
            <a:ext cx="1921397" cy="398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145EE3-ED8A-457E-B7B6-2C3D4A187CAC}"/>
              </a:ext>
            </a:extLst>
          </p:cNvPr>
          <p:cNvSpPr/>
          <p:nvPr/>
        </p:nvSpPr>
        <p:spPr>
          <a:xfrm>
            <a:off x="10694128" y="3109767"/>
            <a:ext cx="1088900" cy="522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A819C0-E81C-4661-ADB3-5983FC4872F8}"/>
              </a:ext>
            </a:extLst>
          </p:cNvPr>
          <p:cNvSpPr/>
          <p:nvPr/>
        </p:nvSpPr>
        <p:spPr>
          <a:xfrm>
            <a:off x="5267530" y="4963645"/>
            <a:ext cx="1088900" cy="522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62A7A-0C8A-4226-898C-B1B31894DD44}"/>
              </a:ext>
            </a:extLst>
          </p:cNvPr>
          <p:cNvSpPr/>
          <p:nvPr/>
        </p:nvSpPr>
        <p:spPr>
          <a:xfrm>
            <a:off x="7280476" y="1020675"/>
            <a:ext cx="173620" cy="120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0C08FF-415C-4047-A75C-9A137A4B8B56}"/>
              </a:ext>
            </a:extLst>
          </p:cNvPr>
          <p:cNvSpPr/>
          <p:nvPr/>
        </p:nvSpPr>
        <p:spPr>
          <a:xfrm>
            <a:off x="7430946" y="6046019"/>
            <a:ext cx="173620" cy="120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7A8523-DCF9-4567-9FC8-F1122242E0C4}"/>
              </a:ext>
            </a:extLst>
          </p:cNvPr>
          <p:cNvSpPr/>
          <p:nvPr/>
        </p:nvSpPr>
        <p:spPr>
          <a:xfrm>
            <a:off x="5220182" y="5914664"/>
            <a:ext cx="6863788" cy="247345"/>
          </a:xfrm>
          <a:custGeom>
            <a:avLst/>
            <a:gdLst>
              <a:gd name="connsiteX0" fmla="*/ 0 w 6863788"/>
              <a:gd name="connsiteY0" fmla="*/ 0 h 247345"/>
              <a:gd name="connsiteX1" fmla="*/ 2338086 w 6863788"/>
              <a:gd name="connsiteY1" fmla="*/ 196770 h 247345"/>
              <a:gd name="connsiteX2" fmla="*/ 4884517 w 6863788"/>
              <a:gd name="connsiteY2" fmla="*/ 243068 h 247345"/>
              <a:gd name="connsiteX3" fmla="*/ 6863788 w 6863788"/>
              <a:gd name="connsiteY3" fmla="*/ 115747 h 247345"/>
              <a:gd name="connsiteX4" fmla="*/ 6863788 w 6863788"/>
              <a:gd name="connsiteY4" fmla="*/ 115747 h 24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788" h="247345">
                <a:moveTo>
                  <a:pt x="0" y="0"/>
                </a:moveTo>
                <a:cubicBezTo>
                  <a:pt x="762000" y="78129"/>
                  <a:pt x="1524000" y="156259"/>
                  <a:pt x="2338086" y="196770"/>
                </a:cubicBezTo>
                <a:cubicBezTo>
                  <a:pt x="3152172" y="237281"/>
                  <a:pt x="4130233" y="256572"/>
                  <a:pt x="4884517" y="243068"/>
                </a:cubicBezTo>
                <a:cubicBezTo>
                  <a:pt x="5638801" y="229564"/>
                  <a:pt x="6863788" y="115747"/>
                  <a:pt x="6863788" y="115747"/>
                </a:cubicBezTo>
                <a:lnTo>
                  <a:pt x="6863788" y="11574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2104" y="235245"/>
            <a:ext cx="11949896" cy="76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</a:rPr>
              <a:t>2. </a:t>
            </a:r>
            <a:r>
              <a:rPr lang="en-US" sz="4800" b="1" dirty="0" err="1">
                <a:solidFill>
                  <a:srgbClr val="FFFF00"/>
                </a:solidFill>
              </a:rPr>
              <a:t>Đặc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điểm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tự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nhiên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" name="image7.jpg">
            <a:extLst>
              <a:ext uri="{FF2B5EF4-FFF2-40B4-BE49-F238E27FC236}">
                <a16:creationId xmlns:a16="http://schemas.microsoft.com/office/drawing/2014/main" id="{5056F501-5137-44FF-B021-CCFE06D0B1C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3294" y="1209303"/>
            <a:ext cx="4816034" cy="4178581"/>
          </a:xfrm>
          <a:prstGeom prst="rect">
            <a:avLst/>
          </a:prstGeom>
          <a:ln/>
        </p:spPr>
      </p:pic>
      <p:pic>
        <p:nvPicPr>
          <p:cNvPr id="7170" name="Picture 2" descr="Mountain icon collection set Royalty Free Vector Image">
            <a:extLst>
              <a:ext uri="{FF2B5EF4-FFF2-40B4-BE49-F238E27FC236}">
                <a16:creationId xmlns:a16="http://schemas.microsoft.com/office/drawing/2014/main" id="{E301C707-E9C6-45BE-B9EF-E5146CB2E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r="-74" b="81941"/>
          <a:stretch/>
        </p:blipFill>
        <p:spPr bwMode="auto">
          <a:xfrm>
            <a:off x="6875362" y="5554049"/>
            <a:ext cx="5051384" cy="10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CD7621A-94EC-4817-861B-4CD2B1AEF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E170E-39B5-E033-9FC8-B6F787E1E151}"/>
              </a:ext>
            </a:extLst>
          </p:cNvPr>
          <p:cNvSpPr txBox="1"/>
          <p:nvPr/>
        </p:nvSpPr>
        <p:spPr>
          <a:xfrm>
            <a:off x="640080" y="1383030"/>
            <a:ext cx="6149339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sang ĐN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99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2066" y="238272"/>
            <a:ext cx="8451519" cy="76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171" y="1999480"/>
            <a:ext cx="492633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 Á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ngòi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i="1" dirty="0"/>
          </a:p>
        </p:txBody>
      </p:sp>
      <p:pic>
        <p:nvPicPr>
          <p:cNvPr id="16" name="Picture 4" descr="PPT - TIẾT 7: Ôn Tập Địa Lí : 8 PowerPoint Presentation, free download -  ID:4590692">
            <a:extLst>
              <a:ext uri="{FF2B5EF4-FFF2-40B4-BE49-F238E27FC236}">
                <a16:creationId xmlns:a16="http://schemas.microsoft.com/office/drawing/2014/main" id="{1E3E9181-AD9B-43A4-BCC3-C269B8EA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1177290"/>
            <a:ext cx="6875651" cy="54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6C5301D7-DA41-4CAA-A9A2-9F77BD31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668" y="79560"/>
            <a:ext cx="923352" cy="9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213E6509-E13A-48A3-8AED-A388AD29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7" y="79560"/>
            <a:ext cx="923352" cy="9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175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Nguyễn Chí</dc:creator>
  <cp:lastModifiedBy>Dell</cp:lastModifiedBy>
  <cp:revision>48</cp:revision>
  <dcterms:created xsi:type="dcterms:W3CDTF">2020-10-23T02:32:01Z</dcterms:created>
  <dcterms:modified xsi:type="dcterms:W3CDTF">2022-11-26T09:42:47Z</dcterms:modified>
</cp:coreProperties>
</file>