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32" r:id="rId2"/>
    <p:sldId id="309" r:id="rId3"/>
    <p:sldId id="53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744" autoAdjust="0"/>
  </p:normalViewPr>
  <p:slideViewPr>
    <p:cSldViewPr snapToGrid="0">
      <p:cViewPr varScale="1">
        <p:scale>
          <a:sx n="73" d="100"/>
          <a:sy n="73" d="100"/>
        </p:scale>
        <p:origin x="107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71B11-2059-4E13-8BAB-5D6BED1A921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63596-890F-47E7-A3FF-2B8E3A85E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2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5498C-5A74-4B2B-853B-A0EA03218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C5FA15-2E6F-4A80-8B78-9838A13BB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5FBE8-926E-4506-8E69-99424F611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8E05-0139-473C-B443-741183D10FF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2F928-EC9C-4626-BC18-5A827DA06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798B4-D28F-4E0C-ACA8-78E4B300A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5E58-CB8A-44E8-9474-920DDDCC8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65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4C385-16D9-4DE3-A6EC-CDF14A8B5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0FA3FA-F896-4767-B87E-5DF7EA733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3A895-05E8-428E-833D-27BF6E574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8E05-0139-473C-B443-741183D10FF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BF4D9-127D-48A8-97C0-35CE8325E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540F8-FAE1-4AD5-8449-D8145430C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5E58-CB8A-44E8-9474-920DDDCC8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7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51C09E-92F6-4AAC-B51F-E9B33DE58C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94B1D7-9EF6-4DC3-903E-C6E1E1F99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3E83C-B1DE-4D5B-9FB7-9505EC4BF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8E05-0139-473C-B443-741183D10FF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E745B-D3F0-4521-BBF9-66CB13625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C6E7C-CEF0-49FF-B252-45423E853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5E58-CB8A-44E8-9474-920DDDCC8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6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9150F-55E8-4251-8FC3-C403D0B86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C1755-7D11-4933-B3C7-D613A5105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D8697-3FB7-4D24-AF71-85DA41D65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8E05-0139-473C-B443-741183D10FF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8C644-07A4-49F8-AF08-0E98E2BCF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C1380-2985-4E5E-8A15-1232AE77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5E58-CB8A-44E8-9474-920DDDCC8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58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B6A39-729D-4E96-812B-DD85E0033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9A2E1-3B77-40D9-89BE-EA8A0DB14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90EAD-1DCD-479B-BF03-F1812C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8E05-0139-473C-B443-741183D10FF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8BD69-9591-4DF6-A9FB-9515007D7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217BC-AF27-44A4-AEFB-54C0652C3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5E58-CB8A-44E8-9474-920DDDCC8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2BCFF-AB50-4329-91FE-BF5BAE503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812E5-C523-4FC2-B76D-60B9B8BF4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53F43B-0901-4D4A-AE3E-853FF083B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DC3DB-055B-4DD7-9062-81101E9E0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8E05-0139-473C-B443-741183D10FF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3C2C96-AC15-4D3D-8944-437FC1D19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F3BFC-89A4-4C44-B410-C89A9356F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5E58-CB8A-44E8-9474-920DDDCC8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1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AE7AD-2953-45BF-B3D8-418F9DC21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4D8E5-E22B-4C5B-9F27-66F41F161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4148E3-ACCB-4104-8EDE-EBE2EEA35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D615F9-B698-49E6-978F-5BAAFA5AA3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F20615-8C99-4FCA-988C-7C644E7C8B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1F2C9B-64AC-46CC-98A3-52EB7B81F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8E05-0139-473C-B443-741183D10FF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EE224B-AEC7-436D-A24F-9AAB88F09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B1EDFE-7B8F-4CF7-A959-19C1498FD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5E58-CB8A-44E8-9474-920DDDCC8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20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B3CB2-5560-4544-9C81-059256D06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F56608-3919-48FC-82B5-FA80F4436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8E05-0139-473C-B443-741183D10FF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9E0DC9-882D-4EA8-BA99-A54026BE2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096F42-9C53-41C8-8856-DD5ACCE8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5E58-CB8A-44E8-9474-920DDDCC8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463A6F-64A7-4B8A-A811-58E068AAE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8E05-0139-473C-B443-741183D10FF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F31546-A6E3-42BD-B975-03EBB52E7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578DC-596B-4EC4-99C1-B2A37A9CD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5E58-CB8A-44E8-9474-920DDDCC8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00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3C82B-3101-473C-A599-76EA11B53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EBD37-F8C4-4862-8E00-26AD21C62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0D5D2B-CACE-403B-AA00-478FC6C70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3A34B4-0021-4950-894F-5E6F6CD9B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8E05-0139-473C-B443-741183D10FF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5C124-36CD-4BD1-AB45-E52269DB2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1ED33B-25F0-4B68-A281-2EF0F5644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5E58-CB8A-44E8-9474-920DDDCC8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8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DC325-0F1C-4D83-8931-529A77244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B364A-D2A6-4B92-9840-E4AB167E2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1C0A9B-C9E2-4653-8127-3C8BDC130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68B5D4-F9BF-40BC-A9B2-C4E901AA3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8E05-0139-473C-B443-741183D10FF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7AAE80-E841-40B5-B28E-223CC9A6A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617FB-2F93-43FD-9BC5-B3A67937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5E58-CB8A-44E8-9474-920DDDCC8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49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4A6B13-BDB1-4300-849B-195528464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8DC8FC-D744-471B-A434-AD76BF8D5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256F0-60C3-44D5-9F00-1AE56BB4A9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58E05-0139-473C-B443-741183D10FF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B65AA-55D8-4968-8F25-0FC60008E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006F3-57E6-4DEF-AB9A-33F677FAA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A5E58-CB8A-44E8-9474-920DDDCC8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7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Where to Find the Most Pictureque Views of Mount Fuji | Departures">
            <a:extLst>
              <a:ext uri="{FF2B5EF4-FFF2-40B4-BE49-F238E27FC236}">
                <a16:creationId xmlns:a16="http://schemas.microsoft.com/office/drawing/2014/main" id="{F7128AC3-D6D9-474C-92B7-4B0F788F3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1"/>
          <a:stretch/>
        </p:blipFill>
        <p:spPr bwMode="auto">
          <a:xfrm>
            <a:off x="20" y="10"/>
            <a:ext cx="6095980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Things to know before you travel to North Korea - Outlook Traveller">
            <a:extLst>
              <a:ext uri="{FF2B5EF4-FFF2-40B4-BE49-F238E27FC236}">
                <a16:creationId xmlns:a16="http://schemas.microsoft.com/office/drawing/2014/main" id="{26441A15-5CEA-4FC6-B13A-5A4FFA4A6E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r="4124" b="-2"/>
          <a:stretch/>
        </p:blipFill>
        <p:spPr bwMode="auto">
          <a:xfrm>
            <a:off x="6096000" y="10"/>
            <a:ext cx="6096000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Món Ăn Ngon - KIM CHI Cải Thảo Hàn Quốc thật dễ dàng - YouTube">
            <a:extLst>
              <a:ext uri="{FF2B5EF4-FFF2-40B4-BE49-F238E27FC236}">
                <a16:creationId xmlns:a16="http://schemas.microsoft.com/office/drawing/2014/main" id="{392465BE-2476-4892-8C54-22016BA992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3429000"/>
            <a:ext cx="609598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Great Wall of China – Little Victor Media">
            <a:extLst>
              <a:ext uri="{FF2B5EF4-FFF2-40B4-BE49-F238E27FC236}">
                <a16:creationId xmlns:a16="http://schemas.microsoft.com/office/drawing/2014/main" id="{5C343A35-8B22-4286-80B1-221576ED7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0" y="34290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57BAEB7-1260-44CB-B412-6767DCF5DCD1}"/>
              </a:ext>
            </a:extLst>
          </p:cNvPr>
          <p:cNvSpPr txBox="1">
            <a:spLocks/>
          </p:cNvSpPr>
          <p:nvPr/>
        </p:nvSpPr>
        <p:spPr>
          <a:xfrm>
            <a:off x="4286858" y="1853975"/>
            <a:ext cx="3618284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12</a:t>
            </a:r>
          </a:p>
        </p:txBody>
      </p:sp>
      <p:sp>
        <p:nvSpPr>
          <p:cNvPr id="22" name="Frame 21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AB2BE11-587B-4BC9-8713-CE811B860AAA}"/>
              </a:ext>
            </a:extLst>
          </p:cNvPr>
          <p:cNvSpPr txBox="1">
            <a:spLocks/>
          </p:cNvSpPr>
          <p:nvPr/>
        </p:nvSpPr>
        <p:spPr>
          <a:xfrm>
            <a:off x="4029075" y="2875186"/>
            <a:ext cx="4133850" cy="1497374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 KIỆN TỰ NHIÊN KHU VỰC ĐÔNG  Á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643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FFD125-CC36-4547-9C61-B462646305A6}"/>
              </a:ext>
            </a:extLst>
          </p:cNvPr>
          <p:cNvSpPr txBox="1"/>
          <p:nvPr/>
        </p:nvSpPr>
        <p:spPr>
          <a:xfrm>
            <a:off x="151043" y="34675"/>
            <a:ext cx="6877078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AutoNum type="romanUcPeriod"/>
            </a:pPr>
            <a:r>
              <a:rPr lang="en-US" sz="4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 TRÍ ĐỊA LÍ, 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PHẠM VI LÃNH THỔ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6EC43A-BC0E-47C7-9DAC-323EACDDB232}"/>
              </a:ext>
            </a:extLst>
          </p:cNvPr>
          <p:cNvSpPr txBox="1"/>
          <p:nvPr/>
        </p:nvSpPr>
        <p:spPr>
          <a:xfrm>
            <a:off x="175729" y="2644213"/>
            <a:ext cx="5944957" cy="38882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Đọc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skg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nội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 dung 1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trang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 41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và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Lược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đồ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khu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vực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Đông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 Á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hình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 12.1cho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biết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: </a:t>
            </a:r>
          </a:p>
          <a:p>
            <a:pPr marL="0" marR="0" lvl="0" indent="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     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1. </a:t>
            </a: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Khu vực Đông Á bao gồm những quốc gia và vùng lãnh thổ nào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 ? </a:t>
            </a:r>
          </a:p>
          <a:p>
            <a:pPr marL="0" marR="0" lvl="0" indent="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      2.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Lãnh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thổ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khu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vực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Đông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 Á chia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làm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mấy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bộ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phận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?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Em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hãy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TÔ MÀU </a:t>
            </a: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 (2 màu đối lập)</a:t>
            </a: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vào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hình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dưới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 </a:t>
            </a: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để phân biệt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các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bộ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phận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 </a:t>
            </a: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của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khu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vực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 </a:t>
            </a: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Đông Á ?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Open Sans" panose="020B0606030504020204" pitchFamily="34" charset="0"/>
            </a:endParaRPr>
          </a:p>
          <a:p>
            <a:pPr marL="0" marR="0" lvl="0" indent="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      3. </a:t>
            </a: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Các quốc gia và vùng lãnh thổ Đông Á t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iếp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giáp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với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các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khu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vực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,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các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biển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nào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 ?</a:t>
            </a:r>
          </a:p>
          <a:p>
            <a:pPr marL="0" marR="0" lvl="0" indent="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     4. </a:t>
            </a:r>
            <a:r>
              <a:rPr lang="en-US" altLang="en-US" sz="2000" b="1" dirty="0" err="1">
                <a:solidFill>
                  <a:srgbClr val="0070C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Đánh</a:t>
            </a:r>
            <a:r>
              <a:rPr lang="en-US" altLang="en-US" sz="2000" b="1" dirty="0">
                <a:solidFill>
                  <a:srgbClr val="0070C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giá</a:t>
            </a:r>
            <a:r>
              <a:rPr lang="en-US" altLang="en-US" sz="2000" b="1" dirty="0">
                <a:solidFill>
                  <a:srgbClr val="0070C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ý </a:t>
            </a:r>
            <a:r>
              <a:rPr lang="en-US" altLang="en-US" sz="2000" b="1" dirty="0" err="1">
                <a:solidFill>
                  <a:srgbClr val="0070C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nghĩa</a:t>
            </a:r>
            <a:r>
              <a:rPr lang="en-US" altLang="en-US" sz="2000" b="1" dirty="0">
                <a:solidFill>
                  <a:srgbClr val="0070C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vị</a:t>
            </a:r>
            <a:r>
              <a:rPr lang="en-US" altLang="en-US" sz="2000" b="1" dirty="0">
                <a:solidFill>
                  <a:srgbClr val="0070C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trí</a:t>
            </a:r>
            <a:r>
              <a:rPr lang="en-US" altLang="en-US" sz="2000" b="1" dirty="0">
                <a:solidFill>
                  <a:srgbClr val="0070C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altLang="en-US" sz="2000" b="1" dirty="0" err="1">
                <a:solidFill>
                  <a:srgbClr val="0070C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lãnh</a:t>
            </a:r>
            <a:r>
              <a:rPr lang="en-US" altLang="en-US" sz="2000" b="1" dirty="0">
                <a:solidFill>
                  <a:srgbClr val="0070C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thổ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62D7B1-8AF6-4E51-B3FE-BE53962BDC39}"/>
              </a:ext>
            </a:extLst>
          </p:cNvPr>
          <p:cNvSpPr txBox="1"/>
          <p:nvPr/>
        </p:nvSpPr>
        <p:spPr>
          <a:xfrm>
            <a:off x="175729" y="1475512"/>
            <a:ext cx="6852392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TỚ LÀ CHUYÊN GIA BẢN ĐỒ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3DD84F-4140-4B78-BF4E-C307B9504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655" y="2642711"/>
            <a:ext cx="1115025" cy="1090519"/>
          </a:xfrm>
          <a:prstGeom prst="rect">
            <a:avLst/>
          </a:prstGeom>
        </p:spPr>
      </p:pic>
      <p:pic>
        <p:nvPicPr>
          <p:cNvPr id="9" name="Picture 8" descr="Image result for Asia map blank">
            <a:extLst>
              <a:ext uri="{FF2B5EF4-FFF2-40B4-BE49-F238E27FC236}">
                <a16:creationId xmlns:a16="http://schemas.microsoft.com/office/drawing/2014/main" id="{1A3914C8-A568-4BA3-B2BA-C86EA350EEE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219" y="83941"/>
            <a:ext cx="4529738" cy="38873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684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7323" y="89791"/>
            <a:ext cx="9260958" cy="762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FF0000"/>
                </a:solidFill>
                <a:latin typeface="#9Slide07 IcielBC Cubano Normal" panose="00000500000000000000" pitchFamily="2" charset="0"/>
              </a:rPr>
              <a:t>2. ĐẶC ĐIỂM TỰ NHIÊN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A5F7F5-B3A3-4369-8721-007807236A42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293" y="937833"/>
            <a:ext cx="5051384" cy="432949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AAC43C2-76A0-40A5-80B0-25D0AD0B88DA}"/>
              </a:ext>
            </a:extLst>
          </p:cNvPr>
          <p:cNvSpPr txBox="1"/>
          <p:nvPr/>
        </p:nvSpPr>
        <p:spPr>
          <a:xfrm>
            <a:off x="296754" y="937833"/>
            <a:ext cx="6446952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EM LÀ CHUYÊN GIA SÔNG NGÒI</a:t>
            </a:r>
            <a:endParaRPr lang="en-US" sz="3600" b="1" i="0" kern="1200" dirty="0">
              <a:solidFill>
                <a:srgbClr val="00206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1DDC59-3D30-4F0D-BE70-2C9D30DD252C}"/>
              </a:ext>
            </a:extLst>
          </p:cNvPr>
          <p:cNvSpPr txBox="1"/>
          <p:nvPr/>
        </p:nvSpPr>
        <p:spPr>
          <a:xfrm>
            <a:off x="127323" y="1691315"/>
            <a:ext cx="4875322" cy="35902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con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sông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khu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vực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sông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Nguồn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cung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cấp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con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sông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đâu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giống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con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sông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89F401A-2FCD-4FA5-B97D-D9516588D616}"/>
              </a:ext>
            </a:extLst>
          </p:cNvPr>
          <p:cNvSpPr/>
          <p:nvPr/>
        </p:nvSpPr>
        <p:spPr>
          <a:xfrm>
            <a:off x="7629525" y="2000250"/>
            <a:ext cx="1447800" cy="1428750"/>
          </a:xfrm>
          <a:prstGeom prst="ellipse">
            <a:avLst/>
          </a:prstGeom>
          <a:noFill/>
          <a:ln w="57150">
            <a:solidFill>
              <a:srgbClr val="00FF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7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203</Words>
  <Application>Microsoft Office PowerPoint</Application>
  <PresentationFormat>Widescreen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#9Slide07 IcielBC Cubano Normal</vt:lpstr>
      <vt:lpstr>Arial</vt:lpstr>
      <vt:lpstr>Calibri</vt:lpstr>
      <vt:lpstr>Calibri Light</vt:lpstr>
      <vt:lpstr>Open Sans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THỬ THÁCH CHO EM</dc:title>
  <dc:creator>Tuấn Nguyễn Chí</dc:creator>
  <cp:lastModifiedBy>Dell</cp:lastModifiedBy>
  <cp:revision>21</cp:revision>
  <dcterms:created xsi:type="dcterms:W3CDTF">2020-11-24T15:44:42Z</dcterms:created>
  <dcterms:modified xsi:type="dcterms:W3CDTF">2022-11-22T06:33:43Z</dcterms:modified>
</cp:coreProperties>
</file>