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43" r:id="rId3"/>
    <p:sldId id="34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9C3BD-BF11-4C3F-A7D2-49D7A1312969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054A8A-4463-47DB-BBDA-F27629FB52A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#9Slide07 IcielBC Cubano Normal" panose="00000500000000000000" pitchFamily="2" charset="0"/>
            </a:rPr>
            <a:t>Thế</a:t>
          </a:r>
          <a:r>
            <a:rPr lang="en-US" dirty="0">
              <a:solidFill>
                <a:schemeClr val="tx1"/>
              </a:solidFill>
              <a:latin typeface="#9Slide07 IcielBC Cubano Normal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#9Slide07 IcielBC Cubano Normal" panose="00000500000000000000" pitchFamily="2" charset="0"/>
            </a:rPr>
            <a:t>mạnh</a:t>
          </a:r>
          <a:endParaRPr lang="en-US" dirty="0">
            <a:solidFill>
              <a:schemeClr val="tx1"/>
            </a:solidFill>
            <a:latin typeface="#9Slide07 IcielBC Cubano Normal" panose="00000500000000000000" pitchFamily="2" charset="0"/>
          </a:endParaRPr>
        </a:p>
      </dgm:t>
    </dgm:pt>
    <dgm:pt modelId="{A3CD7175-8CEC-47DE-8F02-8FF50DF0A275}" type="parTrans" cxnId="{3F725F09-78A8-487C-B8D9-1DF5EDB58580}">
      <dgm:prSet/>
      <dgm:spPr/>
      <dgm:t>
        <a:bodyPr/>
        <a:lstStyle/>
        <a:p>
          <a:endParaRPr lang="en-US"/>
        </a:p>
      </dgm:t>
    </dgm:pt>
    <dgm:pt modelId="{B4B393AB-46C5-415C-8B6A-99250676F2C8}" type="sibTrans" cxnId="{3F725F09-78A8-487C-B8D9-1DF5EDB58580}">
      <dgm:prSet/>
      <dgm:spPr/>
      <dgm:t>
        <a:bodyPr/>
        <a:lstStyle/>
        <a:p>
          <a:endParaRPr lang="en-US"/>
        </a:p>
      </dgm:t>
    </dgm:pt>
    <dgm:pt modelId="{5154AE8E-F230-41E1-A52A-2C5C8850ABBB}">
      <dgm:prSet phldrT="[Text]" custT="1"/>
      <dgm:spPr/>
      <dgm:t>
        <a:bodyPr/>
        <a:lstStyle/>
        <a:p>
          <a:endParaRPr lang="en-US" sz="2400" b="0" dirty="0">
            <a:solidFill>
              <a:srgbClr val="0070C0"/>
            </a:solidFill>
            <a:latin typeface="#9Slide07 IcielBaliho Script" pitchFamily="2" charset="0"/>
          </a:endParaRPr>
        </a:p>
      </dgm:t>
    </dgm:pt>
    <dgm:pt modelId="{12C0125F-8C61-4320-B60A-69123D9E0794}" type="parTrans" cxnId="{5F3F43DB-B042-4E29-AC78-904DAFE82216}">
      <dgm:prSet/>
      <dgm:spPr/>
      <dgm:t>
        <a:bodyPr/>
        <a:lstStyle/>
        <a:p>
          <a:endParaRPr lang="en-US"/>
        </a:p>
      </dgm:t>
    </dgm:pt>
    <dgm:pt modelId="{EE59552E-CDDB-494C-A80E-2FD06DA802DA}" type="sibTrans" cxnId="{5F3F43DB-B042-4E29-AC78-904DAFE82216}">
      <dgm:prSet/>
      <dgm:spPr/>
      <dgm:t>
        <a:bodyPr/>
        <a:lstStyle/>
        <a:p>
          <a:endParaRPr lang="en-US"/>
        </a:p>
      </dgm:t>
    </dgm:pt>
    <dgm:pt modelId="{DEF3EA1B-7AF6-4AEB-94A4-5F3638AE5D5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#9Slide07 IcielBC Cubano Normal" panose="00000500000000000000" pitchFamily="2" charset="0"/>
            </a:rPr>
            <a:t>Kinh</a:t>
          </a:r>
          <a:r>
            <a:rPr lang="en-US" dirty="0">
              <a:solidFill>
                <a:schemeClr val="tx1"/>
              </a:solidFill>
              <a:latin typeface="#9Slide07 IcielBC Cubano Normal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#9Slide07 IcielBC Cubano Normal" panose="00000500000000000000" pitchFamily="2" charset="0"/>
            </a:rPr>
            <a:t>tế</a:t>
          </a:r>
          <a:endParaRPr lang="en-US" dirty="0">
            <a:solidFill>
              <a:schemeClr val="tx1"/>
            </a:solidFill>
            <a:latin typeface="#9Slide07 IcielBC Cubano Normal" panose="00000500000000000000" pitchFamily="2" charset="0"/>
          </a:endParaRPr>
        </a:p>
      </dgm:t>
    </dgm:pt>
    <dgm:pt modelId="{A8AB4832-8762-4222-937A-2A6331989C33}" type="parTrans" cxnId="{3C3BAD60-7590-4B78-A7AA-CC9FF0913F7E}">
      <dgm:prSet/>
      <dgm:spPr/>
      <dgm:t>
        <a:bodyPr/>
        <a:lstStyle/>
        <a:p>
          <a:endParaRPr lang="en-US"/>
        </a:p>
      </dgm:t>
    </dgm:pt>
    <dgm:pt modelId="{6DA50AC7-E83D-463D-8FB5-60954ECDE5C1}" type="sibTrans" cxnId="{3C3BAD60-7590-4B78-A7AA-CC9FF0913F7E}">
      <dgm:prSet/>
      <dgm:spPr/>
      <dgm:t>
        <a:bodyPr/>
        <a:lstStyle/>
        <a:p>
          <a:endParaRPr lang="en-US"/>
        </a:p>
      </dgm:t>
    </dgm:pt>
    <dgm:pt modelId="{B3D8664E-4AF7-4432-A39E-8177E86CC26B}">
      <dgm:prSet phldrT="[Text]" custT="1"/>
      <dgm:spPr/>
      <dgm:t>
        <a:bodyPr/>
        <a:lstStyle/>
        <a:p>
          <a:endParaRPr lang="en-US" sz="2400" dirty="0">
            <a:solidFill>
              <a:srgbClr val="0070C0"/>
            </a:solidFill>
            <a:latin typeface="#9Slide07 IcielBaliho Script" pitchFamily="2" charset="0"/>
          </a:endParaRPr>
        </a:p>
      </dgm:t>
    </dgm:pt>
    <dgm:pt modelId="{FD2E6364-CE79-4F1E-8B83-4343CA88C059}" type="parTrans" cxnId="{CD6F1A2B-8BE5-403F-9153-123DD6E3F8D1}">
      <dgm:prSet/>
      <dgm:spPr/>
      <dgm:t>
        <a:bodyPr/>
        <a:lstStyle/>
        <a:p>
          <a:endParaRPr lang="en-US"/>
        </a:p>
      </dgm:t>
    </dgm:pt>
    <dgm:pt modelId="{DA805709-6265-47A9-BC97-BDE42BE33502}" type="sibTrans" cxnId="{CD6F1A2B-8BE5-403F-9153-123DD6E3F8D1}">
      <dgm:prSet/>
      <dgm:spPr/>
      <dgm:t>
        <a:bodyPr/>
        <a:lstStyle/>
        <a:p>
          <a:endParaRPr lang="en-US"/>
        </a:p>
      </dgm:t>
    </dgm:pt>
    <dgm:pt modelId="{06B273CE-E1CB-488A-B63A-3698E342D11E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#9Slide07 IcielBC Cubano Normal" panose="00000500000000000000" pitchFamily="2" charset="0"/>
            </a:rPr>
            <a:t>Xã</a:t>
          </a:r>
          <a:r>
            <a:rPr lang="en-US" dirty="0">
              <a:solidFill>
                <a:schemeClr val="tx1"/>
              </a:solidFill>
              <a:latin typeface="#9Slide07 IcielBC Cubano Normal" panose="000005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#9Slide07 IcielBC Cubano Normal" panose="00000500000000000000" pitchFamily="2" charset="0"/>
            </a:rPr>
            <a:t>hội</a:t>
          </a:r>
          <a:endParaRPr lang="en-US" dirty="0">
            <a:solidFill>
              <a:schemeClr val="tx1"/>
            </a:solidFill>
            <a:latin typeface="#9Slide07 IcielBC Cubano Normal" panose="00000500000000000000" pitchFamily="2" charset="0"/>
          </a:endParaRPr>
        </a:p>
      </dgm:t>
    </dgm:pt>
    <dgm:pt modelId="{25AC25CF-5E6B-499A-98E3-4DFD6123DBA9}" type="parTrans" cxnId="{452BB987-9DE3-4089-8F0A-A9E241841C07}">
      <dgm:prSet/>
      <dgm:spPr/>
      <dgm:t>
        <a:bodyPr/>
        <a:lstStyle/>
        <a:p>
          <a:endParaRPr lang="en-US"/>
        </a:p>
      </dgm:t>
    </dgm:pt>
    <dgm:pt modelId="{CD5ADCDA-7B39-480B-9DE9-6D26E472A483}" type="sibTrans" cxnId="{452BB987-9DE3-4089-8F0A-A9E241841C07}">
      <dgm:prSet/>
      <dgm:spPr/>
      <dgm:t>
        <a:bodyPr/>
        <a:lstStyle/>
        <a:p>
          <a:endParaRPr lang="en-US"/>
        </a:p>
      </dgm:t>
    </dgm:pt>
    <dgm:pt modelId="{DA1EEEC9-AD7B-4FA7-A3E6-42B2C945E504}">
      <dgm:prSet phldrT="[Text]" custT="1"/>
      <dgm:spPr/>
      <dgm:t>
        <a:bodyPr/>
        <a:lstStyle/>
        <a:p>
          <a:endParaRPr lang="en-US" sz="2400" dirty="0">
            <a:solidFill>
              <a:srgbClr val="0070C0"/>
            </a:solidFill>
            <a:latin typeface="#9Slide07 IcielBaliho Script" pitchFamily="2" charset="0"/>
          </a:endParaRPr>
        </a:p>
      </dgm:t>
    </dgm:pt>
    <dgm:pt modelId="{5995EFBF-1AA1-4C64-866C-8338F1B4C524}" type="parTrans" cxnId="{4A9DCB3D-E8CB-4F34-9CF6-AC533EDBAC6A}">
      <dgm:prSet/>
      <dgm:spPr/>
      <dgm:t>
        <a:bodyPr/>
        <a:lstStyle/>
        <a:p>
          <a:endParaRPr lang="en-US"/>
        </a:p>
      </dgm:t>
    </dgm:pt>
    <dgm:pt modelId="{64318CF4-E80B-405D-9758-588C317090F1}" type="sibTrans" cxnId="{4A9DCB3D-E8CB-4F34-9CF6-AC533EDBAC6A}">
      <dgm:prSet/>
      <dgm:spPr/>
      <dgm:t>
        <a:bodyPr/>
        <a:lstStyle/>
        <a:p>
          <a:endParaRPr lang="en-US"/>
        </a:p>
      </dgm:t>
    </dgm:pt>
    <dgm:pt modelId="{7CD74073-0249-40EF-94A8-F77199F111AC}">
      <dgm:prSet phldrT="[Text]"/>
      <dgm:spPr/>
      <dgm:t>
        <a:bodyPr/>
        <a:lstStyle/>
        <a:p>
          <a:endParaRPr lang="en-US" sz="1900" dirty="0">
            <a:solidFill>
              <a:srgbClr val="0070C0"/>
            </a:solidFill>
            <a:latin typeface="#9Slide07 IcielBaliho Script" pitchFamily="2" charset="0"/>
          </a:endParaRPr>
        </a:p>
      </dgm:t>
    </dgm:pt>
    <dgm:pt modelId="{6830A116-A4AC-4435-82DB-0F798315121C}" type="parTrans" cxnId="{9B405BDB-7B10-4558-8B84-17343EB92BE7}">
      <dgm:prSet/>
      <dgm:spPr/>
      <dgm:t>
        <a:bodyPr/>
        <a:lstStyle/>
        <a:p>
          <a:endParaRPr lang="en-US"/>
        </a:p>
      </dgm:t>
    </dgm:pt>
    <dgm:pt modelId="{7428362F-9E36-4299-9211-227860463030}" type="sibTrans" cxnId="{9B405BDB-7B10-4558-8B84-17343EB92BE7}">
      <dgm:prSet/>
      <dgm:spPr/>
      <dgm:t>
        <a:bodyPr/>
        <a:lstStyle/>
        <a:p>
          <a:endParaRPr lang="en-US"/>
        </a:p>
      </dgm:t>
    </dgm:pt>
    <dgm:pt modelId="{8464588B-5E00-4E31-A4A1-1E73EA91DB41}" type="pres">
      <dgm:prSet presAssocID="{5AC9C3BD-BF11-4C3F-A7D2-49D7A1312969}" presName="Name0" presStyleCnt="0">
        <dgm:presLayoutVars>
          <dgm:dir/>
          <dgm:animLvl val="lvl"/>
          <dgm:resizeHandles val="exact"/>
        </dgm:presLayoutVars>
      </dgm:prSet>
      <dgm:spPr/>
    </dgm:pt>
    <dgm:pt modelId="{C11794C4-B4BF-4595-A32E-6DF4EFF4B13B}" type="pres">
      <dgm:prSet presAssocID="{5AC9C3BD-BF11-4C3F-A7D2-49D7A1312969}" presName="tSp" presStyleCnt="0"/>
      <dgm:spPr/>
    </dgm:pt>
    <dgm:pt modelId="{1B04B2CB-5CFD-4318-8710-3FB8F9707211}" type="pres">
      <dgm:prSet presAssocID="{5AC9C3BD-BF11-4C3F-A7D2-49D7A1312969}" presName="bSp" presStyleCnt="0"/>
      <dgm:spPr/>
    </dgm:pt>
    <dgm:pt modelId="{73630656-2B7E-419C-A14D-F1D6A1E32739}" type="pres">
      <dgm:prSet presAssocID="{5AC9C3BD-BF11-4C3F-A7D2-49D7A1312969}" presName="process" presStyleCnt="0"/>
      <dgm:spPr/>
    </dgm:pt>
    <dgm:pt modelId="{56B00D93-0619-4D3E-97E3-3DF01311A29C}" type="pres">
      <dgm:prSet presAssocID="{D4054A8A-4463-47DB-BBDA-F27629FB52A6}" presName="composite1" presStyleCnt="0"/>
      <dgm:spPr/>
    </dgm:pt>
    <dgm:pt modelId="{436DDE68-89D5-4147-966A-2C9577CF1D3A}" type="pres">
      <dgm:prSet presAssocID="{D4054A8A-4463-47DB-BBDA-F27629FB52A6}" presName="dummyNode1" presStyleLbl="node1" presStyleIdx="0" presStyleCnt="3"/>
      <dgm:spPr/>
    </dgm:pt>
    <dgm:pt modelId="{A0760FC8-658F-4C93-8B29-612F552E3FDA}" type="pres">
      <dgm:prSet presAssocID="{D4054A8A-4463-47DB-BBDA-F27629FB52A6}" presName="childNode1" presStyleLbl="bgAcc1" presStyleIdx="0" presStyleCnt="3" custScaleX="110493">
        <dgm:presLayoutVars>
          <dgm:bulletEnabled val="1"/>
        </dgm:presLayoutVars>
      </dgm:prSet>
      <dgm:spPr/>
    </dgm:pt>
    <dgm:pt modelId="{EB0432C5-0C11-4183-87D4-A0D5F93EDA17}" type="pres">
      <dgm:prSet presAssocID="{D4054A8A-4463-47DB-BBDA-F27629FB52A6}" presName="childNode1tx" presStyleLbl="bgAcc1" presStyleIdx="0" presStyleCnt="3">
        <dgm:presLayoutVars>
          <dgm:bulletEnabled val="1"/>
        </dgm:presLayoutVars>
      </dgm:prSet>
      <dgm:spPr/>
    </dgm:pt>
    <dgm:pt modelId="{22F92D08-7F34-4A59-AF8A-6C75FF74F0AB}" type="pres">
      <dgm:prSet presAssocID="{D4054A8A-4463-47DB-BBDA-F27629FB52A6}" presName="parentNode1" presStyleLbl="node1" presStyleIdx="0" presStyleCnt="3" custScaleX="117262" custScaleY="71586">
        <dgm:presLayoutVars>
          <dgm:chMax val="1"/>
          <dgm:bulletEnabled val="1"/>
        </dgm:presLayoutVars>
      </dgm:prSet>
      <dgm:spPr/>
    </dgm:pt>
    <dgm:pt modelId="{274BA590-44EE-43B8-BB46-7DF6BDD97DD9}" type="pres">
      <dgm:prSet presAssocID="{D4054A8A-4463-47DB-BBDA-F27629FB52A6}" presName="connSite1" presStyleCnt="0"/>
      <dgm:spPr/>
    </dgm:pt>
    <dgm:pt modelId="{357D4BF5-A7DD-40A8-A849-0E5A8CB0F42E}" type="pres">
      <dgm:prSet presAssocID="{B4B393AB-46C5-415C-8B6A-99250676F2C8}" presName="Name9" presStyleLbl="sibTrans2D1" presStyleIdx="0" presStyleCnt="2"/>
      <dgm:spPr/>
    </dgm:pt>
    <dgm:pt modelId="{1742D47B-F218-40D4-ADFD-E01BB58DA326}" type="pres">
      <dgm:prSet presAssocID="{DEF3EA1B-7AF6-4AEB-94A4-5F3638AE5D50}" presName="composite2" presStyleCnt="0"/>
      <dgm:spPr/>
    </dgm:pt>
    <dgm:pt modelId="{96AA8292-BE10-44E4-856C-B01D10B44719}" type="pres">
      <dgm:prSet presAssocID="{DEF3EA1B-7AF6-4AEB-94A4-5F3638AE5D50}" presName="dummyNode2" presStyleLbl="node1" presStyleIdx="0" presStyleCnt="3"/>
      <dgm:spPr/>
    </dgm:pt>
    <dgm:pt modelId="{2900F67C-A07B-462D-8BBC-1EF7837C1721}" type="pres">
      <dgm:prSet presAssocID="{DEF3EA1B-7AF6-4AEB-94A4-5F3638AE5D50}" presName="childNode2" presStyleLbl="bgAcc1" presStyleIdx="1" presStyleCnt="3" custScaleX="125974">
        <dgm:presLayoutVars>
          <dgm:bulletEnabled val="1"/>
        </dgm:presLayoutVars>
      </dgm:prSet>
      <dgm:spPr/>
    </dgm:pt>
    <dgm:pt modelId="{3FA83873-B1B4-44C5-B165-C0DB141E9BFD}" type="pres">
      <dgm:prSet presAssocID="{DEF3EA1B-7AF6-4AEB-94A4-5F3638AE5D50}" presName="childNode2tx" presStyleLbl="bgAcc1" presStyleIdx="1" presStyleCnt="3">
        <dgm:presLayoutVars>
          <dgm:bulletEnabled val="1"/>
        </dgm:presLayoutVars>
      </dgm:prSet>
      <dgm:spPr/>
    </dgm:pt>
    <dgm:pt modelId="{56F24C32-0C6C-4B50-9198-309F96F9A898}" type="pres">
      <dgm:prSet presAssocID="{DEF3EA1B-7AF6-4AEB-94A4-5F3638AE5D50}" presName="parentNode2" presStyleLbl="node1" presStyleIdx="1" presStyleCnt="3" custScaleY="72501">
        <dgm:presLayoutVars>
          <dgm:chMax val="0"/>
          <dgm:bulletEnabled val="1"/>
        </dgm:presLayoutVars>
      </dgm:prSet>
      <dgm:spPr/>
    </dgm:pt>
    <dgm:pt modelId="{A649BED5-6A6A-41DC-8038-6270EEF38BEE}" type="pres">
      <dgm:prSet presAssocID="{DEF3EA1B-7AF6-4AEB-94A4-5F3638AE5D50}" presName="connSite2" presStyleCnt="0"/>
      <dgm:spPr/>
    </dgm:pt>
    <dgm:pt modelId="{B53867D6-4753-4735-B187-1BBAD322B739}" type="pres">
      <dgm:prSet presAssocID="{6DA50AC7-E83D-463D-8FB5-60954ECDE5C1}" presName="Name18" presStyleLbl="sibTrans2D1" presStyleIdx="1" presStyleCnt="2"/>
      <dgm:spPr/>
    </dgm:pt>
    <dgm:pt modelId="{41E591C2-3269-491C-BEDD-6E49C30422DE}" type="pres">
      <dgm:prSet presAssocID="{06B273CE-E1CB-488A-B63A-3698E342D11E}" presName="composite1" presStyleCnt="0"/>
      <dgm:spPr/>
    </dgm:pt>
    <dgm:pt modelId="{EAD425BC-C7FC-4EDD-B0FC-60574D71F69E}" type="pres">
      <dgm:prSet presAssocID="{06B273CE-E1CB-488A-B63A-3698E342D11E}" presName="dummyNode1" presStyleLbl="node1" presStyleIdx="1" presStyleCnt="3"/>
      <dgm:spPr/>
    </dgm:pt>
    <dgm:pt modelId="{E394B7A2-FED9-49A3-975F-F433E26C3893}" type="pres">
      <dgm:prSet presAssocID="{06B273CE-E1CB-488A-B63A-3698E342D11E}" presName="childNode1" presStyleLbl="bgAcc1" presStyleIdx="2" presStyleCnt="3">
        <dgm:presLayoutVars>
          <dgm:bulletEnabled val="1"/>
        </dgm:presLayoutVars>
      </dgm:prSet>
      <dgm:spPr/>
    </dgm:pt>
    <dgm:pt modelId="{D09D73D3-7310-47D4-B94C-84C8E9FFF539}" type="pres">
      <dgm:prSet presAssocID="{06B273CE-E1CB-488A-B63A-3698E342D11E}" presName="childNode1tx" presStyleLbl="bgAcc1" presStyleIdx="2" presStyleCnt="3">
        <dgm:presLayoutVars>
          <dgm:bulletEnabled val="1"/>
        </dgm:presLayoutVars>
      </dgm:prSet>
      <dgm:spPr/>
    </dgm:pt>
    <dgm:pt modelId="{C291A299-B592-413A-9E21-15AA0DFADF54}" type="pres">
      <dgm:prSet presAssocID="{06B273CE-E1CB-488A-B63A-3698E342D11E}" presName="parentNode1" presStyleLbl="node1" presStyleIdx="2" presStyleCnt="3" custScaleX="108783" custScaleY="80995">
        <dgm:presLayoutVars>
          <dgm:chMax val="1"/>
          <dgm:bulletEnabled val="1"/>
        </dgm:presLayoutVars>
      </dgm:prSet>
      <dgm:spPr/>
    </dgm:pt>
    <dgm:pt modelId="{20F0C1F8-DC34-48F5-A5C1-8A60CD7C1C0D}" type="pres">
      <dgm:prSet presAssocID="{06B273CE-E1CB-488A-B63A-3698E342D11E}" presName="connSite1" presStyleCnt="0"/>
      <dgm:spPr/>
    </dgm:pt>
  </dgm:ptLst>
  <dgm:cxnLst>
    <dgm:cxn modelId="{3F725F09-78A8-487C-B8D9-1DF5EDB58580}" srcId="{5AC9C3BD-BF11-4C3F-A7D2-49D7A1312969}" destId="{D4054A8A-4463-47DB-BBDA-F27629FB52A6}" srcOrd="0" destOrd="0" parTransId="{A3CD7175-8CEC-47DE-8F02-8FF50DF0A275}" sibTransId="{B4B393AB-46C5-415C-8B6A-99250676F2C8}"/>
    <dgm:cxn modelId="{C9242816-257C-4978-9540-7333E8A9ABCB}" type="presOf" srcId="{DEF3EA1B-7AF6-4AEB-94A4-5F3638AE5D50}" destId="{56F24C32-0C6C-4B50-9198-309F96F9A898}" srcOrd="0" destOrd="0" presId="urn:microsoft.com/office/officeart/2005/8/layout/hProcess4"/>
    <dgm:cxn modelId="{92A7071C-B0D6-495B-9E12-5884CCF76962}" type="presOf" srcId="{06B273CE-E1CB-488A-B63A-3698E342D11E}" destId="{C291A299-B592-413A-9E21-15AA0DFADF54}" srcOrd="0" destOrd="0" presId="urn:microsoft.com/office/officeart/2005/8/layout/hProcess4"/>
    <dgm:cxn modelId="{CD6F1A2B-8BE5-403F-9153-123DD6E3F8D1}" srcId="{DEF3EA1B-7AF6-4AEB-94A4-5F3638AE5D50}" destId="{B3D8664E-4AF7-4432-A39E-8177E86CC26B}" srcOrd="0" destOrd="0" parTransId="{FD2E6364-CE79-4F1E-8B83-4343CA88C059}" sibTransId="{DA805709-6265-47A9-BC97-BDE42BE33502}"/>
    <dgm:cxn modelId="{23B5BD37-9E3F-47F6-8D90-1537AF1B480E}" type="presOf" srcId="{6DA50AC7-E83D-463D-8FB5-60954ECDE5C1}" destId="{B53867D6-4753-4735-B187-1BBAD322B739}" srcOrd="0" destOrd="0" presId="urn:microsoft.com/office/officeart/2005/8/layout/hProcess4"/>
    <dgm:cxn modelId="{4A9DCB3D-E8CB-4F34-9CF6-AC533EDBAC6A}" srcId="{06B273CE-E1CB-488A-B63A-3698E342D11E}" destId="{DA1EEEC9-AD7B-4FA7-A3E6-42B2C945E504}" srcOrd="0" destOrd="0" parTransId="{5995EFBF-1AA1-4C64-866C-8338F1B4C524}" sibTransId="{64318CF4-E80B-405D-9758-588C317090F1}"/>
    <dgm:cxn modelId="{F5ABE35B-8328-4314-9EE5-C95ABCB9F768}" type="presOf" srcId="{5154AE8E-F230-41E1-A52A-2C5C8850ABBB}" destId="{A0760FC8-658F-4C93-8B29-612F552E3FDA}" srcOrd="0" destOrd="0" presId="urn:microsoft.com/office/officeart/2005/8/layout/hProcess4"/>
    <dgm:cxn modelId="{3C3BAD60-7590-4B78-A7AA-CC9FF0913F7E}" srcId="{5AC9C3BD-BF11-4C3F-A7D2-49D7A1312969}" destId="{DEF3EA1B-7AF6-4AEB-94A4-5F3638AE5D50}" srcOrd="1" destOrd="0" parTransId="{A8AB4832-8762-4222-937A-2A6331989C33}" sibTransId="{6DA50AC7-E83D-463D-8FB5-60954ECDE5C1}"/>
    <dgm:cxn modelId="{8F38B964-3F8D-4E78-BE86-CC5B4B3EB159}" type="presOf" srcId="{B4B393AB-46C5-415C-8B6A-99250676F2C8}" destId="{357D4BF5-A7DD-40A8-A849-0E5A8CB0F42E}" srcOrd="0" destOrd="0" presId="urn:microsoft.com/office/officeart/2005/8/layout/hProcess4"/>
    <dgm:cxn modelId="{6263EB47-B4A2-4F9E-AC48-11CEB363BCDE}" type="presOf" srcId="{5154AE8E-F230-41E1-A52A-2C5C8850ABBB}" destId="{EB0432C5-0C11-4183-87D4-A0D5F93EDA17}" srcOrd="1" destOrd="0" presId="urn:microsoft.com/office/officeart/2005/8/layout/hProcess4"/>
    <dgm:cxn modelId="{D54F9A50-5F73-49F5-A383-48DF6D2B94D8}" type="presOf" srcId="{B3D8664E-4AF7-4432-A39E-8177E86CC26B}" destId="{2900F67C-A07B-462D-8BBC-1EF7837C1721}" srcOrd="0" destOrd="0" presId="urn:microsoft.com/office/officeart/2005/8/layout/hProcess4"/>
    <dgm:cxn modelId="{4AD7E282-3478-43E0-8B90-BDF2D39F139B}" type="presOf" srcId="{D4054A8A-4463-47DB-BBDA-F27629FB52A6}" destId="{22F92D08-7F34-4A59-AF8A-6C75FF74F0AB}" srcOrd="0" destOrd="0" presId="urn:microsoft.com/office/officeart/2005/8/layout/hProcess4"/>
    <dgm:cxn modelId="{F5097887-64B6-4498-B91A-80BC8B2C27D4}" type="presOf" srcId="{DA1EEEC9-AD7B-4FA7-A3E6-42B2C945E504}" destId="{E394B7A2-FED9-49A3-975F-F433E26C3893}" srcOrd="0" destOrd="0" presId="urn:microsoft.com/office/officeart/2005/8/layout/hProcess4"/>
    <dgm:cxn modelId="{452BB987-9DE3-4089-8F0A-A9E241841C07}" srcId="{5AC9C3BD-BF11-4C3F-A7D2-49D7A1312969}" destId="{06B273CE-E1CB-488A-B63A-3698E342D11E}" srcOrd="2" destOrd="0" parTransId="{25AC25CF-5E6B-499A-98E3-4DFD6123DBA9}" sibTransId="{CD5ADCDA-7B39-480B-9DE9-6D26E472A483}"/>
    <dgm:cxn modelId="{2E3A4CA3-27BC-4D27-B969-3572956106EE}" type="presOf" srcId="{7CD74073-0249-40EF-94A8-F77199F111AC}" destId="{3FA83873-B1B4-44C5-B165-C0DB141E9BFD}" srcOrd="1" destOrd="1" presId="urn:microsoft.com/office/officeart/2005/8/layout/hProcess4"/>
    <dgm:cxn modelId="{46E49AA7-7C2B-4E97-AE92-34C1ECC55441}" type="presOf" srcId="{B3D8664E-4AF7-4432-A39E-8177E86CC26B}" destId="{3FA83873-B1B4-44C5-B165-C0DB141E9BFD}" srcOrd="1" destOrd="0" presId="urn:microsoft.com/office/officeart/2005/8/layout/hProcess4"/>
    <dgm:cxn modelId="{521781BE-2F75-4513-802E-58B3E47E1E8B}" type="presOf" srcId="{5AC9C3BD-BF11-4C3F-A7D2-49D7A1312969}" destId="{8464588B-5E00-4E31-A4A1-1E73EA91DB41}" srcOrd="0" destOrd="0" presId="urn:microsoft.com/office/officeart/2005/8/layout/hProcess4"/>
    <dgm:cxn modelId="{9B405BDB-7B10-4558-8B84-17343EB92BE7}" srcId="{DEF3EA1B-7AF6-4AEB-94A4-5F3638AE5D50}" destId="{7CD74073-0249-40EF-94A8-F77199F111AC}" srcOrd="1" destOrd="0" parTransId="{6830A116-A4AC-4435-82DB-0F798315121C}" sibTransId="{7428362F-9E36-4299-9211-227860463030}"/>
    <dgm:cxn modelId="{5F3F43DB-B042-4E29-AC78-904DAFE82216}" srcId="{D4054A8A-4463-47DB-BBDA-F27629FB52A6}" destId="{5154AE8E-F230-41E1-A52A-2C5C8850ABBB}" srcOrd="0" destOrd="0" parTransId="{12C0125F-8C61-4320-B60A-69123D9E0794}" sibTransId="{EE59552E-CDDB-494C-A80E-2FD06DA802DA}"/>
    <dgm:cxn modelId="{42E435E8-7BC9-44BA-9B76-054C2E55CECD}" type="presOf" srcId="{7CD74073-0249-40EF-94A8-F77199F111AC}" destId="{2900F67C-A07B-462D-8BBC-1EF7837C1721}" srcOrd="0" destOrd="1" presId="urn:microsoft.com/office/officeart/2005/8/layout/hProcess4"/>
    <dgm:cxn modelId="{FCCFC1F5-BC9F-48F1-A55E-30EA5AA5EAC0}" type="presOf" srcId="{DA1EEEC9-AD7B-4FA7-A3E6-42B2C945E504}" destId="{D09D73D3-7310-47D4-B94C-84C8E9FFF539}" srcOrd="1" destOrd="0" presId="urn:microsoft.com/office/officeart/2005/8/layout/hProcess4"/>
    <dgm:cxn modelId="{73CE487A-8BD5-45BF-A584-8325EC883BC5}" type="presParOf" srcId="{8464588B-5E00-4E31-A4A1-1E73EA91DB41}" destId="{C11794C4-B4BF-4595-A32E-6DF4EFF4B13B}" srcOrd="0" destOrd="0" presId="urn:microsoft.com/office/officeart/2005/8/layout/hProcess4"/>
    <dgm:cxn modelId="{C4361803-A4C1-4A45-98A3-B5EA00389A2A}" type="presParOf" srcId="{8464588B-5E00-4E31-A4A1-1E73EA91DB41}" destId="{1B04B2CB-5CFD-4318-8710-3FB8F9707211}" srcOrd="1" destOrd="0" presId="urn:microsoft.com/office/officeart/2005/8/layout/hProcess4"/>
    <dgm:cxn modelId="{65C89556-3010-46A2-AA86-6A8AFC328E55}" type="presParOf" srcId="{8464588B-5E00-4E31-A4A1-1E73EA91DB41}" destId="{73630656-2B7E-419C-A14D-F1D6A1E32739}" srcOrd="2" destOrd="0" presId="urn:microsoft.com/office/officeart/2005/8/layout/hProcess4"/>
    <dgm:cxn modelId="{73610004-824E-4175-97A2-82DFA44B8EFD}" type="presParOf" srcId="{73630656-2B7E-419C-A14D-F1D6A1E32739}" destId="{56B00D93-0619-4D3E-97E3-3DF01311A29C}" srcOrd="0" destOrd="0" presId="urn:microsoft.com/office/officeart/2005/8/layout/hProcess4"/>
    <dgm:cxn modelId="{694BD5A1-CD68-4B23-AEB5-C62C0ABA8919}" type="presParOf" srcId="{56B00D93-0619-4D3E-97E3-3DF01311A29C}" destId="{436DDE68-89D5-4147-966A-2C9577CF1D3A}" srcOrd="0" destOrd="0" presId="urn:microsoft.com/office/officeart/2005/8/layout/hProcess4"/>
    <dgm:cxn modelId="{667C4B47-2465-456D-A705-C9AF4F413FEB}" type="presParOf" srcId="{56B00D93-0619-4D3E-97E3-3DF01311A29C}" destId="{A0760FC8-658F-4C93-8B29-612F552E3FDA}" srcOrd="1" destOrd="0" presId="urn:microsoft.com/office/officeart/2005/8/layout/hProcess4"/>
    <dgm:cxn modelId="{7D82E89E-9D46-4A0D-9065-B1B428BB380E}" type="presParOf" srcId="{56B00D93-0619-4D3E-97E3-3DF01311A29C}" destId="{EB0432C5-0C11-4183-87D4-A0D5F93EDA17}" srcOrd="2" destOrd="0" presId="urn:microsoft.com/office/officeart/2005/8/layout/hProcess4"/>
    <dgm:cxn modelId="{3638DB6E-B453-45A0-AC8D-50148156C213}" type="presParOf" srcId="{56B00D93-0619-4D3E-97E3-3DF01311A29C}" destId="{22F92D08-7F34-4A59-AF8A-6C75FF74F0AB}" srcOrd="3" destOrd="0" presId="urn:microsoft.com/office/officeart/2005/8/layout/hProcess4"/>
    <dgm:cxn modelId="{90D39600-C25F-4C30-8AC4-74837AC5E171}" type="presParOf" srcId="{56B00D93-0619-4D3E-97E3-3DF01311A29C}" destId="{274BA590-44EE-43B8-BB46-7DF6BDD97DD9}" srcOrd="4" destOrd="0" presId="urn:microsoft.com/office/officeart/2005/8/layout/hProcess4"/>
    <dgm:cxn modelId="{867F8375-B710-44BD-85EE-2CEAF15892FB}" type="presParOf" srcId="{73630656-2B7E-419C-A14D-F1D6A1E32739}" destId="{357D4BF5-A7DD-40A8-A849-0E5A8CB0F42E}" srcOrd="1" destOrd="0" presId="urn:microsoft.com/office/officeart/2005/8/layout/hProcess4"/>
    <dgm:cxn modelId="{474F564A-1592-48FD-A77E-C9A88F7BEB50}" type="presParOf" srcId="{73630656-2B7E-419C-A14D-F1D6A1E32739}" destId="{1742D47B-F218-40D4-ADFD-E01BB58DA326}" srcOrd="2" destOrd="0" presId="urn:microsoft.com/office/officeart/2005/8/layout/hProcess4"/>
    <dgm:cxn modelId="{7F9F27BC-A7CF-4EC1-9166-0ED6999D3D87}" type="presParOf" srcId="{1742D47B-F218-40D4-ADFD-E01BB58DA326}" destId="{96AA8292-BE10-44E4-856C-B01D10B44719}" srcOrd="0" destOrd="0" presId="urn:microsoft.com/office/officeart/2005/8/layout/hProcess4"/>
    <dgm:cxn modelId="{995E40C1-2469-468E-80CE-1EA284A01BA0}" type="presParOf" srcId="{1742D47B-F218-40D4-ADFD-E01BB58DA326}" destId="{2900F67C-A07B-462D-8BBC-1EF7837C1721}" srcOrd="1" destOrd="0" presId="urn:microsoft.com/office/officeart/2005/8/layout/hProcess4"/>
    <dgm:cxn modelId="{10415B16-EFDC-4539-998C-8DC1F2FA2B37}" type="presParOf" srcId="{1742D47B-F218-40D4-ADFD-E01BB58DA326}" destId="{3FA83873-B1B4-44C5-B165-C0DB141E9BFD}" srcOrd="2" destOrd="0" presId="urn:microsoft.com/office/officeart/2005/8/layout/hProcess4"/>
    <dgm:cxn modelId="{C1F5CA70-715B-47FD-A2A1-8E0D1F2A2B5E}" type="presParOf" srcId="{1742D47B-F218-40D4-ADFD-E01BB58DA326}" destId="{56F24C32-0C6C-4B50-9198-309F96F9A898}" srcOrd="3" destOrd="0" presId="urn:microsoft.com/office/officeart/2005/8/layout/hProcess4"/>
    <dgm:cxn modelId="{99EAE38B-3B02-49F0-A669-AC7565C48A03}" type="presParOf" srcId="{1742D47B-F218-40D4-ADFD-E01BB58DA326}" destId="{A649BED5-6A6A-41DC-8038-6270EEF38BEE}" srcOrd="4" destOrd="0" presId="urn:microsoft.com/office/officeart/2005/8/layout/hProcess4"/>
    <dgm:cxn modelId="{764AE9C7-0514-48CA-90E0-3138C990AF83}" type="presParOf" srcId="{73630656-2B7E-419C-A14D-F1D6A1E32739}" destId="{B53867D6-4753-4735-B187-1BBAD322B739}" srcOrd="3" destOrd="0" presId="urn:microsoft.com/office/officeart/2005/8/layout/hProcess4"/>
    <dgm:cxn modelId="{80784E77-5D14-4729-BDB6-A1616C160AA3}" type="presParOf" srcId="{73630656-2B7E-419C-A14D-F1D6A1E32739}" destId="{41E591C2-3269-491C-BEDD-6E49C30422DE}" srcOrd="4" destOrd="0" presId="urn:microsoft.com/office/officeart/2005/8/layout/hProcess4"/>
    <dgm:cxn modelId="{EE99A14C-39D0-4B06-A3E1-9B2EF0466268}" type="presParOf" srcId="{41E591C2-3269-491C-BEDD-6E49C30422DE}" destId="{EAD425BC-C7FC-4EDD-B0FC-60574D71F69E}" srcOrd="0" destOrd="0" presId="urn:microsoft.com/office/officeart/2005/8/layout/hProcess4"/>
    <dgm:cxn modelId="{1E7E1ED1-118E-4D32-B49B-C2DAE8B618B9}" type="presParOf" srcId="{41E591C2-3269-491C-BEDD-6E49C30422DE}" destId="{E394B7A2-FED9-49A3-975F-F433E26C3893}" srcOrd="1" destOrd="0" presId="urn:microsoft.com/office/officeart/2005/8/layout/hProcess4"/>
    <dgm:cxn modelId="{B1DE5852-6173-4CDE-B5BF-7A56E6235713}" type="presParOf" srcId="{41E591C2-3269-491C-BEDD-6E49C30422DE}" destId="{D09D73D3-7310-47D4-B94C-84C8E9FFF539}" srcOrd="2" destOrd="0" presId="urn:microsoft.com/office/officeart/2005/8/layout/hProcess4"/>
    <dgm:cxn modelId="{B24EA6F6-2454-422D-A43B-6683FA7A329D}" type="presParOf" srcId="{41E591C2-3269-491C-BEDD-6E49C30422DE}" destId="{C291A299-B592-413A-9E21-15AA0DFADF54}" srcOrd="3" destOrd="0" presId="urn:microsoft.com/office/officeart/2005/8/layout/hProcess4"/>
    <dgm:cxn modelId="{080134BC-19E6-4A3C-A131-189FDE45C216}" type="presParOf" srcId="{41E591C2-3269-491C-BEDD-6E49C30422DE}" destId="{20F0C1F8-DC34-48F5-A5C1-8A60CD7C1C0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60FC8-658F-4C93-8B29-612F552E3FDA}">
      <dsp:nvSpPr>
        <dsp:cNvPr id="0" name=""/>
        <dsp:cNvSpPr/>
      </dsp:nvSpPr>
      <dsp:spPr>
        <a:xfrm>
          <a:off x="3562" y="1568450"/>
          <a:ext cx="3056765" cy="2281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b="0" kern="1200" dirty="0">
            <a:solidFill>
              <a:srgbClr val="0070C0"/>
            </a:solidFill>
            <a:latin typeface="#9Slide07 IcielBaliho Script" pitchFamily="2" charset="0"/>
          </a:endParaRPr>
        </a:p>
      </dsp:txBody>
      <dsp:txXfrm>
        <a:off x="56072" y="1620960"/>
        <a:ext cx="2951745" cy="1687796"/>
      </dsp:txXfrm>
    </dsp:sp>
    <dsp:sp modelId="{357D4BF5-A7DD-40A8-A849-0E5A8CB0F42E}">
      <dsp:nvSpPr>
        <dsp:cNvPr id="0" name=""/>
        <dsp:cNvSpPr/>
      </dsp:nvSpPr>
      <dsp:spPr>
        <a:xfrm>
          <a:off x="1693095" y="1531494"/>
          <a:ext cx="3738701" cy="3738701"/>
        </a:xfrm>
        <a:prstGeom prst="leftCircularArrow">
          <a:avLst>
            <a:gd name="adj1" fmla="val 2668"/>
            <a:gd name="adj2" fmla="val 324639"/>
            <a:gd name="adj3" fmla="val 2256126"/>
            <a:gd name="adj4" fmla="val 9180466"/>
            <a:gd name="adj5" fmla="val 31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92D08-7F34-4A59-AF8A-6C75FF74F0AB}">
      <dsp:nvSpPr>
        <dsp:cNvPr id="0" name=""/>
        <dsp:cNvSpPr/>
      </dsp:nvSpPr>
      <dsp:spPr>
        <a:xfrm>
          <a:off x="551235" y="3500197"/>
          <a:ext cx="2883581" cy="7000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solidFill>
                <a:schemeClr val="tx1"/>
              </a:solidFill>
              <a:latin typeface="#9Slide07 IcielBC Cubano Normal" panose="00000500000000000000" pitchFamily="2" charset="0"/>
            </a:rPr>
            <a:t>Thế</a:t>
          </a:r>
          <a:r>
            <a:rPr lang="en-US" sz="3900" kern="1200" dirty="0">
              <a:solidFill>
                <a:schemeClr val="tx1"/>
              </a:solidFill>
              <a:latin typeface="#9Slide07 IcielBC Cubano Normal" panose="00000500000000000000" pitchFamily="2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#9Slide07 IcielBC Cubano Normal" panose="00000500000000000000" pitchFamily="2" charset="0"/>
            </a:rPr>
            <a:t>mạnh</a:t>
          </a:r>
          <a:endParaRPr lang="en-US" sz="3900" kern="1200" dirty="0">
            <a:solidFill>
              <a:schemeClr val="tx1"/>
            </a:solidFill>
            <a:latin typeface="#9Slide07 IcielBC Cubano Normal" panose="00000500000000000000" pitchFamily="2" charset="0"/>
          </a:endParaRPr>
        </a:p>
      </dsp:txBody>
      <dsp:txXfrm>
        <a:off x="571738" y="3520700"/>
        <a:ext cx="2842575" cy="659033"/>
      </dsp:txXfrm>
    </dsp:sp>
    <dsp:sp modelId="{2900F67C-A07B-462D-8BBC-1EF7837C1721}">
      <dsp:nvSpPr>
        <dsp:cNvPr id="0" name=""/>
        <dsp:cNvSpPr/>
      </dsp:nvSpPr>
      <dsp:spPr>
        <a:xfrm>
          <a:off x="3909850" y="1568450"/>
          <a:ext cx="3485044" cy="2281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solidFill>
              <a:srgbClr val="0070C0"/>
            </a:solidFill>
            <a:latin typeface="#9Slide07 IcielBaliho Script" pitchFamily="2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>
            <a:solidFill>
              <a:srgbClr val="0070C0"/>
            </a:solidFill>
            <a:latin typeface="#9Slide07 IcielBaliho Script" pitchFamily="2" charset="0"/>
          </a:endParaRPr>
        </a:p>
      </dsp:txBody>
      <dsp:txXfrm>
        <a:off x="3962360" y="2109910"/>
        <a:ext cx="3380024" cy="1687796"/>
      </dsp:txXfrm>
    </dsp:sp>
    <dsp:sp modelId="{B53867D6-4753-4735-B187-1BBAD322B739}">
      <dsp:nvSpPr>
        <dsp:cNvPr id="0" name=""/>
        <dsp:cNvSpPr/>
      </dsp:nvSpPr>
      <dsp:spPr>
        <a:xfrm>
          <a:off x="5828159" y="207997"/>
          <a:ext cx="3494643" cy="3494643"/>
        </a:xfrm>
        <a:prstGeom prst="circularArrow">
          <a:avLst>
            <a:gd name="adj1" fmla="val 2855"/>
            <a:gd name="adj2" fmla="val 348825"/>
            <a:gd name="adj3" fmla="val 19313469"/>
            <a:gd name="adj4" fmla="val 12413315"/>
            <a:gd name="adj5" fmla="val 33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24C32-0C6C-4B50-9198-309F96F9A898}">
      <dsp:nvSpPr>
        <dsp:cNvPr id="0" name=""/>
        <dsp:cNvSpPr/>
      </dsp:nvSpPr>
      <dsp:spPr>
        <a:xfrm>
          <a:off x="4883906" y="1213956"/>
          <a:ext cx="2459092" cy="7089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solidFill>
                <a:schemeClr val="tx1"/>
              </a:solidFill>
              <a:latin typeface="#9Slide07 IcielBC Cubano Normal" panose="00000500000000000000" pitchFamily="2" charset="0"/>
            </a:rPr>
            <a:t>Kinh</a:t>
          </a:r>
          <a:r>
            <a:rPr lang="en-US" sz="3900" kern="1200" dirty="0">
              <a:solidFill>
                <a:schemeClr val="tx1"/>
              </a:solidFill>
              <a:latin typeface="#9Slide07 IcielBC Cubano Normal" panose="00000500000000000000" pitchFamily="2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#9Slide07 IcielBC Cubano Normal" panose="00000500000000000000" pitchFamily="2" charset="0"/>
            </a:rPr>
            <a:t>tế</a:t>
          </a:r>
          <a:endParaRPr lang="en-US" sz="3900" kern="1200" dirty="0">
            <a:solidFill>
              <a:schemeClr val="tx1"/>
            </a:solidFill>
            <a:latin typeface="#9Slide07 IcielBC Cubano Normal" panose="00000500000000000000" pitchFamily="2" charset="0"/>
          </a:endParaRPr>
        </a:p>
      </dsp:txBody>
      <dsp:txXfrm>
        <a:off x="4904672" y="1234722"/>
        <a:ext cx="2417560" cy="667455"/>
      </dsp:txXfrm>
    </dsp:sp>
    <dsp:sp modelId="{E394B7A2-FED9-49A3-975F-F433E26C3893}">
      <dsp:nvSpPr>
        <dsp:cNvPr id="0" name=""/>
        <dsp:cNvSpPr/>
      </dsp:nvSpPr>
      <dsp:spPr>
        <a:xfrm>
          <a:off x="7869930" y="1568450"/>
          <a:ext cx="2766479" cy="2281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solidFill>
              <a:srgbClr val="0070C0"/>
            </a:solidFill>
            <a:latin typeface="#9Slide07 IcielBaliho Script" pitchFamily="2" charset="0"/>
          </a:endParaRPr>
        </a:p>
      </dsp:txBody>
      <dsp:txXfrm>
        <a:off x="7922440" y="1620960"/>
        <a:ext cx="2661459" cy="1687796"/>
      </dsp:txXfrm>
    </dsp:sp>
    <dsp:sp modelId="{C291A299-B592-413A-9E21-15AA0DFADF54}">
      <dsp:nvSpPr>
        <dsp:cNvPr id="0" name=""/>
        <dsp:cNvSpPr/>
      </dsp:nvSpPr>
      <dsp:spPr>
        <a:xfrm>
          <a:off x="8376712" y="3454191"/>
          <a:ext cx="2675074" cy="7920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 err="1">
              <a:solidFill>
                <a:schemeClr val="tx1"/>
              </a:solidFill>
              <a:latin typeface="#9Slide07 IcielBC Cubano Normal" panose="00000500000000000000" pitchFamily="2" charset="0"/>
            </a:rPr>
            <a:t>Xã</a:t>
          </a:r>
          <a:r>
            <a:rPr lang="en-US" sz="3900" kern="1200" dirty="0">
              <a:solidFill>
                <a:schemeClr val="tx1"/>
              </a:solidFill>
              <a:latin typeface="#9Slide07 IcielBC Cubano Normal" panose="00000500000000000000" pitchFamily="2" charset="0"/>
            </a:rPr>
            <a:t> </a:t>
          </a:r>
          <a:r>
            <a:rPr lang="en-US" sz="3900" kern="1200" dirty="0" err="1">
              <a:solidFill>
                <a:schemeClr val="tx1"/>
              </a:solidFill>
              <a:latin typeface="#9Slide07 IcielBC Cubano Normal" panose="00000500000000000000" pitchFamily="2" charset="0"/>
            </a:rPr>
            <a:t>hội</a:t>
          </a:r>
          <a:endParaRPr lang="en-US" sz="3900" kern="1200" dirty="0">
            <a:solidFill>
              <a:schemeClr val="tx1"/>
            </a:solidFill>
            <a:latin typeface="#9Slide07 IcielBC Cubano Normal" panose="00000500000000000000" pitchFamily="2" charset="0"/>
          </a:endParaRPr>
        </a:p>
      </dsp:txBody>
      <dsp:txXfrm>
        <a:off x="8399910" y="3477389"/>
        <a:ext cx="2628678" cy="74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1A63-46B2-4C32-8DAC-F875C6853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4C84D-3275-4FF7-AB66-BDBF0DBB9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A351-6D78-4E3A-9DEF-1FDA6C14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8D15-A743-485B-B14B-162D9A63EC5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75AE8-2701-4719-994E-DF705C7E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B873A-4299-4332-B11A-5DA9FEFF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E5A7-DF78-46A4-86F3-7A74734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6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86043-A065-4CE1-A661-D3E4B002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101D3-A49D-437F-9C56-A76AD412C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3C634-2878-4499-83A9-6599CBCB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8D15-A743-485B-B14B-162D9A63EC5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FF861-6408-46A4-923C-9A73AEFB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A22B7-862B-4149-9679-CD05923F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E5A7-DF78-46A4-86F3-7A74734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D230D-C768-4FB9-88F1-282532424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45417-4460-4F6F-9D61-B2AF529B0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4DEC1-FA5A-4D09-9D6F-0C6BF497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8D15-A743-485B-B14B-162D9A63EC5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CDD1E-8B4A-45BA-AD0A-34AB1D2D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B640F-2272-48AA-9499-1244CBEA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E5A7-DF78-46A4-86F3-7A74734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7C3A-EE86-4305-B083-73F0E7A04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14EB-164E-498C-9170-8460ADB35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8302E-7FD0-4322-A330-58FC159C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8D15-A743-485B-B14B-162D9A63EC5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7220A-E654-45CC-8DEB-D3043EB7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DD4F2-8F84-40F6-8880-782B394AA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E5A7-DF78-46A4-86F3-7A74734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9A7B-F812-49DE-960D-9DF303D6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0FF3C-D0D6-41F6-B4B5-26D106E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2694F-CF37-4C9A-BD41-241A723D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8D15-A743-485B-B14B-162D9A63EC5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2489-706C-4F6E-9441-1DD2E7CB2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C5E84-C7CD-487B-843F-41D4B6B6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E5A7-DF78-46A4-86F3-7A74734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6260-1145-4AB0-A4BE-45213A3F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E632-686A-4194-A609-B64D4E813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C2281-D185-4C14-90D3-8BE901C3B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A5649-DA21-46DF-BD64-AFF76953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8D15-A743-485B-B14B-162D9A63EC5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66087-5C24-4F32-AAB3-C9423D27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AA705-F574-416D-BA0F-D4C2215C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E5A7-DF78-46A4-86F3-7A74734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4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C363-3883-45EE-9777-02E94B87F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5ABFB-24BD-48D5-BEF9-32542D332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85A4C-CE2D-4D65-9B9C-876BCBD2A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CFD2F-AF4E-4C68-9915-D137ABA18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2AAC7-552D-46F9-8111-8624084D3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36A7D-D936-4EE5-BB00-6BD789B6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8D15-A743-485B-B14B-162D9A63EC5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5719E-22D9-42F9-B9D3-545295E4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E44D0-C271-4776-B643-3FCDF5E2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E5A7-DF78-46A4-86F3-7A74734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FF21-CDA3-4FBA-9A11-876D9594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DB4E8-BC5A-4957-83D2-E2AA7A2C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8D15-A743-485B-B14B-162D9A63EC5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65E60-18E1-450B-974E-7F7EAC68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C0AF2-76A8-475E-8536-09118F63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E5A7-DF78-46A4-86F3-7A74734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0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010EE-5CBD-46E6-B873-1D674E79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8D15-A743-485B-B14B-162D9A63EC5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2B5807-8AEE-47EC-873C-66D9E4DE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9FF89-60AC-4466-B1DC-6F911A8B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E5A7-DF78-46A4-86F3-7A74734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3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7E68-53E3-4506-AA9A-1669DE30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D1FF7-6DC9-4F4D-BD9A-809317F04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E7CC4-A4C2-485C-81E8-F1DB502A6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FDB56-E161-491E-9891-5B04B1CA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8D15-A743-485B-B14B-162D9A63EC5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25B52-E1D4-48CB-916D-391212CE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2D9D2-0527-4118-9A8A-192F7BC7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E5A7-DF78-46A4-86F3-7A74734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4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F7487-76C6-4286-BA35-110EA293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8D5A3D-395D-4562-BDE7-43C9BE459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2E705-8D41-4892-8491-8CC0F2E51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89A60-4405-4C9E-95BF-E76ABB8A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8D15-A743-485B-B14B-162D9A63EC5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5A25-61CD-4E77-AB54-A5DB5C10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ECB05-06BC-4BBE-BB2B-CA393D19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E5A7-DF78-46A4-86F3-7A74734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8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340507-D1B4-4631-810F-C141FE88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3709E-8013-4DBD-9E51-FC8A16DDF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CE828-2148-4FAD-AFC8-D08395E29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98D15-A743-485B-B14B-162D9A63EC5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5CCE1-9313-46ED-BF0B-AFF674AE2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B9C93-3310-4269-B5C9-0BCF96333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DE5A7-DF78-46A4-86F3-7A7473454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4" name="Picture 10" descr="Japan - United States Department of State">
            <a:extLst>
              <a:ext uri="{FF2B5EF4-FFF2-40B4-BE49-F238E27FC236}">
                <a16:creationId xmlns:a16="http://schemas.microsoft.com/office/drawing/2014/main" id="{614D8B80-8C60-4B19-8828-81A984AA3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4" r="11738" b="-2"/>
          <a:stretch/>
        </p:blipFill>
        <p:spPr bwMode="auto">
          <a:xfrm>
            <a:off x="196731" y="170552"/>
            <a:ext cx="3794884" cy="65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ntact us - PHD Media China - EN">
            <a:extLst>
              <a:ext uri="{FF2B5EF4-FFF2-40B4-BE49-F238E27FC236}">
                <a16:creationId xmlns:a16="http://schemas.microsoft.com/office/drawing/2014/main" id="{F86FF5BF-5F34-4CD1-ADCE-58EF06F05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7" r="37710" b="-2"/>
          <a:stretch/>
        </p:blipFill>
        <p:spPr bwMode="auto">
          <a:xfrm>
            <a:off x="4184141" y="170552"/>
            <a:ext cx="3826711" cy="65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oul, Korea">
            <a:extLst>
              <a:ext uri="{FF2B5EF4-FFF2-40B4-BE49-F238E27FC236}">
                <a16:creationId xmlns:a16="http://schemas.microsoft.com/office/drawing/2014/main" id="{36A8A058-6421-49A9-9A1A-B822967EE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2" r="2" b="2"/>
          <a:stretch/>
        </p:blipFill>
        <p:spPr bwMode="auto">
          <a:xfrm>
            <a:off x="8179442" y="170552"/>
            <a:ext cx="3826711" cy="206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t&amp;#39;s really like to walk on the Great Wall of China | Woman &amp;amp; Home">
            <a:extLst>
              <a:ext uri="{FF2B5EF4-FFF2-40B4-BE49-F238E27FC236}">
                <a16:creationId xmlns:a16="http://schemas.microsoft.com/office/drawing/2014/main" id="{4B0A70B0-415B-4315-9E82-0BB3D35DD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8" r="2" b="1718"/>
          <a:stretch/>
        </p:blipFill>
        <p:spPr bwMode="auto">
          <a:xfrm>
            <a:off x="8179442" y="2397981"/>
            <a:ext cx="3826711" cy="20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s war between China and Taiwan inevitable? - Economist Intelligence Unit">
            <a:extLst>
              <a:ext uri="{FF2B5EF4-FFF2-40B4-BE49-F238E27FC236}">
                <a16:creationId xmlns:a16="http://schemas.microsoft.com/office/drawing/2014/main" id="{8EA67926-3D71-4DF6-B2AD-F7FD73BBF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 r="2" b="2"/>
          <a:stretch/>
        </p:blipFill>
        <p:spPr bwMode="auto">
          <a:xfrm>
            <a:off x="8179442" y="4631735"/>
            <a:ext cx="3826711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70362A-76CA-4C10-B5F0-C44EC27490C5}"/>
              </a:ext>
            </a:extLst>
          </p:cNvPr>
          <p:cNvSpPr txBox="1"/>
          <p:nvPr/>
        </p:nvSpPr>
        <p:spPr>
          <a:xfrm>
            <a:off x="196732" y="1960433"/>
            <a:ext cx="11798538" cy="2928109"/>
          </a:xfrm>
          <a:prstGeom prst="rect">
            <a:avLst/>
          </a:prstGeom>
          <a:solidFill>
            <a:schemeClr val="accent1">
              <a:lumMod val="50000"/>
              <a:alpha val="54000"/>
            </a:schemeClr>
          </a:solidFill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#9Slide07 SVNDessert Menu Scrip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BÀI 13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effectLst/>
                <a:latin typeface="#9Slide07 SVNDessert Menu Scrip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TÌNH HÌNH PHÁT TRIỂN 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#9Slide07 SVNDessert Menu Scrip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KT – XH KHU VỰC ĐÔNG Á</a:t>
            </a:r>
            <a:endParaRPr lang="en-US" sz="5400" b="1" dirty="0">
              <a:solidFill>
                <a:schemeClr val="bg1"/>
              </a:solidFill>
              <a:effectLst/>
              <a:latin typeface="#9Slide07 SVNDessert Menu Scrip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85CB1D-8EC1-45A3-8AC8-3C1A24BCAE97}"/>
              </a:ext>
            </a:extLst>
          </p:cNvPr>
          <p:cNvSpPr txBox="1">
            <a:spLocks/>
          </p:cNvSpPr>
          <p:nvPr/>
        </p:nvSpPr>
        <p:spPr>
          <a:xfrm>
            <a:off x="235671" y="177158"/>
            <a:ext cx="7616858" cy="10718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F0000"/>
                </a:solidFill>
                <a:latin typeface="#9Slide07 IcielBC Cubano Normal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2. ĐẶC ĐIỂM PHÁT TRIỂN CỦA MỘT SỐ QUỐC GIA ĐÔNG Á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F0000"/>
                </a:solidFill>
                <a:latin typeface="#9Slide07 IcielBC Cubano Normal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2.1 </a:t>
            </a:r>
            <a:r>
              <a:rPr lang="en-US" sz="4000" dirty="0" err="1">
                <a:solidFill>
                  <a:srgbClr val="FF0000"/>
                </a:solidFill>
                <a:latin typeface="#9Slide07 IcielBC Cubano Normal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000" dirty="0">
                <a:solidFill>
                  <a:srgbClr val="FF0000"/>
                </a:solidFill>
                <a:latin typeface="#9Slide07 IcielBC Cubano Normal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7 IcielBC Cubano Normal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4000" dirty="0">
              <a:solidFill>
                <a:srgbClr val="FF0000"/>
              </a:solidFill>
              <a:latin typeface="#9Slide07 IcielBC Cubano Normal" panose="000005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75CA42A-1B44-409A-BC12-94DEB09CC9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C1387B-5683-47AA-98B8-C070151F4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368305"/>
              </p:ext>
            </p:extLst>
          </p:nvPr>
        </p:nvGraphicFramePr>
        <p:xfrm>
          <a:off x="708025" y="995891"/>
          <a:ext cx="110553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F16B220-AC72-41E0-88BD-95294F2B500A}"/>
              </a:ext>
            </a:extLst>
          </p:cNvPr>
          <p:cNvSpPr txBox="1"/>
          <p:nvPr/>
        </p:nvSpPr>
        <p:spPr>
          <a:xfrm>
            <a:off x="821531" y="2714490"/>
            <a:ext cx="3083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Dựa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nội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dung SGK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bày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mạnh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Nhật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?</a:t>
            </a:r>
            <a:endParaRPr lang="en-US" sz="2400" b="0" dirty="0">
              <a:solidFill>
                <a:srgbClr val="0070C0"/>
              </a:solidFill>
              <a:latin typeface="#9Slide07 IcielBaliho Script" pitchFamily="2" charset="0"/>
            </a:endParaRPr>
          </a:p>
        </p:txBody>
      </p:sp>
      <p:pic>
        <p:nvPicPr>
          <p:cNvPr id="8196" name="Picture 4" descr="7,774 Free vector icons of japan | Japan icon, Japanese icon, Bff gifts diy">
            <a:extLst>
              <a:ext uri="{FF2B5EF4-FFF2-40B4-BE49-F238E27FC236}">
                <a16:creationId xmlns:a16="http://schemas.microsoft.com/office/drawing/2014/main" id="{A01C0791-AF8C-403A-91D6-B4536A613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9" b="34082"/>
          <a:stretch/>
        </p:blipFill>
        <p:spPr bwMode="auto">
          <a:xfrm>
            <a:off x="279400" y="1036477"/>
            <a:ext cx="4686300" cy="12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7,774 Free vector icons of japan | Japan icon, Japanese icon, Bff gifts diy">
            <a:extLst>
              <a:ext uri="{FF2B5EF4-FFF2-40B4-BE49-F238E27FC236}">
                <a16:creationId xmlns:a16="http://schemas.microsoft.com/office/drawing/2014/main" id="{4BD0BFE4-2248-4E0C-80D4-B5BA5650C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2" b="70781"/>
          <a:stretch/>
        </p:blipFill>
        <p:spPr bwMode="auto">
          <a:xfrm>
            <a:off x="5946774" y="5066619"/>
            <a:ext cx="355917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7,774 Free vector icons of japan | Japan icon, Japanese icon, Bff gifts diy">
            <a:extLst>
              <a:ext uri="{FF2B5EF4-FFF2-40B4-BE49-F238E27FC236}">
                <a16:creationId xmlns:a16="http://schemas.microsoft.com/office/drawing/2014/main" id="{469E5E6D-FAD5-4B4D-BF5A-1F97A8BB2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69217"/>
          <a:stretch/>
        </p:blipFill>
        <p:spPr bwMode="auto">
          <a:xfrm>
            <a:off x="149837" y="5140211"/>
            <a:ext cx="1823028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Japan travel icon Stock Vector Image by ©CamillaCasablanca #124471998">
            <a:extLst>
              <a:ext uri="{FF2B5EF4-FFF2-40B4-BE49-F238E27FC236}">
                <a16:creationId xmlns:a16="http://schemas.microsoft.com/office/drawing/2014/main" id="{4E3A8A11-D2E2-4340-89C9-9ECE6E934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 b="16389"/>
          <a:stretch/>
        </p:blipFill>
        <p:spPr bwMode="auto">
          <a:xfrm>
            <a:off x="9803605" y="548375"/>
            <a:ext cx="1959770" cy="130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74FFAB-59FE-668D-1F87-775D15668B10}"/>
              </a:ext>
            </a:extLst>
          </p:cNvPr>
          <p:cNvSpPr txBox="1"/>
          <p:nvPr/>
        </p:nvSpPr>
        <p:spPr>
          <a:xfrm>
            <a:off x="4688092" y="3055426"/>
            <a:ext cx="30837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Dựa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vào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nội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dung SGK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và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những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gì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em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biết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hãy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trình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bày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những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nét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về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kinh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tế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của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Nhật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Bản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#9Slide07 IcielBaliho Script" pitchFamily="2" charset="0"/>
              </a:rPr>
              <a:t>?</a:t>
            </a:r>
            <a:endParaRPr lang="en-US" sz="2400" b="0" dirty="0">
              <a:solidFill>
                <a:schemeClr val="bg2">
                  <a:lumMod val="50000"/>
                </a:schemeClr>
              </a:solidFill>
              <a:latin typeface="#9Slide07 IcielBaliho Scrip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0B325-4E23-22CA-E51F-6A6AF6154ADE}"/>
              </a:ext>
            </a:extLst>
          </p:cNvPr>
          <p:cNvSpPr txBox="1"/>
          <p:nvPr/>
        </p:nvSpPr>
        <p:spPr>
          <a:xfrm>
            <a:off x="8534228" y="2650073"/>
            <a:ext cx="3083719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Dựa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nội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dung SGK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bày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vấn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xã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hội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Nhật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IcielBaliho Script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7 IcielBaliho Script" pitchFamily="2" charset="0"/>
              </a:rPr>
              <a:t>?</a:t>
            </a:r>
            <a:endParaRPr lang="en-US" sz="2400" b="0" dirty="0">
              <a:solidFill>
                <a:srgbClr val="0070C0"/>
              </a:solidFill>
              <a:latin typeface="#9Slide07 IcielBaliho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F92D08-7F34-4A59-AF8A-6C75FF74F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2F92D08-7F34-4A59-AF8A-6C75FF74F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760FC8-658F-4C93-8B29-612F552E3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A0760FC8-658F-4C93-8B29-612F552E3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7D4BF5-A7DD-40A8-A849-0E5A8CB0F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357D4BF5-A7DD-40A8-A849-0E5A8CB0F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F24C32-0C6C-4B50-9198-309F96F9A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56F24C32-0C6C-4B50-9198-309F96F9A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00F67C-A07B-462D-8BBC-1EF7837C1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2900F67C-A07B-462D-8BBC-1EF7837C17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3867D6-4753-4735-B187-1BBAD322B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B53867D6-4753-4735-B187-1BBAD322B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91A299-B592-413A-9E21-15AA0DFAD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291A299-B592-413A-9E21-15AA0DFAD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94B7A2-FED9-49A3-975F-F433E26C3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E394B7A2-FED9-49A3-975F-F433E26C3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  <p:bldP spid="1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47BBB444-8B83-4B80-8DD1-FECCD06124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 descr="Để có 1 teamwork tốt điều gì cần thiết?">
            <a:extLst>
              <a:ext uri="{FF2B5EF4-FFF2-40B4-BE49-F238E27FC236}">
                <a16:creationId xmlns:a16="http://schemas.microsoft.com/office/drawing/2014/main" id="{71D9D7C0-64B1-4AD7-A168-DF50B829C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6"/>
          <a:stretch/>
        </p:blipFill>
        <p:spPr bwMode="auto">
          <a:xfrm>
            <a:off x="400050" y="282074"/>
            <a:ext cx="2219242" cy="93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AB8998-C6C2-45FA-AC41-18C223EF3F56}"/>
              </a:ext>
            </a:extLst>
          </p:cNvPr>
          <p:cNvSpPr txBox="1">
            <a:spLocks/>
          </p:cNvSpPr>
          <p:nvPr/>
        </p:nvSpPr>
        <p:spPr>
          <a:xfrm>
            <a:off x="180975" y="183165"/>
            <a:ext cx="10254497" cy="10718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800" dirty="0">
                <a:solidFill>
                  <a:srgbClr val="002060"/>
                </a:solidFill>
                <a:latin typeface="#9Slide07 IcielBC Cubano Normal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CHUYÊN GIA ĐÔNG Á</a:t>
            </a:r>
          </a:p>
        </p:txBody>
      </p:sp>
      <p:pic>
        <p:nvPicPr>
          <p:cNvPr id="15" name="Picture 2" descr="Math with Mrs. D: Industrial Revolution Presentation with a Smidgen of Math">
            <a:extLst>
              <a:ext uri="{FF2B5EF4-FFF2-40B4-BE49-F238E27FC236}">
                <a16:creationId xmlns:a16="http://schemas.microsoft.com/office/drawing/2014/main" id="{5250B494-5532-47D2-AE2D-5CC42E49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9" y="3709780"/>
            <a:ext cx="2500313" cy="27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UPSC Notes Only Pack">
            <a:extLst>
              <a:ext uri="{FF2B5EF4-FFF2-40B4-BE49-F238E27FC236}">
                <a16:creationId xmlns:a16="http://schemas.microsoft.com/office/drawing/2014/main" id="{D32CA77B-C1B6-4BFB-B392-4D070DBFD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48" y="5303995"/>
            <a:ext cx="1233375" cy="12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Web research - Free education icons">
            <a:extLst>
              <a:ext uri="{FF2B5EF4-FFF2-40B4-BE49-F238E27FC236}">
                <a16:creationId xmlns:a16="http://schemas.microsoft.com/office/drawing/2014/main" id="{192704A1-58F5-41F6-9249-6F3524E6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99" y="3691265"/>
            <a:ext cx="1445201" cy="14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3054DC-FDBB-C6D6-18B2-33AEB7D16868}"/>
              </a:ext>
            </a:extLst>
          </p:cNvPr>
          <p:cNvSpPr txBox="1"/>
          <p:nvPr/>
        </p:nvSpPr>
        <p:spPr>
          <a:xfrm>
            <a:off x="1206631" y="1677971"/>
            <a:ext cx="646678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1/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nền</a:t>
            </a:r>
            <a:r>
              <a:rPr lang="en-US" sz="3200" dirty="0"/>
              <a:t> </a:t>
            </a:r>
            <a:r>
              <a:rPr lang="en-US" sz="3200" dirty="0" err="1"/>
              <a:t>kinh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ở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  <a:p>
            <a:r>
              <a:rPr lang="en-US" sz="3200" dirty="0"/>
              <a:t>2/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</a:t>
            </a:r>
            <a:r>
              <a:rPr lang="en-US" sz="3200" dirty="0" err="1"/>
              <a:t>Bản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</a:t>
            </a:r>
            <a:r>
              <a:rPr lang="en-US" sz="3200" dirty="0" err="1"/>
              <a:t>tại</a:t>
            </a:r>
            <a:r>
              <a:rPr lang="en-US" sz="3200" dirty="0"/>
              <a:t> </a:t>
            </a:r>
            <a:r>
              <a:rPr lang="en-US" sz="3200" dirty="0" err="1"/>
              <a:t>thị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Việt</a:t>
            </a:r>
            <a:r>
              <a:rPr lang="en-US" sz="3200" dirty="0"/>
              <a:t> Nam?</a:t>
            </a:r>
          </a:p>
        </p:txBody>
      </p:sp>
      <p:pic>
        <p:nvPicPr>
          <p:cNvPr id="3" name="Picture 10" descr="Japan - United States Department of State">
            <a:extLst>
              <a:ext uri="{FF2B5EF4-FFF2-40B4-BE49-F238E27FC236}">
                <a16:creationId xmlns:a16="http://schemas.microsoft.com/office/drawing/2014/main" id="{CB834D8C-B26B-365B-F822-9738BE9F4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4" r="11738" b="-2"/>
          <a:stretch/>
        </p:blipFill>
        <p:spPr bwMode="auto">
          <a:xfrm>
            <a:off x="8096393" y="245967"/>
            <a:ext cx="3794884" cy="348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139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#9Slide07 IcielBaliho Script</vt:lpstr>
      <vt:lpstr>#9Slide07 IcielBC Cubano Normal</vt:lpstr>
      <vt:lpstr>#9Slide07 SVNDessert Menu Scrip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Chi Tuan</dc:creator>
  <cp:lastModifiedBy>Dell</cp:lastModifiedBy>
  <cp:revision>34</cp:revision>
  <dcterms:created xsi:type="dcterms:W3CDTF">2021-09-10T06:37:20Z</dcterms:created>
  <dcterms:modified xsi:type="dcterms:W3CDTF">2022-11-22T06:45:38Z</dcterms:modified>
</cp:coreProperties>
</file>