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364" r:id="rId4"/>
    <p:sldId id="3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F19"/>
    <a:srgbClr val="002060"/>
    <a:srgbClr val="ED7D31"/>
    <a:srgbClr val="385E1E"/>
    <a:srgbClr val="FFC000"/>
    <a:srgbClr val="CDAC9B"/>
    <a:srgbClr val="C09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2" autoAdjust="0"/>
  </p:normalViewPr>
  <p:slideViewPr>
    <p:cSldViewPr snapToGrid="0">
      <p:cViewPr varScale="1">
        <p:scale>
          <a:sx n="64" d="100"/>
          <a:sy n="64" d="100"/>
        </p:scale>
        <p:origin x="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" units="dev"/>
        </inkml:traceFormat>
        <inkml:channelProperties>
          <inkml:channelProperty channel="X" name="resolution" value="28.31858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20-09-15T07:58:03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1682 0 0,'0'0'140,"-34"0"-124,34 0-16,-34 0 16,34 34-1,-35 1 1,1-1 15,0 0 16,-1 35-16,35-69-15,-34 34-16,34 1 31,0-1 0,0 34-15,-34-33-1,34 33 1,0-33-1,0-1 17,-35 0-32,35-34 15,0 69 1,0-35 15,0 1-15,0-1 15,0 35 0,0-35-15,0 0 15,0 35 0,0-35-15,-34 1 15,0-35-16,34 34 1,0 35 15,0-35-31,0 0 31,0 35 1,0-35-1,0 1 0,0 33-15,0-33 15,0-1 0,0 35-15,0-35-1,0 0 1,0 0-1,0 35 1,0-35 0,0 1-1,0-1 1,-35 0-1,35 1 1,0-1-16,0 0 31,0 35-15,0-35-1,0 1 17,0 33-1,0-33-16,0-1 32,0 35-31,0-35 15,0 0-31,-34-34 16,34 35-1,0 33 1,0-33-1,-34-1 17,34-34-17,-35 34 16,35-34-31,0 69 16,0-35 15,-34-34-15,34 35-1,0-1 17,0 35 14,0-35-30,-34-34 15,-1 34-15,35 0-1,0 35 1,0-35 0,0 1-1,0-1-15,-34-34 16,34 69-16,0-35 15,0 0 1,0 1 0,-34-35-16,34 68 15,0-33 1,0-1-1,-34 0 1,34-34 0,0 69-1,0-35 1,-35 1-1,35-35-15,0 34 16,0 35 0,0-35-1,0 0 16,0 35-15,0-35 15,-34-34-15,34 35-16,0-1 15,0 35 1,0-35 15,0 0-15,0 35-1,0-35 17,-34-34-17,-1 34-15,35 1 16,0 33-1,0-33 1,0-1 0,0 0-16,-34-34 15,34 69-15,0-35 16,0-34-1,-34 35-15,34-1 32,0 35-17,0-35 1,0 0-1,0 35-15,0-35 16,-35-34-16,35 35 16,0-1-16,0 35 15,0-35-15,0 0 16,-34 1-16,34-35 15,0 68 1,-34-68-16,34 35 16,0-1-16,0 0 15,0 35-15,0-35 16,-35 1-16,1-35 15,34 34-15,0 0 16,-34 0-16,34 1 16,0-1-16,0 0 15,0 35-15,0-69 16,-35 34-16,35 1 15,0-1-15,-34 0 16,34 1-16,0-1 16,0 0 15,0 1-16,0 33 1,0-33 0,0-1-1,0 35 1,0-35-1,-34 0 1,34-34-16,0 35 16,0 33-1,0-33 1,0-1-1,0 35 1,0-35 0,-35 0-1,35-34-15,0 35 16,0 33-1,0-33 1,0-1 0,0 34-1,0-33 1,0-1-1,0 0 1,-34 1-16,0-1 16,34 0-1,0 1 1,0 33-16,0-33 15,0-1 1,0 0 0,0 35-1,0-35 1,0 1-16,-35-35 15,35 34 1,0 35-16,0-35 16,0 0-1,0 35-15,-34-35 16,34 35-1,0-35-15,0 1 16,0 33-16,0-33 16,0-1-16,0 35 15,0-35-15,0 0 16,0 35-16,0-35 15,0 0-15,0 35 16,0-35 0,0 1-1,0 33-15,0-33 16,0-1-1,0 0 1,0 35-16,0-35 16,0 1-1,0 33-15,0-33 16,0-1-16,0 35 15,0-35-15,0 0 16,0 35-16,0-35 16,0 1-16,0-1 15,0 35-15,-34-35 16,-1 35-16,35-35 15,0 0-15,0 35 16,0-35-16,0 0 16,0 1-16,0 33 15,0-33-15,0-1 16,0 35-16,0-35 15,0 0-15,0 35 16,0-35-16,0 1 16,0 33-16,0-33 15,0-1-15,0 35 16,0-35-16,0 0 15,0 1-15,-34-35 16,34 68-16,0-33 16,0-1-1,0 0-15,-34-34 16,34 69-16,-35-35 15,35 1 1,0 33-16,0-34 16,0 1-1,0 33-15,0-33 16,0-1-1,0 35-15,0-35 16,-34-34-16,34 34 16,0 1-16,0 33 15,0-33-15,0-1 16,0 0-16,0 35 15,0-35 1,0 1-16,0 33 16,0-33-16,-34-1 15,-1-34-15,35 34 16,0 35-16,0-35 15,0 1-15,0 33 16,0-33-16,0-1 16,35 35-1,-35-35-15,0 0 16,0 35-1,0-35-15,0 0 16,0 35 0,0-35-1,0 1-15,0 33 16,0-33-1,0-1-15,0 35 16,0-35 0,0 0-16,0 1 15,0 33 1,0-33-16,0-1 15,0 35 1,0-35-16,0 0 16,0 35-16,0-35 15,0 1 1,0 33-1,0-33-15,0-1 16,0 0-16,0 35 16,0-35-1,0 0 1,0 35-16,0-35 15,0 1 1,0 33 0,0-33-1,0-1 1,0 35-16,0-35 15,0 0-15,0 35 16,0-35 0,0 1-1,0-1-15,0 35 16,0-35-1,0 0-15,0 35 16,0-35 0,0 1-1,0 33 1,0-33-1,0-1-15,34-34 16,-34 34 0,0 35-1,34-69 16,-34 34-31,0 1 32,0-1 46,35 0 280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" units="dev"/>
        </inkml:traceFormat>
        <inkml:channelProperties>
          <inkml:channelProperty channel="X" name="resolution" value="28.31858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20-09-15T07:59:15"/>
    </inkml:context>
    <inkml:brush xml:id="br0">
      <inkml:brushProperty name="width" value="0.10583" units="cm"/>
      <inkml:brushProperty name="height" value="0.10583" units="cm"/>
      <inkml:brushProperty name="color" value="#e71224"/>
      <inkml:brushProperty name="fitToCurve" value="1"/>
    </inkml:brush>
  </inkml:definitions>
  <inkml:trace contextRef="#ctx0" brushRef="#br0">0 34 0,'0'-34'16,"0"34"77,35 34-93,-35-34 31,0 34-15,0 35 0,0-35-1,0 1 1,34 33-1,0-33 17,-34-1-17,0 35 1,35-35 62,-35 0-31,34 1-32,-34-1 32,34-34-31,1 0 77,-1 34-77,-34-34-1,34 35 1,1-1 15,-35-34 0,34 34-15,-34-34 15,34 35-15,1-35-1,-35 34 1,34-34 0,0 34-16,1-34 46,-35 35-46,0-1 47,34 0-47,0-34 31,-34 0-31,34 35 78,1-35-46,-1 0-32,-34 34 31,34 0-16,1-34 1,-35 35 46,34-35-62,0 34 47,1 0-16,-1-34-15,-34 34 31,34 1-32,-34-1 1,35-34-16,-35 34 16,34-34-1,0 35 1,-34-1-1,0 0 1,35-34 15,-35 35-15,34-1 31,-34-34-47,34 34 46,1-34-30,-35 35 46,34-35-30,-34 34-17,34 0 79,1-34-63,-35 35-15,34-35 15,-34 34-31,34 0 47,-34-34-32,69 0 1,-69 35-16,34-35 15,1 34-15,33 0 16,-68-34 0,35 35 15,-1-35 47,0 0-63,-34 34 1,35 0 0,-35-34-16,68 0 15,-68 35 1,35-35-16,-1 0 31,0 0-15,0 34-16,-34-34 15,69 0 1,-35 34-16,1 1 15,33-35-15,-68 0 16,35 34-16,-35 0 62,34-34-46,0 0 15,1 35-15,-35-35 15,34 34 47,0-34-78,1 0 47,-1 0-32,0 34-15,-34 1 32,35-35-32,-1 34 15,0-34-15,-34 0 16,35 34-16,-1-34 47,0 0-16,1 35-16,-1-35 17,0 0-1,-34 34 47,35-34-78,-1 0 31,0 34-31,-34-34 16,35 0-16,-1 0 31,0 0-16,-34 34 1,35 1-16,-1-35 31,0 0-15,-34 34-1,69-34 1,-69 0-16,34 34 16,0-34 46,1 35-46,-35-35 77,34 34-77,-34-34 15,34 34 0,1-34-31,-35 35 16,34-1-16,-34-34 15,34 34-15,-34-34 32,35 35-17,-1-35 1,0 34-1,1 0-15,-1 1 16,-34-35 31,34 34-47,1-34 15,-1 0-15,-34 34 16,69-34 0,-35 35-16,0-1 15,-34-34-15,69 0 47,-69 34-47,34 1 16,1-35 15,-1 0-16,35 34 1,-69-34 0,34 34 15,0-34 0,1 0 0,33 0-15,-33 0-1,-1 35 1,-34-35 15,34 0-15,1 34-1,-1-34-15,0 0 16,0 0-16,1 34 47,-35 1-32,68-35 1,-33 0 0,-1 0-1,0 0 1,-34 34-16,69-34 15,-35 0-15,35 0 16,0 0-16,-1 0 16,-33 34-1,-1-34 1,35 0-1,-35 0 1,0 35-16,35-1 16,-35-34-1,35 34 16,-35-34-15,1 0 0,33 0 15,-33 0-16,-1 0 1,35 0-16,-35 35 16,0-35-16,35 0 15,-35 0-15,0 0 16,35 34-16,-35 0 15,1-34 1,-1 0-16,0 35 16,1-35-16,-1 0 31,0 0-31,1 0 15,-1 34 1,0-34-16,-34 34 16,35-34-1,-1 0-15,0 0 16,35 0-1,-35 34 1,35 1 0,-35-35-1,1 0 1,33 0-1,-33 0 17,-1 0-1,0 0-16,35 0 17,-35 0-1,1 0-16,33 0 1,-34 0 15,1 0-15,33 0-1,-33 0 1,-1 0-16,-34-35 16,34 35-16,35 0 15,-69 0-15,34-34 16,1 34-16,-1 0 15,35 0-15,-35 0 16,0 0-16,35 0 16,-35 0-16,1 0 31,33 0-16,-33 0 17,-1 0-1,0 0-16,35 0 32,-35 0-16,1 0 1,33 0-1,-33 0 16,-1 0-16,35 0-31,-35 0 15,0 0 1,-34-34-16,34 34 16,35 0-16,-35 0 15,1 0 1,33-34-1,-33 34 1,-1 0 0,35 0-1,-35 0-15,0 0 16,35 0-1,-35 0 17,1-35-17,-35 35 1,34 0-1,35 0 17,-35 0-17,0 0-15,35 0 16,-35 0-1,1 0 1,33 0 15,-33 0-15,-1 0-1,0 0 1,35 0 15,-35 0 0,1 0 1,33 0-17,-68-34 16,34 0-31,1 34 32,-1 0-17,35 0 1,-35 0-1,0 0 1,35 0 0,-35 0-1,1-35 1,33 35-16,-33 0 15,-1 0-15,35 0 16,-35 0-16,0 0 31,35 0-15,-35 0-1,1 0 1,33 0 0,-68-34-1,35 34 16,-1 0 1,0 0-17,1-34 1,-35 34-1,68 0 17,-68-35-1,35 35-16,-1 0 1,0-34 0,-34 0-1,35 34-15,-35-35 31,68 35-15,-68 0 0,34-34-1,-34 0 32,35 34-31,-1 0 15,0-35-16,-34 35 1,69 0 0,-35 0 30,1 0-14,-1-34-32,-34 34 15,69 0 16,-35 0-31,0-34 32,35-1-17,-35 35 1,1 0-1,-1 0 1,0-34 0,1 34 15,-1 0-16,0-34 1,35 34 15,-35 0 0,35-35 1,-35 1-17,1 34 1,33 0 15,-68 0 0,35-34-15,-1 34-16,0 0 31,1-35 0,-1 35-31,0 0 31,0 0 16,1-34-47,-35 34 16,34-34 15,-34-1-31,69 35 31,-69 0-31,34-34 16,-34 34 15,34-34 0,1 34-15,-35-35-1,34 1 17,-34 34-17,34-34 32,-34 34-31,69 0 15,-69-35-16,34 35-15,-34-34 16,35 0-16,-1 34 31,-34-35-31,34 35 31,35-34-15,-69 0 0,34 34-16,1-34 15,-35 34 16,34-35 32,-34 1-48,69 34 63,-69 0-62,34-34 15,-34 34-15,34-35-1,1 1 1,-35 34 15,34 0 0,0-34-15,-34 34 0,69 0 15,-69-35 0,69 35 0,-35 0-15,-34 0-16,69 0 31,-35-34-15,34 0-1,-68 34-15,35-35 16,-1 35-1,0-34 1,-34 34 0,35 0-16,33 0 31,-68-34-31,35 34 31,-35-35-15,34 35-1,0 0 32,1-34 15,-35 0-15,34 34-16,0-35-15,1 35 15,-35 0 0,34-34-31,0 34 47,1-34-31,-35 34 46,34-35-46,0 35-1,-34-34 17,35 34-17,-1 0 1,-34-34-1,34-1 17,1 35-32,-35-34 15,34 34 1,0 0-16,1-34 15,-35-1 1,34 35-16,-34-34 16,34 34-16,1 0 15,-1-34-15,-34-1 297,0 1-219,0 0 15,34-1 1,-34 1-78,35 34-1,-35-34 32,34-1 15,-34 35-62,34-34 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60BF0-0DCD-458D-BEC4-94E18F8CA94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6700F-2FF9-493D-B7DA-4C756B216E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(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hay </a:t>
            </a:r>
            <a:r>
              <a:rPr lang="en-US" dirty="0" err="1"/>
              <a:t>ít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ntn</a:t>
            </a:r>
            <a:r>
              <a:rPr lang="en-US" dirty="0"/>
              <a:t>),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vủa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: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ngòi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, </a:t>
            </a:r>
            <a:r>
              <a:rPr lang="en-US" dirty="0" err="1"/>
              <a:t>nhều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bổ</a:t>
            </a:r>
            <a:r>
              <a:rPr lang="en-US" dirty="0"/>
              <a:t> sung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ngòi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</a:t>
            </a:r>
            <a:r>
              <a:rPr lang="en-US" dirty="0" err="1"/>
              <a:t>tạp</a:t>
            </a:r>
            <a:r>
              <a:rPr lang="en-US" dirty="0"/>
              <a:t>.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chob</a:t>
            </a:r>
            <a:r>
              <a:rPr lang="en-US" dirty="0"/>
              <a:t> </a:t>
            </a:r>
            <a:r>
              <a:rPr lang="en-US" dirty="0" err="1"/>
              <a:t>iết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 (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,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)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ngòi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châu</a:t>
            </a:r>
            <a:r>
              <a:rPr lang="en-US" dirty="0"/>
              <a:t> á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nd</a:t>
            </a:r>
            <a:r>
              <a:rPr lang="en-US" dirty="0"/>
              <a:t> </a:t>
            </a:r>
            <a:r>
              <a:rPr lang="en-US" dirty="0" err="1"/>
              <a:t>sgk</a:t>
            </a:r>
            <a:r>
              <a:rPr lang="en-US" dirty="0"/>
              <a:t>,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6700F-2FF9-493D-B7DA-4C756B216EC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6652591"/>
            <a:ext cx="12192000" cy="2188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192157" y="-414213"/>
            <a:ext cx="12192000" cy="2188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Khung viền 2"/>
          <p:cNvSpPr/>
          <p:nvPr userDrawn="1"/>
        </p:nvSpPr>
        <p:spPr>
          <a:xfrm>
            <a:off x="94130" y="285115"/>
            <a:ext cx="11955948" cy="6287770"/>
          </a:xfrm>
          <a:prstGeom prst="rect">
            <a:avLst/>
          </a:prstGeom>
          <a:noFill/>
          <a:ln>
            <a:solidFill>
              <a:srgbClr val="7030A0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6557" y="285115"/>
            <a:ext cx="2743200" cy="218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B646-F5D6-4192-A127-CB140945AC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92295-B572-4C5A-888B-A58E3A078C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17.wdp"/><Relationship Id="rId8" Type="http://schemas.openxmlformats.org/officeDocument/2006/relationships/image" Target="../media/image16.png"/><Relationship Id="rId7" Type="http://schemas.microsoft.com/office/2007/relationships/hdphoto" Target="../media/image15.wdp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ustomXml" Target="../ink/ink2.xml"/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building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55467" r="62378" b="29741"/>
          <a:stretch>
            <a:fillRect/>
          </a:stretch>
        </p:blipFill>
        <p:spPr>
          <a:xfrm>
            <a:off x="167261" y="4131815"/>
            <a:ext cx="1998572" cy="1576590"/>
          </a:xfrm>
          <a:prstGeom prst="rect">
            <a:avLst/>
          </a:prstGeom>
        </p:spPr>
      </p:pic>
      <p:cxnSp>
        <p:nvCxnSpPr>
          <p:cNvPr id="7" name="Đường 6"/>
          <p:cNvCxnSpPr/>
          <p:nvPr/>
        </p:nvCxnSpPr>
        <p:spPr>
          <a:xfrm>
            <a:off x="4866731" y="5815499"/>
            <a:ext cx="26797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vở 17"/>
          <p:cNvGrpSpPr/>
          <p:nvPr/>
        </p:nvGrpSpPr>
        <p:grpSpPr>
          <a:xfrm>
            <a:off x="5089561" y="-72145"/>
            <a:ext cx="2011327" cy="2129130"/>
            <a:chOff x="5349875" y="7937501"/>
            <a:chExt cx="2079625" cy="2519363"/>
          </a:xfrm>
        </p:grpSpPr>
        <p:sp>
          <p:nvSpPr>
            <p:cNvPr id="9" name="Freeform 121"/>
            <p:cNvSpPr/>
            <p:nvPr/>
          </p:nvSpPr>
          <p:spPr bwMode="auto">
            <a:xfrm>
              <a:off x="5349875" y="8069264"/>
              <a:ext cx="2079625" cy="2387600"/>
            </a:xfrm>
            <a:custGeom>
              <a:avLst/>
              <a:gdLst>
                <a:gd name="T0" fmla="*/ 425 w 491"/>
                <a:gd name="T1" fmla="*/ 0 h 563"/>
                <a:gd name="T2" fmla="*/ 0 w 491"/>
                <a:gd name="T3" fmla="*/ 46 h 563"/>
                <a:gd name="T4" fmla="*/ 59 w 491"/>
                <a:gd name="T5" fmla="*/ 544 h 563"/>
                <a:gd name="T6" fmla="*/ 88 w 491"/>
                <a:gd name="T7" fmla="*/ 561 h 563"/>
                <a:gd name="T8" fmla="*/ 465 w 491"/>
                <a:gd name="T9" fmla="*/ 521 h 563"/>
                <a:gd name="T10" fmla="*/ 489 w 491"/>
                <a:gd name="T11" fmla="*/ 498 h 563"/>
                <a:gd name="T12" fmla="*/ 425 w 491"/>
                <a:gd name="T1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63">
                  <a:moveTo>
                    <a:pt x="425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59" y="544"/>
                    <a:pt x="59" y="544"/>
                    <a:pt x="59" y="544"/>
                  </a:cubicBezTo>
                  <a:cubicBezTo>
                    <a:pt x="61" y="557"/>
                    <a:pt x="75" y="563"/>
                    <a:pt x="88" y="561"/>
                  </a:cubicBezTo>
                  <a:cubicBezTo>
                    <a:pt x="465" y="521"/>
                    <a:pt x="465" y="521"/>
                    <a:pt x="465" y="521"/>
                  </a:cubicBezTo>
                  <a:cubicBezTo>
                    <a:pt x="478" y="519"/>
                    <a:pt x="491" y="510"/>
                    <a:pt x="489" y="498"/>
                  </a:cubicBezTo>
                  <a:cubicBezTo>
                    <a:pt x="425" y="0"/>
                    <a:pt x="425" y="0"/>
                    <a:pt x="425" y="0"/>
                  </a:cubicBezTo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2"/>
            <p:cNvSpPr/>
            <p:nvPr/>
          </p:nvSpPr>
          <p:spPr bwMode="auto">
            <a:xfrm>
              <a:off x="5421312" y="8120064"/>
              <a:ext cx="1885950" cy="2179638"/>
            </a:xfrm>
            <a:custGeom>
              <a:avLst/>
              <a:gdLst>
                <a:gd name="T0" fmla="*/ 390 w 445"/>
                <a:gd name="T1" fmla="*/ 0 h 514"/>
                <a:gd name="T2" fmla="*/ 0 w 445"/>
                <a:gd name="T3" fmla="*/ 47 h 514"/>
                <a:gd name="T4" fmla="*/ 52 w 445"/>
                <a:gd name="T5" fmla="*/ 489 h 514"/>
                <a:gd name="T6" fmla="*/ 82 w 445"/>
                <a:gd name="T7" fmla="*/ 512 h 514"/>
                <a:gd name="T8" fmla="*/ 420 w 445"/>
                <a:gd name="T9" fmla="*/ 472 h 514"/>
                <a:gd name="T10" fmla="*/ 443 w 445"/>
                <a:gd name="T11" fmla="*/ 443 h 514"/>
                <a:gd name="T12" fmla="*/ 390 w 445"/>
                <a:gd name="T13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514">
                  <a:moveTo>
                    <a:pt x="39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52" y="489"/>
                    <a:pt x="52" y="489"/>
                    <a:pt x="52" y="489"/>
                  </a:cubicBezTo>
                  <a:cubicBezTo>
                    <a:pt x="54" y="502"/>
                    <a:pt x="69" y="514"/>
                    <a:pt x="82" y="512"/>
                  </a:cubicBezTo>
                  <a:cubicBezTo>
                    <a:pt x="420" y="472"/>
                    <a:pt x="420" y="472"/>
                    <a:pt x="420" y="472"/>
                  </a:cubicBezTo>
                  <a:cubicBezTo>
                    <a:pt x="433" y="470"/>
                    <a:pt x="445" y="455"/>
                    <a:pt x="443" y="443"/>
                  </a:cubicBezTo>
                  <a:cubicBezTo>
                    <a:pt x="390" y="0"/>
                    <a:pt x="390" y="0"/>
                    <a:pt x="39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23"/>
            <p:cNvSpPr>
              <a:spLocks noChangeArrowheads="1"/>
            </p:cNvSpPr>
            <p:nvPr/>
          </p:nvSpPr>
          <p:spPr bwMode="auto">
            <a:xfrm>
              <a:off x="5535612" y="8331201"/>
              <a:ext cx="161925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24"/>
            <p:cNvSpPr>
              <a:spLocks noChangeArrowheads="1"/>
            </p:cNvSpPr>
            <p:nvPr/>
          </p:nvSpPr>
          <p:spPr bwMode="auto">
            <a:xfrm>
              <a:off x="5751512" y="8305801"/>
              <a:ext cx="161925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25"/>
            <p:cNvSpPr>
              <a:spLocks noChangeArrowheads="1"/>
            </p:cNvSpPr>
            <p:nvPr/>
          </p:nvSpPr>
          <p:spPr bwMode="auto">
            <a:xfrm>
              <a:off x="5964237" y="8272464"/>
              <a:ext cx="160338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26"/>
            <p:cNvSpPr>
              <a:spLocks noChangeArrowheads="1"/>
            </p:cNvSpPr>
            <p:nvPr/>
          </p:nvSpPr>
          <p:spPr bwMode="auto">
            <a:xfrm>
              <a:off x="6180137" y="8242301"/>
              <a:ext cx="160338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27"/>
            <p:cNvSpPr>
              <a:spLocks noChangeArrowheads="1"/>
            </p:cNvSpPr>
            <p:nvPr/>
          </p:nvSpPr>
          <p:spPr bwMode="auto">
            <a:xfrm>
              <a:off x="6383337" y="8224839"/>
              <a:ext cx="161925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28"/>
            <p:cNvSpPr>
              <a:spLocks noChangeArrowheads="1"/>
            </p:cNvSpPr>
            <p:nvPr/>
          </p:nvSpPr>
          <p:spPr bwMode="auto">
            <a:xfrm>
              <a:off x="6616700" y="8196264"/>
              <a:ext cx="144463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29"/>
            <p:cNvSpPr>
              <a:spLocks noChangeArrowheads="1"/>
            </p:cNvSpPr>
            <p:nvPr/>
          </p:nvSpPr>
          <p:spPr bwMode="auto">
            <a:xfrm>
              <a:off x="6827837" y="8170864"/>
              <a:ext cx="144463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0"/>
            <p:cNvSpPr/>
            <p:nvPr/>
          </p:nvSpPr>
          <p:spPr bwMode="auto">
            <a:xfrm>
              <a:off x="5535612" y="8094664"/>
              <a:ext cx="136525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3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7" y="85"/>
                    <a:pt x="32" y="79"/>
                    <a:pt x="31" y="73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1"/>
            <p:cNvSpPr/>
            <p:nvPr/>
          </p:nvSpPr>
          <p:spPr bwMode="auto">
            <a:xfrm>
              <a:off x="5748337" y="8069264"/>
              <a:ext cx="134938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9 w 32"/>
                <a:gd name="T7" fmla="*/ 75 h 86"/>
                <a:gd name="T8" fmla="*/ 22 w 32"/>
                <a:gd name="T9" fmla="*/ 85 h 86"/>
                <a:gd name="T10" fmla="*/ 32 w 32"/>
                <a:gd name="T11" fmla="*/ 72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4" y="4"/>
                    <a:pt x="18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82"/>
                    <a:pt x="15" y="86"/>
                    <a:pt x="22" y="85"/>
                  </a:cubicBezTo>
                  <a:cubicBezTo>
                    <a:pt x="28" y="85"/>
                    <a:pt x="32" y="79"/>
                    <a:pt x="32" y="72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2"/>
            <p:cNvSpPr/>
            <p:nvPr/>
          </p:nvSpPr>
          <p:spPr bwMode="auto">
            <a:xfrm>
              <a:off x="5964237" y="8043864"/>
              <a:ext cx="134938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4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7" y="85"/>
                    <a:pt x="32" y="79"/>
                    <a:pt x="31" y="72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3"/>
            <p:cNvSpPr/>
            <p:nvPr/>
          </p:nvSpPr>
          <p:spPr bwMode="auto">
            <a:xfrm>
              <a:off x="6175375" y="8016876"/>
              <a:ext cx="136525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2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8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8" y="85"/>
                    <a:pt x="32" y="79"/>
                    <a:pt x="32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4"/>
            <p:cNvSpPr/>
            <p:nvPr/>
          </p:nvSpPr>
          <p:spPr bwMode="auto">
            <a:xfrm>
              <a:off x="6391275" y="7991476"/>
              <a:ext cx="136525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0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4" y="86"/>
                    <a:pt x="21" y="85"/>
                  </a:cubicBezTo>
                  <a:cubicBezTo>
                    <a:pt x="27" y="85"/>
                    <a:pt x="32" y="79"/>
                    <a:pt x="31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5"/>
            <p:cNvSpPr/>
            <p:nvPr/>
          </p:nvSpPr>
          <p:spPr bwMode="auto">
            <a:xfrm>
              <a:off x="6604000" y="7966076"/>
              <a:ext cx="134938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8" y="85"/>
                    <a:pt x="32" y="79"/>
                    <a:pt x="31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6"/>
            <p:cNvSpPr/>
            <p:nvPr/>
          </p:nvSpPr>
          <p:spPr bwMode="auto">
            <a:xfrm>
              <a:off x="6819900" y="7937501"/>
              <a:ext cx="134938" cy="368300"/>
            </a:xfrm>
            <a:custGeom>
              <a:avLst/>
              <a:gdLst>
                <a:gd name="T0" fmla="*/ 23 w 32"/>
                <a:gd name="T1" fmla="*/ 11 h 87"/>
                <a:gd name="T2" fmla="*/ 10 w 32"/>
                <a:gd name="T3" fmla="*/ 1 h 87"/>
                <a:gd name="T4" fmla="*/ 0 w 32"/>
                <a:gd name="T5" fmla="*/ 14 h 87"/>
                <a:gd name="T6" fmla="*/ 8 w 32"/>
                <a:gd name="T7" fmla="*/ 76 h 87"/>
                <a:gd name="T8" fmla="*/ 21 w 32"/>
                <a:gd name="T9" fmla="*/ 86 h 87"/>
                <a:gd name="T10" fmla="*/ 31 w 32"/>
                <a:gd name="T11" fmla="*/ 73 h 87"/>
                <a:gd name="T12" fmla="*/ 23 w 32"/>
                <a:gd name="T13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7">
                  <a:moveTo>
                    <a:pt x="23" y="11"/>
                  </a:moveTo>
                  <a:cubicBezTo>
                    <a:pt x="23" y="5"/>
                    <a:pt x="17" y="0"/>
                    <a:pt x="10" y="1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83"/>
                    <a:pt x="14" y="87"/>
                    <a:pt x="21" y="86"/>
                  </a:cubicBezTo>
                  <a:cubicBezTo>
                    <a:pt x="27" y="86"/>
                    <a:pt x="32" y="80"/>
                    <a:pt x="31" y="73"/>
                  </a:cubicBezTo>
                  <a:lnTo>
                    <a:pt x="23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7"/>
            <p:cNvSpPr/>
            <p:nvPr/>
          </p:nvSpPr>
          <p:spPr bwMode="auto">
            <a:xfrm>
              <a:off x="5599112" y="8382001"/>
              <a:ext cx="1538288" cy="1778000"/>
            </a:xfrm>
            <a:custGeom>
              <a:avLst/>
              <a:gdLst>
                <a:gd name="T0" fmla="*/ 319 w 363"/>
                <a:gd name="T1" fmla="*/ 0 h 419"/>
                <a:gd name="T2" fmla="*/ 0 w 363"/>
                <a:gd name="T3" fmla="*/ 39 h 419"/>
                <a:gd name="T4" fmla="*/ 43 w 363"/>
                <a:gd name="T5" fmla="*/ 400 h 419"/>
                <a:gd name="T6" fmla="*/ 65 w 363"/>
                <a:gd name="T7" fmla="*/ 419 h 419"/>
                <a:gd name="T8" fmla="*/ 67 w 363"/>
                <a:gd name="T9" fmla="*/ 419 h 419"/>
                <a:gd name="T10" fmla="*/ 343 w 363"/>
                <a:gd name="T11" fmla="*/ 386 h 419"/>
                <a:gd name="T12" fmla="*/ 362 w 363"/>
                <a:gd name="T13" fmla="*/ 362 h 419"/>
                <a:gd name="T14" fmla="*/ 319 w 363"/>
                <a:gd name="T1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419">
                  <a:moveTo>
                    <a:pt x="319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3" y="400"/>
                    <a:pt x="43" y="400"/>
                    <a:pt x="43" y="400"/>
                  </a:cubicBezTo>
                  <a:cubicBezTo>
                    <a:pt x="44" y="410"/>
                    <a:pt x="55" y="419"/>
                    <a:pt x="65" y="419"/>
                  </a:cubicBezTo>
                  <a:cubicBezTo>
                    <a:pt x="66" y="419"/>
                    <a:pt x="66" y="419"/>
                    <a:pt x="67" y="419"/>
                  </a:cubicBezTo>
                  <a:cubicBezTo>
                    <a:pt x="343" y="386"/>
                    <a:pt x="343" y="386"/>
                    <a:pt x="343" y="386"/>
                  </a:cubicBezTo>
                  <a:cubicBezTo>
                    <a:pt x="354" y="385"/>
                    <a:pt x="363" y="372"/>
                    <a:pt x="362" y="362"/>
                  </a:cubicBezTo>
                  <a:cubicBezTo>
                    <a:pt x="319" y="0"/>
                    <a:pt x="319" y="0"/>
                    <a:pt x="319" y="0"/>
                  </a:cubicBezTo>
                </a:path>
              </a:pathLst>
            </a:custGeom>
            <a:solidFill>
              <a:srgbClr val="FD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Bút chì 8"/>
          <p:cNvGrpSpPr/>
          <p:nvPr/>
        </p:nvGrpSpPr>
        <p:grpSpPr>
          <a:xfrm>
            <a:off x="4513954" y="1289245"/>
            <a:ext cx="3164091" cy="393563"/>
            <a:chOff x="820737" y="10541001"/>
            <a:chExt cx="3330575" cy="454025"/>
          </a:xfrm>
        </p:grpSpPr>
        <p:sp>
          <p:nvSpPr>
            <p:cNvPr id="27" name="Freeform 201"/>
            <p:cNvSpPr/>
            <p:nvPr/>
          </p:nvSpPr>
          <p:spPr bwMode="auto">
            <a:xfrm>
              <a:off x="1465262" y="1055846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2"/>
            <p:cNvSpPr/>
            <p:nvPr/>
          </p:nvSpPr>
          <p:spPr bwMode="auto">
            <a:xfrm>
              <a:off x="1465262" y="1055846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3"/>
            <p:cNvSpPr/>
            <p:nvPr/>
          </p:nvSpPr>
          <p:spPr bwMode="auto">
            <a:xfrm>
              <a:off x="3824287" y="10541001"/>
              <a:ext cx="327025" cy="454025"/>
            </a:xfrm>
            <a:custGeom>
              <a:avLst/>
              <a:gdLst>
                <a:gd name="T0" fmla="*/ 1 w 77"/>
                <a:gd name="T1" fmla="*/ 19 h 107"/>
                <a:gd name="T2" fmla="*/ 0 w 77"/>
                <a:gd name="T3" fmla="*/ 91 h 107"/>
                <a:gd name="T4" fmla="*/ 74 w 77"/>
                <a:gd name="T5" fmla="*/ 53 h 107"/>
                <a:gd name="T6" fmla="*/ 1 w 77"/>
                <a:gd name="T7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7">
                  <a:moveTo>
                    <a:pt x="1" y="19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72" y="107"/>
                    <a:pt x="74" y="53"/>
                  </a:cubicBezTo>
                  <a:cubicBezTo>
                    <a:pt x="77" y="0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F27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0" name="Picture 2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0621964"/>
              <a:ext cx="2033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205"/>
            <p:cNvSpPr/>
            <p:nvPr/>
          </p:nvSpPr>
          <p:spPr bwMode="auto">
            <a:xfrm>
              <a:off x="3443287" y="10579101"/>
              <a:ext cx="431800" cy="381000"/>
            </a:xfrm>
            <a:custGeom>
              <a:avLst/>
              <a:gdLst>
                <a:gd name="T0" fmla="*/ 0 w 272"/>
                <a:gd name="T1" fmla="*/ 235 h 240"/>
                <a:gd name="T2" fmla="*/ 270 w 272"/>
                <a:gd name="T3" fmla="*/ 240 h 240"/>
                <a:gd name="T4" fmla="*/ 272 w 272"/>
                <a:gd name="T5" fmla="*/ 5 h 240"/>
                <a:gd name="T6" fmla="*/ 3 w 272"/>
                <a:gd name="T7" fmla="*/ 0 h 240"/>
                <a:gd name="T8" fmla="*/ 0 w 272"/>
                <a:gd name="T9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0">
                  <a:moveTo>
                    <a:pt x="0" y="235"/>
                  </a:moveTo>
                  <a:lnTo>
                    <a:pt x="270" y="240"/>
                  </a:lnTo>
                  <a:lnTo>
                    <a:pt x="272" y="5"/>
                  </a:lnTo>
                  <a:lnTo>
                    <a:pt x="3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85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6"/>
            <p:cNvSpPr/>
            <p:nvPr/>
          </p:nvSpPr>
          <p:spPr bwMode="auto">
            <a:xfrm>
              <a:off x="3455987" y="10741026"/>
              <a:ext cx="415925" cy="185738"/>
            </a:xfrm>
            <a:custGeom>
              <a:avLst/>
              <a:gdLst>
                <a:gd name="T0" fmla="*/ 0 w 262"/>
                <a:gd name="T1" fmla="*/ 114 h 117"/>
                <a:gd name="T2" fmla="*/ 262 w 262"/>
                <a:gd name="T3" fmla="*/ 117 h 117"/>
                <a:gd name="T4" fmla="*/ 262 w 262"/>
                <a:gd name="T5" fmla="*/ 5 h 117"/>
                <a:gd name="T6" fmla="*/ 3 w 262"/>
                <a:gd name="T7" fmla="*/ 0 h 117"/>
                <a:gd name="T8" fmla="*/ 0 w 262"/>
                <a:gd name="T9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7">
                  <a:moveTo>
                    <a:pt x="0" y="114"/>
                  </a:moveTo>
                  <a:lnTo>
                    <a:pt x="262" y="117"/>
                  </a:lnTo>
                  <a:lnTo>
                    <a:pt x="262" y="5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7"/>
            <p:cNvSpPr/>
            <p:nvPr/>
          </p:nvSpPr>
          <p:spPr bwMode="auto">
            <a:xfrm>
              <a:off x="1069975" y="10558464"/>
              <a:ext cx="398463" cy="347663"/>
            </a:xfrm>
            <a:custGeom>
              <a:avLst/>
              <a:gdLst>
                <a:gd name="T0" fmla="*/ 0 w 251"/>
                <a:gd name="T1" fmla="*/ 133 h 219"/>
                <a:gd name="T2" fmla="*/ 249 w 251"/>
                <a:gd name="T3" fmla="*/ 219 h 219"/>
                <a:gd name="T4" fmla="*/ 251 w 251"/>
                <a:gd name="T5" fmla="*/ 0 h 219"/>
                <a:gd name="T6" fmla="*/ 0 w 251"/>
                <a:gd name="T7" fmla="*/ 64 h 219"/>
                <a:gd name="T8" fmla="*/ 0 w 251"/>
                <a:gd name="T9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19">
                  <a:moveTo>
                    <a:pt x="0" y="133"/>
                  </a:moveTo>
                  <a:lnTo>
                    <a:pt x="249" y="219"/>
                  </a:lnTo>
                  <a:lnTo>
                    <a:pt x="251" y="0"/>
                  </a:lnTo>
                  <a:lnTo>
                    <a:pt x="0" y="64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4B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8"/>
            <p:cNvSpPr/>
            <p:nvPr/>
          </p:nvSpPr>
          <p:spPr bwMode="auto">
            <a:xfrm>
              <a:off x="820737" y="10650539"/>
              <a:ext cx="249238" cy="119063"/>
            </a:xfrm>
            <a:custGeom>
              <a:avLst/>
              <a:gdLst>
                <a:gd name="T0" fmla="*/ 0 w 59"/>
                <a:gd name="T1" fmla="*/ 13 h 28"/>
                <a:gd name="T2" fmla="*/ 59 w 59"/>
                <a:gd name="T3" fmla="*/ 28 h 28"/>
                <a:gd name="T4" fmla="*/ 59 w 59"/>
                <a:gd name="T5" fmla="*/ 2 h 28"/>
                <a:gd name="T6" fmla="*/ 0 w 59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0" y="13"/>
                  </a:moveTo>
                  <a:cubicBezTo>
                    <a:pt x="0" y="26"/>
                    <a:pt x="59" y="28"/>
                    <a:pt x="59" y="28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35249" y="671412"/>
            <a:ext cx="2079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8" name="Ảnh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6" y="590181"/>
            <a:ext cx="1490981" cy="13322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Ảnh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>
          <a:xfrm>
            <a:off x="167261" y="5129322"/>
            <a:ext cx="2347339" cy="15112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055" y="4639790"/>
            <a:ext cx="1684768" cy="1323377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400198" y="5500051"/>
            <a:ext cx="1443485" cy="1243534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901" y="4689101"/>
            <a:ext cx="1560042" cy="1302668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4" name="Rectangle 43"/>
          <p:cNvSpPr/>
          <p:nvPr/>
        </p:nvSpPr>
        <p:spPr>
          <a:xfrm rot="19990734">
            <a:off x="3712564" y="5326141"/>
            <a:ext cx="130479" cy="785612"/>
          </a:xfrm>
          <a:prstGeom prst="rect">
            <a:avLst/>
          </a:prstGeom>
          <a:solidFill>
            <a:srgbClr val="00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6200000">
            <a:off x="4532011" y="5553223"/>
            <a:ext cx="130609" cy="1127533"/>
          </a:xfrm>
          <a:prstGeom prst="rect">
            <a:avLst/>
          </a:prstGeom>
          <a:solidFill>
            <a:srgbClr val="00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37137">
            <a:off x="5335516" y="5323483"/>
            <a:ext cx="130479" cy="785612"/>
          </a:xfrm>
          <a:prstGeom prst="rect">
            <a:avLst/>
          </a:prstGeom>
          <a:solidFill>
            <a:srgbClr val="00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6051489" y="4848553"/>
            <a:ext cx="145484" cy="922408"/>
          </a:xfrm>
          <a:prstGeom prst="rect">
            <a:avLst/>
          </a:prstGeom>
          <a:solidFill>
            <a:srgbClr val="00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847014">
            <a:off x="6816247" y="5338304"/>
            <a:ext cx="130479" cy="785612"/>
          </a:xfrm>
          <a:prstGeom prst="rect">
            <a:avLst/>
          </a:prstGeom>
          <a:solidFill>
            <a:srgbClr val="00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-76009" y="2184896"/>
            <a:ext cx="12192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SÔNG NGÒI VÀ CẢNH QUAN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CHÂU Á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016919" y="42858"/>
            <a:ext cx="8158162" cy="73898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2665" y="1011105"/>
            <a:ext cx="10258170" cy="830997"/>
          </a:xfrm>
          <a:custGeom>
            <a:avLst/>
            <a:gdLst>
              <a:gd name="connsiteX0" fmla="*/ 0 w 10258170"/>
              <a:gd name="connsiteY0" fmla="*/ 0 h 461665"/>
              <a:gd name="connsiteX1" fmla="*/ 672480 w 10258170"/>
              <a:gd name="connsiteY1" fmla="*/ 0 h 461665"/>
              <a:gd name="connsiteX2" fmla="*/ 1344960 w 10258170"/>
              <a:gd name="connsiteY2" fmla="*/ 0 h 461665"/>
              <a:gd name="connsiteX3" fmla="*/ 2017440 w 10258170"/>
              <a:gd name="connsiteY3" fmla="*/ 0 h 461665"/>
              <a:gd name="connsiteX4" fmla="*/ 2279593 w 10258170"/>
              <a:gd name="connsiteY4" fmla="*/ 0 h 461665"/>
              <a:gd name="connsiteX5" fmla="*/ 2644328 w 10258170"/>
              <a:gd name="connsiteY5" fmla="*/ 0 h 461665"/>
              <a:gd name="connsiteX6" fmla="*/ 3316808 w 10258170"/>
              <a:gd name="connsiteY6" fmla="*/ 0 h 461665"/>
              <a:gd name="connsiteX7" fmla="*/ 3784125 w 10258170"/>
              <a:gd name="connsiteY7" fmla="*/ 0 h 461665"/>
              <a:gd name="connsiteX8" fmla="*/ 4046278 w 10258170"/>
              <a:gd name="connsiteY8" fmla="*/ 0 h 461665"/>
              <a:gd name="connsiteX9" fmla="*/ 4821340 w 10258170"/>
              <a:gd name="connsiteY9" fmla="*/ 0 h 461665"/>
              <a:gd name="connsiteX10" fmla="*/ 5083493 w 10258170"/>
              <a:gd name="connsiteY10" fmla="*/ 0 h 461665"/>
              <a:gd name="connsiteX11" fmla="*/ 5550810 w 10258170"/>
              <a:gd name="connsiteY11" fmla="*/ 0 h 461665"/>
              <a:gd name="connsiteX12" fmla="*/ 6325872 w 10258170"/>
              <a:gd name="connsiteY12" fmla="*/ 0 h 461665"/>
              <a:gd name="connsiteX13" fmla="*/ 6793188 w 10258170"/>
              <a:gd name="connsiteY13" fmla="*/ 0 h 461665"/>
              <a:gd name="connsiteX14" fmla="*/ 7363086 w 10258170"/>
              <a:gd name="connsiteY14" fmla="*/ 0 h 461665"/>
              <a:gd name="connsiteX15" fmla="*/ 7625240 w 10258170"/>
              <a:gd name="connsiteY15" fmla="*/ 0 h 461665"/>
              <a:gd name="connsiteX16" fmla="*/ 7887393 w 10258170"/>
              <a:gd name="connsiteY16" fmla="*/ 0 h 461665"/>
              <a:gd name="connsiteX17" fmla="*/ 8559873 w 10258170"/>
              <a:gd name="connsiteY17" fmla="*/ 0 h 461665"/>
              <a:gd name="connsiteX18" fmla="*/ 9232353 w 10258170"/>
              <a:gd name="connsiteY18" fmla="*/ 0 h 461665"/>
              <a:gd name="connsiteX19" fmla="*/ 9597088 w 10258170"/>
              <a:gd name="connsiteY19" fmla="*/ 0 h 461665"/>
              <a:gd name="connsiteX20" fmla="*/ 10258170 w 10258170"/>
              <a:gd name="connsiteY20" fmla="*/ 0 h 461665"/>
              <a:gd name="connsiteX21" fmla="*/ 10258170 w 10258170"/>
              <a:gd name="connsiteY21" fmla="*/ 461665 h 461665"/>
              <a:gd name="connsiteX22" fmla="*/ 9790853 w 10258170"/>
              <a:gd name="connsiteY22" fmla="*/ 461665 h 461665"/>
              <a:gd name="connsiteX23" fmla="*/ 9323537 w 10258170"/>
              <a:gd name="connsiteY23" fmla="*/ 461665 h 461665"/>
              <a:gd name="connsiteX24" fmla="*/ 8651057 w 10258170"/>
              <a:gd name="connsiteY24" fmla="*/ 461665 h 461665"/>
              <a:gd name="connsiteX25" fmla="*/ 8081158 w 10258170"/>
              <a:gd name="connsiteY25" fmla="*/ 461665 h 461665"/>
              <a:gd name="connsiteX26" fmla="*/ 7511260 w 10258170"/>
              <a:gd name="connsiteY26" fmla="*/ 461665 h 461665"/>
              <a:gd name="connsiteX27" fmla="*/ 7249107 w 10258170"/>
              <a:gd name="connsiteY27" fmla="*/ 461665 h 461665"/>
              <a:gd name="connsiteX28" fmla="*/ 6986954 w 10258170"/>
              <a:gd name="connsiteY28" fmla="*/ 461665 h 461665"/>
              <a:gd name="connsiteX29" fmla="*/ 6314474 w 10258170"/>
              <a:gd name="connsiteY29" fmla="*/ 461665 h 461665"/>
              <a:gd name="connsiteX30" fmla="*/ 5539412 w 10258170"/>
              <a:gd name="connsiteY30" fmla="*/ 461665 h 461665"/>
              <a:gd name="connsiteX31" fmla="*/ 5277259 w 10258170"/>
              <a:gd name="connsiteY31" fmla="*/ 461665 h 461665"/>
              <a:gd name="connsiteX32" fmla="*/ 4809942 w 10258170"/>
              <a:gd name="connsiteY32" fmla="*/ 461665 h 461665"/>
              <a:gd name="connsiteX33" fmla="*/ 4445207 w 10258170"/>
              <a:gd name="connsiteY33" fmla="*/ 461665 h 461665"/>
              <a:gd name="connsiteX34" fmla="*/ 4080472 w 10258170"/>
              <a:gd name="connsiteY34" fmla="*/ 461665 h 461665"/>
              <a:gd name="connsiteX35" fmla="*/ 3407992 w 10258170"/>
              <a:gd name="connsiteY35" fmla="*/ 461665 h 461665"/>
              <a:gd name="connsiteX36" fmla="*/ 3145839 w 10258170"/>
              <a:gd name="connsiteY36" fmla="*/ 461665 h 461665"/>
              <a:gd name="connsiteX37" fmla="*/ 2575940 w 10258170"/>
              <a:gd name="connsiteY37" fmla="*/ 461665 h 461665"/>
              <a:gd name="connsiteX38" fmla="*/ 2313787 w 10258170"/>
              <a:gd name="connsiteY38" fmla="*/ 461665 h 461665"/>
              <a:gd name="connsiteX39" fmla="*/ 2051634 w 10258170"/>
              <a:gd name="connsiteY39" fmla="*/ 461665 h 461665"/>
              <a:gd name="connsiteX40" fmla="*/ 1584317 w 10258170"/>
              <a:gd name="connsiteY40" fmla="*/ 461665 h 461665"/>
              <a:gd name="connsiteX41" fmla="*/ 809256 w 10258170"/>
              <a:gd name="connsiteY41" fmla="*/ 461665 h 461665"/>
              <a:gd name="connsiteX42" fmla="*/ 0 w 10258170"/>
              <a:gd name="connsiteY42" fmla="*/ 461665 h 461665"/>
              <a:gd name="connsiteX43" fmla="*/ 0 w 10258170"/>
              <a:gd name="connsiteY43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58170" h="461665" extrusionOk="0">
                <a:moveTo>
                  <a:pt x="0" y="0"/>
                </a:moveTo>
                <a:cubicBezTo>
                  <a:pt x="204814" y="-38166"/>
                  <a:pt x="377036" y="27666"/>
                  <a:pt x="672480" y="0"/>
                </a:cubicBezTo>
                <a:cubicBezTo>
                  <a:pt x="967924" y="-27666"/>
                  <a:pt x="1206541" y="42893"/>
                  <a:pt x="1344960" y="0"/>
                </a:cubicBezTo>
                <a:cubicBezTo>
                  <a:pt x="1483379" y="-42893"/>
                  <a:pt x="1783737" y="70368"/>
                  <a:pt x="2017440" y="0"/>
                </a:cubicBezTo>
                <a:cubicBezTo>
                  <a:pt x="2251143" y="-70368"/>
                  <a:pt x="2162139" y="1348"/>
                  <a:pt x="2279593" y="0"/>
                </a:cubicBezTo>
                <a:cubicBezTo>
                  <a:pt x="2397047" y="-1348"/>
                  <a:pt x="2516356" y="27923"/>
                  <a:pt x="2644328" y="0"/>
                </a:cubicBezTo>
                <a:cubicBezTo>
                  <a:pt x="2772301" y="-27923"/>
                  <a:pt x="3093476" y="2624"/>
                  <a:pt x="3316808" y="0"/>
                </a:cubicBezTo>
                <a:cubicBezTo>
                  <a:pt x="3540140" y="-2624"/>
                  <a:pt x="3654976" y="18485"/>
                  <a:pt x="3784125" y="0"/>
                </a:cubicBezTo>
                <a:cubicBezTo>
                  <a:pt x="3913274" y="-18485"/>
                  <a:pt x="3933994" y="20501"/>
                  <a:pt x="4046278" y="0"/>
                </a:cubicBezTo>
                <a:cubicBezTo>
                  <a:pt x="4158562" y="-20501"/>
                  <a:pt x="4585372" y="22639"/>
                  <a:pt x="4821340" y="0"/>
                </a:cubicBezTo>
                <a:cubicBezTo>
                  <a:pt x="5057308" y="-22639"/>
                  <a:pt x="4992393" y="20329"/>
                  <a:pt x="5083493" y="0"/>
                </a:cubicBezTo>
                <a:cubicBezTo>
                  <a:pt x="5174593" y="-20329"/>
                  <a:pt x="5359967" y="9358"/>
                  <a:pt x="5550810" y="0"/>
                </a:cubicBezTo>
                <a:cubicBezTo>
                  <a:pt x="5741653" y="-9358"/>
                  <a:pt x="6104832" y="53600"/>
                  <a:pt x="6325872" y="0"/>
                </a:cubicBezTo>
                <a:cubicBezTo>
                  <a:pt x="6546912" y="-53600"/>
                  <a:pt x="6693049" y="12257"/>
                  <a:pt x="6793188" y="0"/>
                </a:cubicBezTo>
                <a:cubicBezTo>
                  <a:pt x="6893327" y="-12257"/>
                  <a:pt x="7170273" y="43733"/>
                  <a:pt x="7363086" y="0"/>
                </a:cubicBezTo>
                <a:cubicBezTo>
                  <a:pt x="7555899" y="-43733"/>
                  <a:pt x="7509785" y="29668"/>
                  <a:pt x="7625240" y="0"/>
                </a:cubicBezTo>
                <a:cubicBezTo>
                  <a:pt x="7740695" y="-29668"/>
                  <a:pt x="7770660" y="2081"/>
                  <a:pt x="7887393" y="0"/>
                </a:cubicBezTo>
                <a:cubicBezTo>
                  <a:pt x="8004126" y="-2081"/>
                  <a:pt x="8237243" y="42886"/>
                  <a:pt x="8559873" y="0"/>
                </a:cubicBezTo>
                <a:cubicBezTo>
                  <a:pt x="8882503" y="-42886"/>
                  <a:pt x="8897376" y="61965"/>
                  <a:pt x="9232353" y="0"/>
                </a:cubicBezTo>
                <a:cubicBezTo>
                  <a:pt x="9567330" y="-61965"/>
                  <a:pt x="9427953" y="42907"/>
                  <a:pt x="9597088" y="0"/>
                </a:cubicBezTo>
                <a:cubicBezTo>
                  <a:pt x="9766224" y="-42907"/>
                  <a:pt x="9943698" y="52194"/>
                  <a:pt x="10258170" y="0"/>
                </a:cubicBezTo>
                <a:cubicBezTo>
                  <a:pt x="10304253" y="221789"/>
                  <a:pt x="10231071" y="304796"/>
                  <a:pt x="10258170" y="461665"/>
                </a:cubicBezTo>
                <a:cubicBezTo>
                  <a:pt x="10045306" y="470886"/>
                  <a:pt x="9994727" y="428105"/>
                  <a:pt x="9790853" y="461665"/>
                </a:cubicBezTo>
                <a:cubicBezTo>
                  <a:pt x="9586979" y="495225"/>
                  <a:pt x="9425969" y="441062"/>
                  <a:pt x="9323537" y="461665"/>
                </a:cubicBezTo>
                <a:cubicBezTo>
                  <a:pt x="9221105" y="482268"/>
                  <a:pt x="8980263" y="403097"/>
                  <a:pt x="8651057" y="461665"/>
                </a:cubicBezTo>
                <a:cubicBezTo>
                  <a:pt x="8321851" y="520233"/>
                  <a:pt x="8206777" y="424413"/>
                  <a:pt x="8081158" y="461665"/>
                </a:cubicBezTo>
                <a:cubicBezTo>
                  <a:pt x="7955539" y="498917"/>
                  <a:pt x="7676330" y="395594"/>
                  <a:pt x="7511260" y="461665"/>
                </a:cubicBezTo>
                <a:cubicBezTo>
                  <a:pt x="7346190" y="527736"/>
                  <a:pt x="7351806" y="452681"/>
                  <a:pt x="7249107" y="461665"/>
                </a:cubicBezTo>
                <a:cubicBezTo>
                  <a:pt x="7146408" y="470649"/>
                  <a:pt x="7095728" y="451621"/>
                  <a:pt x="6986954" y="461665"/>
                </a:cubicBezTo>
                <a:cubicBezTo>
                  <a:pt x="6878180" y="471709"/>
                  <a:pt x="6518072" y="393144"/>
                  <a:pt x="6314474" y="461665"/>
                </a:cubicBezTo>
                <a:cubicBezTo>
                  <a:pt x="6110876" y="530186"/>
                  <a:pt x="5710026" y="379977"/>
                  <a:pt x="5539412" y="461665"/>
                </a:cubicBezTo>
                <a:cubicBezTo>
                  <a:pt x="5368798" y="543353"/>
                  <a:pt x="5345981" y="458588"/>
                  <a:pt x="5277259" y="461665"/>
                </a:cubicBezTo>
                <a:cubicBezTo>
                  <a:pt x="5208537" y="464742"/>
                  <a:pt x="5025777" y="441512"/>
                  <a:pt x="4809942" y="461665"/>
                </a:cubicBezTo>
                <a:cubicBezTo>
                  <a:pt x="4594107" y="481818"/>
                  <a:pt x="4557202" y="446485"/>
                  <a:pt x="4445207" y="461665"/>
                </a:cubicBezTo>
                <a:cubicBezTo>
                  <a:pt x="4333212" y="476845"/>
                  <a:pt x="4179700" y="428191"/>
                  <a:pt x="4080472" y="461665"/>
                </a:cubicBezTo>
                <a:cubicBezTo>
                  <a:pt x="3981244" y="495139"/>
                  <a:pt x="3688670" y="427331"/>
                  <a:pt x="3407992" y="461665"/>
                </a:cubicBezTo>
                <a:cubicBezTo>
                  <a:pt x="3127314" y="495999"/>
                  <a:pt x="3240067" y="434477"/>
                  <a:pt x="3145839" y="461665"/>
                </a:cubicBezTo>
                <a:cubicBezTo>
                  <a:pt x="3051611" y="488853"/>
                  <a:pt x="2832742" y="399029"/>
                  <a:pt x="2575940" y="461665"/>
                </a:cubicBezTo>
                <a:cubicBezTo>
                  <a:pt x="2319138" y="524301"/>
                  <a:pt x="2367786" y="437345"/>
                  <a:pt x="2313787" y="461665"/>
                </a:cubicBezTo>
                <a:cubicBezTo>
                  <a:pt x="2259788" y="485985"/>
                  <a:pt x="2166910" y="433966"/>
                  <a:pt x="2051634" y="461665"/>
                </a:cubicBezTo>
                <a:cubicBezTo>
                  <a:pt x="1936358" y="489364"/>
                  <a:pt x="1783832" y="457967"/>
                  <a:pt x="1584317" y="461665"/>
                </a:cubicBezTo>
                <a:cubicBezTo>
                  <a:pt x="1384802" y="465363"/>
                  <a:pt x="1152897" y="401697"/>
                  <a:pt x="809256" y="461665"/>
                </a:cubicBezTo>
                <a:cubicBezTo>
                  <a:pt x="465615" y="521633"/>
                  <a:pt x="372855" y="409136"/>
                  <a:pt x="0" y="461665"/>
                </a:cubicBezTo>
                <a:cubicBezTo>
                  <a:pt x="-18118" y="251204"/>
                  <a:pt x="53278" y="161785"/>
                  <a:pt x="0" y="0"/>
                </a:cubicBez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7530" y="1595052"/>
            <a:ext cx="6699198" cy="52629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34" y="9674"/>
            <a:ext cx="1391041" cy="139104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248525" y="2352162"/>
            <a:ext cx="3477441" cy="3243262"/>
            <a:chOff x="7248525" y="2338388"/>
            <a:chExt cx="3477441" cy="3243262"/>
          </a:xfrm>
        </p:grpSpPr>
        <p:sp>
          <p:nvSpPr>
            <p:cNvPr id="33" name="Freeform: Shape 32"/>
            <p:cNvSpPr/>
            <p:nvPr/>
          </p:nvSpPr>
          <p:spPr>
            <a:xfrm>
              <a:off x="9315450" y="2338388"/>
              <a:ext cx="657225" cy="1033462"/>
            </a:xfrm>
            <a:custGeom>
              <a:avLst/>
              <a:gdLst>
                <a:gd name="connsiteX0" fmla="*/ 95250 w 657225"/>
                <a:gd name="connsiteY0" fmla="*/ 0 h 1047750"/>
                <a:gd name="connsiteX1" fmla="*/ 142875 w 657225"/>
                <a:gd name="connsiteY1" fmla="*/ 19050 h 1047750"/>
                <a:gd name="connsiteX2" fmla="*/ 190500 w 657225"/>
                <a:gd name="connsiteY2" fmla="*/ 95250 h 1047750"/>
                <a:gd name="connsiteX3" fmla="*/ 219075 w 657225"/>
                <a:gd name="connsiteY3" fmla="*/ 104775 h 1047750"/>
                <a:gd name="connsiteX4" fmla="*/ 247650 w 657225"/>
                <a:gd name="connsiteY4" fmla="*/ 219075 h 1047750"/>
                <a:gd name="connsiteX5" fmla="*/ 257175 w 657225"/>
                <a:gd name="connsiteY5" fmla="*/ 257175 h 1047750"/>
                <a:gd name="connsiteX6" fmla="*/ 342900 w 657225"/>
                <a:gd name="connsiteY6" fmla="*/ 323850 h 1047750"/>
                <a:gd name="connsiteX7" fmla="*/ 400050 w 657225"/>
                <a:gd name="connsiteY7" fmla="*/ 342900 h 1047750"/>
                <a:gd name="connsiteX8" fmla="*/ 457200 w 657225"/>
                <a:gd name="connsiteY8" fmla="*/ 371475 h 1047750"/>
                <a:gd name="connsiteX9" fmla="*/ 485775 w 657225"/>
                <a:gd name="connsiteY9" fmla="*/ 390525 h 1047750"/>
                <a:gd name="connsiteX10" fmla="*/ 609600 w 657225"/>
                <a:gd name="connsiteY10" fmla="*/ 400050 h 1047750"/>
                <a:gd name="connsiteX11" fmla="*/ 619125 w 657225"/>
                <a:gd name="connsiteY11" fmla="*/ 428625 h 1047750"/>
                <a:gd name="connsiteX12" fmla="*/ 657225 w 657225"/>
                <a:gd name="connsiteY12" fmla="*/ 485775 h 1047750"/>
                <a:gd name="connsiteX13" fmla="*/ 647700 w 657225"/>
                <a:gd name="connsiteY13" fmla="*/ 514350 h 1047750"/>
                <a:gd name="connsiteX14" fmla="*/ 628650 w 657225"/>
                <a:gd name="connsiteY14" fmla="*/ 542925 h 1047750"/>
                <a:gd name="connsiteX15" fmla="*/ 600075 w 657225"/>
                <a:gd name="connsiteY15" fmla="*/ 561975 h 1047750"/>
                <a:gd name="connsiteX16" fmla="*/ 495300 w 657225"/>
                <a:gd name="connsiteY16" fmla="*/ 581025 h 1047750"/>
                <a:gd name="connsiteX17" fmla="*/ 409575 w 657225"/>
                <a:gd name="connsiteY17" fmla="*/ 619125 h 1047750"/>
                <a:gd name="connsiteX18" fmla="*/ 381000 w 657225"/>
                <a:gd name="connsiteY18" fmla="*/ 647700 h 1047750"/>
                <a:gd name="connsiteX19" fmla="*/ 238125 w 657225"/>
                <a:gd name="connsiteY19" fmla="*/ 657225 h 1047750"/>
                <a:gd name="connsiteX20" fmla="*/ 180975 w 657225"/>
                <a:gd name="connsiteY20" fmla="*/ 714375 h 1047750"/>
                <a:gd name="connsiteX21" fmla="*/ 123825 w 657225"/>
                <a:gd name="connsiteY21" fmla="*/ 742950 h 1047750"/>
                <a:gd name="connsiteX22" fmla="*/ 66675 w 657225"/>
                <a:gd name="connsiteY22" fmla="*/ 790575 h 1047750"/>
                <a:gd name="connsiteX23" fmla="*/ 19050 w 657225"/>
                <a:gd name="connsiteY23" fmla="*/ 876300 h 1047750"/>
                <a:gd name="connsiteX24" fmla="*/ 0 w 657225"/>
                <a:gd name="connsiteY24" fmla="*/ 904875 h 1047750"/>
                <a:gd name="connsiteX25" fmla="*/ 9525 w 657225"/>
                <a:gd name="connsiteY25" fmla="*/ 990600 h 1047750"/>
                <a:gd name="connsiteX26" fmla="*/ 47625 w 657225"/>
                <a:gd name="connsiteY26" fmla="*/ 1047750 h 1047750"/>
                <a:gd name="connsiteX0-1" fmla="*/ 95250 w 662774"/>
                <a:gd name="connsiteY0-2" fmla="*/ 0 h 1047750"/>
                <a:gd name="connsiteX1-3" fmla="*/ 142875 w 662774"/>
                <a:gd name="connsiteY1-4" fmla="*/ 19050 h 1047750"/>
                <a:gd name="connsiteX2-5" fmla="*/ 190500 w 662774"/>
                <a:gd name="connsiteY2-6" fmla="*/ 95250 h 1047750"/>
                <a:gd name="connsiteX3-7" fmla="*/ 219075 w 662774"/>
                <a:gd name="connsiteY3-8" fmla="*/ 104775 h 1047750"/>
                <a:gd name="connsiteX4-9" fmla="*/ 247650 w 662774"/>
                <a:gd name="connsiteY4-10" fmla="*/ 219075 h 1047750"/>
                <a:gd name="connsiteX5-11" fmla="*/ 257175 w 662774"/>
                <a:gd name="connsiteY5-12" fmla="*/ 257175 h 1047750"/>
                <a:gd name="connsiteX6-13" fmla="*/ 342900 w 662774"/>
                <a:gd name="connsiteY6-14" fmla="*/ 323850 h 1047750"/>
                <a:gd name="connsiteX7-15" fmla="*/ 400050 w 662774"/>
                <a:gd name="connsiteY7-16" fmla="*/ 342900 h 1047750"/>
                <a:gd name="connsiteX8-17" fmla="*/ 457200 w 662774"/>
                <a:gd name="connsiteY8-18" fmla="*/ 371475 h 1047750"/>
                <a:gd name="connsiteX9-19" fmla="*/ 485775 w 662774"/>
                <a:gd name="connsiteY9-20" fmla="*/ 390525 h 1047750"/>
                <a:gd name="connsiteX10-21" fmla="*/ 609600 w 662774"/>
                <a:gd name="connsiteY10-22" fmla="*/ 400050 h 1047750"/>
                <a:gd name="connsiteX11-23" fmla="*/ 642938 w 662774"/>
                <a:gd name="connsiteY11-24" fmla="*/ 404813 h 1047750"/>
                <a:gd name="connsiteX12-25" fmla="*/ 657225 w 662774"/>
                <a:gd name="connsiteY12-26" fmla="*/ 485775 h 1047750"/>
                <a:gd name="connsiteX13-27" fmla="*/ 647700 w 662774"/>
                <a:gd name="connsiteY13-28" fmla="*/ 514350 h 1047750"/>
                <a:gd name="connsiteX14-29" fmla="*/ 628650 w 662774"/>
                <a:gd name="connsiteY14-30" fmla="*/ 542925 h 1047750"/>
                <a:gd name="connsiteX15-31" fmla="*/ 600075 w 662774"/>
                <a:gd name="connsiteY15-32" fmla="*/ 561975 h 1047750"/>
                <a:gd name="connsiteX16-33" fmla="*/ 495300 w 662774"/>
                <a:gd name="connsiteY16-34" fmla="*/ 581025 h 1047750"/>
                <a:gd name="connsiteX17-35" fmla="*/ 409575 w 662774"/>
                <a:gd name="connsiteY17-36" fmla="*/ 619125 h 1047750"/>
                <a:gd name="connsiteX18-37" fmla="*/ 381000 w 662774"/>
                <a:gd name="connsiteY18-38" fmla="*/ 647700 h 1047750"/>
                <a:gd name="connsiteX19-39" fmla="*/ 238125 w 662774"/>
                <a:gd name="connsiteY19-40" fmla="*/ 657225 h 1047750"/>
                <a:gd name="connsiteX20-41" fmla="*/ 180975 w 662774"/>
                <a:gd name="connsiteY20-42" fmla="*/ 714375 h 1047750"/>
                <a:gd name="connsiteX21-43" fmla="*/ 123825 w 662774"/>
                <a:gd name="connsiteY21-44" fmla="*/ 742950 h 1047750"/>
                <a:gd name="connsiteX22-45" fmla="*/ 66675 w 662774"/>
                <a:gd name="connsiteY22-46" fmla="*/ 790575 h 1047750"/>
                <a:gd name="connsiteX23-47" fmla="*/ 19050 w 662774"/>
                <a:gd name="connsiteY23-48" fmla="*/ 876300 h 1047750"/>
                <a:gd name="connsiteX24-49" fmla="*/ 0 w 662774"/>
                <a:gd name="connsiteY24-50" fmla="*/ 904875 h 1047750"/>
                <a:gd name="connsiteX25-51" fmla="*/ 9525 w 662774"/>
                <a:gd name="connsiteY25-52" fmla="*/ 990600 h 1047750"/>
                <a:gd name="connsiteX26-53" fmla="*/ 47625 w 662774"/>
                <a:gd name="connsiteY26-54" fmla="*/ 1047750 h 1047750"/>
                <a:gd name="connsiteX0-55" fmla="*/ 95250 w 657225"/>
                <a:gd name="connsiteY0-56" fmla="*/ 0 h 1047750"/>
                <a:gd name="connsiteX1-57" fmla="*/ 142875 w 657225"/>
                <a:gd name="connsiteY1-58" fmla="*/ 19050 h 1047750"/>
                <a:gd name="connsiteX2-59" fmla="*/ 190500 w 657225"/>
                <a:gd name="connsiteY2-60" fmla="*/ 95250 h 1047750"/>
                <a:gd name="connsiteX3-61" fmla="*/ 219075 w 657225"/>
                <a:gd name="connsiteY3-62" fmla="*/ 104775 h 1047750"/>
                <a:gd name="connsiteX4-63" fmla="*/ 247650 w 657225"/>
                <a:gd name="connsiteY4-64" fmla="*/ 219075 h 1047750"/>
                <a:gd name="connsiteX5-65" fmla="*/ 257175 w 657225"/>
                <a:gd name="connsiteY5-66" fmla="*/ 257175 h 1047750"/>
                <a:gd name="connsiteX6-67" fmla="*/ 342900 w 657225"/>
                <a:gd name="connsiteY6-68" fmla="*/ 323850 h 1047750"/>
                <a:gd name="connsiteX7-69" fmla="*/ 400050 w 657225"/>
                <a:gd name="connsiteY7-70" fmla="*/ 342900 h 1047750"/>
                <a:gd name="connsiteX8-71" fmla="*/ 457200 w 657225"/>
                <a:gd name="connsiteY8-72" fmla="*/ 371475 h 1047750"/>
                <a:gd name="connsiteX9-73" fmla="*/ 485775 w 657225"/>
                <a:gd name="connsiteY9-74" fmla="*/ 390525 h 1047750"/>
                <a:gd name="connsiteX10-75" fmla="*/ 595312 w 657225"/>
                <a:gd name="connsiteY10-76" fmla="*/ 395287 h 1047750"/>
                <a:gd name="connsiteX11-77" fmla="*/ 642938 w 657225"/>
                <a:gd name="connsiteY11-78" fmla="*/ 404813 h 1047750"/>
                <a:gd name="connsiteX12-79" fmla="*/ 657225 w 657225"/>
                <a:gd name="connsiteY12-80" fmla="*/ 485775 h 1047750"/>
                <a:gd name="connsiteX13-81" fmla="*/ 647700 w 657225"/>
                <a:gd name="connsiteY13-82" fmla="*/ 514350 h 1047750"/>
                <a:gd name="connsiteX14-83" fmla="*/ 628650 w 657225"/>
                <a:gd name="connsiteY14-84" fmla="*/ 542925 h 1047750"/>
                <a:gd name="connsiteX15-85" fmla="*/ 600075 w 657225"/>
                <a:gd name="connsiteY15-86" fmla="*/ 561975 h 1047750"/>
                <a:gd name="connsiteX16-87" fmla="*/ 495300 w 657225"/>
                <a:gd name="connsiteY16-88" fmla="*/ 581025 h 1047750"/>
                <a:gd name="connsiteX17-89" fmla="*/ 409575 w 657225"/>
                <a:gd name="connsiteY17-90" fmla="*/ 619125 h 1047750"/>
                <a:gd name="connsiteX18-91" fmla="*/ 381000 w 657225"/>
                <a:gd name="connsiteY18-92" fmla="*/ 647700 h 1047750"/>
                <a:gd name="connsiteX19-93" fmla="*/ 238125 w 657225"/>
                <a:gd name="connsiteY19-94" fmla="*/ 657225 h 1047750"/>
                <a:gd name="connsiteX20-95" fmla="*/ 180975 w 657225"/>
                <a:gd name="connsiteY20-96" fmla="*/ 714375 h 1047750"/>
                <a:gd name="connsiteX21-97" fmla="*/ 123825 w 657225"/>
                <a:gd name="connsiteY21-98" fmla="*/ 742950 h 1047750"/>
                <a:gd name="connsiteX22-99" fmla="*/ 66675 w 657225"/>
                <a:gd name="connsiteY22-100" fmla="*/ 790575 h 1047750"/>
                <a:gd name="connsiteX23-101" fmla="*/ 19050 w 657225"/>
                <a:gd name="connsiteY23-102" fmla="*/ 876300 h 1047750"/>
                <a:gd name="connsiteX24-103" fmla="*/ 0 w 657225"/>
                <a:gd name="connsiteY24-104" fmla="*/ 904875 h 1047750"/>
                <a:gd name="connsiteX25-105" fmla="*/ 9525 w 657225"/>
                <a:gd name="connsiteY25-106" fmla="*/ 990600 h 1047750"/>
                <a:gd name="connsiteX26-107" fmla="*/ 47625 w 657225"/>
                <a:gd name="connsiteY26-108" fmla="*/ 1047750 h 1047750"/>
                <a:gd name="connsiteX0-109" fmla="*/ 95250 w 657225"/>
                <a:gd name="connsiteY0-110" fmla="*/ 0 h 1047750"/>
                <a:gd name="connsiteX1-111" fmla="*/ 142875 w 657225"/>
                <a:gd name="connsiteY1-112" fmla="*/ 19050 h 1047750"/>
                <a:gd name="connsiteX2-113" fmla="*/ 190500 w 657225"/>
                <a:gd name="connsiteY2-114" fmla="*/ 95250 h 1047750"/>
                <a:gd name="connsiteX3-115" fmla="*/ 219075 w 657225"/>
                <a:gd name="connsiteY3-116" fmla="*/ 104775 h 1047750"/>
                <a:gd name="connsiteX4-117" fmla="*/ 247650 w 657225"/>
                <a:gd name="connsiteY4-118" fmla="*/ 219075 h 1047750"/>
                <a:gd name="connsiteX5-119" fmla="*/ 257175 w 657225"/>
                <a:gd name="connsiteY5-120" fmla="*/ 257175 h 1047750"/>
                <a:gd name="connsiteX6-121" fmla="*/ 342900 w 657225"/>
                <a:gd name="connsiteY6-122" fmla="*/ 323850 h 1047750"/>
                <a:gd name="connsiteX7-123" fmla="*/ 400050 w 657225"/>
                <a:gd name="connsiteY7-124" fmla="*/ 342900 h 1047750"/>
                <a:gd name="connsiteX8-125" fmla="*/ 457200 w 657225"/>
                <a:gd name="connsiteY8-126" fmla="*/ 371475 h 1047750"/>
                <a:gd name="connsiteX9-127" fmla="*/ 485775 w 657225"/>
                <a:gd name="connsiteY9-128" fmla="*/ 390525 h 1047750"/>
                <a:gd name="connsiteX10-129" fmla="*/ 595312 w 657225"/>
                <a:gd name="connsiteY10-130" fmla="*/ 395287 h 1047750"/>
                <a:gd name="connsiteX11-131" fmla="*/ 642938 w 657225"/>
                <a:gd name="connsiteY11-132" fmla="*/ 404813 h 1047750"/>
                <a:gd name="connsiteX12-133" fmla="*/ 657225 w 657225"/>
                <a:gd name="connsiteY12-134" fmla="*/ 485775 h 1047750"/>
                <a:gd name="connsiteX13-135" fmla="*/ 647700 w 657225"/>
                <a:gd name="connsiteY13-136" fmla="*/ 514350 h 1047750"/>
                <a:gd name="connsiteX14-137" fmla="*/ 628650 w 657225"/>
                <a:gd name="connsiteY14-138" fmla="*/ 542925 h 1047750"/>
                <a:gd name="connsiteX15-139" fmla="*/ 561975 w 657225"/>
                <a:gd name="connsiteY15-140" fmla="*/ 533400 h 1047750"/>
                <a:gd name="connsiteX16-141" fmla="*/ 495300 w 657225"/>
                <a:gd name="connsiteY16-142" fmla="*/ 581025 h 1047750"/>
                <a:gd name="connsiteX17-143" fmla="*/ 409575 w 657225"/>
                <a:gd name="connsiteY17-144" fmla="*/ 619125 h 1047750"/>
                <a:gd name="connsiteX18-145" fmla="*/ 381000 w 657225"/>
                <a:gd name="connsiteY18-146" fmla="*/ 647700 h 1047750"/>
                <a:gd name="connsiteX19-147" fmla="*/ 238125 w 657225"/>
                <a:gd name="connsiteY19-148" fmla="*/ 657225 h 1047750"/>
                <a:gd name="connsiteX20-149" fmla="*/ 180975 w 657225"/>
                <a:gd name="connsiteY20-150" fmla="*/ 714375 h 1047750"/>
                <a:gd name="connsiteX21-151" fmla="*/ 123825 w 657225"/>
                <a:gd name="connsiteY21-152" fmla="*/ 742950 h 1047750"/>
                <a:gd name="connsiteX22-153" fmla="*/ 66675 w 657225"/>
                <a:gd name="connsiteY22-154" fmla="*/ 790575 h 1047750"/>
                <a:gd name="connsiteX23-155" fmla="*/ 19050 w 657225"/>
                <a:gd name="connsiteY23-156" fmla="*/ 876300 h 1047750"/>
                <a:gd name="connsiteX24-157" fmla="*/ 0 w 657225"/>
                <a:gd name="connsiteY24-158" fmla="*/ 904875 h 1047750"/>
                <a:gd name="connsiteX25-159" fmla="*/ 9525 w 657225"/>
                <a:gd name="connsiteY25-160" fmla="*/ 990600 h 1047750"/>
                <a:gd name="connsiteX26-161" fmla="*/ 47625 w 657225"/>
                <a:gd name="connsiteY26-162" fmla="*/ 1047750 h 1047750"/>
                <a:gd name="connsiteX0-163" fmla="*/ 95250 w 657225"/>
                <a:gd name="connsiteY0-164" fmla="*/ 0 h 1047750"/>
                <a:gd name="connsiteX1-165" fmla="*/ 142875 w 657225"/>
                <a:gd name="connsiteY1-166" fmla="*/ 19050 h 1047750"/>
                <a:gd name="connsiteX2-167" fmla="*/ 190500 w 657225"/>
                <a:gd name="connsiteY2-168" fmla="*/ 95250 h 1047750"/>
                <a:gd name="connsiteX3-169" fmla="*/ 219075 w 657225"/>
                <a:gd name="connsiteY3-170" fmla="*/ 104775 h 1047750"/>
                <a:gd name="connsiteX4-171" fmla="*/ 247650 w 657225"/>
                <a:gd name="connsiteY4-172" fmla="*/ 219075 h 1047750"/>
                <a:gd name="connsiteX5-173" fmla="*/ 257175 w 657225"/>
                <a:gd name="connsiteY5-174" fmla="*/ 257175 h 1047750"/>
                <a:gd name="connsiteX6-175" fmla="*/ 342900 w 657225"/>
                <a:gd name="connsiteY6-176" fmla="*/ 323850 h 1047750"/>
                <a:gd name="connsiteX7-177" fmla="*/ 400050 w 657225"/>
                <a:gd name="connsiteY7-178" fmla="*/ 342900 h 1047750"/>
                <a:gd name="connsiteX8-179" fmla="*/ 457200 w 657225"/>
                <a:gd name="connsiteY8-180" fmla="*/ 371475 h 1047750"/>
                <a:gd name="connsiteX9-181" fmla="*/ 485775 w 657225"/>
                <a:gd name="connsiteY9-182" fmla="*/ 390525 h 1047750"/>
                <a:gd name="connsiteX10-183" fmla="*/ 595312 w 657225"/>
                <a:gd name="connsiteY10-184" fmla="*/ 395287 h 1047750"/>
                <a:gd name="connsiteX11-185" fmla="*/ 642938 w 657225"/>
                <a:gd name="connsiteY11-186" fmla="*/ 404813 h 1047750"/>
                <a:gd name="connsiteX12-187" fmla="*/ 657225 w 657225"/>
                <a:gd name="connsiteY12-188" fmla="*/ 485775 h 1047750"/>
                <a:gd name="connsiteX13-189" fmla="*/ 647700 w 657225"/>
                <a:gd name="connsiteY13-190" fmla="*/ 514350 h 1047750"/>
                <a:gd name="connsiteX14-191" fmla="*/ 619125 w 657225"/>
                <a:gd name="connsiteY14-192" fmla="*/ 504825 h 1047750"/>
                <a:gd name="connsiteX15-193" fmla="*/ 561975 w 657225"/>
                <a:gd name="connsiteY15-194" fmla="*/ 533400 h 1047750"/>
                <a:gd name="connsiteX16-195" fmla="*/ 495300 w 657225"/>
                <a:gd name="connsiteY16-196" fmla="*/ 581025 h 1047750"/>
                <a:gd name="connsiteX17-197" fmla="*/ 409575 w 657225"/>
                <a:gd name="connsiteY17-198" fmla="*/ 619125 h 1047750"/>
                <a:gd name="connsiteX18-199" fmla="*/ 381000 w 657225"/>
                <a:gd name="connsiteY18-200" fmla="*/ 647700 h 1047750"/>
                <a:gd name="connsiteX19-201" fmla="*/ 238125 w 657225"/>
                <a:gd name="connsiteY19-202" fmla="*/ 657225 h 1047750"/>
                <a:gd name="connsiteX20-203" fmla="*/ 180975 w 657225"/>
                <a:gd name="connsiteY20-204" fmla="*/ 714375 h 1047750"/>
                <a:gd name="connsiteX21-205" fmla="*/ 123825 w 657225"/>
                <a:gd name="connsiteY21-206" fmla="*/ 742950 h 1047750"/>
                <a:gd name="connsiteX22-207" fmla="*/ 66675 w 657225"/>
                <a:gd name="connsiteY22-208" fmla="*/ 790575 h 1047750"/>
                <a:gd name="connsiteX23-209" fmla="*/ 19050 w 657225"/>
                <a:gd name="connsiteY23-210" fmla="*/ 876300 h 1047750"/>
                <a:gd name="connsiteX24-211" fmla="*/ 0 w 657225"/>
                <a:gd name="connsiteY24-212" fmla="*/ 904875 h 1047750"/>
                <a:gd name="connsiteX25-213" fmla="*/ 9525 w 657225"/>
                <a:gd name="connsiteY25-214" fmla="*/ 990600 h 1047750"/>
                <a:gd name="connsiteX26-215" fmla="*/ 47625 w 657225"/>
                <a:gd name="connsiteY26-216" fmla="*/ 1047750 h 1047750"/>
                <a:gd name="connsiteX0-217" fmla="*/ 95250 w 657225"/>
                <a:gd name="connsiteY0-218" fmla="*/ 0 h 1047750"/>
                <a:gd name="connsiteX1-219" fmla="*/ 142875 w 657225"/>
                <a:gd name="connsiteY1-220" fmla="*/ 19050 h 1047750"/>
                <a:gd name="connsiteX2-221" fmla="*/ 190500 w 657225"/>
                <a:gd name="connsiteY2-222" fmla="*/ 95250 h 1047750"/>
                <a:gd name="connsiteX3-223" fmla="*/ 219075 w 657225"/>
                <a:gd name="connsiteY3-224" fmla="*/ 104775 h 1047750"/>
                <a:gd name="connsiteX4-225" fmla="*/ 247650 w 657225"/>
                <a:gd name="connsiteY4-226" fmla="*/ 219075 h 1047750"/>
                <a:gd name="connsiteX5-227" fmla="*/ 257175 w 657225"/>
                <a:gd name="connsiteY5-228" fmla="*/ 257175 h 1047750"/>
                <a:gd name="connsiteX6-229" fmla="*/ 342900 w 657225"/>
                <a:gd name="connsiteY6-230" fmla="*/ 323850 h 1047750"/>
                <a:gd name="connsiteX7-231" fmla="*/ 400050 w 657225"/>
                <a:gd name="connsiteY7-232" fmla="*/ 342900 h 1047750"/>
                <a:gd name="connsiteX8-233" fmla="*/ 457200 w 657225"/>
                <a:gd name="connsiteY8-234" fmla="*/ 371475 h 1047750"/>
                <a:gd name="connsiteX9-235" fmla="*/ 485775 w 657225"/>
                <a:gd name="connsiteY9-236" fmla="*/ 390525 h 1047750"/>
                <a:gd name="connsiteX10-237" fmla="*/ 595312 w 657225"/>
                <a:gd name="connsiteY10-238" fmla="*/ 395287 h 1047750"/>
                <a:gd name="connsiteX11-239" fmla="*/ 642938 w 657225"/>
                <a:gd name="connsiteY11-240" fmla="*/ 404813 h 1047750"/>
                <a:gd name="connsiteX12-241" fmla="*/ 657225 w 657225"/>
                <a:gd name="connsiteY12-242" fmla="*/ 452438 h 1047750"/>
                <a:gd name="connsiteX13-243" fmla="*/ 647700 w 657225"/>
                <a:gd name="connsiteY13-244" fmla="*/ 514350 h 1047750"/>
                <a:gd name="connsiteX14-245" fmla="*/ 619125 w 657225"/>
                <a:gd name="connsiteY14-246" fmla="*/ 504825 h 1047750"/>
                <a:gd name="connsiteX15-247" fmla="*/ 561975 w 657225"/>
                <a:gd name="connsiteY15-248" fmla="*/ 533400 h 1047750"/>
                <a:gd name="connsiteX16-249" fmla="*/ 495300 w 657225"/>
                <a:gd name="connsiteY16-250" fmla="*/ 581025 h 1047750"/>
                <a:gd name="connsiteX17-251" fmla="*/ 409575 w 657225"/>
                <a:gd name="connsiteY17-252" fmla="*/ 619125 h 1047750"/>
                <a:gd name="connsiteX18-253" fmla="*/ 381000 w 657225"/>
                <a:gd name="connsiteY18-254" fmla="*/ 647700 h 1047750"/>
                <a:gd name="connsiteX19-255" fmla="*/ 238125 w 657225"/>
                <a:gd name="connsiteY19-256" fmla="*/ 657225 h 1047750"/>
                <a:gd name="connsiteX20-257" fmla="*/ 180975 w 657225"/>
                <a:gd name="connsiteY20-258" fmla="*/ 714375 h 1047750"/>
                <a:gd name="connsiteX21-259" fmla="*/ 123825 w 657225"/>
                <a:gd name="connsiteY21-260" fmla="*/ 742950 h 1047750"/>
                <a:gd name="connsiteX22-261" fmla="*/ 66675 w 657225"/>
                <a:gd name="connsiteY22-262" fmla="*/ 790575 h 1047750"/>
                <a:gd name="connsiteX23-263" fmla="*/ 19050 w 657225"/>
                <a:gd name="connsiteY23-264" fmla="*/ 876300 h 1047750"/>
                <a:gd name="connsiteX24-265" fmla="*/ 0 w 657225"/>
                <a:gd name="connsiteY24-266" fmla="*/ 904875 h 1047750"/>
                <a:gd name="connsiteX25-267" fmla="*/ 9525 w 657225"/>
                <a:gd name="connsiteY25-268" fmla="*/ 990600 h 1047750"/>
                <a:gd name="connsiteX26-269" fmla="*/ 47625 w 657225"/>
                <a:gd name="connsiteY26-270" fmla="*/ 1047750 h 1047750"/>
                <a:gd name="connsiteX0-271" fmla="*/ 95250 w 657225"/>
                <a:gd name="connsiteY0-272" fmla="*/ 0 h 1047750"/>
                <a:gd name="connsiteX1-273" fmla="*/ 142875 w 657225"/>
                <a:gd name="connsiteY1-274" fmla="*/ 19050 h 1047750"/>
                <a:gd name="connsiteX2-275" fmla="*/ 190500 w 657225"/>
                <a:gd name="connsiteY2-276" fmla="*/ 95250 h 1047750"/>
                <a:gd name="connsiteX3-277" fmla="*/ 219075 w 657225"/>
                <a:gd name="connsiteY3-278" fmla="*/ 104775 h 1047750"/>
                <a:gd name="connsiteX4-279" fmla="*/ 247650 w 657225"/>
                <a:gd name="connsiteY4-280" fmla="*/ 219075 h 1047750"/>
                <a:gd name="connsiteX5-281" fmla="*/ 257175 w 657225"/>
                <a:gd name="connsiteY5-282" fmla="*/ 257175 h 1047750"/>
                <a:gd name="connsiteX6-283" fmla="*/ 342900 w 657225"/>
                <a:gd name="connsiteY6-284" fmla="*/ 323850 h 1047750"/>
                <a:gd name="connsiteX7-285" fmla="*/ 400050 w 657225"/>
                <a:gd name="connsiteY7-286" fmla="*/ 342900 h 1047750"/>
                <a:gd name="connsiteX8-287" fmla="*/ 457200 w 657225"/>
                <a:gd name="connsiteY8-288" fmla="*/ 371475 h 1047750"/>
                <a:gd name="connsiteX9-289" fmla="*/ 485775 w 657225"/>
                <a:gd name="connsiteY9-290" fmla="*/ 390525 h 1047750"/>
                <a:gd name="connsiteX10-291" fmla="*/ 595312 w 657225"/>
                <a:gd name="connsiteY10-292" fmla="*/ 395287 h 1047750"/>
                <a:gd name="connsiteX11-293" fmla="*/ 642938 w 657225"/>
                <a:gd name="connsiteY11-294" fmla="*/ 404813 h 1047750"/>
                <a:gd name="connsiteX12-295" fmla="*/ 657225 w 657225"/>
                <a:gd name="connsiteY12-296" fmla="*/ 452438 h 1047750"/>
                <a:gd name="connsiteX13-297" fmla="*/ 647700 w 657225"/>
                <a:gd name="connsiteY13-298" fmla="*/ 514350 h 1047750"/>
                <a:gd name="connsiteX14-299" fmla="*/ 619125 w 657225"/>
                <a:gd name="connsiteY14-300" fmla="*/ 504825 h 1047750"/>
                <a:gd name="connsiteX15-301" fmla="*/ 561975 w 657225"/>
                <a:gd name="connsiteY15-302" fmla="*/ 533400 h 1047750"/>
                <a:gd name="connsiteX16-303" fmla="*/ 495300 w 657225"/>
                <a:gd name="connsiteY16-304" fmla="*/ 581025 h 1047750"/>
                <a:gd name="connsiteX17-305" fmla="*/ 409575 w 657225"/>
                <a:gd name="connsiteY17-306" fmla="*/ 619125 h 1047750"/>
                <a:gd name="connsiteX18-307" fmla="*/ 319088 w 657225"/>
                <a:gd name="connsiteY18-308" fmla="*/ 619125 h 1047750"/>
                <a:gd name="connsiteX19-309" fmla="*/ 238125 w 657225"/>
                <a:gd name="connsiteY19-310" fmla="*/ 657225 h 1047750"/>
                <a:gd name="connsiteX20-311" fmla="*/ 180975 w 657225"/>
                <a:gd name="connsiteY20-312" fmla="*/ 714375 h 1047750"/>
                <a:gd name="connsiteX21-313" fmla="*/ 123825 w 657225"/>
                <a:gd name="connsiteY21-314" fmla="*/ 742950 h 1047750"/>
                <a:gd name="connsiteX22-315" fmla="*/ 66675 w 657225"/>
                <a:gd name="connsiteY22-316" fmla="*/ 790575 h 1047750"/>
                <a:gd name="connsiteX23-317" fmla="*/ 19050 w 657225"/>
                <a:gd name="connsiteY23-318" fmla="*/ 876300 h 1047750"/>
                <a:gd name="connsiteX24-319" fmla="*/ 0 w 657225"/>
                <a:gd name="connsiteY24-320" fmla="*/ 904875 h 1047750"/>
                <a:gd name="connsiteX25-321" fmla="*/ 9525 w 657225"/>
                <a:gd name="connsiteY25-322" fmla="*/ 990600 h 1047750"/>
                <a:gd name="connsiteX26-323" fmla="*/ 47625 w 657225"/>
                <a:gd name="connsiteY26-324" fmla="*/ 1047750 h 1047750"/>
                <a:gd name="connsiteX0-325" fmla="*/ 95250 w 657225"/>
                <a:gd name="connsiteY0-326" fmla="*/ 0 h 1047750"/>
                <a:gd name="connsiteX1-327" fmla="*/ 142875 w 657225"/>
                <a:gd name="connsiteY1-328" fmla="*/ 19050 h 1047750"/>
                <a:gd name="connsiteX2-329" fmla="*/ 190500 w 657225"/>
                <a:gd name="connsiteY2-330" fmla="*/ 95250 h 1047750"/>
                <a:gd name="connsiteX3-331" fmla="*/ 219075 w 657225"/>
                <a:gd name="connsiteY3-332" fmla="*/ 104775 h 1047750"/>
                <a:gd name="connsiteX4-333" fmla="*/ 247650 w 657225"/>
                <a:gd name="connsiteY4-334" fmla="*/ 219075 h 1047750"/>
                <a:gd name="connsiteX5-335" fmla="*/ 257175 w 657225"/>
                <a:gd name="connsiteY5-336" fmla="*/ 257175 h 1047750"/>
                <a:gd name="connsiteX6-337" fmla="*/ 342900 w 657225"/>
                <a:gd name="connsiteY6-338" fmla="*/ 323850 h 1047750"/>
                <a:gd name="connsiteX7-339" fmla="*/ 400050 w 657225"/>
                <a:gd name="connsiteY7-340" fmla="*/ 342900 h 1047750"/>
                <a:gd name="connsiteX8-341" fmla="*/ 457200 w 657225"/>
                <a:gd name="connsiteY8-342" fmla="*/ 371475 h 1047750"/>
                <a:gd name="connsiteX9-343" fmla="*/ 485775 w 657225"/>
                <a:gd name="connsiteY9-344" fmla="*/ 390525 h 1047750"/>
                <a:gd name="connsiteX10-345" fmla="*/ 595312 w 657225"/>
                <a:gd name="connsiteY10-346" fmla="*/ 395287 h 1047750"/>
                <a:gd name="connsiteX11-347" fmla="*/ 642938 w 657225"/>
                <a:gd name="connsiteY11-348" fmla="*/ 404813 h 1047750"/>
                <a:gd name="connsiteX12-349" fmla="*/ 657225 w 657225"/>
                <a:gd name="connsiteY12-350" fmla="*/ 452438 h 1047750"/>
                <a:gd name="connsiteX13-351" fmla="*/ 647700 w 657225"/>
                <a:gd name="connsiteY13-352" fmla="*/ 514350 h 1047750"/>
                <a:gd name="connsiteX14-353" fmla="*/ 619125 w 657225"/>
                <a:gd name="connsiteY14-354" fmla="*/ 504825 h 1047750"/>
                <a:gd name="connsiteX15-355" fmla="*/ 561975 w 657225"/>
                <a:gd name="connsiteY15-356" fmla="*/ 533400 h 1047750"/>
                <a:gd name="connsiteX16-357" fmla="*/ 495300 w 657225"/>
                <a:gd name="connsiteY16-358" fmla="*/ 581025 h 1047750"/>
                <a:gd name="connsiteX17-359" fmla="*/ 409575 w 657225"/>
                <a:gd name="connsiteY17-360" fmla="*/ 619125 h 1047750"/>
                <a:gd name="connsiteX18-361" fmla="*/ 319088 w 657225"/>
                <a:gd name="connsiteY18-362" fmla="*/ 619125 h 1047750"/>
                <a:gd name="connsiteX19-363" fmla="*/ 238125 w 657225"/>
                <a:gd name="connsiteY19-364" fmla="*/ 657225 h 1047750"/>
                <a:gd name="connsiteX20-365" fmla="*/ 180975 w 657225"/>
                <a:gd name="connsiteY20-366" fmla="*/ 714375 h 1047750"/>
                <a:gd name="connsiteX21-367" fmla="*/ 123825 w 657225"/>
                <a:gd name="connsiteY21-368" fmla="*/ 742950 h 1047750"/>
                <a:gd name="connsiteX22-369" fmla="*/ 61913 w 657225"/>
                <a:gd name="connsiteY22-370" fmla="*/ 809625 h 1047750"/>
                <a:gd name="connsiteX23-371" fmla="*/ 19050 w 657225"/>
                <a:gd name="connsiteY23-372" fmla="*/ 876300 h 1047750"/>
                <a:gd name="connsiteX24-373" fmla="*/ 0 w 657225"/>
                <a:gd name="connsiteY24-374" fmla="*/ 904875 h 1047750"/>
                <a:gd name="connsiteX25-375" fmla="*/ 9525 w 657225"/>
                <a:gd name="connsiteY25-376" fmla="*/ 990600 h 1047750"/>
                <a:gd name="connsiteX26-377" fmla="*/ 47625 w 657225"/>
                <a:gd name="connsiteY26-378" fmla="*/ 1047750 h 1047750"/>
                <a:gd name="connsiteX0-379" fmla="*/ 95250 w 657225"/>
                <a:gd name="connsiteY0-380" fmla="*/ 0 h 1047750"/>
                <a:gd name="connsiteX1-381" fmla="*/ 142875 w 657225"/>
                <a:gd name="connsiteY1-382" fmla="*/ 19050 h 1047750"/>
                <a:gd name="connsiteX2-383" fmla="*/ 190500 w 657225"/>
                <a:gd name="connsiteY2-384" fmla="*/ 95250 h 1047750"/>
                <a:gd name="connsiteX3-385" fmla="*/ 219075 w 657225"/>
                <a:gd name="connsiteY3-386" fmla="*/ 104775 h 1047750"/>
                <a:gd name="connsiteX4-387" fmla="*/ 247650 w 657225"/>
                <a:gd name="connsiteY4-388" fmla="*/ 219075 h 1047750"/>
                <a:gd name="connsiteX5-389" fmla="*/ 290513 w 657225"/>
                <a:gd name="connsiteY5-390" fmla="*/ 252413 h 1047750"/>
                <a:gd name="connsiteX6-391" fmla="*/ 342900 w 657225"/>
                <a:gd name="connsiteY6-392" fmla="*/ 323850 h 1047750"/>
                <a:gd name="connsiteX7-393" fmla="*/ 400050 w 657225"/>
                <a:gd name="connsiteY7-394" fmla="*/ 342900 h 1047750"/>
                <a:gd name="connsiteX8-395" fmla="*/ 457200 w 657225"/>
                <a:gd name="connsiteY8-396" fmla="*/ 371475 h 1047750"/>
                <a:gd name="connsiteX9-397" fmla="*/ 485775 w 657225"/>
                <a:gd name="connsiteY9-398" fmla="*/ 390525 h 1047750"/>
                <a:gd name="connsiteX10-399" fmla="*/ 595312 w 657225"/>
                <a:gd name="connsiteY10-400" fmla="*/ 395287 h 1047750"/>
                <a:gd name="connsiteX11-401" fmla="*/ 642938 w 657225"/>
                <a:gd name="connsiteY11-402" fmla="*/ 404813 h 1047750"/>
                <a:gd name="connsiteX12-403" fmla="*/ 657225 w 657225"/>
                <a:gd name="connsiteY12-404" fmla="*/ 452438 h 1047750"/>
                <a:gd name="connsiteX13-405" fmla="*/ 647700 w 657225"/>
                <a:gd name="connsiteY13-406" fmla="*/ 514350 h 1047750"/>
                <a:gd name="connsiteX14-407" fmla="*/ 619125 w 657225"/>
                <a:gd name="connsiteY14-408" fmla="*/ 504825 h 1047750"/>
                <a:gd name="connsiteX15-409" fmla="*/ 561975 w 657225"/>
                <a:gd name="connsiteY15-410" fmla="*/ 533400 h 1047750"/>
                <a:gd name="connsiteX16-411" fmla="*/ 495300 w 657225"/>
                <a:gd name="connsiteY16-412" fmla="*/ 581025 h 1047750"/>
                <a:gd name="connsiteX17-413" fmla="*/ 409575 w 657225"/>
                <a:gd name="connsiteY17-414" fmla="*/ 619125 h 1047750"/>
                <a:gd name="connsiteX18-415" fmla="*/ 319088 w 657225"/>
                <a:gd name="connsiteY18-416" fmla="*/ 619125 h 1047750"/>
                <a:gd name="connsiteX19-417" fmla="*/ 238125 w 657225"/>
                <a:gd name="connsiteY19-418" fmla="*/ 657225 h 1047750"/>
                <a:gd name="connsiteX20-419" fmla="*/ 180975 w 657225"/>
                <a:gd name="connsiteY20-420" fmla="*/ 714375 h 1047750"/>
                <a:gd name="connsiteX21-421" fmla="*/ 123825 w 657225"/>
                <a:gd name="connsiteY21-422" fmla="*/ 742950 h 1047750"/>
                <a:gd name="connsiteX22-423" fmla="*/ 61913 w 657225"/>
                <a:gd name="connsiteY22-424" fmla="*/ 809625 h 1047750"/>
                <a:gd name="connsiteX23-425" fmla="*/ 19050 w 657225"/>
                <a:gd name="connsiteY23-426" fmla="*/ 876300 h 1047750"/>
                <a:gd name="connsiteX24-427" fmla="*/ 0 w 657225"/>
                <a:gd name="connsiteY24-428" fmla="*/ 904875 h 1047750"/>
                <a:gd name="connsiteX25-429" fmla="*/ 9525 w 657225"/>
                <a:gd name="connsiteY25-430" fmla="*/ 990600 h 1047750"/>
                <a:gd name="connsiteX26-431" fmla="*/ 47625 w 657225"/>
                <a:gd name="connsiteY26-432" fmla="*/ 1047750 h 1047750"/>
                <a:gd name="connsiteX0-433" fmla="*/ 95250 w 657225"/>
                <a:gd name="connsiteY0-434" fmla="*/ 0 h 1047750"/>
                <a:gd name="connsiteX1-435" fmla="*/ 142875 w 657225"/>
                <a:gd name="connsiteY1-436" fmla="*/ 19050 h 1047750"/>
                <a:gd name="connsiteX2-437" fmla="*/ 190500 w 657225"/>
                <a:gd name="connsiteY2-438" fmla="*/ 95250 h 1047750"/>
                <a:gd name="connsiteX3-439" fmla="*/ 219075 w 657225"/>
                <a:gd name="connsiteY3-440" fmla="*/ 104775 h 1047750"/>
                <a:gd name="connsiteX4-441" fmla="*/ 242888 w 657225"/>
                <a:gd name="connsiteY4-442" fmla="*/ 204787 h 1047750"/>
                <a:gd name="connsiteX5-443" fmla="*/ 290513 w 657225"/>
                <a:gd name="connsiteY5-444" fmla="*/ 252413 h 1047750"/>
                <a:gd name="connsiteX6-445" fmla="*/ 342900 w 657225"/>
                <a:gd name="connsiteY6-446" fmla="*/ 323850 h 1047750"/>
                <a:gd name="connsiteX7-447" fmla="*/ 400050 w 657225"/>
                <a:gd name="connsiteY7-448" fmla="*/ 342900 h 1047750"/>
                <a:gd name="connsiteX8-449" fmla="*/ 457200 w 657225"/>
                <a:gd name="connsiteY8-450" fmla="*/ 371475 h 1047750"/>
                <a:gd name="connsiteX9-451" fmla="*/ 485775 w 657225"/>
                <a:gd name="connsiteY9-452" fmla="*/ 390525 h 1047750"/>
                <a:gd name="connsiteX10-453" fmla="*/ 595312 w 657225"/>
                <a:gd name="connsiteY10-454" fmla="*/ 395287 h 1047750"/>
                <a:gd name="connsiteX11-455" fmla="*/ 642938 w 657225"/>
                <a:gd name="connsiteY11-456" fmla="*/ 404813 h 1047750"/>
                <a:gd name="connsiteX12-457" fmla="*/ 657225 w 657225"/>
                <a:gd name="connsiteY12-458" fmla="*/ 452438 h 1047750"/>
                <a:gd name="connsiteX13-459" fmla="*/ 647700 w 657225"/>
                <a:gd name="connsiteY13-460" fmla="*/ 514350 h 1047750"/>
                <a:gd name="connsiteX14-461" fmla="*/ 619125 w 657225"/>
                <a:gd name="connsiteY14-462" fmla="*/ 504825 h 1047750"/>
                <a:gd name="connsiteX15-463" fmla="*/ 561975 w 657225"/>
                <a:gd name="connsiteY15-464" fmla="*/ 533400 h 1047750"/>
                <a:gd name="connsiteX16-465" fmla="*/ 495300 w 657225"/>
                <a:gd name="connsiteY16-466" fmla="*/ 581025 h 1047750"/>
                <a:gd name="connsiteX17-467" fmla="*/ 409575 w 657225"/>
                <a:gd name="connsiteY17-468" fmla="*/ 619125 h 1047750"/>
                <a:gd name="connsiteX18-469" fmla="*/ 319088 w 657225"/>
                <a:gd name="connsiteY18-470" fmla="*/ 619125 h 1047750"/>
                <a:gd name="connsiteX19-471" fmla="*/ 238125 w 657225"/>
                <a:gd name="connsiteY19-472" fmla="*/ 657225 h 1047750"/>
                <a:gd name="connsiteX20-473" fmla="*/ 180975 w 657225"/>
                <a:gd name="connsiteY20-474" fmla="*/ 714375 h 1047750"/>
                <a:gd name="connsiteX21-475" fmla="*/ 123825 w 657225"/>
                <a:gd name="connsiteY21-476" fmla="*/ 742950 h 1047750"/>
                <a:gd name="connsiteX22-477" fmla="*/ 61913 w 657225"/>
                <a:gd name="connsiteY22-478" fmla="*/ 809625 h 1047750"/>
                <a:gd name="connsiteX23-479" fmla="*/ 19050 w 657225"/>
                <a:gd name="connsiteY23-480" fmla="*/ 876300 h 1047750"/>
                <a:gd name="connsiteX24-481" fmla="*/ 0 w 657225"/>
                <a:gd name="connsiteY24-482" fmla="*/ 904875 h 1047750"/>
                <a:gd name="connsiteX25-483" fmla="*/ 9525 w 657225"/>
                <a:gd name="connsiteY25-484" fmla="*/ 990600 h 1047750"/>
                <a:gd name="connsiteX26-485" fmla="*/ 47625 w 657225"/>
                <a:gd name="connsiteY26-486" fmla="*/ 1047750 h 1047750"/>
                <a:gd name="connsiteX0-487" fmla="*/ 95250 w 657225"/>
                <a:gd name="connsiteY0-488" fmla="*/ 0 h 1047750"/>
                <a:gd name="connsiteX1-489" fmla="*/ 142875 w 657225"/>
                <a:gd name="connsiteY1-490" fmla="*/ 19050 h 1047750"/>
                <a:gd name="connsiteX2-491" fmla="*/ 223838 w 657225"/>
                <a:gd name="connsiteY2-492" fmla="*/ 76200 h 1047750"/>
                <a:gd name="connsiteX3-493" fmla="*/ 219075 w 657225"/>
                <a:gd name="connsiteY3-494" fmla="*/ 104775 h 1047750"/>
                <a:gd name="connsiteX4-495" fmla="*/ 242888 w 657225"/>
                <a:gd name="connsiteY4-496" fmla="*/ 204787 h 1047750"/>
                <a:gd name="connsiteX5-497" fmla="*/ 290513 w 657225"/>
                <a:gd name="connsiteY5-498" fmla="*/ 252413 h 1047750"/>
                <a:gd name="connsiteX6-499" fmla="*/ 342900 w 657225"/>
                <a:gd name="connsiteY6-500" fmla="*/ 323850 h 1047750"/>
                <a:gd name="connsiteX7-501" fmla="*/ 400050 w 657225"/>
                <a:gd name="connsiteY7-502" fmla="*/ 342900 h 1047750"/>
                <a:gd name="connsiteX8-503" fmla="*/ 457200 w 657225"/>
                <a:gd name="connsiteY8-504" fmla="*/ 371475 h 1047750"/>
                <a:gd name="connsiteX9-505" fmla="*/ 485775 w 657225"/>
                <a:gd name="connsiteY9-506" fmla="*/ 390525 h 1047750"/>
                <a:gd name="connsiteX10-507" fmla="*/ 595312 w 657225"/>
                <a:gd name="connsiteY10-508" fmla="*/ 395287 h 1047750"/>
                <a:gd name="connsiteX11-509" fmla="*/ 642938 w 657225"/>
                <a:gd name="connsiteY11-510" fmla="*/ 404813 h 1047750"/>
                <a:gd name="connsiteX12-511" fmla="*/ 657225 w 657225"/>
                <a:gd name="connsiteY12-512" fmla="*/ 452438 h 1047750"/>
                <a:gd name="connsiteX13-513" fmla="*/ 647700 w 657225"/>
                <a:gd name="connsiteY13-514" fmla="*/ 514350 h 1047750"/>
                <a:gd name="connsiteX14-515" fmla="*/ 619125 w 657225"/>
                <a:gd name="connsiteY14-516" fmla="*/ 504825 h 1047750"/>
                <a:gd name="connsiteX15-517" fmla="*/ 561975 w 657225"/>
                <a:gd name="connsiteY15-518" fmla="*/ 533400 h 1047750"/>
                <a:gd name="connsiteX16-519" fmla="*/ 495300 w 657225"/>
                <a:gd name="connsiteY16-520" fmla="*/ 581025 h 1047750"/>
                <a:gd name="connsiteX17-521" fmla="*/ 409575 w 657225"/>
                <a:gd name="connsiteY17-522" fmla="*/ 619125 h 1047750"/>
                <a:gd name="connsiteX18-523" fmla="*/ 319088 w 657225"/>
                <a:gd name="connsiteY18-524" fmla="*/ 619125 h 1047750"/>
                <a:gd name="connsiteX19-525" fmla="*/ 238125 w 657225"/>
                <a:gd name="connsiteY19-526" fmla="*/ 657225 h 1047750"/>
                <a:gd name="connsiteX20-527" fmla="*/ 180975 w 657225"/>
                <a:gd name="connsiteY20-528" fmla="*/ 714375 h 1047750"/>
                <a:gd name="connsiteX21-529" fmla="*/ 123825 w 657225"/>
                <a:gd name="connsiteY21-530" fmla="*/ 742950 h 1047750"/>
                <a:gd name="connsiteX22-531" fmla="*/ 61913 w 657225"/>
                <a:gd name="connsiteY22-532" fmla="*/ 809625 h 1047750"/>
                <a:gd name="connsiteX23-533" fmla="*/ 19050 w 657225"/>
                <a:gd name="connsiteY23-534" fmla="*/ 876300 h 1047750"/>
                <a:gd name="connsiteX24-535" fmla="*/ 0 w 657225"/>
                <a:gd name="connsiteY24-536" fmla="*/ 904875 h 1047750"/>
                <a:gd name="connsiteX25-537" fmla="*/ 9525 w 657225"/>
                <a:gd name="connsiteY25-538" fmla="*/ 990600 h 1047750"/>
                <a:gd name="connsiteX26-539" fmla="*/ 47625 w 657225"/>
                <a:gd name="connsiteY26-540" fmla="*/ 1047750 h 1047750"/>
                <a:gd name="connsiteX0-541" fmla="*/ 61913 w 657225"/>
                <a:gd name="connsiteY0-542" fmla="*/ 0 h 1033462"/>
                <a:gd name="connsiteX1-543" fmla="*/ 142875 w 657225"/>
                <a:gd name="connsiteY1-544" fmla="*/ 4762 h 1033462"/>
                <a:gd name="connsiteX2-545" fmla="*/ 223838 w 657225"/>
                <a:gd name="connsiteY2-546" fmla="*/ 61912 h 1033462"/>
                <a:gd name="connsiteX3-547" fmla="*/ 219075 w 657225"/>
                <a:gd name="connsiteY3-548" fmla="*/ 90487 h 1033462"/>
                <a:gd name="connsiteX4-549" fmla="*/ 242888 w 657225"/>
                <a:gd name="connsiteY4-550" fmla="*/ 190499 h 1033462"/>
                <a:gd name="connsiteX5-551" fmla="*/ 290513 w 657225"/>
                <a:gd name="connsiteY5-552" fmla="*/ 238125 h 1033462"/>
                <a:gd name="connsiteX6-553" fmla="*/ 342900 w 657225"/>
                <a:gd name="connsiteY6-554" fmla="*/ 309562 h 1033462"/>
                <a:gd name="connsiteX7-555" fmla="*/ 400050 w 657225"/>
                <a:gd name="connsiteY7-556" fmla="*/ 328612 h 1033462"/>
                <a:gd name="connsiteX8-557" fmla="*/ 457200 w 657225"/>
                <a:gd name="connsiteY8-558" fmla="*/ 357187 h 1033462"/>
                <a:gd name="connsiteX9-559" fmla="*/ 485775 w 657225"/>
                <a:gd name="connsiteY9-560" fmla="*/ 376237 h 1033462"/>
                <a:gd name="connsiteX10-561" fmla="*/ 595312 w 657225"/>
                <a:gd name="connsiteY10-562" fmla="*/ 380999 h 1033462"/>
                <a:gd name="connsiteX11-563" fmla="*/ 642938 w 657225"/>
                <a:gd name="connsiteY11-564" fmla="*/ 390525 h 1033462"/>
                <a:gd name="connsiteX12-565" fmla="*/ 657225 w 657225"/>
                <a:gd name="connsiteY12-566" fmla="*/ 438150 h 1033462"/>
                <a:gd name="connsiteX13-567" fmla="*/ 647700 w 657225"/>
                <a:gd name="connsiteY13-568" fmla="*/ 500062 h 1033462"/>
                <a:gd name="connsiteX14-569" fmla="*/ 619125 w 657225"/>
                <a:gd name="connsiteY14-570" fmla="*/ 490537 h 1033462"/>
                <a:gd name="connsiteX15-571" fmla="*/ 561975 w 657225"/>
                <a:gd name="connsiteY15-572" fmla="*/ 519112 h 1033462"/>
                <a:gd name="connsiteX16-573" fmla="*/ 495300 w 657225"/>
                <a:gd name="connsiteY16-574" fmla="*/ 566737 h 1033462"/>
                <a:gd name="connsiteX17-575" fmla="*/ 409575 w 657225"/>
                <a:gd name="connsiteY17-576" fmla="*/ 604837 h 1033462"/>
                <a:gd name="connsiteX18-577" fmla="*/ 319088 w 657225"/>
                <a:gd name="connsiteY18-578" fmla="*/ 604837 h 1033462"/>
                <a:gd name="connsiteX19-579" fmla="*/ 238125 w 657225"/>
                <a:gd name="connsiteY19-580" fmla="*/ 642937 h 1033462"/>
                <a:gd name="connsiteX20-581" fmla="*/ 180975 w 657225"/>
                <a:gd name="connsiteY20-582" fmla="*/ 700087 h 1033462"/>
                <a:gd name="connsiteX21-583" fmla="*/ 123825 w 657225"/>
                <a:gd name="connsiteY21-584" fmla="*/ 728662 h 1033462"/>
                <a:gd name="connsiteX22-585" fmla="*/ 61913 w 657225"/>
                <a:gd name="connsiteY22-586" fmla="*/ 795337 h 1033462"/>
                <a:gd name="connsiteX23-587" fmla="*/ 19050 w 657225"/>
                <a:gd name="connsiteY23-588" fmla="*/ 862012 h 1033462"/>
                <a:gd name="connsiteX24-589" fmla="*/ 0 w 657225"/>
                <a:gd name="connsiteY24-590" fmla="*/ 890587 h 1033462"/>
                <a:gd name="connsiteX25-591" fmla="*/ 9525 w 657225"/>
                <a:gd name="connsiteY25-592" fmla="*/ 976312 h 1033462"/>
                <a:gd name="connsiteX26-593" fmla="*/ 47625 w 657225"/>
                <a:gd name="connsiteY26-594" fmla="*/ 1033462 h 10334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657225" h="1033462">
                  <a:moveTo>
                    <a:pt x="61913" y="0"/>
                  </a:moveTo>
                  <a:cubicBezTo>
                    <a:pt x="77788" y="6350"/>
                    <a:pt x="115887" y="-5557"/>
                    <a:pt x="142875" y="4762"/>
                  </a:cubicBezTo>
                  <a:cubicBezTo>
                    <a:pt x="169863" y="15081"/>
                    <a:pt x="152959" y="26473"/>
                    <a:pt x="223838" y="61912"/>
                  </a:cubicBezTo>
                  <a:cubicBezTo>
                    <a:pt x="232818" y="66402"/>
                    <a:pt x="209550" y="87312"/>
                    <a:pt x="219075" y="90487"/>
                  </a:cubicBezTo>
                  <a:cubicBezTo>
                    <a:pt x="240851" y="286475"/>
                    <a:pt x="230982" y="165893"/>
                    <a:pt x="242888" y="190499"/>
                  </a:cubicBezTo>
                  <a:cubicBezTo>
                    <a:pt x="254794" y="215105"/>
                    <a:pt x="273844" y="218281"/>
                    <a:pt x="290513" y="238125"/>
                  </a:cubicBezTo>
                  <a:cubicBezTo>
                    <a:pt x="307182" y="257969"/>
                    <a:pt x="324644" y="294481"/>
                    <a:pt x="342900" y="309562"/>
                  </a:cubicBezTo>
                  <a:cubicBezTo>
                    <a:pt x="361156" y="324643"/>
                    <a:pt x="383342" y="317473"/>
                    <a:pt x="400050" y="328612"/>
                  </a:cubicBezTo>
                  <a:cubicBezTo>
                    <a:pt x="481942" y="383207"/>
                    <a:pt x="378330" y="317752"/>
                    <a:pt x="457200" y="357187"/>
                  </a:cubicBezTo>
                  <a:cubicBezTo>
                    <a:pt x="467439" y="362307"/>
                    <a:pt x="462756" y="372268"/>
                    <a:pt x="485775" y="376237"/>
                  </a:cubicBezTo>
                  <a:cubicBezTo>
                    <a:pt x="508794" y="380206"/>
                    <a:pt x="554037" y="377824"/>
                    <a:pt x="595312" y="380999"/>
                  </a:cubicBezTo>
                  <a:cubicBezTo>
                    <a:pt x="598487" y="390524"/>
                    <a:pt x="632619" y="381000"/>
                    <a:pt x="642938" y="390525"/>
                  </a:cubicBezTo>
                  <a:cubicBezTo>
                    <a:pt x="653257" y="400050"/>
                    <a:pt x="634577" y="370206"/>
                    <a:pt x="657225" y="438150"/>
                  </a:cubicBezTo>
                  <a:cubicBezTo>
                    <a:pt x="654050" y="447675"/>
                    <a:pt x="654050" y="491331"/>
                    <a:pt x="647700" y="500062"/>
                  </a:cubicBezTo>
                  <a:cubicBezTo>
                    <a:pt x="641350" y="508793"/>
                    <a:pt x="633412" y="487362"/>
                    <a:pt x="619125" y="490537"/>
                  </a:cubicBezTo>
                  <a:cubicBezTo>
                    <a:pt x="604838" y="493712"/>
                    <a:pt x="582612" y="506412"/>
                    <a:pt x="561975" y="519112"/>
                  </a:cubicBezTo>
                  <a:cubicBezTo>
                    <a:pt x="541338" y="531812"/>
                    <a:pt x="521567" y="563454"/>
                    <a:pt x="495300" y="566737"/>
                  </a:cubicBezTo>
                  <a:cubicBezTo>
                    <a:pt x="453767" y="580581"/>
                    <a:pt x="438944" y="598487"/>
                    <a:pt x="409575" y="604837"/>
                  </a:cubicBezTo>
                  <a:cubicBezTo>
                    <a:pt x="380206" y="611187"/>
                    <a:pt x="332238" y="601915"/>
                    <a:pt x="319088" y="604837"/>
                  </a:cubicBezTo>
                  <a:cubicBezTo>
                    <a:pt x="272494" y="615191"/>
                    <a:pt x="285750" y="639762"/>
                    <a:pt x="238125" y="642937"/>
                  </a:cubicBezTo>
                  <a:cubicBezTo>
                    <a:pt x="219075" y="661987"/>
                    <a:pt x="206533" y="691568"/>
                    <a:pt x="180975" y="700087"/>
                  </a:cubicBezTo>
                  <a:cubicBezTo>
                    <a:pt x="141540" y="713232"/>
                    <a:pt x="160754" y="704043"/>
                    <a:pt x="123825" y="728662"/>
                  </a:cubicBezTo>
                  <a:cubicBezTo>
                    <a:pt x="57927" y="827510"/>
                    <a:pt x="158591" y="698659"/>
                    <a:pt x="61913" y="795337"/>
                  </a:cubicBezTo>
                  <a:cubicBezTo>
                    <a:pt x="1848" y="855402"/>
                    <a:pt x="29369" y="846137"/>
                    <a:pt x="19050" y="862012"/>
                  </a:cubicBezTo>
                  <a:cubicBezTo>
                    <a:pt x="8731" y="877887"/>
                    <a:pt x="6350" y="881062"/>
                    <a:pt x="0" y="890587"/>
                  </a:cubicBezTo>
                  <a:cubicBezTo>
                    <a:pt x="3175" y="919162"/>
                    <a:pt x="433" y="949037"/>
                    <a:pt x="9525" y="976312"/>
                  </a:cubicBezTo>
                  <a:cubicBezTo>
                    <a:pt x="16765" y="998032"/>
                    <a:pt x="47625" y="1033462"/>
                    <a:pt x="47625" y="1033462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9110662" y="2714625"/>
              <a:ext cx="681038" cy="161925"/>
            </a:xfrm>
            <a:custGeom>
              <a:avLst/>
              <a:gdLst>
                <a:gd name="connsiteX0" fmla="*/ 704850 w 704850"/>
                <a:gd name="connsiteY0" fmla="*/ 0 h 171450"/>
                <a:gd name="connsiteX1" fmla="*/ 657225 w 704850"/>
                <a:gd name="connsiteY1" fmla="*/ 19050 h 171450"/>
                <a:gd name="connsiteX2" fmla="*/ 590550 w 704850"/>
                <a:gd name="connsiteY2" fmla="*/ 38100 h 171450"/>
                <a:gd name="connsiteX3" fmla="*/ 523875 w 704850"/>
                <a:gd name="connsiteY3" fmla="*/ 47625 h 171450"/>
                <a:gd name="connsiteX4" fmla="*/ 495300 w 704850"/>
                <a:gd name="connsiteY4" fmla="*/ 57150 h 171450"/>
                <a:gd name="connsiteX5" fmla="*/ 485775 w 704850"/>
                <a:gd name="connsiteY5" fmla="*/ 85725 h 171450"/>
                <a:gd name="connsiteX6" fmla="*/ 466725 w 704850"/>
                <a:gd name="connsiteY6" fmla="*/ 114300 h 171450"/>
                <a:gd name="connsiteX7" fmla="*/ 476250 w 704850"/>
                <a:gd name="connsiteY7" fmla="*/ 142875 h 171450"/>
                <a:gd name="connsiteX8" fmla="*/ 476250 w 704850"/>
                <a:gd name="connsiteY8" fmla="*/ 171450 h 171450"/>
                <a:gd name="connsiteX9" fmla="*/ 247650 w 704850"/>
                <a:gd name="connsiteY9" fmla="*/ 142875 h 171450"/>
                <a:gd name="connsiteX10" fmla="*/ 219075 w 704850"/>
                <a:gd name="connsiteY10" fmla="*/ 123825 h 171450"/>
                <a:gd name="connsiteX11" fmla="*/ 200025 w 704850"/>
                <a:gd name="connsiteY11" fmla="*/ 95250 h 171450"/>
                <a:gd name="connsiteX12" fmla="*/ 171450 w 704850"/>
                <a:gd name="connsiteY12" fmla="*/ 85725 h 171450"/>
                <a:gd name="connsiteX13" fmla="*/ 0 w 704850"/>
                <a:gd name="connsiteY13" fmla="*/ 66675 h 171450"/>
                <a:gd name="connsiteX0-1" fmla="*/ 704850 w 704850"/>
                <a:gd name="connsiteY0-2" fmla="*/ 0 h 171450"/>
                <a:gd name="connsiteX1-3" fmla="*/ 657225 w 704850"/>
                <a:gd name="connsiteY1-4" fmla="*/ 19050 h 171450"/>
                <a:gd name="connsiteX2-5" fmla="*/ 590550 w 704850"/>
                <a:gd name="connsiteY2-6" fmla="*/ 38100 h 171450"/>
                <a:gd name="connsiteX3-7" fmla="*/ 523875 w 704850"/>
                <a:gd name="connsiteY3-8" fmla="*/ 47625 h 171450"/>
                <a:gd name="connsiteX4-9" fmla="*/ 495300 w 704850"/>
                <a:gd name="connsiteY4-10" fmla="*/ 57150 h 171450"/>
                <a:gd name="connsiteX5-11" fmla="*/ 485775 w 704850"/>
                <a:gd name="connsiteY5-12" fmla="*/ 85725 h 171450"/>
                <a:gd name="connsiteX6-13" fmla="*/ 466725 w 704850"/>
                <a:gd name="connsiteY6-14" fmla="*/ 114300 h 171450"/>
                <a:gd name="connsiteX7-15" fmla="*/ 495300 w 704850"/>
                <a:gd name="connsiteY7-16" fmla="*/ 157162 h 171450"/>
                <a:gd name="connsiteX8-17" fmla="*/ 476250 w 704850"/>
                <a:gd name="connsiteY8-18" fmla="*/ 171450 h 171450"/>
                <a:gd name="connsiteX9-19" fmla="*/ 247650 w 704850"/>
                <a:gd name="connsiteY9-20" fmla="*/ 142875 h 171450"/>
                <a:gd name="connsiteX10-21" fmla="*/ 219075 w 704850"/>
                <a:gd name="connsiteY10-22" fmla="*/ 123825 h 171450"/>
                <a:gd name="connsiteX11-23" fmla="*/ 200025 w 704850"/>
                <a:gd name="connsiteY11-24" fmla="*/ 95250 h 171450"/>
                <a:gd name="connsiteX12-25" fmla="*/ 171450 w 704850"/>
                <a:gd name="connsiteY12-26" fmla="*/ 85725 h 171450"/>
                <a:gd name="connsiteX13-27" fmla="*/ 0 w 704850"/>
                <a:gd name="connsiteY13-28" fmla="*/ 66675 h 171450"/>
                <a:gd name="connsiteX0-29" fmla="*/ 704850 w 704850"/>
                <a:gd name="connsiteY0-30" fmla="*/ 0 h 171450"/>
                <a:gd name="connsiteX1-31" fmla="*/ 657225 w 704850"/>
                <a:gd name="connsiteY1-32" fmla="*/ 19050 h 171450"/>
                <a:gd name="connsiteX2-33" fmla="*/ 590550 w 704850"/>
                <a:gd name="connsiteY2-34" fmla="*/ 38100 h 171450"/>
                <a:gd name="connsiteX3-35" fmla="*/ 523875 w 704850"/>
                <a:gd name="connsiteY3-36" fmla="*/ 47625 h 171450"/>
                <a:gd name="connsiteX4-37" fmla="*/ 495300 w 704850"/>
                <a:gd name="connsiteY4-38" fmla="*/ 57150 h 171450"/>
                <a:gd name="connsiteX5-39" fmla="*/ 485775 w 704850"/>
                <a:gd name="connsiteY5-40" fmla="*/ 85725 h 171450"/>
                <a:gd name="connsiteX6-41" fmla="*/ 485775 w 704850"/>
                <a:gd name="connsiteY6-42" fmla="*/ 114300 h 171450"/>
                <a:gd name="connsiteX7-43" fmla="*/ 495300 w 704850"/>
                <a:gd name="connsiteY7-44" fmla="*/ 157162 h 171450"/>
                <a:gd name="connsiteX8-45" fmla="*/ 476250 w 704850"/>
                <a:gd name="connsiteY8-46" fmla="*/ 171450 h 171450"/>
                <a:gd name="connsiteX9-47" fmla="*/ 247650 w 704850"/>
                <a:gd name="connsiteY9-48" fmla="*/ 142875 h 171450"/>
                <a:gd name="connsiteX10-49" fmla="*/ 219075 w 704850"/>
                <a:gd name="connsiteY10-50" fmla="*/ 123825 h 171450"/>
                <a:gd name="connsiteX11-51" fmla="*/ 200025 w 704850"/>
                <a:gd name="connsiteY11-52" fmla="*/ 95250 h 171450"/>
                <a:gd name="connsiteX12-53" fmla="*/ 171450 w 704850"/>
                <a:gd name="connsiteY12-54" fmla="*/ 85725 h 171450"/>
                <a:gd name="connsiteX13-55" fmla="*/ 0 w 704850"/>
                <a:gd name="connsiteY13-56" fmla="*/ 66675 h 171450"/>
                <a:gd name="connsiteX0-57" fmla="*/ 704850 w 704850"/>
                <a:gd name="connsiteY0-58" fmla="*/ 0 h 171450"/>
                <a:gd name="connsiteX1-59" fmla="*/ 657225 w 704850"/>
                <a:gd name="connsiteY1-60" fmla="*/ 19050 h 171450"/>
                <a:gd name="connsiteX2-61" fmla="*/ 590550 w 704850"/>
                <a:gd name="connsiteY2-62" fmla="*/ 38100 h 171450"/>
                <a:gd name="connsiteX3-63" fmla="*/ 523875 w 704850"/>
                <a:gd name="connsiteY3-64" fmla="*/ 47625 h 171450"/>
                <a:gd name="connsiteX4-65" fmla="*/ 495300 w 704850"/>
                <a:gd name="connsiteY4-66" fmla="*/ 57150 h 171450"/>
                <a:gd name="connsiteX5-67" fmla="*/ 504825 w 704850"/>
                <a:gd name="connsiteY5-68" fmla="*/ 85725 h 171450"/>
                <a:gd name="connsiteX6-69" fmla="*/ 485775 w 704850"/>
                <a:gd name="connsiteY6-70" fmla="*/ 114300 h 171450"/>
                <a:gd name="connsiteX7-71" fmla="*/ 495300 w 704850"/>
                <a:gd name="connsiteY7-72" fmla="*/ 157162 h 171450"/>
                <a:gd name="connsiteX8-73" fmla="*/ 476250 w 704850"/>
                <a:gd name="connsiteY8-74" fmla="*/ 171450 h 171450"/>
                <a:gd name="connsiteX9-75" fmla="*/ 247650 w 704850"/>
                <a:gd name="connsiteY9-76" fmla="*/ 142875 h 171450"/>
                <a:gd name="connsiteX10-77" fmla="*/ 219075 w 704850"/>
                <a:gd name="connsiteY10-78" fmla="*/ 123825 h 171450"/>
                <a:gd name="connsiteX11-79" fmla="*/ 200025 w 704850"/>
                <a:gd name="connsiteY11-80" fmla="*/ 95250 h 171450"/>
                <a:gd name="connsiteX12-81" fmla="*/ 171450 w 704850"/>
                <a:gd name="connsiteY12-82" fmla="*/ 85725 h 171450"/>
                <a:gd name="connsiteX13-83" fmla="*/ 0 w 704850"/>
                <a:gd name="connsiteY13-84" fmla="*/ 66675 h 171450"/>
                <a:gd name="connsiteX0-85" fmla="*/ 704850 w 704850"/>
                <a:gd name="connsiteY0-86" fmla="*/ 0 h 171450"/>
                <a:gd name="connsiteX1-87" fmla="*/ 657225 w 704850"/>
                <a:gd name="connsiteY1-88" fmla="*/ 19050 h 171450"/>
                <a:gd name="connsiteX2-89" fmla="*/ 590550 w 704850"/>
                <a:gd name="connsiteY2-90" fmla="*/ 38100 h 171450"/>
                <a:gd name="connsiteX3-91" fmla="*/ 523875 w 704850"/>
                <a:gd name="connsiteY3-92" fmla="*/ 47625 h 171450"/>
                <a:gd name="connsiteX4-93" fmla="*/ 519113 w 704850"/>
                <a:gd name="connsiteY4-94" fmla="*/ 57150 h 171450"/>
                <a:gd name="connsiteX5-95" fmla="*/ 504825 w 704850"/>
                <a:gd name="connsiteY5-96" fmla="*/ 85725 h 171450"/>
                <a:gd name="connsiteX6-97" fmla="*/ 485775 w 704850"/>
                <a:gd name="connsiteY6-98" fmla="*/ 114300 h 171450"/>
                <a:gd name="connsiteX7-99" fmla="*/ 495300 w 704850"/>
                <a:gd name="connsiteY7-100" fmla="*/ 157162 h 171450"/>
                <a:gd name="connsiteX8-101" fmla="*/ 476250 w 704850"/>
                <a:gd name="connsiteY8-102" fmla="*/ 171450 h 171450"/>
                <a:gd name="connsiteX9-103" fmla="*/ 247650 w 704850"/>
                <a:gd name="connsiteY9-104" fmla="*/ 142875 h 171450"/>
                <a:gd name="connsiteX10-105" fmla="*/ 219075 w 704850"/>
                <a:gd name="connsiteY10-106" fmla="*/ 123825 h 171450"/>
                <a:gd name="connsiteX11-107" fmla="*/ 200025 w 704850"/>
                <a:gd name="connsiteY11-108" fmla="*/ 95250 h 171450"/>
                <a:gd name="connsiteX12-109" fmla="*/ 171450 w 704850"/>
                <a:gd name="connsiteY12-110" fmla="*/ 85725 h 171450"/>
                <a:gd name="connsiteX13-111" fmla="*/ 0 w 704850"/>
                <a:gd name="connsiteY13-112" fmla="*/ 66675 h 171450"/>
                <a:gd name="connsiteX0-113" fmla="*/ 704850 w 704850"/>
                <a:gd name="connsiteY0-114" fmla="*/ 0 h 171450"/>
                <a:gd name="connsiteX1-115" fmla="*/ 657225 w 704850"/>
                <a:gd name="connsiteY1-116" fmla="*/ 19050 h 171450"/>
                <a:gd name="connsiteX2-117" fmla="*/ 595313 w 704850"/>
                <a:gd name="connsiteY2-118" fmla="*/ 38100 h 171450"/>
                <a:gd name="connsiteX3-119" fmla="*/ 523875 w 704850"/>
                <a:gd name="connsiteY3-120" fmla="*/ 47625 h 171450"/>
                <a:gd name="connsiteX4-121" fmla="*/ 519113 w 704850"/>
                <a:gd name="connsiteY4-122" fmla="*/ 57150 h 171450"/>
                <a:gd name="connsiteX5-123" fmla="*/ 504825 w 704850"/>
                <a:gd name="connsiteY5-124" fmla="*/ 85725 h 171450"/>
                <a:gd name="connsiteX6-125" fmla="*/ 485775 w 704850"/>
                <a:gd name="connsiteY6-126" fmla="*/ 114300 h 171450"/>
                <a:gd name="connsiteX7-127" fmla="*/ 495300 w 704850"/>
                <a:gd name="connsiteY7-128" fmla="*/ 157162 h 171450"/>
                <a:gd name="connsiteX8-129" fmla="*/ 476250 w 704850"/>
                <a:gd name="connsiteY8-130" fmla="*/ 171450 h 171450"/>
                <a:gd name="connsiteX9-131" fmla="*/ 247650 w 704850"/>
                <a:gd name="connsiteY9-132" fmla="*/ 142875 h 171450"/>
                <a:gd name="connsiteX10-133" fmla="*/ 219075 w 704850"/>
                <a:gd name="connsiteY10-134" fmla="*/ 123825 h 171450"/>
                <a:gd name="connsiteX11-135" fmla="*/ 200025 w 704850"/>
                <a:gd name="connsiteY11-136" fmla="*/ 95250 h 171450"/>
                <a:gd name="connsiteX12-137" fmla="*/ 171450 w 704850"/>
                <a:gd name="connsiteY12-138" fmla="*/ 85725 h 171450"/>
                <a:gd name="connsiteX13-139" fmla="*/ 0 w 704850"/>
                <a:gd name="connsiteY13-140" fmla="*/ 66675 h 171450"/>
                <a:gd name="connsiteX0-141" fmla="*/ 704850 w 704850"/>
                <a:gd name="connsiteY0-142" fmla="*/ 0 h 171450"/>
                <a:gd name="connsiteX1-143" fmla="*/ 657225 w 704850"/>
                <a:gd name="connsiteY1-144" fmla="*/ 19050 h 171450"/>
                <a:gd name="connsiteX2-145" fmla="*/ 595313 w 704850"/>
                <a:gd name="connsiteY2-146" fmla="*/ 38100 h 171450"/>
                <a:gd name="connsiteX3-147" fmla="*/ 523875 w 704850"/>
                <a:gd name="connsiteY3-148" fmla="*/ 47625 h 171450"/>
                <a:gd name="connsiteX4-149" fmla="*/ 538163 w 704850"/>
                <a:gd name="connsiteY4-150" fmla="*/ 80963 h 171450"/>
                <a:gd name="connsiteX5-151" fmla="*/ 504825 w 704850"/>
                <a:gd name="connsiteY5-152" fmla="*/ 85725 h 171450"/>
                <a:gd name="connsiteX6-153" fmla="*/ 485775 w 704850"/>
                <a:gd name="connsiteY6-154" fmla="*/ 114300 h 171450"/>
                <a:gd name="connsiteX7-155" fmla="*/ 495300 w 704850"/>
                <a:gd name="connsiteY7-156" fmla="*/ 157162 h 171450"/>
                <a:gd name="connsiteX8-157" fmla="*/ 476250 w 704850"/>
                <a:gd name="connsiteY8-158" fmla="*/ 171450 h 171450"/>
                <a:gd name="connsiteX9-159" fmla="*/ 247650 w 704850"/>
                <a:gd name="connsiteY9-160" fmla="*/ 142875 h 171450"/>
                <a:gd name="connsiteX10-161" fmla="*/ 219075 w 704850"/>
                <a:gd name="connsiteY10-162" fmla="*/ 123825 h 171450"/>
                <a:gd name="connsiteX11-163" fmla="*/ 200025 w 704850"/>
                <a:gd name="connsiteY11-164" fmla="*/ 95250 h 171450"/>
                <a:gd name="connsiteX12-165" fmla="*/ 171450 w 704850"/>
                <a:gd name="connsiteY12-166" fmla="*/ 85725 h 171450"/>
                <a:gd name="connsiteX13-167" fmla="*/ 0 w 704850"/>
                <a:gd name="connsiteY13-168" fmla="*/ 66675 h 171450"/>
                <a:gd name="connsiteX0-169" fmla="*/ 704850 w 704850"/>
                <a:gd name="connsiteY0-170" fmla="*/ 0 h 171450"/>
                <a:gd name="connsiteX1-171" fmla="*/ 657225 w 704850"/>
                <a:gd name="connsiteY1-172" fmla="*/ 19050 h 171450"/>
                <a:gd name="connsiteX2-173" fmla="*/ 595313 w 704850"/>
                <a:gd name="connsiteY2-174" fmla="*/ 38100 h 171450"/>
                <a:gd name="connsiteX3-175" fmla="*/ 566738 w 704850"/>
                <a:gd name="connsiteY3-176" fmla="*/ 57150 h 171450"/>
                <a:gd name="connsiteX4-177" fmla="*/ 538163 w 704850"/>
                <a:gd name="connsiteY4-178" fmla="*/ 80963 h 171450"/>
                <a:gd name="connsiteX5-179" fmla="*/ 504825 w 704850"/>
                <a:gd name="connsiteY5-180" fmla="*/ 85725 h 171450"/>
                <a:gd name="connsiteX6-181" fmla="*/ 485775 w 704850"/>
                <a:gd name="connsiteY6-182" fmla="*/ 114300 h 171450"/>
                <a:gd name="connsiteX7-183" fmla="*/ 495300 w 704850"/>
                <a:gd name="connsiteY7-184" fmla="*/ 157162 h 171450"/>
                <a:gd name="connsiteX8-185" fmla="*/ 476250 w 704850"/>
                <a:gd name="connsiteY8-186" fmla="*/ 171450 h 171450"/>
                <a:gd name="connsiteX9-187" fmla="*/ 247650 w 704850"/>
                <a:gd name="connsiteY9-188" fmla="*/ 142875 h 171450"/>
                <a:gd name="connsiteX10-189" fmla="*/ 219075 w 704850"/>
                <a:gd name="connsiteY10-190" fmla="*/ 123825 h 171450"/>
                <a:gd name="connsiteX11-191" fmla="*/ 200025 w 704850"/>
                <a:gd name="connsiteY11-192" fmla="*/ 95250 h 171450"/>
                <a:gd name="connsiteX12-193" fmla="*/ 171450 w 704850"/>
                <a:gd name="connsiteY12-194" fmla="*/ 85725 h 171450"/>
                <a:gd name="connsiteX13-195" fmla="*/ 0 w 704850"/>
                <a:gd name="connsiteY13-196" fmla="*/ 66675 h 171450"/>
                <a:gd name="connsiteX0-197" fmla="*/ 704850 w 704850"/>
                <a:gd name="connsiteY0-198" fmla="*/ 0 h 158110"/>
                <a:gd name="connsiteX1-199" fmla="*/ 657225 w 704850"/>
                <a:gd name="connsiteY1-200" fmla="*/ 19050 h 158110"/>
                <a:gd name="connsiteX2-201" fmla="*/ 595313 w 704850"/>
                <a:gd name="connsiteY2-202" fmla="*/ 38100 h 158110"/>
                <a:gd name="connsiteX3-203" fmla="*/ 566738 w 704850"/>
                <a:gd name="connsiteY3-204" fmla="*/ 57150 h 158110"/>
                <a:gd name="connsiteX4-205" fmla="*/ 538163 w 704850"/>
                <a:gd name="connsiteY4-206" fmla="*/ 80963 h 158110"/>
                <a:gd name="connsiteX5-207" fmla="*/ 504825 w 704850"/>
                <a:gd name="connsiteY5-208" fmla="*/ 85725 h 158110"/>
                <a:gd name="connsiteX6-209" fmla="*/ 485775 w 704850"/>
                <a:gd name="connsiteY6-210" fmla="*/ 114300 h 158110"/>
                <a:gd name="connsiteX7-211" fmla="*/ 495300 w 704850"/>
                <a:gd name="connsiteY7-212" fmla="*/ 157162 h 158110"/>
                <a:gd name="connsiteX8-213" fmla="*/ 385763 w 704850"/>
                <a:gd name="connsiteY8-214" fmla="*/ 152400 h 158110"/>
                <a:gd name="connsiteX9-215" fmla="*/ 247650 w 704850"/>
                <a:gd name="connsiteY9-216" fmla="*/ 142875 h 158110"/>
                <a:gd name="connsiteX10-217" fmla="*/ 219075 w 704850"/>
                <a:gd name="connsiteY10-218" fmla="*/ 123825 h 158110"/>
                <a:gd name="connsiteX11-219" fmla="*/ 200025 w 704850"/>
                <a:gd name="connsiteY11-220" fmla="*/ 95250 h 158110"/>
                <a:gd name="connsiteX12-221" fmla="*/ 171450 w 704850"/>
                <a:gd name="connsiteY12-222" fmla="*/ 85725 h 158110"/>
                <a:gd name="connsiteX13-223" fmla="*/ 0 w 704850"/>
                <a:gd name="connsiteY13-224" fmla="*/ 66675 h 158110"/>
                <a:gd name="connsiteX0-225" fmla="*/ 704850 w 704850"/>
                <a:gd name="connsiteY0-226" fmla="*/ 0 h 158110"/>
                <a:gd name="connsiteX1-227" fmla="*/ 657225 w 704850"/>
                <a:gd name="connsiteY1-228" fmla="*/ 19050 h 158110"/>
                <a:gd name="connsiteX2-229" fmla="*/ 595313 w 704850"/>
                <a:gd name="connsiteY2-230" fmla="*/ 38100 h 158110"/>
                <a:gd name="connsiteX3-231" fmla="*/ 566738 w 704850"/>
                <a:gd name="connsiteY3-232" fmla="*/ 57150 h 158110"/>
                <a:gd name="connsiteX4-233" fmla="*/ 538163 w 704850"/>
                <a:gd name="connsiteY4-234" fmla="*/ 80963 h 158110"/>
                <a:gd name="connsiteX5-235" fmla="*/ 504825 w 704850"/>
                <a:gd name="connsiteY5-236" fmla="*/ 85725 h 158110"/>
                <a:gd name="connsiteX6-237" fmla="*/ 485775 w 704850"/>
                <a:gd name="connsiteY6-238" fmla="*/ 114300 h 158110"/>
                <a:gd name="connsiteX7-239" fmla="*/ 495300 w 704850"/>
                <a:gd name="connsiteY7-240" fmla="*/ 157162 h 158110"/>
                <a:gd name="connsiteX8-241" fmla="*/ 385763 w 704850"/>
                <a:gd name="connsiteY8-242" fmla="*/ 152400 h 158110"/>
                <a:gd name="connsiteX9-243" fmla="*/ 290513 w 704850"/>
                <a:gd name="connsiteY9-244" fmla="*/ 152400 h 158110"/>
                <a:gd name="connsiteX10-245" fmla="*/ 219075 w 704850"/>
                <a:gd name="connsiteY10-246" fmla="*/ 123825 h 158110"/>
                <a:gd name="connsiteX11-247" fmla="*/ 200025 w 704850"/>
                <a:gd name="connsiteY11-248" fmla="*/ 95250 h 158110"/>
                <a:gd name="connsiteX12-249" fmla="*/ 171450 w 704850"/>
                <a:gd name="connsiteY12-250" fmla="*/ 85725 h 158110"/>
                <a:gd name="connsiteX13-251" fmla="*/ 0 w 704850"/>
                <a:gd name="connsiteY13-252" fmla="*/ 66675 h 158110"/>
                <a:gd name="connsiteX0-253" fmla="*/ 704850 w 704850"/>
                <a:gd name="connsiteY0-254" fmla="*/ 0 h 158110"/>
                <a:gd name="connsiteX1-255" fmla="*/ 657225 w 704850"/>
                <a:gd name="connsiteY1-256" fmla="*/ 19050 h 158110"/>
                <a:gd name="connsiteX2-257" fmla="*/ 595313 w 704850"/>
                <a:gd name="connsiteY2-258" fmla="*/ 38100 h 158110"/>
                <a:gd name="connsiteX3-259" fmla="*/ 566738 w 704850"/>
                <a:gd name="connsiteY3-260" fmla="*/ 57150 h 158110"/>
                <a:gd name="connsiteX4-261" fmla="*/ 538163 w 704850"/>
                <a:gd name="connsiteY4-262" fmla="*/ 80963 h 158110"/>
                <a:gd name="connsiteX5-263" fmla="*/ 504825 w 704850"/>
                <a:gd name="connsiteY5-264" fmla="*/ 85725 h 158110"/>
                <a:gd name="connsiteX6-265" fmla="*/ 485775 w 704850"/>
                <a:gd name="connsiteY6-266" fmla="*/ 114300 h 158110"/>
                <a:gd name="connsiteX7-267" fmla="*/ 442913 w 704850"/>
                <a:gd name="connsiteY7-268" fmla="*/ 157162 h 158110"/>
                <a:gd name="connsiteX8-269" fmla="*/ 385763 w 704850"/>
                <a:gd name="connsiteY8-270" fmla="*/ 152400 h 158110"/>
                <a:gd name="connsiteX9-271" fmla="*/ 290513 w 704850"/>
                <a:gd name="connsiteY9-272" fmla="*/ 152400 h 158110"/>
                <a:gd name="connsiteX10-273" fmla="*/ 219075 w 704850"/>
                <a:gd name="connsiteY10-274" fmla="*/ 123825 h 158110"/>
                <a:gd name="connsiteX11-275" fmla="*/ 200025 w 704850"/>
                <a:gd name="connsiteY11-276" fmla="*/ 95250 h 158110"/>
                <a:gd name="connsiteX12-277" fmla="*/ 171450 w 704850"/>
                <a:gd name="connsiteY12-278" fmla="*/ 85725 h 158110"/>
                <a:gd name="connsiteX13-279" fmla="*/ 0 w 704850"/>
                <a:gd name="connsiteY13-280" fmla="*/ 66675 h 158110"/>
                <a:gd name="connsiteX0-281" fmla="*/ 704850 w 704850"/>
                <a:gd name="connsiteY0-282" fmla="*/ 0 h 158110"/>
                <a:gd name="connsiteX1-283" fmla="*/ 657225 w 704850"/>
                <a:gd name="connsiteY1-284" fmla="*/ 19050 h 158110"/>
                <a:gd name="connsiteX2-285" fmla="*/ 595313 w 704850"/>
                <a:gd name="connsiteY2-286" fmla="*/ 38100 h 158110"/>
                <a:gd name="connsiteX3-287" fmla="*/ 566738 w 704850"/>
                <a:gd name="connsiteY3-288" fmla="*/ 57150 h 158110"/>
                <a:gd name="connsiteX4-289" fmla="*/ 538163 w 704850"/>
                <a:gd name="connsiteY4-290" fmla="*/ 80963 h 158110"/>
                <a:gd name="connsiteX5-291" fmla="*/ 504825 w 704850"/>
                <a:gd name="connsiteY5-292" fmla="*/ 85725 h 158110"/>
                <a:gd name="connsiteX6-293" fmla="*/ 485775 w 704850"/>
                <a:gd name="connsiteY6-294" fmla="*/ 114300 h 158110"/>
                <a:gd name="connsiteX7-295" fmla="*/ 442913 w 704850"/>
                <a:gd name="connsiteY7-296" fmla="*/ 157162 h 158110"/>
                <a:gd name="connsiteX8-297" fmla="*/ 385763 w 704850"/>
                <a:gd name="connsiteY8-298" fmla="*/ 152400 h 158110"/>
                <a:gd name="connsiteX9-299" fmla="*/ 290513 w 704850"/>
                <a:gd name="connsiteY9-300" fmla="*/ 152400 h 158110"/>
                <a:gd name="connsiteX10-301" fmla="*/ 247650 w 704850"/>
                <a:gd name="connsiteY10-302" fmla="*/ 138112 h 158110"/>
                <a:gd name="connsiteX11-303" fmla="*/ 200025 w 704850"/>
                <a:gd name="connsiteY11-304" fmla="*/ 95250 h 158110"/>
                <a:gd name="connsiteX12-305" fmla="*/ 171450 w 704850"/>
                <a:gd name="connsiteY12-306" fmla="*/ 85725 h 158110"/>
                <a:gd name="connsiteX13-307" fmla="*/ 0 w 704850"/>
                <a:gd name="connsiteY13-308" fmla="*/ 66675 h 158110"/>
                <a:gd name="connsiteX0-309" fmla="*/ 704850 w 704850"/>
                <a:gd name="connsiteY0-310" fmla="*/ 0 h 163265"/>
                <a:gd name="connsiteX1-311" fmla="*/ 657225 w 704850"/>
                <a:gd name="connsiteY1-312" fmla="*/ 19050 h 163265"/>
                <a:gd name="connsiteX2-313" fmla="*/ 595313 w 704850"/>
                <a:gd name="connsiteY2-314" fmla="*/ 38100 h 163265"/>
                <a:gd name="connsiteX3-315" fmla="*/ 566738 w 704850"/>
                <a:gd name="connsiteY3-316" fmla="*/ 57150 h 163265"/>
                <a:gd name="connsiteX4-317" fmla="*/ 538163 w 704850"/>
                <a:gd name="connsiteY4-318" fmla="*/ 80963 h 163265"/>
                <a:gd name="connsiteX5-319" fmla="*/ 504825 w 704850"/>
                <a:gd name="connsiteY5-320" fmla="*/ 85725 h 163265"/>
                <a:gd name="connsiteX6-321" fmla="*/ 485775 w 704850"/>
                <a:gd name="connsiteY6-322" fmla="*/ 114300 h 163265"/>
                <a:gd name="connsiteX7-323" fmla="*/ 442913 w 704850"/>
                <a:gd name="connsiteY7-324" fmla="*/ 157162 h 163265"/>
                <a:gd name="connsiteX8-325" fmla="*/ 385763 w 704850"/>
                <a:gd name="connsiteY8-326" fmla="*/ 152400 h 163265"/>
                <a:gd name="connsiteX9-327" fmla="*/ 314325 w 704850"/>
                <a:gd name="connsiteY9-328" fmla="*/ 161925 h 163265"/>
                <a:gd name="connsiteX10-329" fmla="*/ 247650 w 704850"/>
                <a:gd name="connsiteY10-330" fmla="*/ 138112 h 163265"/>
                <a:gd name="connsiteX11-331" fmla="*/ 200025 w 704850"/>
                <a:gd name="connsiteY11-332" fmla="*/ 95250 h 163265"/>
                <a:gd name="connsiteX12-333" fmla="*/ 171450 w 704850"/>
                <a:gd name="connsiteY12-334" fmla="*/ 85725 h 163265"/>
                <a:gd name="connsiteX13-335" fmla="*/ 0 w 704850"/>
                <a:gd name="connsiteY13-336" fmla="*/ 66675 h 163265"/>
                <a:gd name="connsiteX0-337" fmla="*/ 704850 w 704850"/>
                <a:gd name="connsiteY0-338" fmla="*/ 0 h 161925"/>
                <a:gd name="connsiteX1-339" fmla="*/ 657225 w 704850"/>
                <a:gd name="connsiteY1-340" fmla="*/ 19050 h 161925"/>
                <a:gd name="connsiteX2-341" fmla="*/ 595313 w 704850"/>
                <a:gd name="connsiteY2-342" fmla="*/ 38100 h 161925"/>
                <a:gd name="connsiteX3-343" fmla="*/ 566738 w 704850"/>
                <a:gd name="connsiteY3-344" fmla="*/ 57150 h 161925"/>
                <a:gd name="connsiteX4-345" fmla="*/ 538163 w 704850"/>
                <a:gd name="connsiteY4-346" fmla="*/ 80963 h 161925"/>
                <a:gd name="connsiteX5-347" fmla="*/ 504825 w 704850"/>
                <a:gd name="connsiteY5-348" fmla="*/ 85725 h 161925"/>
                <a:gd name="connsiteX6-349" fmla="*/ 485775 w 704850"/>
                <a:gd name="connsiteY6-350" fmla="*/ 114300 h 161925"/>
                <a:gd name="connsiteX7-351" fmla="*/ 442913 w 704850"/>
                <a:gd name="connsiteY7-352" fmla="*/ 157162 h 161925"/>
                <a:gd name="connsiteX8-353" fmla="*/ 385763 w 704850"/>
                <a:gd name="connsiteY8-354" fmla="*/ 152400 h 161925"/>
                <a:gd name="connsiteX9-355" fmla="*/ 314325 w 704850"/>
                <a:gd name="connsiteY9-356" fmla="*/ 161925 h 161925"/>
                <a:gd name="connsiteX10-357" fmla="*/ 247650 w 704850"/>
                <a:gd name="connsiteY10-358" fmla="*/ 138112 h 161925"/>
                <a:gd name="connsiteX11-359" fmla="*/ 200025 w 704850"/>
                <a:gd name="connsiteY11-360" fmla="*/ 95250 h 161925"/>
                <a:gd name="connsiteX12-361" fmla="*/ 171450 w 704850"/>
                <a:gd name="connsiteY12-362" fmla="*/ 85725 h 161925"/>
                <a:gd name="connsiteX13-363" fmla="*/ 0 w 704850"/>
                <a:gd name="connsiteY13-364" fmla="*/ 66675 h 161925"/>
                <a:gd name="connsiteX0-365" fmla="*/ 681038 w 681038"/>
                <a:gd name="connsiteY0-366" fmla="*/ 0 h 161925"/>
                <a:gd name="connsiteX1-367" fmla="*/ 633413 w 681038"/>
                <a:gd name="connsiteY1-368" fmla="*/ 19050 h 161925"/>
                <a:gd name="connsiteX2-369" fmla="*/ 571501 w 681038"/>
                <a:gd name="connsiteY2-370" fmla="*/ 38100 h 161925"/>
                <a:gd name="connsiteX3-371" fmla="*/ 542926 w 681038"/>
                <a:gd name="connsiteY3-372" fmla="*/ 57150 h 161925"/>
                <a:gd name="connsiteX4-373" fmla="*/ 514351 w 681038"/>
                <a:gd name="connsiteY4-374" fmla="*/ 80963 h 161925"/>
                <a:gd name="connsiteX5-375" fmla="*/ 481013 w 681038"/>
                <a:gd name="connsiteY5-376" fmla="*/ 85725 h 161925"/>
                <a:gd name="connsiteX6-377" fmla="*/ 461963 w 681038"/>
                <a:gd name="connsiteY6-378" fmla="*/ 114300 h 161925"/>
                <a:gd name="connsiteX7-379" fmla="*/ 419101 w 681038"/>
                <a:gd name="connsiteY7-380" fmla="*/ 157162 h 161925"/>
                <a:gd name="connsiteX8-381" fmla="*/ 361951 w 681038"/>
                <a:gd name="connsiteY8-382" fmla="*/ 152400 h 161925"/>
                <a:gd name="connsiteX9-383" fmla="*/ 290513 w 681038"/>
                <a:gd name="connsiteY9-384" fmla="*/ 161925 h 161925"/>
                <a:gd name="connsiteX10-385" fmla="*/ 223838 w 681038"/>
                <a:gd name="connsiteY10-386" fmla="*/ 138112 h 161925"/>
                <a:gd name="connsiteX11-387" fmla="*/ 176213 w 681038"/>
                <a:gd name="connsiteY11-388" fmla="*/ 95250 h 161925"/>
                <a:gd name="connsiteX12-389" fmla="*/ 147638 w 681038"/>
                <a:gd name="connsiteY12-390" fmla="*/ 85725 h 161925"/>
                <a:gd name="connsiteX13-391" fmla="*/ 0 w 681038"/>
                <a:gd name="connsiteY13-392" fmla="*/ 80963 h 161925"/>
                <a:gd name="connsiteX0-393" fmla="*/ 681038 w 681038"/>
                <a:gd name="connsiteY0-394" fmla="*/ 0 h 161925"/>
                <a:gd name="connsiteX1-395" fmla="*/ 633413 w 681038"/>
                <a:gd name="connsiteY1-396" fmla="*/ 19050 h 161925"/>
                <a:gd name="connsiteX2-397" fmla="*/ 571501 w 681038"/>
                <a:gd name="connsiteY2-398" fmla="*/ 38100 h 161925"/>
                <a:gd name="connsiteX3-399" fmla="*/ 542926 w 681038"/>
                <a:gd name="connsiteY3-400" fmla="*/ 57150 h 161925"/>
                <a:gd name="connsiteX4-401" fmla="*/ 514351 w 681038"/>
                <a:gd name="connsiteY4-402" fmla="*/ 80963 h 161925"/>
                <a:gd name="connsiteX5-403" fmla="*/ 481013 w 681038"/>
                <a:gd name="connsiteY5-404" fmla="*/ 85725 h 161925"/>
                <a:gd name="connsiteX6-405" fmla="*/ 461963 w 681038"/>
                <a:gd name="connsiteY6-406" fmla="*/ 114300 h 161925"/>
                <a:gd name="connsiteX7-407" fmla="*/ 419101 w 681038"/>
                <a:gd name="connsiteY7-408" fmla="*/ 157162 h 161925"/>
                <a:gd name="connsiteX8-409" fmla="*/ 361951 w 681038"/>
                <a:gd name="connsiteY8-410" fmla="*/ 152400 h 161925"/>
                <a:gd name="connsiteX9-411" fmla="*/ 290513 w 681038"/>
                <a:gd name="connsiteY9-412" fmla="*/ 161925 h 161925"/>
                <a:gd name="connsiteX10-413" fmla="*/ 223838 w 681038"/>
                <a:gd name="connsiteY10-414" fmla="*/ 138112 h 161925"/>
                <a:gd name="connsiteX11-415" fmla="*/ 176213 w 681038"/>
                <a:gd name="connsiteY11-416" fmla="*/ 95250 h 161925"/>
                <a:gd name="connsiteX12-417" fmla="*/ 100013 w 681038"/>
                <a:gd name="connsiteY12-418" fmla="*/ 71437 h 161925"/>
                <a:gd name="connsiteX13-419" fmla="*/ 0 w 681038"/>
                <a:gd name="connsiteY13-420" fmla="*/ 80963 h 161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681038" h="161925">
                  <a:moveTo>
                    <a:pt x="681038" y="0"/>
                  </a:moveTo>
                  <a:cubicBezTo>
                    <a:pt x="665163" y="6350"/>
                    <a:pt x="651669" y="12700"/>
                    <a:pt x="633413" y="19050"/>
                  </a:cubicBezTo>
                  <a:cubicBezTo>
                    <a:pt x="615157" y="25400"/>
                    <a:pt x="586582" y="31750"/>
                    <a:pt x="571501" y="38100"/>
                  </a:cubicBezTo>
                  <a:cubicBezTo>
                    <a:pt x="556420" y="44450"/>
                    <a:pt x="565151" y="53975"/>
                    <a:pt x="542926" y="57150"/>
                  </a:cubicBezTo>
                  <a:cubicBezTo>
                    <a:pt x="533401" y="60325"/>
                    <a:pt x="524670" y="76201"/>
                    <a:pt x="514351" y="80963"/>
                  </a:cubicBezTo>
                  <a:cubicBezTo>
                    <a:pt x="504032" y="85725"/>
                    <a:pt x="489744" y="80169"/>
                    <a:pt x="481013" y="85725"/>
                  </a:cubicBezTo>
                  <a:cubicBezTo>
                    <a:pt x="472282" y="91281"/>
                    <a:pt x="468313" y="104775"/>
                    <a:pt x="461963" y="114300"/>
                  </a:cubicBezTo>
                  <a:cubicBezTo>
                    <a:pt x="465138" y="123825"/>
                    <a:pt x="435770" y="150812"/>
                    <a:pt x="419101" y="157162"/>
                  </a:cubicBezTo>
                  <a:cubicBezTo>
                    <a:pt x="402432" y="163512"/>
                    <a:pt x="413319" y="135277"/>
                    <a:pt x="361951" y="152400"/>
                  </a:cubicBezTo>
                  <a:cubicBezTo>
                    <a:pt x="250500" y="115250"/>
                    <a:pt x="477251" y="158276"/>
                    <a:pt x="290513" y="161925"/>
                  </a:cubicBezTo>
                  <a:cubicBezTo>
                    <a:pt x="280988" y="155575"/>
                    <a:pt x="242888" y="149224"/>
                    <a:pt x="223838" y="138112"/>
                  </a:cubicBezTo>
                  <a:cubicBezTo>
                    <a:pt x="204788" y="127000"/>
                    <a:pt x="196850" y="106362"/>
                    <a:pt x="176213" y="95250"/>
                  </a:cubicBezTo>
                  <a:cubicBezTo>
                    <a:pt x="155576" y="84138"/>
                    <a:pt x="129382" y="73818"/>
                    <a:pt x="100013" y="71437"/>
                  </a:cubicBezTo>
                  <a:cubicBezTo>
                    <a:pt x="70644" y="69056"/>
                    <a:pt x="188171" y="80963"/>
                    <a:pt x="0" y="80963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9496425" y="2933700"/>
              <a:ext cx="1229541" cy="638175"/>
            </a:xfrm>
            <a:custGeom>
              <a:avLst/>
              <a:gdLst>
                <a:gd name="connsiteX0" fmla="*/ 1219200 w 1229541"/>
                <a:gd name="connsiteY0" fmla="*/ 0 h 638175"/>
                <a:gd name="connsiteX1" fmla="*/ 1209675 w 1229541"/>
                <a:gd name="connsiteY1" fmla="*/ 57150 h 638175"/>
                <a:gd name="connsiteX2" fmla="*/ 1181100 w 1229541"/>
                <a:gd name="connsiteY2" fmla="*/ 66675 h 638175"/>
                <a:gd name="connsiteX3" fmla="*/ 1219200 w 1229541"/>
                <a:gd name="connsiteY3" fmla="*/ 104775 h 638175"/>
                <a:gd name="connsiteX4" fmla="*/ 1228725 w 1229541"/>
                <a:gd name="connsiteY4" fmla="*/ 133350 h 638175"/>
                <a:gd name="connsiteX5" fmla="*/ 1200150 w 1229541"/>
                <a:gd name="connsiteY5" fmla="*/ 152400 h 638175"/>
                <a:gd name="connsiteX6" fmla="*/ 1190625 w 1229541"/>
                <a:gd name="connsiteY6" fmla="*/ 180975 h 638175"/>
                <a:gd name="connsiteX7" fmla="*/ 1171575 w 1229541"/>
                <a:gd name="connsiteY7" fmla="*/ 304800 h 638175"/>
                <a:gd name="connsiteX8" fmla="*/ 1162050 w 1229541"/>
                <a:gd name="connsiteY8" fmla="*/ 361950 h 638175"/>
                <a:gd name="connsiteX9" fmla="*/ 1133475 w 1229541"/>
                <a:gd name="connsiteY9" fmla="*/ 390525 h 638175"/>
                <a:gd name="connsiteX10" fmla="*/ 1066800 w 1229541"/>
                <a:gd name="connsiteY10" fmla="*/ 419100 h 638175"/>
                <a:gd name="connsiteX11" fmla="*/ 1047750 w 1229541"/>
                <a:gd name="connsiteY11" fmla="*/ 390525 h 638175"/>
                <a:gd name="connsiteX12" fmla="*/ 1019175 w 1229541"/>
                <a:gd name="connsiteY12" fmla="*/ 381000 h 638175"/>
                <a:gd name="connsiteX13" fmla="*/ 885825 w 1229541"/>
                <a:gd name="connsiteY13" fmla="*/ 361950 h 638175"/>
                <a:gd name="connsiteX14" fmla="*/ 857250 w 1229541"/>
                <a:gd name="connsiteY14" fmla="*/ 352425 h 638175"/>
                <a:gd name="connsiteX15" fmla="*/ 828675 w 1229541"/>
                <a:gd name="connsiteY15" fmla="*/ 333375 h 638175"/>
                <a:gd name="connsiteX16" fmla="*/ 781050 w 1229541"/>
                <a:gd name="connsiteY16" fmla="*/ 323850 h 638175"/>
                <a:gd name="connsiteX17" fmla="*/ 723900 w 1229541"/>
                <a:gd name="connsiteY17" fmla="*/ 295275 h 638175"/>
                <a:gd name="connsiteX18" fmla="*/ 695325 w 1229541"/>
                <a:gd name="connsiteY18" fmla="*/ 276225 h 638175"/>
                <a:gd name="connsiteX19" fmla="*/ 638175 w 1229541"/>
                <a:gd name="connsiteY19" fmla="*/ 257175 h 638175"/>
                <a:gd name="connsiteX20" fmla="*/ 533400 w 1229541"/>
                <a:gd name="connsiteY20" fmla="*/ 266700 h 638175"/>
                <a:gd name="connsiteX21" fmla="*/ 476250 w 1229541"/>
                <a:gd name="connsiteY21" fmla="*/ 295275 h 638175"/>
                <a:gd name="connsiteX22" fmla="*/ 438150 w 1229541"/>
                <a:gd name="connsiteY22" fmla="*/ 314325 h 638175"/>
                <a:gd name="connsiteX23" fmla="*/ 400050 w 1229541"/>
                <a:gd name="connsiteY23" fmla="*/ 371475 h 638175"/>
                <a:gd name="connsiteX24" fmla="*/ 342900 w 1229541"/>
                <a:gd name="connsiteY24" fmla="*/ 428625 h 638175"/>
                <a:gd name="connsiteX25" fmla="*/ 323850 w 1229541"/>
                <a:gd name="connsiteY25" fmla="*/ 457200 h 638175"/>
                <a:gd name="connsiteX26" fmla="*/ 285750 w 1229541"/>
                <a:gd name="connsiteY26" fmla="*/ 495300 h 638175"/>
                <a:gd name="connsiteX27" fmla="*/ 219075 w 1229541"/>
                <a:gd name="connsiteY27" fmla="*/ 561975 h 638175"/>
                <a:gd name="connsiteX28" fmla="*/ 190500 w 1229541"/>
                <a:gd name="connsiteY28" fmla="*/ 590550 h 638175"/>
                <a:gd name="connsiteX29" fmla="*/ 161925 w 1229541"/>
                <a:gd name="connsiteY29" fmla="*/ 609600 h 638175"/>
                <a:gd name="connsiteX30" fmla="*/ 57150 w 1229541"/>
                <a:gd name="connsiteY30" fmla="*/ 628650 h 638175"/>
                <a:gd name="connsiteX31" fmla="*/ 0 w 1229541"/>
                <a:gd name="connsiteY31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9541" h="638175">
                  <a:moveTo>
                    <a:pt x="1219200" y="0"/>
                  </a:moveTo>
                  <a:cubicBezTo>
                    <a:pt x="1216025" y="19050"/>
                    <a:pt x="1219257" y="40382"/>
                    <a:pt x="1209675" y="57150"/>
                  </a:cubicBezTo>
                  <a:cubicBezTo>
                    <a:pt x="1204694" y="65867"/>
                    <a:pt x="1185590" y="57695"/>
                    <a:pt x="1181100" y="66675"/>
                  </a:cubicBezTo>
                  <a:cubicBezTo>
                    <a:pt x="1166586" y="95704"/>
                    <a:pt x="1208314" y="101146"/>
                    <a:pt x="1219200" y="104775"/>
                  </a:cubicBezTo>
                  <a:cubicBezTo>
                    <a:pt x="1222375" y="114300"/>
                    <a:pt x="1232454" y="124028"/>
                    <a:pt x="1228725" y="133350"/>
                  </a:cubicBezTo>
                  <a:cubicBezTo>
                    <a:pt x="1224473" y="143979"/>
                    <a:pt x="1207301" y="143461"/>
                    <a:pt x="1200150" y="152400"/>
                  </a:cubicBezTo>
                  <a:cubicBezTo>
                    <a:pt x="1193878" y="160240"/>
                    <a:pt x="1193800" y="171450"/>
                    <a:pt x="1190625" y="180975"/>
                  </a:cubicBezTo>
                  <a:cubicBezTo>
                    <a:pt x="1174492" y="310036"/>
                    <a:pt x="1189029" y="208802"/>
                    <a:pt x="1171575" y="304800"/>
                  </a:cubicBezTo>
                  <a:cubicBezTo>
                    <a:pt x="1168120" y="323801"/>
                    <a:pt x="1169894" y="344302"/>
                    <a:pt x="1162050" y="361950"/>
                  </a:cubicBezTo>
                  <a:cubicBezTo>
                    <a:pt x="1156579" y="374259"/>
                    <a:pt x="1144436" y="382695"/>
                    <a:pt x="1133475" y="390525"/>
                  </a:cubicBezTo>
                  <a:cubicBezTo>
                    <a:pt x="1112877" y="405238"/>
                    <a:pt x="1090119" y="411327"/>
                    <a:pt x="1066800" y="419100"/>
                  </a:cubicBezTo>
                  <a:cubicBezTo>
                    <a:pt x="1060450" y="409575"/>
                    <a:pt x="1056689" y="397676"/>
                    <a:pt x="1047750" y="390525"/>
                  </a:cubicBezTo>
                  <a:cubicBezTo>
                    <a:pt x="1039910" y="384253"/>
                    <a:pt x="1028829" y="383758"/>
                    <a:pt x="1019175" y="381000"/>
                  </a:cubicBezTo>
                  <a:cubicBezTo>
                    <a:pt x="963399" y="365064"/>
                    <a:pt x="961732" y="369541"/>
                    <a:pt x="885825" y="361950"/>
                  </a:cubicBezTo>
                  <a:cubicBezTo>
                    <a:pt x="876300" y="358775"/>
                    <a:pt x="866230" y="356915"/>
                    <a:pt x="857250" y="352425"/>
                  </a:cubicBezTo>
                  <a:cubicBezTo>
                    <a:pt x="847011" y="347305"/>
                    <a:pt x="839394" y="337395"/>
                    <a:pt x="828675" y="333375"/>
                  </a:cubicBezTo>
                  <a:cubicBezTo>
                    <a:pt x="813516" y="327691"/>
                    <a:pt x="796925" y="327025"/>
                    <a:pt x="781050" y="323850"/>
                  </a:cubicBezTo>
                  <a:cubicBezTo>
                    <a:pt x="699158" y="269255"/>
                    <a:pt x="802770" y="334710"/>
                    <a:pt x="723900" y="295275"/>
                  </a:cubicBezTo>
                  <a:cubicBezTo>
                    <a:pt x="713661" y="290155"/>
                    <a:pt x="705786" y="280874"/>
                    <a:pt x="695325" y="276225"/>
                  </a:cubicBezTo>
                  <a:cubicBezTo>
                    <a:pt x="676975" y="268070"/>
                    <a:pt x="638175" y="257175"/>
                    <a:pt x="638175" y="257175"/>
                  </a:cubicBezTo>
                  <a:cubicBezTo>
                    <a:pt x="603250" y="260350"/>
                    <a:pt x="568117" y="261740"/>
                    <a:pt x="533400" y="266700"/>
                  </a:cubicBezTo>
                  <a:cubicBezTo>
                    <a:pt x="504294" y="270858"/>
                    <a:pt x="501402" y="280903"/>
                    <a:pt x="476250" y="295275"/>
                  </a:cubicBezTo>
                  <a:cubicBezTo>
                    <a:pt x="463922" y="302320"/>
                    <a:pt x="450850" y="307975"/>
                    <a:pt x="438150" y="314325"/>
                  </a:cubicBezTo>
                  <a:cubicBezTo>
                    <a:pt x="425450" y="333375"/>
                    <a:pt x="416239" y="355286"/>
                    <a:pt x="400050" y="371475"/>
                  </a:cubicBezTo>
                  <a:cubicBezTo>
                    <a:pt x="381000" y="390525"/>
                    <a:pt x="357844" y="406209"/>
                    <a:pt x="342900" y="428625"/>
                  </a:cubicBezTo>
                  <a:cubicBezTo>
                    <a:pt x="336550" y="438150"/>
                    <a:pt x="331300" y="448508"/>
                    <a:pt x="323850" y="457200"/>
                  </a:cubicBezTo>
                  <a:cubicBezTo>
                    <a:pt x="312161" y="470837"/>
                    <a:pt x="296970" y="481275"/>
                    <a:pt x="285750" y="495300"/>
                  </a:cubicBezTo>
                  <a:cubicBezTo>
                    <a:pt x="230171" y="564774"/>
                    <a:pt x="274593" y="543469"/>
                    <a:pt x="219075" y="561975"/>
                  </a:cubicBezTo>
                  <a:cubicBezTo>
                    <a:pt x="209550" y="571500"/>
                    <a:pt x="200848" y="581926"/>
                    <a:pt x="190500" y="590550"/>
                  </a:cubicBezTo>
                  <a:cubicBezTo>
                    <a:pt x="181706" y="597879"/>
                    <a:pt x="172164" y="604480"/>
                    <a:pt x="161925" y="609600"/>
                  </a:cubicBezTo>
                  <a:cubicBezTo>
                    <a:pt x="132044" y="624541"/>
                    <a:pt x="84731" y="624710"/>
                    <a:pt x="57150" y="628650"/>
                  </a:cubicBezTo>
                  <a:cubicBezTo>
                    <a:pt x="38031" y="631381"/>
                    <a:pt x="0" y="638175"/>
                    <a:pt x="0" y="638175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8753475" y="4224337"/>
              <a:ext cx="1843087" cy="452437"/>
            </a:xfrm>
            <a:custGeom>
              <a:avLst/>
              <a:gdLst>
                <a:gd name="connsiteX0" fmla="*/ 1819275 w 1819275"/>
                <a:gd name="connsiteY0" fmla="*/ 0 h 438150"/>
                <a:gd name="connsiteX1" fmla="*/ 1666875 w 1819275"/>
                <a:gd name="connsiteY1" fmla="*/ 9525 h 438150"/>
                <a:gd name="connsiteX2" fmla="*/ 1628775 w 1819275"/>
                <a:gd name="connsiteY2" fmla="*/ 19050 h 438150"/>
                <a:gd name="connsiteX3" fmla="*/ 1571625 w 1819275"/>
                <a:gd name="connsiteY3" fmla="*/ 104775 h 438150"/>
                <a:gd name="connsiteX4" fmla="*/ 1552575 w 1819275"/>
                <a:gd name="connsiteY4" fmla="*/ 133350 h 438150"/>
                <a:gd name="connsiteX5" fmla="*/ 1533525 w 1819275"/>
                <a:gd name="connsiteY5" fmla="*/ 161925 h 438150"/>
                <a:gd name="connsiteX6" fmla="*/ 1447800 w 1819275"/>
                <a:gd name="connsiteY6" fmla="*/ 152400 h 438150"/>
                <a:gd name="connsiteX7" fmla="*/ 1295400 w 1819275"/>
                <a:gd name="connsiteY7" fmla="*/ 161925 h 438150"/>
                <a:gd name="connsiteX8" fmla="*/ 1266825 w 1819275"/>
                <a:gd name="connsiteY8" fmla="*/ 152400 h 438150"/>
                <a:gd name="connsiteX9" fmla="*/ 1123950 w 1819275"/>
                <a:gd name="connsiteY9" fmla="*/ 171450 h 438150"/>
                <a:gd name="connsiteX10" fmla="*/ 1095375 w 1819275"/>
                <a:gd name="connsiteY10" fmla="*/ 190500 h 438150"/>
                <a:gd name="connsiteX11" fmla="*/ 1038225 w 1819275"/>
                <a:gd name="connsiteY11" fmla="*/ 219075 h 438150"/>
                <a:gd name="connsiteX12" fmla="*/ 990600 w 1819275"/>
                <a:gd name="connsiteY12" fmla="*/ 266700 h 438150"/>
                <a:gd name="connsiteX13" fmla="*/ 933450 w 1819275"/>
                <a:gd name="connsiteY13" fmla="*/ 285750 h 438150"/>
                <a:gd name="connsiteX14" fmla="*/ 847725 w 1819275"/>
                <a:gd name="connsiteY14" fmla="*/ 333375 h 438150"/>
                <a:gd name="connsiteX15" fmla="*/ 790575 w 1819275"/>
                <a:gd name="connsiteY15" fmla="*/ 390525 h 438150"/>
                <a:gd name="connsiteX16" fmla="*/ 733425 w 1819275"/>
                <a:gd name="connsiteY16" fmla="*/ 438150 h 438150"/>
                <a:gd name="connsiteX17" fmla="*/ 638175 w 1819275"/>
                <a:gd name="connsiteY17" fmla="*/ 428625 h 438150"/>
                <a:gd name="connsiteX18" fmla="*/ 600075 w 1819275"/>
                <a:gd name="connsiteY18" fmla="*/ 371475 h 438150"/>
                <a:gd name="connsiteX19" fmla="*/ 571500 w 1819275"/>
                <a:gd name="connsiteY19" fmla="*/ 381000 h 438150"/>
                <a:gd name="connsiteX20" fmla="*/ 542925 w 1819275"/>
                <a:gd name="connsiteY20" fmla="*/ 409575 h 438150"/>
                <a:gd name="connsiteX21" fmla="*/ 514350 w 1819275"/>
                <a:gd name="connsiteY21" fmla="*/ 371475 h 438150"/>
                <a:gd name="connsiteX22" fmla="*/ 504825 w 1819275"/>
                <a:gd name="connsiteY22" fmla="*/ 209550 h 438150"/>
                <a:gd name="connsiteX23" fmla="*/ 476250 w 1819275"/>
                <a:gd name="connsiteY23" fmla="*/ 190500 h 438150"/>
                <a:gd name="connsiteX24" fmla="*/ 447675 w 1819275"/>
                <a:gd name="connsiteY24" fmla="*/ 180975 h 438150"/>
                <a:gd name="connsiteX25" fmla="*/ 361950 w 1819275"/>
                <a:gd name="connsiteY25" fmla="*/ 142875 h 438150"/>
                <a:gd name="connsiteX26" fmla="*/ 333375 w 1819275"/>
                <a:gd name="connsiteY26" fmla="*/ 133350 h 438150"/>
                <a:gd name="connsiteX27" fmla="*/ 304800 w 1819275"/>
                <a:gd name="connsiteY27" fmla="*/ 123825 h 438150"/>
                <a:gd name="connsiteX28" fmla="*/ 228600 w 1819275"/>
                <a:gd name="connsiteY28" fmla="*/ 85725 h 438150"/>
                <a:gd name="connsiteX29" fmla="*/ 171450 w 1819275"/>
                <a:gd name="connsiteY29" fmla="*/ 66675 h 438150"/>
                <a:gd name="connsiteX30" fmla="*/ 76200 w 1819275"/>
                <a:gd name="connsiteY30" fmla="*/ 85725 h 438150"/>
                <a:gd name="connsiteX31" fmla="*/ 0 w 1819275"/>
                <a:gd name="connsiteY31" fmla="*/ 76200 h 438150"/>
                <a:gd name="connsiteX0-1" fmla="*/ 1819275 w 1819275"/>
                <a:gd name="connsiteY0-2" fmla="*/ 0 h 438150"/>
                <a:gd name="connsiteX1-3" fmla="*/ 1666875 w 1819275"/>
                <a:gd name="connsiteY1-4" fmla="*/ 9525 h 438150"/>
                <a:gd name="connsiteX2-5" fmla="*/ 1643063 w 1819275"/>
                <a:gd name="connsiteY2-6" fmla="*/ 52387 h 438150"/>
                <a:gd name="connsiteX3-7" fmla="*/ 1571625 w 1819275"/>
                <a:gd name="connsiteY3-8" fmla="*/ 104775 h 438150"/>
                <a:gd name="connsiteX4-9" fmla="*/ 1552575 w 1819275"/>
                <a:gd name="connsiteY4-10" fmla="*/ 133350 h 438150"/>
                <a:gd name="connsiteX5-11" fmla="*/ 1533525 w 1819275"/>
                <a:gd name="connsiteY5-12" fmla="*/ 161925 h 438150"/>
                <a:gd name="connsiteX6-13" fmla="*/ 1447800 w 1819275"/>
                <a:gd name="connsiteY6-14" fmla="*/ 152400 h 438150"/>
                <a:gd name="connsiteX7-15" fmla="*/ 1295400 w 1819275"/>
                <a:gd name="connsiteY7-16" fmla="*/ 161925 h 438150"/>
                <a:gd name="connsiteX8-17" fmla="*/ 1266825 w 1819275"/>
                <a:gd name="connsiteY8-18" fmla="*/ 152400 h 438150"/>
                <a:gd name="connsiteX9-19" fmla="*/ 1123950 w 1819275"/>
                <a:gd name="connsiteY9-20" fmla="*/ 171450 h 438150"/>
                <a:gd name="connsiteX10-21" fmla="*/ 1095375 w 1819275"/>
                <a:gd name="connsiteY10-22" fmla="*/ 190500 h 438150"/>
                <a:gd name="connsiteX11-23" fmla="*/ 1038225 w 1819275"/>
                <a:gd name="connsiteY11-24" fmla="*/ 219075 h 438150"/>
                <a:gd name="connsiteX12-25" fmla="*/ 990600 w 1819275"/>
                <a:gd name="connsiteY12-26" fmla="*/ 266700 h 438150"/>
                <a:gd name="connsiteX13-27" fmla="*/ 933450 w 1819275"/>
                <a:gd name="connsiteY13-28" fmla="*/ 285750 h 438150"/>
                <a:gd name="connsiteX14-29" fmla="*/ 847725 w 1819275"/>
                <a:gd name="connsiteY14-30" fmla="*/ 333375 h 438150"/>
                <a:gd name="connsiteX15-31" fmla="*/ 790575 w 1819275"/>
                <a:gd name="connsiteY15-32" fmla="*/ 390525 h 438150"/>
                <a:gd name="connsiteX16-33" fmla="*/ 733425 w 1819275"/>
                <a:gd name="connsiteY16-34" fmla="*/ 438150 h 438150"/>
                <a:gd name="connsiteX17-35" fmla="*/ 638175 w 1819275"/>
                <a:gd name="connsiteY17-36" fmla="*/ 428625 h 438150"/>
                <a:gd name="connsiteX18-37" fmla="*/ 600075 w 1819275"/>
                <a:gd name="connsiteY18-38" fmla="*/ 371475 h 438150"/>
                <a:gd name="connsiteX19-39" fmla="*/ 571500 w 1819275"/>
                <a:gd name="connsiteY19-40" fmla="*/ 381000 h 438150"/>
                <a:gd name="connsiteX20-41" fmla="*/ 542925 w 1819275"/>
                <a:gd name="connsiteY20-42" fmla="*/ 409575 h 438150"/>
                <a:gd name="connsiteX21-43" fmla="*/ 514350 w 1819275"/>
                <a:gd name="connsiteY21-44" fmla="*/ 371475 h 438150"/>
                <a:gd name="connsiteX22-45" fmla="*/ 504825 w 1819275"/>
                <a:gd name="connsiteY22-46" fmla="*/ 209550 h 438150"/>
                <a:gd name="connsiteX23-47" fmla="*/ 476250 w 1819275"/>
                <a:gd name="connsiteY23-48" fmla="*/ 190500 h 438150"/>
                <a:gd name="connsiteX24-49" fmla="*/ 447675 w 1819275"/>
                <a:gd name="connsiteY24-50" fmla="*/ 180975 h 438150"/>
                <a:gd name="connsiteX25-51" fmla="*/ 361950 w 1819275"/>
                <a:gd name="connsiteY25-52" fmla="*/ 142875 h 438150"/>
                <a:gd name="connsiteX26-53" fmla="*/ 333375 w 1819275"/>
                <a:gd name="connsiteY26-54" fmla="*/ 133350 h 438150"/>
                <a:gd name="connsiteX27-55" fmla="*/ 304800 w 1819275"/>
                <a:gd name="connsiteY27-56" fmla="*/ 123825 h 438150"/>
                <a:gd name="connsiteX28-57" fmla="*/ 228600 w 1819275"/>
                <a:gd name="connsiteY28-58" fmla="*/ 85725 h 438150"/>
                <a:gd name="connsiteX29-59" fmla="*/ 171450 w 1819275"/>
                <a:gd name="connsiteY29-60" fmla="*/ 66675 h 438150"/>
                <a:gd name="connsiteX30-61" fmla="*/ 76200 w 1819275"/>
                <a:gd name="connsiteY30-62" fmla="*/ 85725 h 438150"/>
                <a:gd name="connsiteX31-63" fmla="*/ 0 w 1819275"/>
                <a:gd name="connsiteY31-64" fmla="*/ 76200 h 438150"/>
                <a:gd name="connsiteX0-65" fmla="*/ 1819275 w 1819275"/>
                <a:gd name="connsiteY0-66" fmla="*/ 0 h 438150"/>
                <a:gd name="connsiteX1-67" fmla="*/ 1666875 w 1819275"/>
                <a:gd name="connsiteY1-68" fmla="*/ 9525 h 438150"/>
                <a:gd name="connsiteX2-69" fmla="*/ 1643063 w 1819275"/>
                <a:gd name="connsiteY2-70" fmla="*/ 52387 h 438150"/>
                <a:gd name="connsiteX3-71" fmla="*/ 1571625 w 1819275"/>
                <a:gd name="connsiteY3-72" fmla="*/ 104775 h 438150"/>
                <a:gd name="connsiteX4-73" fmla="*/ 1557337 w 1819275"/>
                <a:gd name="connsiteY4-74" fmla="*/ 152400 h 438150"/>
                <a:gd name="connsiteX5-75" fmla="*/ 1533525 w 1819275"/>
                <a:gd name="connsiteY5-76" fmla="*/ 161925 h 438150"/>
                <a:gd name="connsiteX6-77" fmla="*/ 1447800 w 1819275"/>
                <a:gd name="connsiteY6-78" fmla="*/ 152400 h 438150"/>
                <a:gd name="connsiteX7-79" fmla="*/ 1295400 w 1819275"/>
                <a:gd name="connsiteY7-80" fmla="*/ 161925 h 438150"/>
                <a:gd name="connsiteX8-81" fmla="*/ 1266825 w 1819275"/>
                <a:gd name="connsiteY8-82" fmla="*/ 152400 h 438150"/>
                <a:gd name="connsiteX9-83" fmla="*/ 1123950 w 1819275"/>
                <a:gd name="connsiteY9-84" fmla="*/ 171450 h 438150"/>
                <a:gd name="connsiteX10-85" fmla="*/ 1095375 w 1819275"/>
                <a:gd name="connsiteY10-86" fmla="*/ 190500 h 438150"/>
                <a:gd name="connsiteX11-87" fmla="*/ 1038225 w 1819275"/>
                <a:gd name="connsiteY11-88" fmla="*/ 219075 h 438150"/>
                <a:gd name="connsiteX12-89" fmla="*/ 990600 w 1819275"/>
                <a:gd name="connsiteY12-90" fmla="*/ 266700 h 438150"/>
                <a:gd name="connsiteX13-91" fmla="*/ 933450 w 1819275"/>
                <a:gd name="connsiteY13-92" fmla="*/ 285750 h 438150"/>
                <a:gd name="connsiteX14-93" fmla="*/ 847725 w 1819275"/>
                <a:gd name="connsiteY14-94" fmla="*/ 333375 h 438150"/>
                <a:gd name="connsiteX15-95" fmla="*/ 790575 w 1819275"/>
                <a:gd name="connsiteY15-96" fmla="*/ 390525 h 438150"/>
                <a:gd name="connsiteX16-97" fmla="*/ 733425 w 1819275"/>
                <a:gd name="connsiteY16-98" fmla="*/ 438150 h 438150"/>
                <a:gd name="connsiteX17-99" fmla="*/ 638175 w 1819275"/>
                <a:gd name="connsiteY17-100" fmla="*/ 428625 h 438150"/>
                <a:gd name="connsiteX18-101" fmla="*/ 600075 w 1819275"/>
                <a:gd name="connsiteY18-102" fmla="*/ 371475 h 438150"/>
                <a:gd name="connsiteX19-103" fmla="*/ 571500 w 1819275"/>
                <a:gd name="connsiteY19-104" fmla="*/ 381000 h 438150"/>
                <a:gd name="connsiteX20-105" fmla="*/ 542925 w 1819275"/>
                <a:gd name="connsiteY20-106" fmla="*/ 409575 h 438150"/>
                <a:gd name="connsiteX21-107" fmla="*/ 514350 w 1819275"/>
                <a:gd name="connsiteY21-108" fmla="*/ 371475 h 438150"/>
                <a:gd name="connsiteX22-109" fmla="*/ 504825 w 1819275"/>
                <a:gd name="connsiteY22-110" fmla="*/ 209550 h 438150"/>
                <a:gd name="connsiteX23-111" fmla="*/ 476250 w 1819275"/>
                <a:gd name="connsiteY23-112" fmla="*/ 190500 h 438150"/>
                <a:gd name="connsiteX24-113" fmla="*/ 447675 w 1819275"/>
                <a:gd name="connsiteY24-114" fmla="*/ 180975 h 438150"/>
                <a:gd name="connsiteX25-115" fmla="*/ 361950 w 1819275"/>
                <a:gd name="connsiteY25-116" fmla="*/ 142875 h 438150"/>
                <a:gd name="connsiteX26-117" fmla="*/ 333375 w 1819275"/>
                <a:gd name="connsiteY26-118" fmla="*/ 133350 h 438150"/>
                <a:gd name="connsiteX27-119" fmla="*/ 304800 w 1819275"/>
                <a:gd name="connsiteY27-120" fmla="*/ 123825 h 438150"/>
                <a:gd name="connsiteX28-121" fmla="*/ 228600 w 1819275"/>
                <a:gd name="connsiteY28-122" fmla="*/ 85725 h 438150"/>
                <a:gd name="connsiteX29-123" fmla="*/ 171450 w 1819275"/>
                <a:gd name="connsiteY29-124" fmla="*/ 66675 h 438150"/>
                <a:gd name="connsiteX30-125" fmla="*/ 76200 w 1819275"/>
                <a:gd name="connsiteY30-126" fmla="*/ 85725 h 438150"/>
                <a:gd name="connsiteX31-127" fmla="*/ 0 w 1819275"/>
                <a:gd name="connsiteY31-128" fmla="*/ 76200 h 438150"/>
                <a:gd name="connsiteX0-129" fmla="*/ 1843087 w 1843087"/>
                <a:gd name="connsiteY0-130" fmla="*/ 0 h 452437"/>
                <a:gd name="connsiteX1-131" fmla="*/ 1666875 w 1843087"/>
                <a:gd name="connsiteY1-132" fmla="*/ 23812 h 452437"/>
                <a:gd name="connsiteX2-133" fmla="*/ 1643063 w 1843087"/>
                <a:gd name="connsiteY2-134" fmla="*/ 66674 h 452437"/>
                <a:gd name="connsiteX3-135" fmla="*/ 1571625 w 1843087"/>
                <a:gd name="connsiteY3-136" fmla="*/ 119062 h 452437"/>
                <a:gd name="connsiteX4-137" fmla="*/ 1557337 w 1843087"/>
                <a:gd name="connsiteY4-138" fmla="*/ 166687 h 452437"/>
                <a:gd name="connsiteX5-139" fmla="*/ 1533525 w 1843087"/>
                <a:gd name="connsiteY5-140" fmla="*/ 176212 h 452437"/>
                <a:gd name="connsiteX6-141" fmla="*/ 1447800 w 1843087"/>
                <a:gd name="connsiteY6-142" fmla="*/ 166687 h 452437"/>
                <a:gd name="connsiteX7-143" fmla="*/ 1295400 w 1843087"/>
                <a:gd name="connsiteY7-144" fmla="*/ 176212 h 452437"/>
                <a:gd name="connsiteX8-145" fmla="*/ 1266825 w 1843087"/>
                <a:gd name="connsiteY8-146" fmla="*/ 166687 h 452437"/>
                <a:gd name="connsiteX9-147" fmla="*/ 1123950 w 1843087"/>
                <a:gd name="connsiteY9-148" fmla="*/ 185737 h 452437"/>
                <a:gd name="connsiteX10-149" fmla="*/ 1095375 w 1843087"/>
                <a:gd name="connsiteY10-150" fmla="*/ 204787 h 452437"/>
                <a:gd name="connsiteX11-151" fmla="*/ 1038225 w 1843087"/>
                <a:gd name="connsiteY11-152" fmla="*/ 233362 h 452437"/>
                <a:gd name="connsiteX12-153" fmla="*/ 990600 w 1843087"/>
                <a:gd name="connsiteY12-154" fmla="*/ 280987 h 452437"/>
                <a:gd name="connsiteX13-155" fmla="*/ 933450 w 1843087"/>
                <a:gd name="connsiteY13-156" fmla="*/ 300037 h 452437"/>
                <a:gd name="connsiteX14-157" fmla="*/ 847725 w 1843087"/>
                <a:gd name="connsiteY14-158" fmla="*/ 347662 h 452437"/>
                <a:gd name="connsiteX15-159" fmla="*/ 790575 w 1843087"/>
                <a:gd name="connsiteY15-160" fmla="*/ 404812 h 452437"/>
                <a:gd name="connsiteX16-161" fmla="*/ 733425 w 1843087"/>
                <a:gd name="connsiteY16-162" fmla="*/ 452437 h 452437"/>
                <a:gd name="connsiteX17-163" fmla="*/ 638175 w 1843087"/>
                <a:gd name="connsiteY17-164" fmla="*/ 442912 h 452437"/>
                <a:gd name="connsiteX18-165" fmla="*/ 600075 w 1843087"/>
                <a:gd name="connsiteY18-166" fmla="*/ 385762 h 452437"/>
                <a:gd name="connsiteX19-167" fmla="*/ 571500 w 1843087"/>
                <a:gd name="connsiteY19-168" fmla="*/ 395287 h 452437"/>
                <a:gd name="connsiteX20-169" fmla="*/ 542925 w 1843087"/>
                <a:gd name="connsiteY20-170" fmla="*/ 423862 h 452437"/>
                <a:gd name="connsiteX21-171" fmla="*/ 514350 w 1843087"/>
                <a:gd name="connsiteY21-172" fmla="*/ 385762 h 452437"/>
                <a:gd name="connsiteX22-173" fmla="*/ 504825 w 1843087"/>
                <a:gd name="connsiteY22-174" fmla="*/ 223837 h 452437"/>
                <a:gd name="connsiteX23-175" fmla="*/ 476250 w 1843087"/>
                <a:gd name="connsiteY23-176" fmla="*/ 204787 h 452437"/>
                <a:gd name="connsiteX24-177" fmla="*/ 447675 w 1843087"/>
                <a:gd name="connsiteY24-178" fmla="*/ 195262 h 452437"/>
                <a:gd name="connsiteX25-179" fmla="*/ 361950 w 1843087"/>
                <a:gd name="connsiteY25-180" fmla="*/ 157162 h 452437"/>
                <a:gd name="connsiteX26-181" fmla="*/ 333375 w 1843087"/>
                <a:gd name="connsiteY26-182" fmla="*/ 147637 h 452437"/>
                <a:gd name="connsiteX27-183" fmla="*/ 304800 w 1843087"/>
                <a:gd name="connsiteY27-184" fmla="*/ 138112 h 452437"/>
                <a:gd name="connsiteX28-185" fmla="*/ 228600 w 1843087"/>
                <a:gd name="connsiteY28-186" fmla="*/ 100012 h 452437"/>
                <a:gd name="connsiteX29-187" fmla="*/ 171450 w 1843087"/>
                <a:gd name="connsiteY29-188" fmla="*/ 80962 h 452437"/>
                <a:gd name="connsiteX30-189" fmla="*/ 76200 w 1843087"/>
                <a:gd name="connsiteY30-190" fmla="*/ 100012 h 452437"/>
                <a:gd name="connsiteX31-191" fmla="*/ 0 w 1843087"/>
                <a:gd name="connsiteY31-192" fmla="*/ 90487 h 452437"/>
                <a:gd name="connsiteX0-193" fmla="*/ 1843087 w 1843087"/>
                <a:gd name="connsiteY0-194" fmla="*/ 0 h 452437"/>
                <a:gd name="connsiteX1-195" fmla="*/ 1666875 w 1843087"/>
                <a:gd name="connsiteY1-196" fmla="*/ 23812 h 452437"/>
                <a:gd name="connsiteX2-197" fmla="*/ 1643063 w 1843087"/>
                <a:gd name="connsiteY2-198" fmla="*/ 66674 h 452437"/>
                <a:gd name="connsiteX3-199" fmla="*/ 1571625 w 1843087"/>
                <a:gd name="connsiteY3-200" fmla="*/ 119062 h 452437"/>
                <a:gd name="connsiteX4-201" fmla="*/ 1557337 w 1843087"/>
                <a:gd name="connsiteY4-202" fmla="*/ 166687 h 452437"/>
                <a:gd name="connsiteX5-203" fmla="*/ 1533525 w 1843087"/>
                <a:gd name="connsiteY5-204" fmla="*/ 176212 h 452437"/>
                <a:gd name="connsiteX6-205" fmla="*/ 1447800 w 1843087"/>
                <a:gd name="connsiteY6-206" fmla="*/ 166687 h 452437"/>
                <a:gd name="connsiteX7-207" fmla="*/ 1295400 w 1843087"/>
                <a:gd name="connsiteY7-208" fmla="*/ 176212 h 452437"/>
                <a:gd name="connsiteX8-209" fmla="*/ 1266825 w 1843087"/>
                <a:gd name="connsiteY8-210" fmla="*/ 166687 h 452437"/>
                <a:gd name="connsiteX9-211" fmla="*/ 1123950 w 1843087"/>
                <a:gd name="connsiteY9-212" fmla="*/ 185737 h 452437"/>
                <a:gd name="connsiteX10-213" fmla="*/ 1095375 w 1843087"/>
                <a:gd name="connsiteY10-214" fmla="*/ 204787 h 452437"/>
                <a:gd name="connsiteX11-215" fmla="*/ 1038225 w 1843087"/>
                <a:gd name="connsiteY11-216" fmla="*/ 233362 h 452437"/>
                <a:gd name="connsiteX12-217" fmla="*/ 990600 w 1843087"/>
                <a:gd name="connsiteY12-218" fmla="*/ 280987 h 452437"/>
                <a:gd name="connsiteX13-219" fmla="*/ 933450 w 1843087"/>
                <a:gd name="connsiteY13-220" fmla="*/ 300037 h 452437"/>
                <a:gd name="connsiteX14-221" fmla="*/ 828675 w 1843087"/>
                <a:gd name="connsiteY14-222" fmla="*/ 333374 h 452437"/>
                <a:gd name="connsiteX15-223" fmla="*/ 790575 w 1843087"/>
                <a:gd name="connsiteY15-224" fmla="*/ 404812 h 452437"/>
                <a:gd name="connsiteX16-225" fmla="*/ 733425 w 1843087"/>
                <a:gd name="connsiteY16-226" fmla="*/ 452437 h 452437"/>
                <a:gd name="connsiteX17-227" fmla="*/ 638175 w 1843087"/>
                <a:gd name="connsiteY17-228" fmla="*/ 442912 h 452437"/>
                <a:gd name="connsiteX18-229" fmla="*/ 600075 w 1843087"/>
                <a:gd name="connsiteY18-230" fmla="*/ 385762 h 452437"/>
                <a:gd name="connsiteX19-231" fmla="*/ 571500 w 1843087"/>
                <a:gd name="connsiteY19-232" fmla="*/ 395287 h 452437"/>
                <a:gd name="connsiteX20-233" fmla="*/ 542925 w 1843087"/>
                <a:gd name="connsiteY20-234" fmla="*/ 423862 h 452437"/>
                <a:gd name="connsiteX21-235" fmla="*/ 514350 w 1843087"/>
                <a:gd name="connsiteY21-236" fmla="*/ 385762 h 452437"/>
                <a:gd name="connsiteX22-237" fmla="*/ 504825 w 1843087"/>
                <a:gd name="connsiteY22-238" fmla="*/ 223837 h 452437"/>
                <a:gd name="connsiteX23-239" fmla="*/ 476250 w 1843087"/>
                <a:gd name="connsiteY23-240" fmla="*/ 204787 h 452437"/>
                <a:gd name="connsiteX24-241" fmla="*/ 447675 w 1843087"/>
                <a:gd name="connsiteY24-242" fmla="*/ 195262 h 452437"/>
                <a:gd name="connsiteX25-243" fmla="*/ 361950 w 1843087"/>
                <a:gd name="connsiteY25-244" fmla="*/ 157162 h 452437"/>
                <a:gd name="connsiteX26-245" fmla="*/ 333375 w 1843087"/>
                <a:gd name="connsiteY26-246" fmla="*/ 147637 h 452437"/>
                <a:gd name="connsiteX27-247" fmla="*/ 304800 w 1843087"/>
                <a:gd name="connsiteY27-248" fmla="*/ 138112 h 452437"/>
                <a:gd name="connsiteX28-249" fmla="*/ 228600 w 1843087"/>
                <a:gd name="connsiteY28-250" fmla="*/ 100012 h 452437"/>
                <a:gd name="connsiteX29-251" fmla="*/ 171450 w 1843087"/>
                <a:gd name="connsiteY29-252" fmla="*/ 80962 h 452437"/>
                <a:gd name="connsiteX30-253" fmla="*/ 76200 w 1843087"/>
                <a:gd name="connsiteY30-254" fmla="*/ 100012 h 452437"/>
                <a:gd name="connsiteX31-255" fmla="*/ 0 w 1843087"/>
                <a:gd name="connsiteY31-256" fmla="*/ 90487 h 452437"/>
                <a:gd name="connsiteX0-257" fmla="*/ 1843087 w 1843087"/>
                <a:gd name="connsiteY0-258" fmla="*/ 0 h 452437"/>
                <a:gd name="connsiteX1-259" fmla="*/ 1666875 w 1843087"/>
                <a:gd name="connsiteY1-260" fmla="*/ 23812 h 452437"/>
                <a:gd name="connsiteX2-261" fmla="*/ 1643063 w 1843087"/>
                <a:gd name="connsiteY2-262" fmla="*/ 66674 h 452437"/>
                <a:gd name="connsiteX3-263" fmla="*/ 1571625 w 1843087"/>
                <a:gd name="connsiteY3-264" fmla="*/ 119062 h 452437"/>
                <a:gd name="connsiteX4-265" fmla="*/ 1557337 w 1843087"/>
                <a:gd name="connsiteY4-266" fmla="*/ 166687 h 452437"/>
                <a:gd name="connsiteX5-267" fmla="*/ 1533525 w 1843087"/>
                <a:gd name="connsiteY5-268" fmla="*/ 176212 h 452437"/>
                <a:gd name="connsiteX6-269" fmla="*/ 1447800 w 1843087"/>
                <a:gd name="connsiteY6-270" fmla="*/ 166687 h 452437"/>
                <a:gd name="connsiteX7-271" fmla="*/ 1295400 w 1843087"/>
                <a:gd name="connsiteY7-272" fmla="*/ 176212 h 452437"/>
                <a:gd name="connsiteX8-273" fmla="*/ 1266825 w 1843087"/>
                <a:gd name="connsiteY8-274" fmla="*/ 166687 h 452437"/>
                <a:gd name="connsiteX9-275" fmla="*/ 1123950 w 1843087"/>
                <a:gd name="connsiteY9-276" fmla="*/ 185737 h 452437"/>
                <a:gd name="connsiteX10-277" fmla="*/ 1095375 w 1843087"/>
                <a:gd name="connsiteY10-278" fmla="*/ 204787 h 452437"/>
                <a:gd name="connsiteX11-279" fmla="*/ 1038225 w 1843087"/>
                <a:gd name="connsiteY11-280" fmla="*/ 233362 h 452437"/>
                <a:gd name="connsiteX12-281" fmla="*/ 990600 w 1843087"/>
                <a:gd name="connsiteY12-282" fmla="*/ 280987 h 452437"/>
                <a:gd name="connsiteX13-283" fmla="*/ 933450 w 1843087"/>
                <a:gd name="connsiteY13-284" fmla="*/ 300037 h 452437"/>
                <a:gd name="connsiteX14-285" fmla="*/ 828675 w 1843087"/>
                <a:gd name="connsiteY14-286" fmla="*/ 333374 h 452437"/>
                <a:gd name="connsiteX15-287" fmla="*/ 790575 w 1843087"/>
                <a:gd name="connsiteY15-288" fmla="*/ 419099 h 452437"/>
                <a:gd name="connsiteX16-289" fmla="*/ 733425 w 1843087"/>
                <a:gd name="connsiteY16-290" fmla="*/ 452437 h 452437"/>
                <a:gd name="connsiteX17-291" fmla="*/ 638175 w 1843087"/>
                <a:gd name="connsiteY17-292" fmla="*/ 442912 h 452437"/>
                <a:gd name="connsiteX18-293" fmla="*/ 600075 w 1843087"/>
                <a:gd name="connsiteY18-294" fmla="*/ 385762 h 452437"/>
                <a:gd name="connsiteX19-295" fmla="*/ 571500 w 1843087"/>
                <a:gd name="connsiteY19-296" fmla="*/ 395287 h 452437"/>
                <a:gd name="connsiteX20-297" fmla="*/ 542925 w 1843087"/>
                <a:gd name="connsiteY20-298" fmla="*/ 423862 h 452437"/>
                <a:gd name="connsiteX21-299" fmla="*/ 514350 w 1843087"/>
                <a:gd name="connsiteY21-300" fmla="*/ 385762 h 452437"/>
                <a:gd name="connsiteX22-301" fmla="*/ 504825 w 1843087"/>
                <a:gd name="connsiteY22-302" fmla="*/ 223837 h 452437"/>
                <a:gd name="connsiteX23-303" fmla="*/ 476250 w 1843087"/>
                <a:gd name="connsiteY23-304" fmla="*/ 204787 h 452437"/>
                <a:gd name="connsiteX24-305" fmla="*/ 447675 w 1843087"/>
                <a:gd name="connsiteY24-306" fmla="*/ 195262 h 452437"/>
                <a:gd name="connsiteX25-307" fmla="*/ 361950 w 1843087"/>
                <a:gd name="connsiteY25-308" fmla="*/ 157162 h 452437"/>
                <a:gd name="connsiteX26-309" fmla="*/ 333375 w 1843087"/>
                <a:gd name="connsiteY26-310" fmla="*/ 147637 h 452437"/>
                <a:gd name="connsiteX27-311" fmla="*/ 304800 w 1843087"/>
                <a:gd name="connsiteY27-312" fmla="*/ 138112 h 452437"/>
                <a:gd name="connsiteX28-313" fmla="*/ 228600 w 1843087"/>
                <a:gd name="connsiteY28-314" fmla="*/ 100012 h 452437"/>
                <a:gd name="connsiteX29-315" fmla="*/ 171450 w 1843087"/>
                <a:gd name="connsiteY29-316" fmla="*/ 80962 h 452437"/>
                <a:gd name="connsiteX30-317" fmla="*/ 76200 w 1843087"/>
                <a:gd name="connsiteY30-318" fmla="*/ 100012 h 452437"/>
                <a:gd name="connsiteX31-319" fmla="*/ 0 w 1843087"/>
                <a:gd name="connsiteY31-320" fmla="*/ 90487 h 452437"/>
                <a:gd name="connsiteX0-321" fmla="*/ 1843087 w 1843087"/>
                <a:gd name="connsiteY0-322" fmla="*/ 0 h 452437"/>
                <a:gd name="connsiteX1-323" fmla="*/ 1666875 w 1843087"/>
                <a:gd name="connsiteY1-324" fmla="*/ 23812 h 452437"/>
                <a:gd name="connsiteX2-325" fmla="*/ 1643063 w 1843087"/>
                <a:gd name="connsiteY2-326" fmla="*/ 66674 h 452437"/>
                <a:gd name="connsiteX3-327" fmla="*/ 1571625 w 1843087"/>
                <a:gd name="connsiteY3-328" fmla="*/ 119062 h 452437"/>
                <a:gd name="connsiteX4-329" fmla="*/ 1557337 w 1843087"/>
                <a:gd name="connsiteY4-330" fmla="*/ 166687 h 452437"/>
                <a:gd name="connsiteX5-331" fmla="*/ 1533525 w 1843087"/>
                <a:gd name="connsiteY5-332" fmla="*/ 176212 h 452437"/>
                <a:gd name="connsiteX6-333" fmla="*/ 1447800 w 1843087"/>
                <a:gd name="connsiteY6-334" fmla="*/ 166687 h 452437"/>
                <a:gd name="connsiteX7-335" fmla="*/ 1295400 w 1843087"/>
                <a:gd name="connsiteY7-336" fmla="*/ 176212 h 452437"/>
                <a:gd name="connsiteX8-337" fmla="*/ 1266825 w 1843087"/>
                <a:gd name="connsiteY8-338" fmla="*/ 166687 h 452437"/>
                <a:gd name="connsiteX9-339" fmla="*/ 1123950 w 1843087"/>
                <a:gd name="connsiteY9-340" fmla="*/ 185737 h 452437"/>
                <a:gd name="connsiteX10-341" fmla="*/ 1095375 w 1843087"/>
                <a:gd name="connsiteY10-342" fmla="*/ 204787 h 452437"/>
                <a:gd name="connsiteX11-343" fmla="*/ 1038225 w 1843087"/>
                <a:gd name="connsiteY11-344" fmla="*/ 233362 h 452437"/>
                <a:gd name="connsiteX12-345" fmla="*/ 990600 w 1843087"/>
                <a:gd name="connsiteY12-346" fmla="*/ 280987 h 452437"/>
                <a:gd name="connsiteX13-347" fmla="*/ 933450 w 1843087"/>
                <a:gd name="connsiteY13-348" fmla="*/ 300037 h 452437"/>
                <a:gd name="connsiteX14-349" fmla="*/ 828675 w 1843087"/>
                <a:gd name="connsiteY14-350" fmla="*/ 333374 h 452437"/>
                <a:gd name="connsiteX15-351" fmla="*/ 790575 w 1843087"/>
                <a:gd name="connsiteY15-352" fmla="*/ 419099 h 452437"/>
                <a:gd name="connsiteX16-353" fmla="*/ 733425 w 1843087"/>
                <a:gd name="connsiteY16-354" fmla="*/ 452437 h 452437"/>
                <a:gd name="connsiteX17-355" fmla="*/ 638175 w 1843087"/>
                <a:gd name="connsiteY17-356" fmla="*/ 442912 h 452437"/>
                <a:gd name="connsiteX18-357" fmla="*/ 600075 w 1843087"/>
                <a:gd name="connsiteY18-358" fmla="*/ 385762 h 452437"/>
                <a:gd name="connsiteX19-359" fmla="*/ 571500 w 1843087"/>
                <a:gd name="connsiteY19-360" fmla="*/ 395287 h 452437"/>
                <a:gd name="connsiteX20-361" fmla="*/ 542925 w 1843087"/>
                <a:gd name="connsiteY20-362" fmla="*/ 423862 h 452437"/>
                <a:gd name="connsiteX21-363" fmla="*/ 533400 w 1843087"/>
                <a:gd name="connsiteY21-364" fmla="*/ 328612 h 452437"/>
                <a:gd name="connsiteX22-365" fmla="*/ 504825 w 1843087"/>
                <a:gd name="connsiteY22-366" fmla="*/ 223837 h 452437"/>
                <a:gd name="connsiteX23-367" fmla="*/ 476250 w 1843087"/>
                <a:gd name="connsiteY23-368" fmla="*/ 204787 h 452437"/>
                <a:gd name="connsiteX24-369" fmla="*/ 447675 w 1843087"/>
                <a:gd name="connsiteY24-370" fmla="*/ 195262 h 452437"/>
                <a:gd name="connsiteX25-371" fmla="*/ 361950 w 1843087"/>
                <a:gd name="connsiteY25-372" fmla="*/ 157162 h 452437"/>
                <a:gd name="connsiteX26-373" fmla="*/ 333375 w 1843087"/>
                <a:gd name="connsiteY26-374" fmla="*/ 147637 h 452437"/>
                <a:gd name="connsiteX27-375" fmla="*/ 304800 w 1843087"/>
                <a:gd name="connsiteY27-376" fmla="*/ 138112 h 452437"/>
                <a:gd name="connsiteX28-377" fmla="*/ 228600 w 1843087"/>
                <a:gd name="connsiteY28-378" fmla="*/ 100012 h 452437"/>
                <a:gd name="connsiteX29-379" fmla="*/ 171450 w 1843087"/>
                <a:gd name="connsiteY29-380" fmla="*/ 80962 h 452437"/>
                <a:gd name="connsiteX30-381" fmla="*/ 76200 w 1843087"/>
                <a:gd name="connsiteY30-382" fmla="*/ 100012 h 452437"/>
                <a:gd name="connsiteX31-383" fmla="*/ 0 w 1843087"/>
                <a:gd name="connsiteY31-384" fmla="*/ 90487 h 452437"/>
                <a:gd name="connsiteX0-385" fmla="*/ 1843087 w 1843087"/>
                <a:gd name="connsiteY0-386" fmla="*/ 0 h 452437"/>
                <a:gd name="connsiteX1-387" fmla="*/ 1666875 w 1843087"/>
                <a:gd name="connsiteY1-388" fmla="*/ 23812 h 452437"/>
                <a:gd name="connsiteX2-389" fmla="*/ 1643063 w 1843087"/>
                <a:gd name="connsiteY2-390" fmla="*/ 66674 h 452437"/>
                <a:gd name="connsiteX3-391" fmla="*/ 1571625 w 1843087"/>
                <a:gd name="connsiteY3-392" fmla="*/ 119062 h 452437"/>
                <a:gd name="connsiteX4-393" fmla="*/ 1557337 w 1843087"/>
                <a:gd name="connsiteY4-394" fmla="*/ 166687 h 452437"/>
                <a:gd name="connsiteX5-395" fmla="*/ 1533525 w 1843087"/>
                <a:gd name="connsiteY5-396" fmla="*/ 176212 h 452437"/>
                <a:gd name="connsiteX6-397" fmla="*/ 1447800 w 1843087"/>
                <a:gd name="connsiteY6-398" fmla="*/ 166687 h 452437"/>
                <a:gd name="connsiteX7-399" fmla="*/ 1295400 w 1843087"/>
                <a:gd name="connsiteY7-400" fmla="*/ 176212 h 452437"/>
                <a:gd name="connsiteX8-401" fmla="*/ 1266825 w 1843087"/>
                <a:gd name="connsiteY8-402" fmla="*/ 166687 h 452437"/>
                <a:gd name="connsiteX9-403" fmla="*/ 1123950 w 1843087"/>
                <a:gd name="connsiteY9-404" fmla="*/ 185737 h 452437"/>
                <a:gd name="connsiteX10-405" fmla="*/ 1095375 w 1843087"/>
                <a:gd name="connsiteY10-406" fmla="*/ 204787 h 452437"/>
                <a:gd name="connsiteX11-407" fmla="*/ 1038225 w 1843087"/>
                <a:gd name="connsiteY11-408" fmla="*/ 233362 h 452437"/>
                <a:gd name="connsiteX12-409" fmla="*/ 990600 w 1843087"/>
                <a:gd name="connsiteY12-410" fmla="*/ 280987 h 452437"/>
                <a:gd name="connsiteX13-411" fmla="*/ 933450 w 1843087"/>
                <a:gd name="connsiteY13-412" fmla="*/ 300037 h 452437"/>
                <a:gd name="connsiteX14-413" fmla="*/ 828675 w 1843087"/>
                <a:gd name="connsiteY14-414" fmla="*/ 333374 h 452437"/>
                <a:gd name="connsiteX15-415" fmla="*/ 790575 w 1843087"/>
                <a:gd name="connsiteY15-416" fmla="*/ 419099 h 452437"/>
                <a:gd name="connsiteX16-417" fmla="*/ 733425 w 1843087"/>
                <a:gd name="connsiteY16-418" fmla="*/ 452437 h 452437"/>
                <a:gd name="connsiteX17-419" fmla="*/ 638175 w 1843087"/>
                <a:gd name="connsiteY17-420" fmla="*/ 442912 h 452437"/>
                <a:gd name="connsiteX18-421" fmla="*/ 600075 w 1843087"/>
                <a:gd name="connsiteY18-422" fmla="*/ 385762 h 452437"/>
                <a:gd name="connsiteX19-423" fmla="*/ 571500 w 1843087"/>
                <a:gd name="connsiteY19-424" fmla="*/ 395287 h 452437"/>
                <a:gd name="connsiteX20-425" fmla="*/ 557213 w 1843087"/>
                <a:gd name="connsiteY20-426" fmla="*/ 352424 h 452437"/>
                <a:gd name="connsiteX21-427" fmla="*/ 533400 w 1843087"/>
                <a:gd name="connsiteY21-428" fmla="*/ 328612 h 452437"/>
                <a:gd name="connsiteX22-429" fmla="*/ 504825 w 1843087"/>
                <a:gd name="connsiteY22-430" fmla="*/ 223837 h 452437"/>
                <a:gd name="connsiteX23-431" fmla="*/ 476250 w 1843087"/>
                <a:gd name="connsiteY23-432" fmla="*/ 204787 h 452437"/>
                <a:gd name="connsiteX24-433" fmla="*/ 447675 w 1843087"/>
                <a:gd name="connsiteY24-434" fmla="*/ 195262 h 452437"/>
                <a:gd name="connsiteX25-435" fmla="*/ 361950 w 1843087"/>
                <a:gd name="connsiteY25-436" fmla="*/ 157162 h 452437"/>
                <a:gd name="connsiteX26-437" fmla="*/ 333375 w 1843087"/>
                <a:gd name="connsiteY26-438" fmla="*/ 147637 h 452437"/>
                <a:gd name="connsiteX27-439" fmla="*/ 304800 w 1843087"/>
                <a:gd name="connsiteY27-440" fmla="*/ 138112 h 452437"/>
                <a:gd name="connsiteX28-441" fmla="*/ 228600 w 1843087"/>
                <a:gd name="connsiteY28-442" fmla="*/ 100012 h 452437"/>
                <a:gd name="connsiteX29-443" fmla="*/ 171450 w 1843087"/>
                <a:gd name="connsiteY29-444" fmla="*/ 80962 h 452437"/>
                <a:gd name="connsiteX30-445" fmla="*/ 76200 w 1843087"/>
                <a:gd name="connsiteY30-446" fmla="*/ 100012 h 452437"/>
                <a:gd name="connsiteX31-447" fmla="*/ 0 w 1843087"/>
                <a:gd name="connsiteY31-448" fmla="*/ 90487 h 452437"/>
                <a:gd name="connsiteX0-449" fmla="*/ 1843087 w 1843087"/>
                <a:gd name="connsiteY0-450" fmla="*/ 0 h 452437"/>
                <a:gd name="connsiteX1-451" fmla="*/ 1666875 w 1843087"/>
                <a:gd name="connsiteY1-452" fmla="*/ 23812 h 452437"/>
                <a:gd name="connsiteX2-453" fmla="*/ 1643063 w 1843087"/>
                <a:gd name="connsiteY2-454" fmla="*/ 66674 h 452437"/>
                <a:gd name="connsiteX3-455" fmla="*/ 1571625 w 1843087"/>
                <a:gd name="connsiteY3-456" fmla="*/ 119062 h 452437"/>
                <a:gd name="connsiteX4-457" fmla="*/ 1557337 w 1843087"/>
                <a:gd name="connsiteY4-458" fmla="*/ 166687 h 452437"/>
                <a:gd name="connsiteX5-459" fmla="*/ 1533525 w 1843087"/>
                <a:gd name="connsiteY5-460" fmla="*/ 176212 h 452437"/>
                <a:gd name="connsiteX6-461" fmla="*/ 1447800 w 1843087"/>
                <a:gd name="connsiteY6-462" fmla="*/ 166687 h 452437"/>
                <a:gd name="connsiteX7-463" fmla="*/ 1295400 w 1843087"/>
                <a:gd name="connsiteY7-464" fmla="*/ 176212 h 452437"/>
                <a:gd name="connsiteX8-465" fmla="*/ 1266825 w 1843087"/>
                <a:gd name="connsiteY8-466" fmla="*/ 166687 h 452437"/>
                <a:gd name="connsiteX9-467" fmla="*/ 1123950 w 1843087"/>
                <a:gd name="connsiteY9-468" fmla="*/ 185737 h 452437"/>
                <a:gd name="connsiteX10-469" fmla="*/ 1095375 w 1843087"/>
                <a:gd name="connsiteY10-470" fmla="*/ 204787 h 452437"/>
                <a:gd name="connsiteX11-471" fmla="*/ 1038225 w 1843087"/>
                <a:gd name="connsiteY11-472" fmla="*/ 233362 h 452437"/>
                <a:gd name="connsiteX12-473" fmla="*/ 990600 w 1843087"/>
                <a:gd name="connsiteY12-474" fmla="*/ 280987 h 452437"/>
                <a:gd name="connsiteX13-475" fmla="*/ 933450 w 1843087"/>
                <a:gd name="connsiteY13-476" fmla="*/ 300037 h 452437"/>
                <a:gd name="connsiteX14-477" fmla="*/ 828675 w 1843087"/>
                <a:gd name="connsiteY14-478" fmla="*/ 333374 h 452437"/>
                <a:gd name="connsiteX15-479" fmla="*/ 790575 w 1843087"/>
                <a:gd name="connsiteY15-480" fmla="*/ 419099 h 452437"/>
                <a:gd name="connsiteX16-481" fmla="*/ 733425 w 1843087"/>
                <a:gd name="connsiteY16-482" fmla="*/ 452437 h 452437"/>
                <a:gd name="connsiteX17-483" fmla="*/ 638175 w 1843087"/>
                <a:gd name="connsiteY17-484" fmla="*/ 442912 h 452437"/>
                <a:gd name="connsiteX18-485" fmla="*/ 628650 w 1843087"/>
                <a:gd name="connsiteY18-486" fmla="*/ 400049 h 452437"/>
                <a:gd name="connsiteX19-487" fmla="*/ 571500 w 1843087"/>
                <a:gd name="connsiteY19-488" fmla="*/ 395287 h 452437"/>
                <a:gd name="connsiteX20-489" fmla="*/ 557213 w 1843087"/>
                <a:gd name="connsiteY20-490" fmla="*/ 352424 h 452437"/>
                <a:gd name="connsiteX21-491" fmla="*/ 533400 w 1843087"/>
                <a:gd name="connsiteY21-492" fmla="*/ 328612 h 452437"/>
                <a:gd name="connsiteX22-493" fmla="*/ 504825 w 1843087"/>
                <a:gd name="connsiteY22-494" fmla="*/ 223837 h 452437"/>
                <a:gd name="connsiteX23-495" fmla="*/ 476250 w 1843087"/>
                <a:gd name="connsiteY23-496" fmla="*/ 204787 h 452437"/>
                <a:gd name="connsiteX24-497" fmla="*/ 447675 w 1843087"/>
                <a:gd name="connsiteY24-498" fmla="*/ 195262 h 452437"/>
                <a:gd name="connsiteX25-499" fmla="*/ 361950 w 1843087"/>
                <a:gd name="connsiteY25-500" fmla="*/ 157162 h 452437"/>
                <a:gd name="connsiteX26-501" fmla="*/ 333375 w 1843087"/>
                <a:gd name="connsiteY26-502" fmla="*/ 147637 h 452437"/>
                <a:gd name="connsiteX27-503" fmla="*/ 304800 w 1843087"/>
                <a:gd name="connsiteY27-504" fmla="*/ 138112 h 452437"/>
                <a:gd name="connsiteX28-505" fmla="*/ 228600 w 1843087"/>
                <a:gd name="connsiteY28-506" fmla="*/ 100012 h 452437"/>
                <a:gd name="connsiteX29-507" fmla="*/ 171450 w 1843087"/>
                <a:gd name="connsiteY29-508" fmla="*/ 80962 h 452437"/>
                <a:gd name="connsiteX30-509" fmla="*/ 76200 w 1843087"/>
                <a:gd name="connsiteY30-510" fmla="*/ 100012 h 452437"/>
                <a:gd name="connsiteX31-511" fmla="*/ 0 w 1843087"/>
                <a:gd name="connsiteY31-512" fmla="*/ 90487 h 452437"/>
                <a:gd name="connsiteX0-513" fmla="*/ 1843087 w 1843087"/>
                <a:gd name="connsiteY0-514" fmla="*/ 0 h 452437"/>
                <a:gd name="connsiteX1-515" fmla="*/ 1666875 w 1843087"/>
                <a:gd name="connsiteY1-516" fmla="*/ 23812 h 452437"/>
                <a:gd name="connsiteX2-517" fmla="*/ 1643063 w 1843087"/>
                <a:gd name="connsiteY2-518" fmla="*/ 66674 h 452437"/>
                <a:gd name="connsiteX3-519" fmla="*/ 1571625 w 1843087"/>
                <a:gd name="connsiteY3-520" fmla="*/ 119062 h 452437"/>
                <a:gd name="connsiteX4-521" fmla="*/ 1557337 w 1843087"/>
                <a:gd name="connsiteY4-522" fmla="*/ 166687 h 452437"/>
                <a:gd name="connsiteX5-523" fmla="*/ 1533525 w 1843087"/>
                <a:gd name="connsiteY5-524" fmla="*/ 176212 h 452437"/>
                <a:gd name="connsiteX6-525" fmla="*/ 1447800 w 1843087"/>
                <a:gd name="connsiteY6-526" fmla="*/ 166687 h 452437"/>
                <a:gd name="connsiteX7-527" fmla="*/ 1295400 w 1843087"/>
                <a:gd name="connsiteY7-528" fmla="*/ 176212 h 452437"/>
                <a:gd name="connsiteX8-529" fmla="*/ 1266825 w 1843087"/>
                <a:gd name="connsiteY8-530" fmla="*/ 166687 h 452437"/>
                <a:gd name="connsiteX9-531" fmla="*/ 1123950 w 1843087"/>
                <a:gd name="connsiteY9-532" fmla="*/ 185737 h 452437"/>
                <a:gd name="connsiteX10-533" fmla="*/ 1095375 w 1843087"/>
                <a:gd name="connsiteY10-534" fmla="*/ 204787 h 452437"/>
                <a:gd name="connsiteX11-535" fmla="*/ 1038225 w 1843087"/>
                <a:gd name="connsiteY11-536" fmla="*/ 233362 h 452437"/>
                <a:gd name="connsiteX12-537" fmla="*/ 990600 w 1843087"/>
                <a:gd name="connsiteY12-538" fmla="*/ 280987 h 452437"/>
                <a:gd name="connsiteX13-539" fmla="*/ 933450 w 1843087"/>
                <a:gd name="connsiteY13-540" fmla="*/ 300037 h 452437"/>
                <a:gd name="connsiteX14-541" fmla="*/ 828675 w 1843087"/>
                <a:gd name="connsiteY14-542" fmla="*/ 333374 h 452437"/>
                <a:gd name="connsiteX15-543" fmla="*/ 790575 w 1843087"/>
                <a:gd name="connsiteY15-544" fmla="*/ 419099 h 452437"/>
                <a:gd name="connsiteX16-545" fmla="*/ 733425 w 1843087"/>
                <a:gd name="connsiteY16-546" fmla="*/ 452437 h 452437"/>
                <a:gd name="connsiteX17-547" fmla="*/ 638175 w 1843087"/>
                <a:gd name="connsiteY17-548" fmla="*/ 442912 h 452437"/>
                <a:gd name="connsiteX18-549" fmla="*/ 628650 w 1843087"/>
                <a:gd name="connsiteY18-550" fmla="*/ 400049 h 452437"/>
                <a:gd name="connsiteX19-551" fmla="*/ 571500 w 1843087"/>
                <a:gd name="connsiteY19-552" fmla="*/ 376237 h 452437"/>
                <a:gd name="connsiteX20-553" fmla="*/ 557213 w 1843087"/>
                <a:gd name="connsiteY20-554" fmla="*/ 352424 h 452437"/>
                <a:gd name="connsiteX21-555" fmla="*/ 533400 w 1843087"/>
                <a:gd name="connsiteY21-556" fmla="*/ 328612 h 452437"/>
                <a:gd name="connsiteX22-557" fmla="*/ 504825 w 1843087"/>
                <a:gd name="connsiteY22-558" fmla="*/ 223837 h 452437"/>
                <a:gd name="connsiteX23-559" fmla="*/ 476250 w 1843087"/>
                <a:gd name="connsiteY23-560" fmla="*/ 204787 h 452437"/>
                <a:gd name="connsiteX24-561" fmla="*/ 447675 w 1843087"/>
                <a:gd name="connsiteY24-562" fmla="*/ 195262 h 452437"/>
                <a:gd name="connsiteX25-563" fmla="*/ 361950 w 1843087"/>
                <a:gd name="connsiteY25-564" fmla="*/ 157162 h 452437"/>
                <a:gd name="connsiteX26-565" fmla="*/ 333375 w 1843087"/>
                <a:gd name="connsiteY26-566" fmla="*/ 147637 h 452437"/>
                <a:gd name="connsiteX27-567" fmla="*/ 304800 w 1843087"/>
                <a:gd name="connsiteY27-568" fmla="*/ 138112 h 452437"/>
                <a:gd name="connsiteX28-569" fmla="*/ 228600 w 1843087"/>
                <a:gd name="connsiteY28-570" fmla="*/ 100012 h 452437"/>
                <a:gd name="connsiteX29-571" fmla="*/ 171450 w 1843087"/>
                <a:gd name="connsiteY29-572" fmla="*/ 80962 h 452437"/>
                <a:gd name="connsiteX30-573" fmla="*/ 76200 w 1843087"/>
                <a:gd name="connsiteY30-574" fmla="*/ 100012 h 452437"/>
                <a:gd name="connsiteX31-575" fmla="*/ 0 w 1843087"/>
                <a:gd name="connsiteY31-576" fmla="*/ 90487 h 452437"/>
                <a:gd name="connsiteX0-577" fmla="*/ 1843087 w 1843087"/>
                <a:gd name="connsiteY0-578" fmla="*/ 0 h 452437"/>
                <a:gd name="connsiteX1-579" fmla="*/ 1666875 w 1843087"/>
                <a:gd name="connsiteY1-580" fmla="*/ 23812 h 452437"/>
                <a:gd name="connsiteX2-581" fmla="*/ 1643063 w 1843087"/>
                <a:gd name="connsiteY2-582" fmla="*/ 66674 h 452437"/>
                <a:gd name="connsiteX3-583" fmla="*/ 1571625 w 1843087"/>
                <a:gd name="connsiteY3-584" fmla="*/ 119062 h 452437"/>
                <a:gd name="connsiteX4-585" fmla="*/ 1557337 w 1843087"/>
                <a:gd name="connsiteY4-586" fmla="*/ 166687 h 452437"/>
                <a:gd name="connsiteX5-587" fmla="*/ 1533525 w 1843087"/>
                <a:gd name="connsiteY5-588" fmla="*/ 176212 h 452437"/>
                <a:gd name="connsiteX6-589" fmla="*/ 1447800 w 1843087"/>
                <a:gd name="connsiteY6-590" fmla="*/ 166687 h 452437"/>
                <a:gd name="connsiteX7-591" fmla="*/ 1295400 w 1843087"/>
                <a:gd name="connsiteY7-592" fmla="*/ 176212 h 452437"/>
                <a:gd name="connsiteX8-593" fmla="*/ 1266825 w 1843087"/>
                <a:gd name="connsiteY8-594" fmla="*/ 166687 h 452437"/>
                <a:gd name="connsiteX9-595" fmla="*/ 1123950 w 1843087"/>
                <a:gd name="connsiteY9-596" fmla="*/ 185737 h 452437"/>
                <a:gd name="connsiteX10-597" fmla="*/ 1095375 w 1843087"/>
                <a:gd name="connsiteY10-598" fmla="*/ 204787 h 452437"/>
                <a:gd name="connsiteX11-599" fmla="*/ 1038225 w 1843087"/>
                <a:gd name="connsiteY11-600" fmla="*/ 233362 h 452437"/>
                <a:gd name="connsiteX12-601" fmla="*/ 990600 w 1843087"/>
                <a:gd name="connsiteY12-602" fmla="*/ 280987 h 452437"/>
                <a:gd name="connsiteX13-603" fmla="*/ 933450 w 1843087"/>
                <a:gd name="connsiteY13-604" fmla="*/ 300037 h 452437"/>
                <a:gd name="connsiteX14-605" fmla="*/ 828675 w 1843087"/>
                <a:gd name="connsiteY14-606" fmla="*/ 333374 h 452437"/>
                <a:gd name="connsiteX15-607" fmla="*/ 790575 w 1843087"/>
                <a:gd name="connsiteY15-608" fmla="*/ 419099 h 452437"/>
                <a:gd name="connsiteX16-609" fmla="*/ 733425 w 1843087"/>
                <a:gd name="connsiteY16-610" fmla="*/ 452437 h 452437"/>
                <a:gd name="connsiteX17-611" fmla="*/ 638175 w 1843087"/>
                <a:gd name="connsiteY17-612" fmla="*/ 442912 h 452437"/>
                <a:gd name="connsiteX18-613" fmla="*/ 628650 w 1843087"/>
                <a:gd name="connsiteY18-614" fmla="*/ 400049 h 452437"/>
                <a:gd name="connsiteX19-615" fmla="*/ 571500 w 1843087"/>
                <a:gd name="connsiteY19-616" fmla="*/ 376237 h 452437"/>
                <a:gd name="connsiteX20-617" fmla="*/ 557213 w 1843087"/>
                <a:gd name="connsiteY20-618" fmla="*/ 352424 h 452437"/>
                <a:gd name="connsiteX21-619" fmla="*/ 533400 w 1843087"/>
                <a:gd name="connsiteY21-620" fmla="*/ 328612 h 452437"/>
                <a:gd name="connsiteX22-621" fmla="*/ 504825 w 1843087"/>
                <a:gd name="connsiteY22-622" fmla="*/ 223837 h 452437"/>
                <a:gd name="connsiteX23-623" fmla="*/ 476250 w 1843087"/>
                <a:gd name="connsiteY23-624" fmla="*/ 204787 h 452437"/>
                <a:gd name="connsiteX24-625" fmla="*/ 447675 w 1843087"/>
                <a:gd name="connsiteY24-626" fmla="*/ 195262 h 452437"/>
                <a:gd name="connsiteX25-627" fmla="*/ 390525 w 1843087"/>
                <a:gd name="connsiteY25-628" fmla="*/ 147637 h 452437"/>
                <a:gd name="connsiteX26-629" fmla="*/ 333375 w 1843087"/>
                <a:gd name="connsiteY26-630" fmla="*/ 147637 h 452437"/>
                <a:gd name="connsiteX27-631" fmla="*/ 304800 w 1843087"/>
                <a:gd name="connsiteY27-632" fmla="*/ 138112 h 452437"/>
                <a:gd name="connsiteX28-633" fmla="*/ 228600 w 1843087"/>
                <a:gd name="connsiteY28-634" fmla="*/ 100012 h 452437"/>
                <a:gd name="connsiteX29-635" fmla="*/ 171450 w 1843087"/>
                <a:gd name="connsiteY29-636" fmla="*/ 80962 h 452437"/>
                <a:gd name="connsiteX30-637" fmla="*/ 76200 w 1843087"/>
                <a:gd name="connsiteY30-638" fmla="*/ 100012 h 452437"/>
                <a:gd name="connsiteX31-639" fmla="*/ 0 w 1843087"/>
                <a:gd name="connsiteY31-640" fmla="*/ 90487 h 452437"/>
                <a:gd name="connsiteX0-641" fmla="*/ 1843087 w 1843087"/>
                <a:gd name="connsiteY0-642" fmla="*/ 0 h 452437"/>
                <a:gd name="connsiteX1-643" fmla="*/ 1666875 w 1843087"/>
                <a:gd name="connsiteY1-644" fmla="*/ 23812 h 452437"/>
                <a:gd name="connsiteX2-645" fmla="*/ 1643063 w 1843087"/>
                <a:gd name="connsiteY2-646" fmla="*/ 66674 h 452437"/>
                <a:gd name="connsiteX3-647" fmla="*/ 1571625 w 1843087"/>
                <a:gd name="connsiteY3-648" fmla="*/ 119062 h 452437"/>
                <a:gd name="connsiteX4-649" fmla="*/ 1557337 w 1843087"/>
                <a:gd name="connsiteY4-650" fmla="*/ 166687 h 452437"/>
                <a:gd name="connsiteX5-651" fmla="*/ 1533525 w 1843087"/>
                <a:gd name="connsiteY5-652" fmla="*/ 176212 h 452437"/>
                <a:gd name="connsiteX6-653" fmla="*/ 1447800 w 1843087"/>
                <a:gd name="connsiteY6-654" fmla="*/ 166687 h 452437"/>
                <a:gd name="connsiteX7-655" fmla="*/ 1295400 w 1843087"/>
                <a:gd name="connsiteY7-656" fmla="*/ 176212 h 452437"/>
                <a:gd name="connsiteX8-657" fmla="*/ 1266825 w 1843087"/>
                <a:gd name="connsiteY8-658" fmla="*/ 166687 h 452437"/>
                <a:gd name="connsiteX9-659" fmla="*/ 1123950 w 1843087"/>
                <a:gd name="connsiteY9-660" fmla="*/ 185737 h 452437"/>
                <a:gd name="connsiteX10-661" fmla="*/ 1095375 w 1843087"/>
                <a:gd name="connsiteY10-662" fmla="*/ 204787 h 452437"/>
                <a:gd name="connsiteX11-663" fmla="*/ 1038225 w 1843087"/>
                <a:gd name="connsiteY11-664" fmla="*/ 233362 h 452437"/>
                <a:gd name="connsiteX12-665" fmla="*/ 990600 w 1843087"/>
                <a:gd name="connsiteY12-666" fmla="*/ 280987 h 452437"/>
                <a:gd name="connsiteX13-667" fmla="*/ 933450 w 1843087"/>
                <a:gd name="connsiteY13-668" fmla="*/ 300037 h 452437"/>
                <a:gd name="connsiteX14-669" fmla="*/ 828675 w 1843087"/>
                <a:gd name="connsiteY14-670" fmla="*/ 333374 h 452437"/>
                <a:gd name="connsiteX15-671" fmla="*/ 790575 w 1843087"/>
                <a:gd name="connsiteY15-672" fmla="*/ 419099 h 452437"/>
                <a:gd name="connsiteX16-673" fmla="*/ 733425 w 1843087"/>
                <a:gd name="connsiteY16-674" fmla="*/ 452437 h 452437"/>
                <a:gd name="connsiteX17-675" fmla="*/ 638175 w 1843087"/>
                <a:gd name="connsiteY17-676" fmla="*/ 442912 h 452437"/>
                <a:gd name="connsiteX18-677" fmla="*/ 628650 w 1843087"/>
                <a:gd name="connsiteY18-678" fmla="*/ 400049 h 452437"/>
                <a:gd name="connsiteX19-679" fmla="*/ 571500 w 1843087"/>
                <a:gd name="connsiteY19-680" fmla="*/ 376237 h 452437"/>
                <a:gd name="connsiteX20-681" fmla="*/ 557213 w 1843087"/>
                <a:gd name="connsiteY20-682" fmla="*/ 352424 h 452437"/>
                <a:gd name="connsiteX21-683" fmla="*/ 533400 w 1843087"/>
                <a:gd name="connsiteY21-684" fmla="*/ 328612 h 452437"/>
                <a:gd name="connsiteX22-685" fmla="*/ 504825 w 1843087"/>
                <a:gd name="connsiteY22-686" fmla="*/ 223837 h 452437"/>
                <a:gd name="connsiteX23-687" fmla="*/ 476250 w 1843087"/>
                <a:gd name="connsiteY23-688" fmla="*/ 204787 h 452437"/>
                <a:gd name="connsiteX24-689" fmla="*/ 447675 w 1843087"/>
                <a:gd name="connsiteY24-690" fmla="*/ 195262 h 452437"/>
                <a:gd name="connsiteX25-691" fmla="*/ 390525 w 1843087"/>
                <a:gd name="connsiteY25-692" fmla="*/ 147637 h 452437"/>
                <a:gd name="connsiteX26-693" fmla="*/ 333375 w 1843087"/>
                <a:gd name="connsiteY26-694" fmla="*/ 147637 h 452437"/>
                <a:gd name="connsiteX27-695" fmla="*/ 304800 w 1843087"/>
                <a:gd name="connsiteY27-696" fmla="*/ 138112 h 452437"/>
                <a:gd name="connsiteX28-697" fmla="*/ 228600 w 1843087"/>
                <a:gd name="connsiteY28-698" fmla="*/ 100012 h 452437"/>
                <a:gd name="connsiteX29-699" fmla="*/ 171450 w 1843087"/>
                <a:gd name="connsiteY29-700" fmla="*/ 80962 h 452437"/>
                <a:gd name="connsiteX30-701" fmla="*/ 76200 w 1843087"/>
                <a:gd name="connsiteY30-702" fmla="*/ 100012 h 452437"/>
                <a:gd name="connsiteX31-703" fmla="*/ 0 w 1843087"/>
                <a:gd name="connsiteY31-704" fmla="*/ 90487 h 452437"/>
                <a:gd name="connsiteX0-705" fmla="*/ 1843087 w 1843087"/>
                <a:gd name="connsiteY0-706" fmla="*/ 0 h 452437"/>
                <a:gd name="connsiteX1-707" fmla="*/ 1666875 w 1843087"/>
                <a:gd name="connsiteY1-708" fmla="*/ 23812 h 452437"/>
                <a:gd name="connsiteX2-709" fmla="*/ 1643063 w 1843087"/>
                <a:gd name="connsiteY2-710" fmla="*/ 66674 h 452437"/>
                <a:gd name="connsiteX3-711" fmla="*/ 1571625 w 1843087"/>
                <a:gd name="connsiteY3-712" fmla="*/ 119062 h 452437"/>
                <a:gd name="connsiteX4-713" fmla="*/ 1557337 w 1843087"/>
                <a:gd name="connsiteY4-714" fmla="*/ 166687 h 452437"/>
                <a:gd name="connsiteX5-715" fmla="*/ 1533525 w 1843087"/>
                <a:gd name="connsiteY5-716" fmla="*/ 176212 h 452437"/>
                <a:gd name="connsiteX6-717" fmla="*/ 1447800 w 1843087"/>
                <a:gd name="connsiteY6-718" fmla="*/ 166687 h 452437"/>
                <a:gd name="connsiteX7-719" fmla="*/ 1295400 w 1843087"/>
                <a:gd name="connsiteY7-720" fmla="*/ 176212 h 452437"/>
                <a:gd name="connsiteX8-721" fmla="*/ 1266825 w 1843087"/>
                <a:gd name="connsiteY8-722" fmla="*/ 166687 h 452437"/>
                <a:gd name="connsiteX9-723" fmla="*/ 1123950 w 1843087"/>
                <a:gd name="connsiteY9-724" fmla="*/ 185737 h 452437"/>
                <a:gd name="connsiteX10-725" fmla="*/ 1095375 w 1843087"/>
                <a:gd name="connsiteY10-726" fmla="*/ 204787 h 452437"/>
                <a:gd name="connsiteX11-727" fmla="*/ 1038225 w 1843087"/>
                <a:gd name="connsiteY11-728" fmla="*/ 233362 h 452437"/>
                <a:gd name="connsiteX12-729" fmla="*/ 990600 w 1843087"/>
                <a:gd name="connsiteY12-730" fmla="*/ 280987 h 452437"/>
                <a:gd name="connsiteX13-731" fmla="*/ 933450 w 1843087"/>
                <a:gd name="connsiteY13-732" fmla="*/ 300037 h 452437"/>
                <a:gd name="connsiteX14-733" fmla="*/ 828675 w 1843087"/>
                <a:gd name="connsiteY14-734" fmla="*/ 333374 h 452437"/>
                <a:gd name="connsiteX15-735" fmla="*/ 790575 w 1843087"/>
                <a:gd name="connsiteY15-736" fmla="*/ 419099 h 452437"/>
                <a:gd name="connsiteX16-737" fmla="*/ 733425 w 1843087"/>
                <a:gd name="connsiteY16-738" fmla="*/ 452437 h 452437"/>
                <a:gd name="connsiteX17-739" fmla="*/ 638175 w 1843087"/>
                <a:gd name="connsiteY17-740" fmla="*/ 442912 h 452437"/>
                <a:gd name="connsiteX18-741" fmla="*/ 628650 w 1843087"/>
                <a:gd name="connsiteY18-742" fmla="*/ 400049 h 452437"/>
                <a:gd name="connsiteX19-743" fmla="*/ 571500 w 1843087"/>
                <a:gd name="connsiteY19-744" fmla="*/ 376237 h 452437"/>
                <a:gd name="connsiteX20-745" fmla="*/ 557213 w 1843087"/>
                <a:gd name="connsiteY20-746" fmla="*/ 352424 h 452437"/>
                <a:gd name="connsiteX21-747" fmla="*/ 533400 w 1843087"/>
                <a:gd name="connsiteY21-748" fmla="*/ 328612 h 452437"/>
                <a:gd name="connsiteX22-749" fmla="*/ 504825 w 1843087"/>
                <a:gd name="connsiteY22-750" fmla="*/ 223837 h 452437"/>
                <a:gd name="connsiteX23-751" fmla="*/ 476250 w 1843087"/>
                <a:gd name="connsiteY23-752" fmla="*/ 204787 h 452437"/>
                <a:gd name="connsiteX24-753" fmla="*/ 447675 w 1843087"/>
                <a:gd name="connsiteY24-754" fmla="*/ 195262 h 452437"/>
                <a:gd name="connsiteX25-755" fmla="*/ 390525 w 1843087"/>
                <a:gd name="connsiteY25-756" fmla="*/ 147637 h 452437"/>
                <a:gd name="connsiteX26-757" fmla="*/ 333375 w 1843087"/>
                <a:gd name="connsiteY26-758" fmla="*/ 147637 h 452437"/>
                <a:gd name="connsiteX27-759" fmla="*/ 323850 w 1843087"/>
                <a:gd name="connsiteY27-760" fmla="*/ 104775 h 452437"/>
                <a:gd name="connsiteX28-761" fmla="*/ 228600 w 1843087"/>
                <a:gd name="connsiteY28-762" fmla="*/ 100012 h 452437"/>
                <a:gd name="connsiteX29-763" fmla="*/ 171450 w 1843087"/>
                <a:gd name="connsiteY29-764" fmla="*/ 80962 h 452437"/>
                <a:gd name="connsiteX30-765" fmla="*/ 76200 w 1843087"/>
                <a:gd name="connsiteY30-766" fmla="*/ 100012 h 452437"/>
                <a:gd name="connsiteX31-767" fmla="*/ 0 w 1843087"/>
                <a:gd name="connsiteY31-768" fmla="*/ 90487 h 452437"/>
                <a:gd name="connsiteX0-769" fmla="*/ 1843087 w 1843087"/>
                <a:gd name="connsiteY0-770" fmla="*/ 0 h 452437"/>
                <a:gd name="connsiteX1-771" fmla="*/ 1666875 w 1843087"/>
                <a:gd name="connsiteY1-772" fmla="*/ 23812 h 452437"/>
                <a:gd name="connsiteX2-773" fmla="*/ 1643063 w 1843087"/>
                <a:gd name="connsiteY2-774" fmla="*/ 66674 h 452437"/>
                <a:gd name="connsiteX3-775" fmla="*/ 1571625 w 1843087"/>
                <a:gd name="connsiteY3-776" fmla="*/ 119062 h 452437"/>
                <a:gd name="connsiteX4-777" fmla="*/ 1557337 w 1843087"/>
                <a:gd name="connsiteY4-778" fmla="*/ 166687 h 452437"/>
                <a:gd name="connsiteX5-779" fmla="*/ 1533525 w 1843087"/>
                <a:gd name="connsiteY5-780" fmla="*/ 176212 h 452437"/>
                <a:gd name="connsiteX6-781" fmla="*/ 1447800 w 1843087"/>
                <a:gd name="connsiteY6-782" fmla="*/ 166687 h 452437"/>
                <a:gd name="connsiteX7-783" fmla="*/ 1295400 w 1843087"/>
                <a:gd name="connsiteY7-784" fmla="*/ 176212 h 452437"/>
                <a:gd name="connsiteX8-785" fmla="*/ 1266825 w 1843087"/>
                <a:gd name="connsiteY8-786" fmla="*/ 166687 h 452437"/>
                <a:gd name="connsiteX9-787" fmla="*/ 1123950 w 1843087"/>
                <a:gd name="connsiteY9-788" fmla="*/ 185737 h 452437"/>
                <a:gd name="connsiteX10-789" fmla="*/ 1095375 w 1843087"/>
                <a:gd name="connsiteY10-790" fmla="*/ 204787 h 452437"/>
                <a:gd name="connsiteX11-791" fmla="*/ 1038225 w 1843087"/>
                <a:gd name="connsiteY11-792" fmla="*/ 233362 h 452437"/>
                <a:gd name="connsiteX12-793" fmla="*/ 990600 w 1843087"/>
                <a:gd name="connsiteY12-794" fmla="*/ 280987 h 452437"/>
                <a:gd name="connsiteX13-795" fmla="*/ 933450 w 1843087"/>
                <a:gd name="connsiteY13-796" fmla="*/ 300037 h 452437"/>
                <a:gd name="connsiteX14-797" fmla="*/ 828675 w 1843087"/>
                <a:gd name="connsiteY14-798" fmla="*/ 333374 h 452437"/>
                <a:gd name="connsiteX15-799" fmla="*/ 790575 w 1843087"/>
                <a:gd name="connsiteY15-800" fmla="*/ 419099 h 452437"/>
                <a:gd name="connsiteX16-801" fmla="*/ 733425 w 1843087"/>
                <a:gd name="connsiteY16-802" fmla="*/ 452437 h 452437"/>
                <a:gd name="connsiteX17-803" fmla="*/ 638175 w 1843087"/>
                <a:gd name="connsiteY17-804" fmla="*/ 442912 h 452437"/>
                <a:gd name="connsiteX18-805" fmla="*/ 628650 w 1843087"/>
                <a:gd name="connsiteY18-806" fmla="*/ 400049 h 452437"/>
                <a:gd name="connsiteX19-807" fmla="*/ 571500 w 1843087"/>
                <a:gd name="connsiteY19-808" fmla="*/ 376237 h 452437"/>
                <a:gd name="connsiteX20-809" fmla="*/ 557213 w 1843087"/>
                <a:gd name="connsiteY20-810" fmla="*/ 352424 h 452437"/>
                <a:gd name="connsiteX21-811" fmla="*/ 533400 w 1843087"/>
                <a:gd name="connsiteY21-812" fmla="*/ 328612 h 452437"/>
                <a:gd name="connsiteX22-813" fmla="*/ 504825 w 1843087"/>
                <a:gd name="connsiteY22-814" fmla="*/ 223837 h 452437"/>
                <a:gd name="connsiteX23-815" fmla="*/ 476250 w 1843087"/>
                <a:gd name="connsiteY23-816" fmla="*/ 204787 h 452437"/>
                <a:gd name="connsiteX24-817" fmla="*/ 447675 w 1843087"/>
                <a:gd name="connsiteY24-818" fmla="*/ 195262 h 452437"/>
                <a:gd name="connsiteX25-819" fmla="*/ 390525 w 1843087"/>
                <a:gd name="connsiteY25-820" fmla="*/ 147637 h 452437"/>
                <a:gd name="connsiteX26-821" fmla="*/ 376237 w 1843087"/>
                <a:gd name="connsiteY26-822" fmla="*/ 138112 h 452437"/>
                <a:gd name="connsiteX27-823" fmla="*/ 323850 w 1843087"/>
                <a:gd name="connsiteY27-824" fmla="*/ 104775 h 452437"/>
                <a:gd name="connsiteX28-825" fmla="*/ 228600 w 1843087"/>
                <a:gd name="connsiteY28-826" fmla="*/ 100012 h 452437"/>
                <a:gd name="connsiteX29-827" fmla="*/ 171450 w 1843087"/>
                <a:gd name="connsiteY29-828" fmla="*/ 80962 h 452437"/>
                <a:gd name="connsiteX30-829" fmla="*/ 76200 w 1843087"/>
                <a:gd name="connsiteY30-830" fmla="*/ 100012 h 452437"/>
                <a:gd name="connsiteX31-831" fmla="*/ 0 w 1843087"/>
                <a:gd name="connsiteY31-832" fmla="*/ 90487 h 452437"/>
                <a:gd name="connsiteX0-833" fmla="*/ 1843087 w 1843087"/>
                <a:gd name="connsiteY0-834" fmla="*/ 0 h 452437"/>
                <a:gd name="connsiteX1-835" fmla="*/ 1666875 w 1843087"/>
                <a:gd name="connsiteY1-836" fmla="*/ 23812 h 452437"/>
                <a:gd name="connsiteX2-837" fmla="*/ 1643063 w 1843087"/>
                <a:gd name="connsiteY2-838" fmla="*/ 66674 h 452437"/>
                <a:gd name="connsiteX3-839" fmla="*/ 1571625 w 1843087"/>
                <a:gd name="connsiteY3-840" fmla="*/ 119062 h 452437"/>
                <a:gd name="connsiteX4-841" fmla="*/ 1557337 w 1843087"/>
                <a:gd name="connsiteY4-842" fmla="*/ 166687 h 452437"/>
                <a:gd name="connsiteX5-843" fmla="*/ 1533525 w 1843087"/>
                <a:gd name="connsiteY5-844" fmla="*/ 176212 h 452437"/>
                <a:gd name="connsiteX6-845" fmla="*/ 1447800 w 1843087"/>
                <a:gd name="connsiteY6-846" fmla="*/ 166687 h 452437"/>
                <a:gd name="connsiteX7-847" fmla="*/ 1295400 w 1843087"/>
                <a:gd name="connsiteY7-848" fmla="*/ 176212 h 452437"/>
                <a:gd name="connsiteX8-849" fmla="*/ 1266825 w 1843087"/>
                <a:gd name="connsiteY8-850" fmla="*/ 166687 h 452437"/>
                <a:gd name="connsiteX9-851" fmla="*/ 1123950 w 1843087"/>
                <a:gd name="connsiteY9-852" fmla="*/ 185737 h 452437"/>
                <a:gd name="connsiteX10-853" fmla="*/ 1095375 w 1843087"/>
                <a:gd name="connsiteY10-854" fmla="*/ 204787 h 452437"/>
                <a:gd name="connsiteX11-855" fmla="*/ 1038225 w 1843087"/>
                <a:gd name="connsiteY11-856" fmla="*/ 233362 h 452437"/>
                <a:gd name="connsiteX12-857" fmla="*/ 990600 w 1843087"/>
                <a:gd name="connsiteY12-858" fmla="*/ 280987 h 452437"/>
                <a:gd name="connsiteX13-859" fmla="*/ 933450 w 1843087"/>
                <a:gd name="connsiteY13-860" fmla="*/ 300037 h 452437"/>
                <a:gd name="connsiteX14-861" fmla="*/ 828675 w 1843087"/>
                <a:gd name="connsiteY14-862" fmla="*/ 333374 h 452437"/>
                <a:gd name="connsiteX15-863" fmla="*/ 790575 w 1843087"/>
                <a:gd name="connsiteY15-864" fmla="*/ 419099 h 452437"/>
                <a:gd name="connsiteX16-865" fmla="*/ 733425 w 1843087"/>
                <a:gd name="connsiteY16-866" fmla="*/ 452437 h 452437"/>
                <a:gd name="connsiteX17-867" fmla="*/ 638175 w 1843087"/>
                <a:gd name="connsiteY17-868" fmla="*/ 442912 h 452437"/>
                <a:gd name="connsiteX18-869" fmla="*/ 628650 w 1843087"/>
                <a:gd name="connsiteY18-870" fmla="*/ 400049 h 452437"/>
                <a:gd name="connsiteX19-871" fmla="*/ 571500 w 1843087"/>
                <a:gd name="connsiteY19-872" fmla="*/ 376237 h 452437"/>
                <a:gd name="connsiteX20-873" fmla="*/ 557213 w 1843087"/>
                <a:gd name="connsiteY20-874" fmla="*/ 352424 h 452437"/>
                <a:gd name="connsiteX21-875" fmla="*/ 533400 w 1843087"/>
                <a:gd name="connsiteY21-876" fmla="*/ 328612 h 452437"/>
                <a:gd name="connsiteX22-877" fmla="*/ 504825 w 1843087"/>
                <a:gd name="connsiteY22-878" fmla="*/ 223837 h 452437"/>
                <a:gd name="connsiteX23-879" fmla="*/ 476250 w 1843087"/>
                <a:gd name="connsiteY23-880" fmla="*/ 204787 h 452437"/>
                <a:gd name="connsiteX24-881" fmla="*/ 447675 w 1843087"/>
                <a:gd name="connsiteY24-882" fmla="*/ 195262 h 452437"/>
                <a:gd name="connsiteX25-883" fmla="*/ 390525 w 1843087"/>
                <a:gd name="connsiteY25-884" fmla="*/ 147637 h 452437"/>
                <a:gd name="connsiteX26-885" fmla="*/ 404812 w 1843087"/>
                <a:gd name="connsiteY26-886" fmla="*/ 128587 h 452437"/>
                <a:gd name="connsiteX27-887" fmla="*/ 323850 w 1843087"/>
                <a:gd name="connsiteY27-888" fmla="*/ 104775 h 452437"/>
                <a:gd name="connsiteX28-889" fmla="*/ 228600 w 1843087"/>
                <a:gd name="connsiteY28-890" fmla="*/ 100012 h 452437"/>
                <a:gd name="connsiteX29-891" fmla="*/ 171450 w 1843087"/>
                <a:gd name="connsiteY29-892" fmla="*/ 80962 h 452437"/>
                <a:gd name="connsiteX30-893" fmla="*/ 76200 w 1843087"/>
                <a:gd name="connsiteY30-894" fmla="*/ 100012 h 452437"/>
                <a:gd name="connsiteX31-895" fmla="*/ 0 w 1843087"/>
                <a:gd name="connsiteY31-896" fmla="*/ 90487 h 452437"/>
                <a:gd name="connsiteX0-897" fmla="*/ 1843087 w 1843087"/>
                <a:gd name="connsiteY0-898" fmla="*/ 0 h 452437"/>
                <a:gd name="connsiteX1-899" fmla="*/ 1666875 w 1843087"/>
                <a:gd name="connsiteY1-900" fmla="*/ 23812 h 452437"/>
                <a:gd name="connsiteX2-901" fmla="*/ 1643063 w 1843087"/>
                <a:gd name="connsiteY2-902" fmla="*/ 66674 h 452437"/>
                <a:gd name="connsiteX3-903" fmla="*/ 1571625 w 1843087"/>
                <a:gd name="connsiteY3-904" fmla="*/ 119062 h 452437"/>
                <a:gd name="connsiteX4-905" fmla="*/ 1557337 w 1843087"/>
                <a:gd name="connsiteY4-906" fmla="*/ 166687 h 452437"/>
                <a:gd name="connsiteX5-907" fmla="*/ 1533525 w 1843087"/>
                <a:gd name="connsiteY5-908" fmla="*/ 176212 h 452437"/>
                <a:gd name="connsiteX6-909" fmla="*/ 1447800 w 1843087"/>
                <a:gd name="connsiteY6-910" fmla="*/ 166687 h 452437"/>
                <a:gd name="connsiteX7-911" fmla="*/ 1295400 w 1843087"/>
                <a:gd name="connsiteY7-912" fmla="*/ 176212 h 452437"/>
                <a:gd name="connsiteX8-913" fmla="*/ 1266825 w 1843087"/>
                <a:gd name="connsiteY8-914" fmla="*/ 166687 h 452437"/>
                <a:gd name="connsiteX9-915" fmla="*/ 1123950 w 1843087"/>
                <a:gd name="connsiteY9-916" fmla="*/ 185737 h 452437"/>
                <a:gd name="connsiteX10-917" fmla="*/ 1095375 w 1843087"/>
                <a:gd name="connsiteY10-918" fmla="*/ 204787 h 452437"/>
                <a:gd name="connsiteX11-919" fmla="*/ 1038225 w 1843087"/>
                <a:gd name="connsiteY11-920" fmla="*/ 233362 h 452437"/>
                <a:gd name="connsiteX12-921" fmla="*/ 990600 w 1843087"/>
                <a:gd name="connsiteY12-922" fmla="*/ 280987 h 452437"/>
                <a:gd name="connsiteX13-923" fmla="*/ 933450 w 1843087"/>
                <a:gd name="connsiteY13-924" fmla="*/ 300037 h 452437"/>
                <a:gd name="connsiteX14-925" fmla="*/ 828675 w 1843087"/>
                <a:gd name="connsiteY14-926" fmla="*/ 333374 h 452437"/>
                <a:gd name="connsiteX15-927" fmla="*/ 790575 w 1843087"/>
                <a:gd name="connsiteY15-928" fmla="*/ 419099 h 452437"/>
                <a:gd name="connsiteX16-929" fmla="*/ 733425 w 1843087"/>
                <a:gd name="connsiteY16-930" fmla="*/ 452437 h 452437"/>
                <a:gd name="connsiteX17-931" fmla="*/ 638175 w 1843087"/>
                <a:gd name="connsiteY17-932" fmla="*/ 442912 h 452437"/>
                <a:gd name="connsiteX18-933" fmla="*/ 628650 w 1843087"/>
                <a:gd name="connsiteY18-934" fmla="*/ 400049 h 452437"/>
                <a:gd name="connsiteX19-935" fmla="*/ 571500 w 1843087"/>
                <a:gd name="connsiteY19-936" fmla="*/ 376237 h 452437"/>
                <a:gd name="connsiteX20-937" fmla="*/ 557213 w 1843087"/>
                <a:gd name="connsiteY20-938" fmla="*/ 352424 h 452437"/>
                <a:gd name="connsiteX21-939" fmla="*/ 533400 w 1843087"/>
                <a:gd name="connsiteY21-940" fmla="*/ 328612 h 452437"/>
                <a:gd name="connsiteX22-941" fmla="*/ 504825 w 1843087"/>
                <a:gd name="connsiteY22-942" fmla="*/ 223837 h 452437"/>
                <a:gd name="connsiteX23-943" fmla="*/ 476250 w 1843087"/>
                <a:gd name="connsiteY23-944" fmla="*/ 204787 h 452437"/>
                <a:gd name="connsiteX24-945" fmla="*/ 447675 w 1843087"/>
                <a:gd name="connsiteY24-946" fmla="*/ 195262 h 452437"/>
                <a:gd name="connsiteX25-947" fmla="*/ 390525 w 1843087"/>
                <a:gd name="connsiteY25-948" fmla="*/ 147637 h 452437"/>
                <a:gd name="connsiteX26-949" fmla="*/ 404812 w 1843087"/>
                <a:gd name="connsiteY26-950" fmla="*/ 128587 h 452437"/>
                <a:gd name="connsiteX27-951" fmla="*/ 323850 w 1843087"/>
                <a:gd name="connsiteY27-952" fmla="*/ 104775 h 452437"/>
                <a:gd name="connsiteX28-953" fmla="*/ 266700 w 1843087"/>
                <a:gd name="connsiteY28-954" fmla="*/ 71437 h 452437"/>
                <a:gd name="connsiteX29-955" fmla="*/ 171450 w 1843087"/>
                <a:gd name="connsiteY29-956" fmla="*/ 80962 h 452437"/>
                <a:gd name="connsiteX30-957" fmla="*/ 76200 w 1843087"/>
                <a:gd name="connsiteY30-958" fmla="*/ 100012 h 452437"/>
                <a:gd name="connsiteX31-959" fmla="*/ 0 w 1843087"/>
                <a:gd name="connsiteY31-960" fmla="*/ 90487 h 452437"/>
                <a:gd name="connsiteX0-961" fmla="*/ 1843087 w 1843087"/>
                <a:gd name="connsiteY0-962" fmla="*/ 0 h 452437"/>
                <a:gd name="connsiteX1-963" fmla="*/ 1666875 w 1843087"/>
                <a:gd name="connsiteY1-964" fmla="*/ 23812 h 452437"/>
                <a:gd name="connsiteX2-965" fmla="*/ 1643063 w 1843087"/>
                <a:gd name="connsiteY2-966" fmla="*/ 66674 h 452437"/>
                <a:gd name="connsiteX3-967" fmla="*/ 1571625 w 1843087"/>
                <a:gd name="connsiteY3-968" fmla="*/ 119062 h 452437"/>
                <a:gd name="connsiteX4-969" fmla="*/ 1557337 w 1843087"/>
                <a:gd name="connsiteY4-970" fmla="*/ 166687 h 452437"/>
                <a:gd name="connsiteX5-971" fmla="*/ 1533525 w 1843087"/>
                <a:gd name="connsiteY5-972" fmla="*/ 176212 h 452437"/>
                <a:gd name="connsiteX6-973" fmla="*/ 1447800 w 1843087"/>
                <a:gd name="connsiteY6-974" fmla="*/ 166687 h 452437"/>
                <a:gd name="connsiteX7-975" fmla="*/ 1295400 w 1843087"/>
                <a:gd name="connsiteY7-976" fmla="*/ 176212 h 452437"/>
                <a:gd name="connsiteX8-977" fmla="*/ 1266825 w 1843087"/>
                <a:gd name="connsiteY8-978" fmla="*/ 166687 h 452437"/>
                <a:gd name="connsiteX9-979" fmla="*/ 1123950 w 1843087"/>
                <a:gd name="connsiteY9-980" fmla="*/ 185737 h 452437"/>
                <a:gd name="connsiteX10-981" fmla="*/ 1095375 w 1843087"/>
                <a:gd name="connsiteY10-982" fmla="*/ 204787 h 452437"/>
                <a:gd name="connsiteX11-983" fmla="*/ 1038225 w 1843087"/>
                <a:gd name="connsiteY11-984" fmla="*/ 233362 h 452437"/>
                <a:gd name="connsiteX12-985" fmla="*/ 990600 w 1843087"/>
                <a:gd name="connsiteY12-986" fmla="*/ 280987 h 452437"/>
                <a:gd name="connsiteX13-987" fmla="*/ 933450 w 1843087"/>
                <a:gd name="connsiteY13-988" fmla="*/ 300037 h 452437"/>
                <a:gd name="connsiteX14-989" fmla="*/ 828675 w 1843087"/>
                <a:gd name="connsiteY14-990" fmla="*/ 333374 h 452437"/>
                <a:gd name="connsiteX15-991" fmla="*/ 790575 w 1843087"/>
                <a:gd name="connsiteY15-992" fmla="*/ 419099 h 452437"/>
                <a:gd name="connsiteX16-993" fmla="*/ 733425 w 1843087"/>
                <a:gd name="connsiteY16-994" fmla="*/ 452437 h 452437"/>
                <a:gd name="connsiteX17-995" fmla="*/ 638175 w 1843087"/>
                <a:gd name="connsiteY17-996" fmla="*/ 442912 h 452437"/>
                <a:gd name="connsiteX18-997" fmla="*/ 628650 w 1843087"/>
                <a:gd name="connsiteY18-998" fmla="*/ 400049 h 452437"/>
                <a:gd name="connsiteX19-999" fmla="*/ 571500 w 1843087"/>
                <a:gd name="connsiteY19-1000" fmla="*/ 376237 h 452437"/>
                <a:gd name="connsiteX20-1001" fmla="*/ 557213 w 1843087"/>
                <a:gd name="connsiteY20-1002" fmla="*/ 352424 h 452437"/>
                <a:gd name="connsiteX21-1003" fmla="*/ 533400 w 1843087"/>
                <a:gd name="connsiteY21-1004" fmla="*/ 328612 h 452437"/>
                <a:gd name="connsiteX22-1005" fmla="*/ 504825 w 1843087"/>
                <a:gd name="connsiteY22-1006" fmla="*/ 223837 h 452437"/>
                <a:gd name="connsiteX23-1007" fmla="*/ 476250 w 1843087"/>
                <a:gd name="connsiteY23-1008" fmla="*/ 204787 h 452437"/>
                <a:gd name="connsiteX24-1009" fmla="*/ 447675 w 1843087"/>
                <a:gd name="connsiteY24-1010" fmla="*/ 195262 h 452437"/>
                <a:gd name="connsiteX25-1011" fmla="*/ 390525 w 1843087"/>
                <a:gd name="connsiteY25-1012" fmla="*/ 147637 h 452437"/>
                <a:gd name="connsiteX26-1013" fmla="*/ 404812 w 1843087"/>
                <a:gd name="connsiteY26-1014" fmla="*/ 128587 h 452437"/>
                <a:gd name="connsiteX27-1015" fmla="*/ 323850 w 1843087"/>
                <a:gd name="connsiteY27-1016" fmla="*/ 104775 h 452437"/>
                <a:gd name="connsiteX28-1017" fmla="*/ 266700 w 1843087"/>
                <a:gd name="connsiteY28-1018" fmla="*/ 71437 h 452437"/>
                <a:gd name="connsiteX29-1019" fmla="*/ 171450 w 1843087"/>
                <a:gd name="connsiteY29-1020" fmla="*/ 80962 h 452437"/>
                <a:gd name="connsiteX30-1021" fmla="*/ 76200 w 1843087"/>
                <a:gd name="connsiteY30-1022" fmla="*/ 100012 h 452437"/>
                <a:gd name="connsiteX31-1023" fmla="*/ 0 w 1843087"/>
                <a:gd name="connsiteY31-1024" fmla="*/ 90487 h 452437"/>
                <a:gd name="connsiteX0-1025" fmla="*/ 1843087 w 1843087"/>
                <a:gd name="connsiteY0-1026" fmla="*/ 0 h 452437"/>
                <a:gd name="connsiteX1-1027" fmla="*/ 1666875 w 1843087"/>
                <a:gd name="connsiteY1-1028" fmla="*/ 23812 h 452437"/>
                <a:gd name="connsiteX2-1029" fmla="*/ 1643063 w 1843087"/>
                <a:gd name="connsiteY2-1030" fmla="*/ 66674 h 452437"/>
                <a:gd name="connsiteX3-1031" fmla="*/ 1571625 w 1843087"/>
                <a:gd name="connsiteY3-1032" fmla="*/ 119062 h 452437"/>
                <a:gd name="connsiteX4-1033" fmla="*/ 1557337 w 1843087"/>
                <a:gd name="connsiteY4-1034" fmla="*/ 166687 h 452437"/>
                <a:gd name="connsiteX5-1035" fmla="*/ 1533525 w 1843087"/>
                <a:gd name="connsiteY5-1036" fmla="*/ 176212 h 452437"/>
                <a:gd name="connsiteX6-1037" fmla="*/ 1447800 w 1843087"/>
                <a:gd name="connsiteY6-1038" fmla="*/ 166687 h 452437"/>
                <a:gd name="connsiteX7-1039" fmla="*/ 1295400 w 1843087"/>
                <a:gd name="connsiteY7-1040" fmla="*/ 176212 h 452437"/>
                <a:gd name="connsiteX8-1041" fmla="*/ 1266825 w 1843087"/>
                <a:gd name="connsiteY8-1042" fmla="*/ 166687 h 452437"/>
                <a:gd name="connsiteX9-1043" fmla="*/ 1123950 w 1843087"/>
                <a:gd name="connsiteY9-1044" fmla="*/ 185737 h 452437"/>
                <a:gd name="connsiteX10-1045" fmla="*/ 1095375 w 1843087"/>
                <a:gd name="connsiteY10-1046" fmla="*/ 204787 h 452437"/>
                <a:gd name="connsiteX11-1047" fmla="*/ 1038225 w 1843087"/>
                <a:gd name="connsiteY11-1048" fmla="*/ 233362 h 452437"/>
                <a:gd name="connsiteX12-1049" fmla="*/ 990600 w 1843087"/>
                <a:gd name="connsiteY12-1050" fmla="*/ 280987 h 452437"/>
                <a:gd name="connsiteX13-1051" fmla="*/ 933450 w 1843087"/>
                <a:gd name="connsiteY13-1052" fmla="*/ 300037 h 452437"/>
                <a:gd name="connsiteX14-1053" fmla="*/ 828675 w 1843087"/>
                <a:gd name="connsiteY14-1054" fmla="*/ 333374 h 452437"/>
                <a:gd name="connsiteX15-1055" fmla="*/ 790575 w 1843087"/>
                <a:gd name="connsiteY15-1056" fmla="*/ 419099 h 452437"/>
                <a:gd name="connsiteX16-1057" fmla="*/ 733425 w 1843087"/>
                <a:gd name="connsiteY16-1058" fmla="*/ 452437 h 452437"/>
                <a:gd name="connsiteX17-1059" fmla="*/ 638175 w 1843087"/>
                <a:gd name="connsiteY17-1060" fmla="*/ 442912 h 452437"/>
                <a:gd name="connsiteX18-1061" fmla="*/ 628650 w 1843087"/>
                <a:gd name="connsiteY18-1062" fmla="*/ 400049 h 452437"/>
                <a:gd name="connsiteX19-1063" fmla="*/ 571500 w 1843087"/>
                <a:gd name="connsiteY19-1064" fmla="*/ 376237 h 452437"/>
                <a:gd name="connsiteX20-1065" fmla="*/ 557213 w 1843087"/>
                <a:gd name="connsiteY20-1066" fmla="*/ 352424 h 452437"/>
                <a:gd name="connsiteX21-1067" fmla="*/ 533400 w 1843087"/>
                <a:gd name="connsiteY21-1068" fmla="*/ 328612 h 452437"/>
                <a:gd name="connsiteX22-1069" fmla="*/ 504825 w 1843087"/>
                <a:gd name="connsiteY22-1070" fmla="*/ 223837 h 452437"/>
                <a:gd name="connsiteX23-1071" fmla="*/ 476250 w 1843087"/>
                <a:gd name="connsiteY23-1072" fmla="*/ 204787 h 452437"/>
                <a:gd name="connsiteX24-1073" fmla="*/ 447675 w 1843087"/>
                <a:gd name="connsiteY24-1074" fmla="*/ 195262 h 452437"/>
                <a:gd name="connsiteX25-1075" fmla="*/ 390525 w 1843087"/>
                <a:gd name="connsiteY25-1076" fmla="*/ 147637 h 452437"/>
                <a:gd name="connsiteX26-1077" fmla="*/ 404812 w 1843087"/>
                <a:gd name="connsiteY26-1078" fmla="*/ 128587 h 452437"/>
                <a:gd name="connsiteX27-1079" fmla="*/ 323850 w 1843087"/>
                <a:gd name="connsiteY27-1080" fmla="*/ 104775 h 452437"/>
                <a:gd name="connsiteX28-1081" fmla="*/ 266700 w 1843087"/>
                <a:gd name="connsiteY28-1082" fmla="*/ 71437 h 452437"/>
                <a:gd name="connsiteX29-1083" fmla="*/ 171450 w 1843087"/>
                <a:gd name="connsiteY29-1084" fmla="*/ 80962 h 452437"/>
                <a:gd name="connsiteX30-1085" fmla="*/ 76200 w 1843087"/>
                <a:gd name="connsiteY30-1086" fmla="*/ 100012 h 452437"/>
                <a:gd name="connsiteX31-1087" fmla="*/ 0 w 1843087"/>
                <a:gd name="connsiteY31-1088" fmla="*/ 90487 h 452437"/>
                <a:gd name="connsiteX0-1089" fmla="*/ 1843087 w 1843087"/>
                <a:gd name="connsiteY0-1090" fmla="*/ 0 h 452437"/>
                <a:gd name="connsiteX1-1091" fmla="*/ 1666875 w 1843087"/>
                <a:gd name="connsiteY1-1092" fmla="*/ 23812 h 452437"/>
                <a:gd name="connsiteX2-1093" fmla="*/ 1643063 w 1843087"/>
                <a:gd name="connsiteY2-1094" fmla="*/ 66674 h 452437"/>
                <a:gd name="connsiteX3-1095" fmla="*/ 1571625 w 1843087"/>
                <a:gd name="connsiteY3-1096" fmla="*/ 119062 h 452437"/>
                <a:gd name="connsiteX4-1097" fmla="*/ 1557337 w 1843087"/>
                <a:gd name="connsiteY4-1098" fmla="*/ 166687 h 452437"/>
                <a:gd name="connsiteX5-1099" fmla="*/ 1533525 w 1843087"/>
                <a:gd name="connsiteY5-1100" fmla="*/ 176212 h 452437"/>
                <a:gd name="connsiteX6-1101" fmla="*/ 1447800 w 1843087"/>
                <a:gd name="connsiteY6-1102" fmla="*/ 166687 h 452437"/>
                <a:gd name="connsiteX7-1103" fmla="*/ 1295400 w 1843087"/>
                <a:gd name="connsiteY7-1104" fmla="*/ 176212 h 452437"/>
                <a:gd name="connsiteX8-1105" fmla="*/ 1266825 w 1843087"/>
                <a:gd name="connsiteY8-1106" fmla="*/ 166687 h 452437"/>
                <a:gd name="connsiteX9-1107" fmla="*/ 1123950 w 1843087"/>
                <a:gd name="connsiteY9-1108" fmla="*/ 185737 h 452437"/>
                <a:gd name="connsiteX10-1109" fmla="*/ 1095375 w 1843087"/>
                <a:gd name="connsiteY10-1110" fmla="*/ 204787 h 452437"/>
                <a:gd name="connsiteX11-1111" fmla="*/ 1038225 w 1843087"/>
                <a:gd name="connsiteY11-1112" fmla="*/ 233362 h 452437"/>
                <a:gd name="connsiteX12-1113" fmla="*/ 990600 w 1843087"/>
                <a:gd name="connsiteY12-1114" fmla="*/ 280987 h 452437"/>
                <a:gd name="connsiteX13-1115" fmla="*/ 933450 w 1843087"/>
                <a:gd name="connsiteY13-1116" fmla="*/ 300037 h 452437"/>
                <a:gd name="connsiteX14-1117" fmla="*/ 828675 w 1843087"/>
                <a:gd name="connsiteY14-1118" fmla="*/ 333374 h 452437"/>
                <a:gd name="connsiteX15-1119" fmla="*/ 790575 w 1843087"/>
                <a:gd name="connsiteY15-1120" fmla="*/ 419099 h 452437"/>
                <a:gd name="connsiteX16-1121" fmla="*/ 733425 w 1843087"/>
                <a:gd name="connsiteY16-1122" fmla="*/ 452437 h 452437"/>
                <a:gd name="connsiteX17-1123" fmla="*/ 638175 w 1843087"/>
                <a:gd name="connsiteY17-1124" fmla="*/ 442912 h 452437"/>
                <a:gd name="connsiteX18-1125" fmla="*/ 628650 w 1843087"/>
                <a:gd name="connsiteY18-1126" fmla="*/ 400049 h 452437"/>
                <a:gd name="connsiteX19-1127" fmla="*/ 571500 w 1843087"/>
                <a:gd name="connsiteY19-1128" fmla="*/ 376237 h 452437"/>
                <a:gd name="connsiteX20-1129" fmla="*/ 557213 w 1843087"/>
                <a:gd name="connsiteY20-1130" fmla="*/ 352424 h 452437"/>
                <a:gd name="connsiteX21-1131" fmla="*/ 533400 w 1843087"/>
                <a:gd name="connsiteY21-1132" fmla="*/ 328612 h 452437"/>
                <a:gd name="connsiteX22-1133" fmla="*/ 504825 w 1843087"/>
                <a:gd name="connsiteY22-1134" fmla="*/ 223837 h 452437"/>
                <a:gd name="connsiteX23-1135" fmla="*/ 476250 w 1843087"/>
                <a:gd name="connsiteY23-1136" fmla="*/ 204787 h 452437"/>
                <a:gd name="connsiteX24-1137" fmla="*/ 447675 w 1843087"/>
                <a:gd name="connsiteY24-1138" fmla="*/ 171450 h 452437"/>
                <a:gd name="connsiteX25-1139" fmla="*/ 390525 w 1843087"/>
                <a:gd name="connsiteY25-1140" fmla="*/ 147637 h 452437"/>
                <a:gd name="connsiteX26-1141" fmla="*/ 404812 w 1843087"/>
                <a:gd name="connsiteY26-1142" fmla="*/ 128587 h 452437"/>
                <a:gd name="connsiteX27-1143" fmla="*/ 323850 w 1843087"/>
                <a:gd name="connsiteY27-1144" fmla="*/ 104775 h 452437"/>
                <a:gd name="connsiteX28-1145" fmla="*/ 266700 w 1843087"/>
                <a:gd name="connsiteY28-1146" fmla="*/ 71437 h 452437"/>
                <a:gd name="connsiteX29-1147" fmla="*/ 171450 w 1843087"/>
                <a:gd name="connsiteY29-1148" fmla="*/ 80962 h 452437"/>
                <a:gd name="connsiteX30-1149" fmla="*/ 76200 w 1843087"/>
                <a:gd name="connsiteY30-1150" fmla="*/ 100012 h 452437"/>
                <a:gd name="connsiteX31-1151" fmla="*/ 0 w 1843087"/>
                <a:gd name="connsiteY31-1152" fmla="*/ 90487 h 452437"/>
                <a:gd name="connsiteX0-1153" fmla="*/ 1843087 w 1843087"/>
                <a:gd name="connsiteY0-1154" fmla="*/ 0 h 452437"/>
                <a:gd name="connsiteX1-1155" fmla="*/ 1666875 w 1843087"/>
                <a:gd name="connsiteY1-1156" fmla="*/ 23812 h 452437"/>
                <a:gd name="connsiteX2-1157" fmla="*/ 1643063 w 1843087"/>
                <a:gd name="connsiteY2-1158" fmla="*/ 66674 h 452437"/>
                <a:gd name="connsiteX3-1159" fmla="*/ 1571625 w 1843087"/>
                <a:gd name="connsiteY3-1160" fmla="*/ 119062 h 452437"/>
                <a:gd name="connsiteX4-1161" fmla="*/ 1557337 w 1843087"/>
                <a:gd name="connsiteY4-1162" fmla="*/ 166687 h 452437"/>
                <a:gd name="connsiteX5-1163" fmla="*/ 1533525 w 1843087"/>
                <a:gd name="connsiteY5-1164" fmla="*/ 176212 h 452437"/>
                <a:gd name="connsiteX6-1165" fmla="*/ 1447800 w 1843087"/>
                <a:gd name="connsiteY6-1166" fmla="*/ 166687 h 452437"/>
                <a:gd name="connsiteX7-1167" fmla="*/ 1295400 w 1843087"/>
                <a:gd name="connsiteY7-1168" fmla="*/ 176212 h 452437"/>
                <a:gd name="connsiteX8-1169" fmla="*/ 1266825 w 1843087"/>
                <a:gd name="connsiteY8-1170" fmla="*/ 166687 h 452437"/>
                <a:gd name="connsiteX9-1171" fmla="*/ 1123950 w 1843087"/>
                <a:gd name="connsiteY9-1172" fmla="*/ 185737 h 452437"/>
                <a:gd name="connsiteX10-1173" fmla="*/ 1095375 w 1843087"/>
                <a:gd name="connsiteY10-1174" fmla="*/ 204787 h 452437"/>
                <a:gd name="connsiteX11-1175" fmla="*/ 1038225 w 1843087"/>
                <a:gd name="connsiteY11-1176" fmla="*/ 233362 h 452437"/>
                <a:gd name="connsiteX12-1177" fmla="*/ 990600 w 1843087"/>
                <a:gd name="connsiteY12-1178" fmla="*/ 280987 h 452437"/>
                <a:gd name="connsiteX13-1179" fmla="*/ 933450 w 1843087"/>
                <a:gd name="connsiteY13-1180" fmla="*/ 300037 h 452437"/>
                <a:gd name="connsiteX14-1181" fmla="*/ 828675 w 1843087"/>
                <a:gd name="connsiteY14-1182" fmla="*/ 333374 h 452437"/>
                <a:gd name="connsiteX15-1183" fmla="*/ 790575 w 1843087"/>
                <a:gd name="connsiteY15-1184" fmla="*/ 419099 h 452437"/>
                <a:gd name="connsiteX16-1185" fmla="*/ 733425 w 1843087"/>
                <a:gd name="connsiteY16-1186" fmla="*/ 452437 h 452437"/>
                <a:gd name="connsiteX17-1187" fmla="*/ 638175 w 1843087"/>
                <a:gd name="connsiteY17-1188" fmla="*/ 442912 h 452437"/>
                <a:gd name="connsiteX18-1189" fmla="*/ 628650 w 1843087"/>
                <a:gd name="connsiteY18-1190" fmla="*/ 400049 h 452437"/>
                <a:gd name="connsiteX19-1191" fmla="*/ 571500 w 1843087"/>
                <a:gd name="connsiteY19-1192" fmla="*/ 376237 h 452437"/>
                <a:gd name="connsiteX20-1193" fmla="*/ 557213 w 1843087"/>
                <a:gd name="connsiteY20-1194" fmla="*/ 352424 h 452437"/>
                <a:gd name="connsiteX21-1195" fmla="*/ 533400 w 1843087"/>
                <a:gd name="connsiteY21-1196" fmla="*/ 328612 h 452437"/>
                <a:gd name="connsiteX22-1197" fmla="*/ 504825 w 1843087"/>
                <a:gd name="connsiteY22-1198" fmla="*/ 238124 h 452437"/>
                <a:gd name="connsiteX23-1199" fmla="*/ 476250 w 1843087"/>
                <a:gd name="connsiteY23-1200" fmla="*/ 204787 h 452437"/>
                <a:gd name="connsiteX24-1201" fmla="*/ 447675 w 1843087"/>
                <a:gd name="connsiteY24-1202" fmla="*/ 171450 h 452437"/>
                <a:gd name="connsiteX25-1203" fmla="*/ 390525 w 1843087"/>
                <a:gd name="connsiteY25-1204" fmla="*/ 147637 h 452437"/>
                <a:gd name="connsiteX26-1205" fmla="*/ 404812 w 1843087"/>
                <a:gd name="connsiteY26-1206" fmla="*/ 128587 h 452437"/>
                <a:gd name="connsiteX27-1207" fmla="*/ 323850 w 1843087"/>
                <a:gd name="connsiteY27-1208" fmla="*/ 104775 h 452437"/>
                <a:gd name="connsiteX28-1209" fmla="*/ 266700 w 1843087"/>
                <a:gd name="connsiteY28-1210" fmla="*/ 71437 h 452437"/>
                <a:gd name="connsiteX29-1211" fmla="*/ 171450 w 1843087"/>
                <a:gd name="connsiteY29-1212" fmla="*/ 80962 h 452437"/>
                <a:gd name="connsiteX30-1213" fmla="*/ 76200 w 1843087"/>
                <a:gd name="connsiteY30-1214" fmla="*/ 100012 h 452437"/>
                <a:gd name="connsiteX31-1215" fmla="*/ 0 w 1843087"/>
                <a:gd name="connsiteY31-1216" fmla="*/ 90487 h 452437"/>
                <a:gd name="connsiteX0-1217" fmla="*/ 1843087 w 1843087"/>
                <a:gd name="connsiteY0-1218" fmla="*/ 0 h 452437"/>
                <a:gd name="connsiteX1-1219" fmla="*/ 1666875 w 1843087"/>
                <a:gd name="connsiteY1-1220" fmla="*/ 23812 h 452437"/>
                <a:gd name="connsiteX2-1221" fmla="*/ 1643063 w 1843087"/>
                <a:gd name="connsiteY2-1222" fmla="*/ 66674 h 452437"/>
                <a:gd name="connsiteX3-1223" fmla="*/ 1571625 w 1843087"/>
                <a:gd name="connsiteY3-1224" fmla="*/ 119062 h 452437"/>
                <a:gd name="connsiteX4-1225" fmla="*/ 1557337 w 1843087"/>
                <a:gd name="connsiteY4-1226" fmla="*/ 166687 h 452437"/>
                <a:gd name="connsiteX5-1227" fmla="*/ 1533525 w 1843087"/>
                <a:gd name="connsiteY5-1228" fmla="*/ 176212 h 452437"/>
                <a:gd name="connsiteX6-1229" fmla="*/ 1447800 w 1843087"/>
                <a:gd name="connsiteY6-1230" fmla="*/ 166687 h 452437"/>
                <a:gd name="connsiteX7-1231" fmla="*/ 1295400 w 1843087"/>
                <a:gd name="connsiteY7-1232" fmla="*/ 176212 h 452437"/>
                <a:gd name="connsiteX8-1233" fmla="*/ 1266825 w 1843087"/>
                <a:gd name="connsiteY8-1234" fmla="*/ 166687 h 452437"/>
                <a:gd name="connsiteX9-1235" fmla="*/ 1123950 w 1843087"/>
                <a:gd name="connsiteY9-1236" fmla="*/ 185737 h 452437"/>
                <a:gd name="connsiteX10-1237" fmla="*/ 1095375 w 1843087"/>
                <a:gd name="connsiteY10-1238" fmla="*/ 204787 h 452437"/>
                <a:gd name="connsiteX11-1239" fmla="*/ 1038225 w 1843087"/>
                <a:gd name="connsiteY11-1240" fmla="*/ 233362 h 452437"/>
                <a:gd name="connsiteX12-1241" fmla="*/ 990600 w 1843087"/>
                <a:gd name="connsiteY12-1242" fmla="*/ 280987 h 452437"/>
                <a:gd name="connsiteX13-1243" fmla="*/ 933450 w 1843087"/>
                <a:gd name="connsiteY13-1244" fmla="*/ 300037 h 452437"/>
                <a:gd name="connsiteX14-1245" fmla="*/ 828675 w 1843087"/>
                <a:gd name="connsiteY14-1246" fmla="*/ 333374 h 452437"/>
                <a:gd name="connsiteX15-1247" fmla="*/ 790575 w 1843087"/>
                <a:gd name="connsiteY15-1248" fmla="*/ 419099 h 452437"/>
                <a:gd name="connsiteX16-1249" fmla="*/ 733425 w 1843087"/>
                <a:gd name="connsiteY16-1250" fmla="*/ 452437 h 452437"/>
                <a:gd name="connsiteX17-1251" fmla="*/ 638175 w 1843087"/>
                <a:gd name="connsiteY17-1252" fmla="*/ 442912 h 452437"/>
                <a:gd name="connsiteX18-1253" fmla="*/ 604837 w 1843087"/>
                <a:gd name="connsiteY18-1254" fmla="*/ 409574 h 452437"/>
                <a:gd name="connsiteX19-1255" fmla="*/ 571500 w 1843087"/>
                <a:gd name="connsiteY19-1256" fmla="*/ 376237 h 452437"/>
                <a:gd name="connsiteX20-1257" fmla="*/ 557213 w 1843087"/>
                <a:gd name="connsiteY20-1258" fmla="*/ 352424 h 452437"/>
                <a:gd name="connsiteX21-1259" fmla="*/ 533400 w 1843087"/>
                <a:gd name="connsiteY21-1260" fmla="*/ 328612 h 452437"/>
                <a:gd name="connsiteX22-1261" fmla="*/ 504825 w 1843087"/>
                <a:gd name="connsiteY22-1262" fmla="*/ 238124 h 452437"/>
                <a:gd name="connsiteX23-1263" fmla="*/ 476250 w 1843087"/>
                <a:gd name="connsiteY23-1264" fmla="*/ 204787 h 452437"/>
                <a:gd name="connsiteX24-1265" fmla="*/ 447675 w 1843087"/>
                <a:gd name="connsiteY24-1266" fmla="*/ 171450 h 452437"/>
                <a:gd name="connsiteX25-1267" fmla="*/ 390525 w 1843087"/>
                <a:gd name="connsiteY25-1268" fmla="*/ 147637 h 452437"/>
                <a:gd name="connsiteX26-1269" fmla="*/ 404812 w 1843087"/>
                <a:gd name="connsiteY26-1270" fmla="*/ 128587 h 452437"/>
                <a:gd name="connsiteX27-1271" fmla="*/ 323850 w 1843087"/>
                <a:gd name="connsiteY27-1272" fmla="*/ 104775 h 452437"/>
                <a:gd name="connsiteX28-1273" fmla="*/ 266700 w 1843087"/>
                <a:gd name="connsiteY28-1274" fmla="*/ 71437 h 452437"/>
                <a:gd name="connsiteX29-1275" fmla="*/ 171450 w 1843087"/>
                <a:gd name="connsiteY29-1276" fmla="*/ 80962 h 452437"/>
                <a:gd name="connsiteX30-1277" fmla="*/ 76200 w 1843087"/>
                <a:gd name="connsiteY30-1278" fmla="*/ 100012 h 452437"/>
                <a:gd name="connsiteX31-1279" fmla="*/ 0 w 1843087"/>
                <a:gd name="connsiteY31-1280" fmla="*/ 90487 h 4524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1843087" h="452437">
                  <a:moveTo>
                    <a:pt x="1843087" y="0"/>
                  </a:moveTo>
                  <a:cubicBezTo>
                    <a:pt x="1792287" y="3175"/>
                    <a:pt x="1700212" y="12700"/>
                    <a:pt x="1666875" y="23812"/>
                  </a:cubicBezTo>
                  <a:cubicBezTo>
                    <a:pt x="1633538" y="34924"/>
                    <a:pt x="1652915" y="58054"/>
                    <a:pt x="1643063" y="66674"/>
                  </a:cubicBezTo>
                  <a:cubicBezTo>
                    <a:pt x="1619250" y="84137"/>
                    <a:pt x="1585913" y="102393"/>
                    <a:pt x="1571625" y="119062"/>
                  </a:cubicBezTo>
                  <a:cubicBezTo>
                    <a:pt x="1557337" y="135731"/>
                    <a:pt x="1563687" y="157162"/>
                    <a:pt x="1557337" y="166687"/>
                  </a:cubicBezTo>
                  <a:cubicBezTo>
                    <a:pt x="1549400" y="169862"/>
                    <a:pt x="1551781" y="176212"/>
                    <a:pt x="1533525" y="176212"/>
                  </a:cubicBezTo>
                  <a:cubicBezTo>
                    <a:pt x="1515269" y="176212"/>
                    <a:pt x="1476507" y="165092"/>
                    <a:pt x="1447800" y="166687"/>
                  </a:cubicBezTo>
                  <a:cubicBezTo>
                    <a:pt x="1249741" y="177690"/>
                    <a:pt x="1460401" y="199784"/>
                    <a:pt x="1295400" y="176212"/>
                  </a:cubicBezTo>
                  <a:cubicBezTo>
                    <a:pt x="1285875" y="173037"/>
                    <a:pt x="1276865" y="166687"/>
                    <a:pt x="1266825" y="166687"/>
                  </a:cubicBezTo>
                  <a:cubicBezTo>
                    <a:pt x="1245545" y="166687"/>
                    <a:pt x="1161739" y="166842"/>
                    <a:pt x="1123950" y="185737"/>
                  </a:cubicBezTo>
                  <a:cubicBezTo>
                    <a:pt x="1113711" y="190857"/>
                    <a:pt x="1105614" y="199667"/>
                    <a:pt x="1095375" y="204787"/>
                  </a:cubicBezTo>
                  <a:cubicBezTo>
                    <a:pt x="1016505" y="244222"/>
                    <a:pt x="1120117" y="178767"/>
                    <a:pt x="1038225" y="233362"/>
                  </a:cubicBezTo>
                  <a:cubicBezTo>
                    <a:pt x="1020846" y="259430"/>
                    <a:pt x="1020679" y="267619"/>
                    <a:pt x="990600" y="280987"/>
                  </a:cubicBezTo>
                  <a:cubicBezTo>
                    <a:pt x="972250" y="289142"/>
                    <a:pt x="960438" y="291306"/>
                    <a:pt x="933450" y="300037"/>
                  </a:cubicBezTo>
                  <a:cubicBezTo>
                    <a:pt x="906463" y="308768"/>
                    <a:pt x="878970" y="316609"/>
                    <a:pt x="828675" y="333374"/>
                  </a:cubicBezTo>
                  <a:cubicBezTo>
                    <a:pt x="773917" y="406385"/>
                    <a:pt x="806450" y="399255"/>
                    <a:pt x="790575" y="419099"/>
                  </a:cubicBezTo>
                  <a:cubicBezTo>
                    <a:pt x="774700" y="438943"/>
                    <a:pt x="804371" y="405139"/>
                    <a:pt x="733425" y="452437"/>
                  </a:cubicBezTo>
                  <a:cubicBezTo>
                    <a:pt x="701675" y="449262"/>
                    <a:pt x="659606" y="450056"/>
                    <a:pt x="638175" y="442912"/>
                  </a:cubicBezTo>
                  <a:cubicBezTo>
                    <a:pt x="616744" y="435768"/>
                    <a:pt x="615949" y="420686"/>
                    <a:pt x="604837" y="409574"/>
                  </a:cubicBezTo>
                  <a:cubicBezTo>
                    <a:pt x="593725" y="398462"/>
                    <a:pt x="579437" y="385762"/>
                    <a:pt x="571500" y="376237"/>
                  </a:cubicBezTo>
                  <a:cubicBezTo>
                    <a:pt x="563563" y="366712"/>
                    <a:pt x="563563" y="360361"/>
                    <a:pt x="557213" y="352424"/>
                  </a:cubicBezTo>
                  <a:cubicBezTo>
                    <a:pt x="550863" y="344487"/>
                    <a:pt x="542925" y="341312"/>
                    <a:pt x="533400" y="328612"/>
                  </a:cubicBezTo>
                  <a:cubicBezTo>
                    <a:pt x="530225" y="274637"/>
                    <a:pt x="514350" y="258761"/>
                    <a:pt x="504825" y="238124"/>
                  </a:cubicBezTo>
                  <a:cubicBezTo>
                    <a:pt x="495300" y="217487"/>
                    <a:pt x="485775" y="215899"/>
                    <a:pt x="476250" y="204787"/>
                  </a:cubicBezTo>
                  <a:cubicBezTo>
                    <a:pt x="466725" y="193675"/>
                    <a:pt x="461962" y="180975"/>
                    <a:pt x="447675" y="171450"/>
                  </a:cubicBezTo>
                  <a:cubicBezTo>
                    <a:pt x="433388" y="161925"/>
                    <a:pt x="397669" y="154781"/>
                    <a:pt x="390525" y="147637"/>
                  </a:cubicBezTo>
                  <a:cubicBezTo>
                    <a:pt x="383381" y="140493"/>
                    <a:pt x="415925" y="135731"/>
                    <a:pt x="404812" y="128587"/>
                  </a:cubicBezTo>
                  <a:cubicBezTo>
                    <a:pt x="393700" y="121443"/>
                    <a:pt x="346869" y="114300"/>
                    <a:pt x="323850" y="104775"/>
                  </a:cubicBezTo>
                  <a:cubicBezTo>
                    <a:pt x="300831" y="95250"/>
                    <a:pt x="292100" y="75406"/>
                    <a:pt x="266700" y="71437"/>
                  </a:cubicBezTo>
                  <a:cubicBezTo>
                    <a:pt x="241300" y="67468"/>
                    <a:pt x="203200" y="76200"/>
                    <a:pt x="171450" y="80962"/>
                  </a:cubicBezTo>
                  <a:cubicBezTo>
                    <a:pt x="139700" y="85724"/>
                    <a:pt x="104775" y="98425"/>
                    <a:pt x="76200" y="100012"/>
                  </a:cubicBezTo>
                  <a:cubicBezTo>
                    <a:pt x="47625" y="101600"/>
                    <a:pt x="0" y="90487"/>
                    <a:pt x="0" y="90487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886700" y="2724149"/>
              <a:ext cx="785813" cy="995871"/>
            </a:xfrm>
            <a:custGeom>
              <a:avLst/>
              <a:gdLst>
                <a:gd name="connsiteX0" fmla="*/ 228600 w 771525"/>
                <a:gd name="connsiteY0" fmla="*/ 0 h 1038225"/>
                <a:gd name="connsiteX1" fmla="*/ 180975 w 771525"/>
                <a:gd name="connsiteY1" fmla="*/ 9525 h 1038225"/>
                <a:gd name="connsiteX2" fmla="*/ 104775 w 771525"/>
                <a:gd name="connsiteY2" fmla="*/ 19050 h 1038225"/>
                <a:gd name="connsiteX3" fmla="*/ 47625 w 771525"/>
                <a:gd name="connsiteY3" fmla="*/ 47625 h 1038225"/>
                <a:gd name="connsiteX4" fmla="*/ 19050 w 771525"/>
                <a:gd name="connsiteY4" fmla="*/ 57150 h 1038225"/>
                <a:gd name="connsiteX5" fmla="*/ 19050 w 771525"/>
                <a:gd name="connsiteY5" fmla="*/ 200025 h 1038225"/>
                <a:gd name="connsiteX6" fmla="*/ 47625 w 771525"/>
                <a:gd name="connsiteY6" fmla="*/ 219075 h 1038225"/>
                <a:gd name="connsiteX7" fmla="*/ 57150 w 771525"/>
                <a:gd name="connsiteY7" fmla="*/ 247650 h 1038225"/>
                <a:gd name="connsiteX8" fmla="*/ 9525 w 771525"/>
                <a:gd name="connsiteY8" fmla="*/ 342900 h 1038225"/>
                <a:gd name="connsiteX9" fmla="*/ 0 w 771525"/>
                <a:gd name="connsiteY9" fmla="*/ 371475 h 1038225"/>
                <a:gd name="connsiteX10" fmla="*/ 57150 w 771525"/>
                <a:gd name="connsiteY10" fmla="*/ 409575 h 1038225"/>
                <a:gd name="connsiteX11" fmla="*/ 85725 w 771525"/>
                <a:gd name="connsiteY11" fmla="*/ 428625 h 1038225"/>
                <a:gd name="connsiteX12" fmla="*/ 123825 w 771525"/>
                <a:gd name="connsiteY12" fmla="*/ 447675 h 1038225"/>
                <a:gd name="connsiteX13" fmla="*/ 171450 w 771525"/>
                <a:gd name="connsiteY13" fmla="*/ 504825 h 1038225"/>
                <a:gd name="connsiteX14" fmla="*/ 142875 w 771525"/>
                <a:gd name="connsiteY14" fmla="*/ 523875 h 1038225"/>
                <a:gd name="connsiteX15" fmla="*/ 114300 w 771525"/>
                <a:gd name="connsiteY15" fmla="*/ 600075 h 1038225"/>
                <a:gd name="connsiteX16" fmla="*/ 142875 w 771525"/>
                <a:gd name="connsiteY16" fmla="*/ 619125 h 1038225"/>
                <a:gd name="connsiteX17" fmla="*/ 180975 w 771525"/>
                <a:gd name="connsiteY17" fmla="*/ 676275 h 1038225"/>
                <a:gd name="connsiteX18" fmla="*/ 200025 w 771525"/>
                <a:gd name="connsiteY18" fmla="*/ 704850 h 1038225"/>
                <a:gd name="connsiteX19" fmla="*/ 276225 w 771525"/>
                <a:gd name="connsiteY19" fmla="*/ 771525 h 1038225"/>
                <a:gd name="connsiteX20" fmla="*/ 361950 w 771525"/>
                <a:gd name="connsiteY20" fmla="*/ 790575 h 1038225"/>
                <a:gd name="connsiteX21" fmla="*/ 419100 w 771525"/>
                <a:gd name="connsiteY21" fmla="*/ 828675 h 1038225"/>
                <a:gd name="connsiteX22" fmla="*/ 476250 w 771525"/>
                <a:gd name="connsiteY22" fmla="*/ 866775 h 1038225"/>
                <a:gd name="connsiteX23" fmla="*/ 504825 w 771525"/>
                <a:gd name="connsiteY23" fmla="*/ 923925 h 1038225"/>
                <a:gd name="connsiteX24" fmla="*/ 561975 w 771525"/>
                <a:gd name="connsiteY24" fmla="*/ 933450 h 1038225"/>
                <a:gd name="connsiteX25" fmla="*/ 590550 w 771525"/>
                <a:gd name="connsiteY25" fmla="*/ 942975 h 1038225"/>
                <a:gd name="connsiteX26" fmla="*/ 619125 w 771525"/>
                <a:gd name="connsiteY26" fmla="*/ 962025 h 1038225"/>
                <a:gd name="connsiteX27" fmla="*/ 647700 w 771525"/>
                <a:gd name="connsiteY27" fmla="*/ 971550 h 1038225"/>
                <a:gd name="connsiteX28" fmla="*/ 704850 w 771525"/>
                <a:gd name="connsiteY28" fmla="*/ 1000125 h 1038225"/>
                <a:gd name="connsiteX29" fmla="*/ 742950 w 771525"/>
                <a:gd name="connsiteY29" fmla="*/ 1028700 h 1038225"/>
                <a:gd name="connsiteX30" fmla="*/ 771525 w 771525"/>
                <a:gd name="connsiteY30" fmla="*/ 1038225 h 1038225"/>
                <a:gd name="connsiteX0-1" fmla="*/ 228600 w 771525"/>
                <a:gd name="connsiteY0-2" fmla="*/ 0 h 1038225"/>
                <a:gd name="connsiteX1-3" fmla="*/ 180975 w 771525"/>
                <a:gd name="connsiteY1-4" fmla="*/ 9525 h 1038225"/>
                <a:gd name="connsiteX2-5" fmla="*/ 104775 w 771525"/>
                <a:gd name="connsiteY2-6" fmla="*/ 19050 h 1038225"/>
                <a:gd name="connsiteX3-7" fmla="*/ 47625 w 771525"/>
                <a:gd name="connsiteY3-8" fmla="*/ 47625 h 1038225"/>
                <a:gd name="connsiteX4-9" fmla="*/ 33337 w 771525"/>
                <a:gd name="connsiteY4-10" fmla="*/ 71438 h 1038225"/>
                <a:gd name="connsiteX5-11" fmla="*/ 19050 w 771525"/>
                <a:gd name="connsiteY5-12" fmla="*/ 200025 h 1038225"/>
                <a:gd name="connsiteX6-13" fmla="*/ 47625 w 771525"/>
                <a:gd name="connsiteY6-14" fmla="*/ 219075 h 1038225"/>
                <a:gd name="connsiteX7-15" fmla="*/ 57150 w 771525"/>
                <a:gd name="connsiteY7-16" fmla="*/ 247650 h 1038225"/>
                <a:gd name="connsiteX8-17" fmla="*/ 9525 w 771525"/>
                <a:gd name="connsiteY8-18" fmla="*/ 342900 h 1038225"/>
                <a:gd name="connsiteX9-19" fmla="*/ 0 w 771525"/>
                <a:gd name="connsiteY9-20" fmla="*/ 371475 h 1038225"/>
                <a:gd name="connsiteX10-21" fmla="*/ 57150 w 771525"/>
                <a:gd name="connsiteY10-22" fmla="*/ 409575 h 1038225"/>
                <a:gd name="connsiteX11-23" fmla="*/ 85725 w 771525"/>
                <a:gd name="connsiteY11-24" fmla="*/ 428625 h 1038225"/>
                <a:gd name="connsiteX12-25" fmla="*/ 123825 w 771525"/>
                <a:gd name="connsiteY12-26" fmla="*/ 447675 h 1038225"/>
                <a:gd name="connsiteX13-27" fmla="*/ 171450 w 771525"/>
                <a:gd name="connsiteY13-28" fmla="*/ 504825 h 1038225"/>
                <a:gd name="connsiteX14-29" fmla="*/ 142875 w 771525"/>
                <a:gd name="connsiteY14-30" fmla="*/ 523875 h 1038225"/>
                <a:gd name="connsiteX15-31" fmla="*/ 114300 w 771525"/>
                <a:gd name="connsiteY15-32" fmla="*/ 600075 h 1038225"/>
                <a:gd name="connsiteX16-33" fmla="*/ 142875 w 771525"/>
                <a:gd name="connsiteY16-34" fmla="*/ 619125 h 1038225"/>
                <a:gd name="connsiteX17-35" fmla="*/ 180975 w 771525"/>
                <a:gd name="connsiteY17-36" fmla="*/ 676275 h 1038225"/>
                <a:gd name="connsiteX18-37" fmla="*/ 200025 w 771525"/>
                <a:gd name="connsiteY18-38" fmla="*/ 704850 h 1038225"/>
                <a:gd name="connsiteX19-39" fmla="*/ 276225 w 771525"/>
                <a:gd name="connsiteY19-40" fmla="*/ 771525 h 1038225"/>
                <a:gd name="connsiteX20-41" fmla="*/ 361950 w 771525"/>
                <a:gd name="connsiteY20-42" fmla="*/ 790575 h 1038225"/>
                <a:gd name="connsiteX21-43" fmla="*/ 419100 w 771525"/>
                <a:gd name="connsiteY21-44" fmla="*/ 828675 h 1038225"/>
                <a:gd name="connsiteX22-45" fmla="*/ 476250 w 771525"/>
                <a:gd name="connsiteY22-46" fmla="*/ 866775 h 1038225"/>
                <a:gd name="connsiteX23-47" fmla="*/ 504825 w 771525"/>
                <a:gd name="connsiteY23-48" fmla="*/ 923925 h 1038225"/>
                <a:gd name="connsiteX24-49" fmla="*/ 561975 w 771525"/>
                <a:gd name="connsiteY24-50" fmla="*/ 933450 h 1038225"/>
                <a:gd name="connsiteX25-51" fmla="*/ 590550 w 771525"/>
                <a:gd name="connsiteY25-52" fmla="*/ 942975 h 1038225"/>
                <a:gd name="connsiteX26-53" fmla="*/ 619125 w 771525"/>
                <a:gd name="connsiteY26-54" fmla="*/ 962025 h 1038225"/>
                <a:gd name="connsiteX27-55" fmla="*/ 647700 w 771525"/>
                <a:gd name="connsiteY27-56" fmla="*/ 971550 h 1038225"/>
                <a:gd name="connsiteX28-57" fmla="*/ 704850 w 771525"/>
                <a:gd name="connsiteY28-58" fmla="*/ 1000125 h 1038225"/>
                <a:gd name="connsiteX29-59" fmla="*/ 742950 w 771525"/>
                <a:gd name="connsiteY29-60" fmla="*/ 1028700 h 1038225"/>
                <a:gd name="connsiteX30-61" fmla="*/ 771525 w 771525"/>
                <a:gd name="connsiteY30-62" fmla="*/ 1038225 h 1038225"/>
                <a:gd name="connsiteX0-63" fmla="*/ 228600 w 771525"/>
                <a:gd name="connsiteY0-64" fmla="*/ 0 h 1038225"/>
                <a:gd name="connsiteX1-65" fmla="*/ 180975 w 771525"/>
                <a:gd name="connsiteY1-66" fmla="*/ 9525 h 1038225"/>
                <a:gd name="connsiteX2-67" fmla="*/ 104775 w 771525"/>
                <a:gd name="connsiteY2-68" fmla="*/ 19050 h 1038225"/>
                <a:gd name="connsiteX3-69" fmla="*/ 47625 w 771525"/>
                <a:gd name="connsiteY3-70" fmla="*/ 47625 h 1038225"/>
                <a:gd name="connsiteX4-71" fmla="*/ 42862 w 771525"/>
                <a:gd name="connsiteY4-72" fmla="*/ 76201 h 1038225"/>
                <a:gd name="connsiteX5-73" fmla="*/ 19050 w 771525"/>
                <a:gd name="connsiteY5-74" fmla="*/ 200025 h 1038225"/>
                <a:gd name="connsiteX6-75" fmla="*/ 47625 w 771525"/>
                <a:gd name="connsiteY6-76" fmla="*/ 219075 h 1038225"/>
                <a:gd name="connsiteX7-77" fmla="*/ 57150 w 771525"/>
                <a:gd name="connsiteY7-78" fmla="*/ 247650 h 1038225"/>
                <a:gd name="connsiteX8-79" fmla="*/ 9525 w 771525"/>
                <a:gd name="connsiteY8-80" fmla="*/ 342900 h 1038225"/>
                <a:gd name="connsiteX9-81" fmla="*/ 0 w 771525"/>
                <a:gd name="connsiteY9-82" fmla="*/ 371475 h 1038225"/>
                <a:gd name="connsiteX10-83" fmla="*/ 57150 w 771525"/>
                <a:gd name="connsiteY10-84" fmla="*/ 409575 h 1038225"/>
                <a:gd name="connsiteX11-85" fmla="*/ 85725 w 771525"/>
                <a:gd name="connsiteY11-86" fmla="*/ 428625 h 1038225"/>
                <a:gd name="connsiteX12-87" fmla="*/ 123825 w 771525"/>
                <a:gd name="connsiteY12-88" fmla="*/ 447675 h 1038225"/>
                <a:gd name="connsiteX13-89" fmla="*/ 171450 w 771525"/>
                <a:gd name="connsiteY13-90" fmla="*/ 504825 h 1038225"/>
                <a:gd name="connsiteX14-91" fmla="*/ 142875 w 771525"/>
                <a:gd name="connsiteY14-92" fmla="*/ 523875 h 1038225"/>
                <a:gd name="connsiteX15-93" fmla="*/ 114300 w 771525"/>
                <a:gd name="connsiteY15-94" fmla="*/ 600075 h 1038225"/>
                <a:gd name="connsiteX16-95" fmla="*/ 142875 w 771525"/>
                <a:gd name="connsiteY16-96" fmla="*/ 619125 h 1038225"/>
                <a:gd name="connsiteX17-97" fmla="*/ 180975 w 771525"/>
                <a:gd name="connsiteY17-98" fmla="*/ 676275 h 1038225"/>
                <a:gd name="connsiteX18-99" fmla="*/ 200025 w 771525"/>
                <a:gd name="connsiteY18-100" fmla="*/ 704850 h 1038225"/>
                <a:gd name="connsiteX19-101" fmla="*/ 276225 w 771525"/>
                <a:gd name="connsiteY19-102" fmla="*/ 771525 h 1038225"/>
                <a:gd name="connsiteX20-103" fmla="*/ 361950 w 771525"/>
                <a:gd name="connsiteY20-104" fmla="*/ 790575 h 1038225"/>
                <a:gd name="connsiteX21-105" fmla="*/ 419100 w 771525"/>
                <a:gd name="connsiteY21-106" fmla="*/ 828675 h 1038225"/>
                <a:gd name="connsiteX22-107" fmla="*/ 476250 w 771525"/>
                <a:gd name="connsiteY22-108" fmla="*/ 866775 h 1038225"/>
                <a:gd name="connsiteX23-109" fmla="*/ 504825 w 771525"/>
                <a:gd name="connsiteY23-110" fmla="*/ 923925 h 1038225"/>
                <a:gd name="connsiteX24-111" fmla="*/ 561975 w 771525"/>
                <a:gd name="connsiteY24-112" fmla="*/ 933450 h 1038225"/>
                <a:gd name="connsiteX25-113" fmla="*/ 590550 w 771525"/>
                <a:gd name="connsiteY25-114" fmla="*/ 942975 h 1038225"/>
                <a:gd name="connsiteX26-115" fmla="*/ 619125 w 771525"/>
                <a:gd name="connsiteY26-116" fmla="*/ 962025 h 1038225"/>
                <a:gd name="connsiteX27-117" fmla="*/ 647700 w 771525"/>
                <a:gd name="connsiteY27-118" fmla="*/ 971550 h 1038225"/>
                <a:gd name="connsiteX28-119" fmla="*/ 704850 w 771525"/>
                <a:gd name="connsiteY28-120" fmla="*/ 1000125 h 1038225"/>
                <a:gd name="connsiteX29-121" fmla="*/ 742950 w 771525"/>
                <a:gd name="connsiteY29-122" fmla="*/ 1028700 h 1038225"/>
                <a:gd name="connsiteX30-123" fmla="*/ 771525 w 771525"/>
                <a:gd name="connsiteY30-124" fmla="*/ 1038225 h 1038225"/>
                <a:gd name="connsiteX0-125" fmla="*/ 228600 w 771525"/>
                <a:gd name="connsiteY0-126" fmla="*/ 0 h 1038225"/>
                <a:gd name="connsiteX1-127" fmla="*/ 180975 w 771525"/>
                <a:gd name="connsiteY1-128" fmla="*/ 9525 h 1038225"/>
                <a:gd name="connsiteX2-129" fmla="*/ 104775 w 771525"/>
                <a:gd name="connsiteY2-130" fmla="*/ 19050 h 1038225"/>
                <a:gd name="connsiteX3-131" fmla="*/ 47625 w 771525"/>
                <a:gd name="connsiteY3-132" fmla="*/ 47625 h 1038225"/>
                <a:gd name="connsiteX4-133" fmla="*/ 42862 w 771525"/>
                <a:gd name="connsiteY4-134" fmla="*/ 76201 h 1038225"/>
                <a:gd name="connsiteX5-135" fmla="*/ 19050 w 771525"/>
                <a:gd name="connsiteY5-136" fmla="*/ 200025 h 1038225"/>
                <a:gd name="connsiteX6-137" fmla="*/ 47625 w 771525"/>
                <a:gd name="connsiteY6-138" fmla="*/ 219075 h 1038225"/>
                <a:gd name="connsiteX7-139" fmla="*/ 76200 w 771525"/>
                <a:gd name="connsiteY7-140" fmla="*/ 252412 h 1038225"/>
                <a:gd name="connsiteX8-141" fmla="*/ 9525 w 771525"/>
                <a:gd name="connsiteY8-142" fmla="*/ 342900 h 1038225"/>
                <a:gd name="connsiteX9-143" fmla="*/ 0 w 771525"/>
                <a:gd name="connsiteY9-144" fmla="*/ 371475 h 1038225"/>
                <a:gd name="connsiteX10-145" fmla="*/ 57150 w 771525"/>
                <a:gd name="connsiteY10-146" fmla="*/ 409575 h 1038225"/>
                <a:gd name="connsiteX11-147" fmla="*/ 85725 w 771525"/>
                <a:gd name="connsiteY11-148" fmla="*/ 428625 h 1038225"/>
                <a:gd name="connsiteX12-149" fmla="*/ 123825 w 771525"/>
                <a:gd name="connsiteY12-150" fmla="*/ 447675 h 1038225"/>
                <a:gd name="connsiteX13-151" fmla="*/ 171450 w 771525"/>
                <a:gd name="connsiteY13-152" fmla="*/ 504825 h 1038225"/>
                <a:gd name="connsiteX14-153" fmla="*/ 142875 w 771525"/>
                <a:gd name="connsiteY14-154" fmla="*/ 523875 h 1038225"/>
                <a:gd name="connsiteX15-155" fmla="*/ 114300 w 771525"/>
                <a:gd name="connsiteY15-156" fmla="*/ 600075 h 1038225"/>
                <a:gd name="connsiteX16-157" fmla="*/ 142875 w 771525"/>
                <a:gd name="connsiteY16-158" fmla="*/ 619125 h 1038225"/>
                <a:gd name="connsiteX17-159" fmla="*/ 180975 w 771525"/>
                <a:gd name="connsiteY17-160" fmla="*/ 676275 h 1038225"/>
                <a:gd name="connsiteX18-161" fmla="*/ 200025 w 771525"/>
                <a:gd name="connsiteY18-162" fmla="*/ 704850 h 1038225"/>
                <a:gd name="connsiteX19-163" fmla="*/ 276225 w 771525"/>
                <a:gd name="connsiteY19-164" fmla="*/ 771525 h 1038225"/>
                <a:gd name="connsiteX20-165" fmla="*/ 361950 w 771525"/>
                <a:gd name="connsiteY20-166" fmla="*/ 790575 h 1038225"/>
                <a:gd name="connsiteX21-167" fmla="*/ 419100 w 771525"/>
                <a:gd name="connsiteY21-168" fmla="*/ 828675 h 1038225"/>
                <a:gd name="connsiteX22-169" fmla="*/ 476250 w 771525"/>
                <a:gd name="connsiteY22-170" fmla="*/ 866775 h 1038225"/>
                <a:gd name="connsiteX23-171" fmla="*/ 504825 w 771525"/>
                <a:gd name="connsiteY23-172" fmla="*/ 923925 h 1038225"/>
                <a:gd name="connsiteX24-173" fmla="*/ 561975 w 771525"/>
                <a:gd name="connsiteY24-174" fmla="*/ 933450 h 1038225"/>
                <a:gd name="connsiteX25-175" fmla="*/ 590550 w 771525"/>
                <a:gd name="connsiteY25-176" fmla="*/ 942975 h 1038225"/>
                <a:gd name="connsiteX26-177" fmla="*/ 619125 w 771525"/>
                <a:gd name="connsiteY26-178" fmla="*/ 962025 h 1038225"/>
                <a:gd name="connsiteX27-179" fmla="*/ 647700 w 771525"/>
                <a:gd name="connsiteY27-180" fmla="*/ 971550 h 1038225"/>
                <a:gd name="connsiteX28-181" fmla="*/ 704850 w 771525"/>
                <a:gd name="connsiteY28-182" fmla="*/ 1000125 h 1038225"/>
                <a:gd name="connsiteX29-183" fmla="*/ 742950 w 771525"/>
                <a:gd name="connsiteY29-184" fmla="*/ 1028700 h 1038225"/>
                <a:gd name="connsiteX30-185" fmla="*/ 771525 w 771525"/>
                <a:gd name="connsiteY30-186" fmla="*/ 1038225 h 1038225"/>
                <a:gd name="connsiteX0-187" fmla="*/ 228600 w 771525"/>
                <a:gd name="connsiteY0-188" fmla="*/ 0 h 1038225"/>
                <a:gd name="connsiteX1-189" fmla="*/ 180975 w 771525"/>
                <a:gd name="connsiteY1-190" fmla="*/ 9525 h 1038225"/>
                <a:gd name="connsiteX2-191" fmla="*/ 104775 w 771525"/>
                <a:gd name="connsiteY2-192" fmla="*/ 19050 h 1038225"/>
                <a:gd name="connsiteX3-193" fmla="*/ 47625 w 771525"/>
                <a:gd name="connsiteY3-194" fmla="*/ 47625 h 1038225"/>
                <a:gd name="connsiteX4-195" fmla="*/ 42862 w 771525"/>
                <a:gd name="connsiteY4-196" fmla="*/ 76201 h 1038225"/>
                <a:gd name="connsiteX5-197" fmla="*/ 19050 w 771525"/>
                <a:gd name="connsiteY5-198" fmla="*/ 200025 h 1038225"/>
                <a:gd name="connsiteX6-199" fmla="*/ 57150 w 771525"/>
                <a:gd name="connsiteY6-200" fmla="*/ 185738 h 1038225"/>
                <a:gd name="connsiteX7-201" fmla="*/ 76200 w 771525"/>
                <a:gd name="connsiteY7-202" fmla="*/ 252412 h 1038225"/>
                <a:gd name="connsiteX8-203" fmla="*/ 9525 w 771525"/>
                <a:gd name="connsiteY8-204" fmla="*/ 342900 h 1038225"/>
                <a:gd name="connsiteX9-205" fmla="*/ 0 w 771525"/>
                <a:gd name="connsiteY9-206" fmla="*/ 371475 h 1038225"/>
                <a:gd name="connsiteX10-207" fmla="*/ 57150 w 771525"/>
                <a:gd name="connsiteY10-208" fmla="*/ 409575 h 1038225"/>
                <a:gd name="connsiteX11-209" fmla="*/ 85725 w 771525"/>
                <a:gd name="connsiteY11-210" fmla="*/ 428625 h 1038225"/>
                <a:gd name="connsiteX12-211" fmla="*/ 123825 w 771525"/>
                <a:gd name="connsiteY12-212" fmla="*/ 447675 h 1038225"/>
                <a:gd name="connsiteX13-213" fmla="*/ 171450 w 771525"/>
                <a:gd name="connsiteY13-214" fmla="*/ 504825 h 1038225"/>
                <a:gd name="connsiteX14-215" fmla="*/ 142875 w 771525"/>
                <a:gd name="connsiteY14-216" fmla="*/ 523875 h 1038225"/>
                <a:gd name="connsiteX15-217" fmla="*/ 114300 w 771525"/>
                <a:gd name="connsiteY15-218" fmla="*/ 600075 h 1038225"/>
                <a:gd name="connsiteX16-219" fmla="*/ 142875 w 771525"/>
                <a:gd name="connsiteY16-220" fmla="*/ 619125 h 1038225"/>
                <a:gd name="connsiteX17-221" fmla="*/ 180975 w 771525"/>
                <a:gd name="connsiteY17-222" fmla="*/ 676275 h 1038225"/>
                <a:gd name="connsiteX18-223" fmla="*/ 200025 w 771525"/>
                <a:gd name="connsiteY18-224" fmla="*/ 704850 h 1038225"/>
                <a:gd name="connsiteX19-225" fmla="*/ 276225 w 771525"/>
                <a:gd name="connsiteY19-226" fmla="*/ 771525 h 1038225"/>
                <a:gd name="connsiteX20-227" fmla="*/ 361950 w 771525"/>
                <a:gd name="connsiteY20-228" fmla="*/ 790575 h 1038225"/>
                <a:gd name="connsiteX21-229" fmla="*/ 419100 w 771525"/>
                <a:gd name="connsiteY21-230" fmla="*/ 828675 h 1038225"/>
                <a:gd name="connsiteX22-231" fmla="*/ 476250 w 771525"/>
                <a:gd name="connsiteY22-232" fmla="*/ 866775 h 1038225"/>
                <a:gd name="connsiteX23-233" fmla="*/ 504825 w 771525"/>
                <a:gd name="connsiteY23-234" fmla="*/ 923925 h 1038225"/>
                <a:gd name="connsiteX24-235" fmla="*/ 561975 w 771525"/>
                <a:gd name="connsiteY24-236" fmla="*/ 933450 h 1038225"/>
                <a:gd name="connsiteX25-237" fmla="*/ 590550 w 771525"/>
                <a:gd name="connsiteY25-238" fmla="*/ 942975 h 1038225"/>
                <a:gd name="connsiteX26-239" fmla="*/ 619125 w 771525"/>
                <a:gd name="connsiteY26-240" fmla="*/ 962025 h 1038225"/>
                <a:gd name="connsiteX27-241" fmla="*/ 647700 w 771525"/>
                <a:gd name="connsiteY27-242" fmla="*/ 971550 h 1038225"/>
                <a:gd name="connsiteX28-243" fmla="*/ 704850 w 771525"/>
                <a:gd name="connsiteY28-244" fmla="*/ 1000125 h 1038225"/>
                <a:gd name="connsiteX29-245" fmla="*/ 742950 w 771525"/>
                <a:gd name="connsiteY29-246" fmla="*/ 1028700 h 1038225"/>
                <a:gd name="connsiteX30-247" fmla="*/ 771525 w 771525"/>
                <a:gd name="connsiteY30-248" fmla="*/ 1038225 h 1038225"/>
                <a:gd name="connsiteX0-249" fmla="*/ 228600 w 771525"/>
                <a:gd name="connsiteY0-250" fmla="*/ 0 h 1038225"/>
                <a:gd name="connsiteX1-251" fmla="*/ 180975 w 771525"/>
                <a:gd name="connsiteY1-252" fmla="*/ 9525 h 1038225"/>
                <a:gd name="connsiteX2-253" fmla="*/ 104775 w 771525"/>
                <a:gd name="connsiteY2-254" fmla="*/ 19050 h 1038225"/>
                <a:gd name="connsiteX3-255" fmla="*/ 47625 w 771525"/>
                <a:gd name="connsiteY3-256" fmla="*/ 47625 h 1038225"/>
                <a:gd name="connsiteX4-257" fmla="*/ 42862 w 771525"/>
                <a:gd name="connsiteY4-258" fmla="*/ 76201 h 1038225"/>
                <a:gd name="connsiteX5-259" fmla="*/ 28575 w 771525"/>
                <a:gd name="connsiteY5-260" fmla="*/ 161925 h 1038225"/>
                <a:gd name="connsiteX6-261" fmla="*/ 57150 w 771525"/>
                <a:gd name="connsiteY6-262" fmla="*/ 185738 h 1038225"/>
                <a:gd name="connsiteX7-263" fmla="*/ 76200 w 771525"/>
                <a:gd name="connsiteY7-264" fmla="*/ 252412 h 1038225"/>
                <a:gd name="connsiteX8-265" fmla="*/ 9525 w 771525"/>
                <a:gd name="connsiteY8-266" fmla="*/ 342900 h 1038225"/>
                <a:gd name="connsiteX9-267" fmla="*/ 0 w 771525"/>
                <a:gd name="connsiteY9-268" fmla="*/ 371475 h 1038225"/>
                <a:gd name="connsiteX10-269" fmla="*/ 57150 w 771525"/>
                <a:gd name="connsiteY10-270" fmla="*/ 409575 h 1038225"/>
                <a:gd name="connsiteX11-271" fmla="*/ 85725 w 771525"/>
                <a:gd name="connsiteY11-272" fmla="*/ 428625 h 1038225"/>
                <a:gd name="connsiteX12-273" fmla="*/ 123825 w 771525"/>
                <a:gd name="connsiteY12-274" fmla="*/ 447675 h 1038225"/>
                <a:gd name="connsiteX13-275" fmla="*/ 171450 w 771525"/>
                <a:gd name="connsiteY13-276" fmla="*/ 504825 h 1038225"/>
                <a:gd name="connsiteX14-277" fmla="*/ 142875 w 771525"/>
                <a:gd name="connsiteY14-278" fmla="*/ 523875 h 1038225"/>
                <a:gd name="connsiteX15-279" fmla="*/ 114300 w 771525"/>
                <a:gd name="connsiteY15-280" fmla="*/ 600075 h 1038225"/>
                <a:gd name="connsiteX16-281" fmla="*/ 142875 w 771525"/>
                <a:gd name="connsiteY16-282" fmla="*/ 619125 h 1038225"/>
                <a:gd name="connsiteX17-283" fmla="*/ 180975 w 771525"/>
                <a:gd name="connsiteY17-284" fmla="*/ 676275 h 1038225"/>
                <a:gd name="connsiteX18-285" fmla="*/ 200025 w 771525"/>
                <a:gd name="connsiteY18-286" fmla="*/ 704850 h 1038225"/>
                <a:gd name="connsiteX19-287" fmla="*/ 276225 w 771525"/>
                <a:gd name="connsiteY19-288" fmla="*/ 771525 h 1038225"/>
                <a:gd name="connsiteX20-289" fmla="*/ 361950 w 771525"/>
                <a:gd name="connsiteY20-290" fmla="*/ 790575 h 1038225"/>
                <a:gd name="connsiteX21-291" fmla="*/ 419100 w 771525"/>
                <a:gd name="connsiteY21-292" fmla="*/ 828675 h 1038225"/>
                <a:gd name="connsiteX22-293" fmla="*/ 476250 w 771525"/>
                <a:gd name="connsiteY22-294" fmla="*/ 866775 h 1038225"/>
                <a:gd name="connsiteX23-295" fmla="*/ 504825 w 771525"/>
                <a:gd name="connsiteY23-296" fmla="*/ 923925 h 1038225"/>
                <a:gd name="connsiteX24-297" fmla="*/ 561975 w 771525"/>
                <a:gd name="connsiteY24-298" fmla="*/ 933450 h 1038225"/>
                <a:gd name="connsiteX25-299" fmla="*/ 590550 w 771525"/>
                <a:gd name="connsiteY25-300" fmla="*/ 942975 h 1038225"/>
                <a:gd name="connsiteX26-301" fmla="*/ 619125 w 771525"/>
                <a:gd name="connsiteY26-302" fmla="*/ 962025 h 1038225"/>
                <a:gd name="connsiteX27-303" fmla="*/ 647700 w 771525"/>
                <a:gd name="connsiteY27-304" fmla="*/ 971550 h 1038225"/>
                <a:gd name="connsiteX28-305" fmla="*/ 704850 w 771525"/>
                <a:gd name="connsiteY28-306" fmla="*/ 1000125 h 1038225"/>
                <a:gd name="connsiteX29-307" fmla="*/ 742950 w 771525"/>
                <a:gd name="connsiteY29-308" fmla="*/ 1028700 h 1038225"/>
                <a:gd name="connsiteX30-309" fmla="*/ 771525 w 771525"/>
                <a:gd name="connsiteY30-310" fmla="*/ 1038225 h 1038225"/>
                <a:gd name="connsiteX0-311" fmla="*/ 228600 w 771525"/>
                <a:gd name="connsiteY0-312" fmla="*/ 0 h 1038225"/>
                <a:gd name="connsiteX1-313" fmla="*/ 180975 w 771525"/>
                <a:gd name="connsiteY1-314" fmla="*/ 9525 h 1038225"/>
                <a:gd name="connsiteX2-315" fmla="*/ 104775 w 771525"/>
                <a:gd name="connsiteY2-316" fmla="*/ 19050 h 1038225"/>
                <a:gd name="connsiteX3-317" fmla="*/ 47625 w 771525"/>
                <a:gd name="connsiteY3-318" fmla="*/ 47625 h 1038225"/>
                <a:gd name="connsiteX4-319" fmla="*/ 42862 w 771525"/>
                <a:gd name="connsiteY4-320" fmla="*/ 76201 h 1038225"/>
                <a:gd name="connsiteX5-321" fmla="*/ 28575 w 771525"/>
                <a:gd name="connsiteY5-322" fmla="*/ 161925 h 1038225"/>
                <a:gd name="connsiteX6-323" fmla="*/ 47625 w 771525"/>
                <a:gd name="connsiteY6-324" fmla="*/ 195263 h 1038225"/>
                <a:gd name="connsiteX7-325" fmla="*/ 76200 w 771525"/>
                <a:gd name="connsiteY7-326" fmla="*/ 252412 h 1038225"/>
                <a:gd name="connsiteX8-327" fmla="*/ 9525 w 771525"/>
                <a:gd name="connsiteY8-328" fmla="*/ 342900 h 1038225"/>
                <a:gd name="connsiteX9-329" fmla="*/ 0 w 771525"/>
                <a:gd name="connsiteY9-330" fmla="*/ 371475 h 1038225"/>
                <a:gd name="connsiteX10-331" fmla="*/ 57150 w 771525"/>
                <a:gd name="connsiteY10-332" fmla="*/ 409575 h 1038225"/>
                <a:gd name="connsiteX11-333" fmla="*/ 85725 w 771525"/>
                <a:gd name="connsiteY11-334" fmla="*/ 428625 h 1038225"/>
                <a:gd name="connsiteX12-335" fmla="*/ 123825 w 771525"/>
                <a:gd name="connsiteY12-336" fmla="*/ 447675 h 1038225"/>
                <a:gd name="connsiteX13-337" fmla="*/ 171450 w 771525"/>
                <a:gd name="connsiteY13-338" fmla="*/ 504825 h 1038225"/>
                <a:gd name="connsiteX14-339" fmla="*/ 142875 w 771525"/>
                <a:gd name="connsiteY14-340" fmla="*/ 523875 h 1038225"/>
                <a:gd name="connsiteX15-341" fmla="*/ 114300 w 771525"/>
                <a:gd name="connsiteY15-342" fmla="*/ 600075 h 1038225"/>
                <a:gd name="connsiteX16-343" fmla="*/ 142875 w 771525"/>
                <a:gd name="connsiteY16-344" fmla="*/ 619125 h 1038225"/>
                <a:gd name="connsiteX17-345" fmla="*/ 180975 w 771525"/>
                <a:gd name="connsiteY17-346" fmla="*/ 676275 h 1038225"/>
                <a:gd name="connsiteX18-347" fmla="*/ 200025 w 771525"/>
                <a:gd name="connsiteY18-348" fmla="*/ 704850 h 1038225"/>
                <a:gd name="connsiteX19-349" fmla="*/ 276225 w 771525"/>
                <a:gd name="connsiteY19-350" fmla="*/ 771525 h 1038225"/>
                <a:gd name="connsiteX20-351" fmla="*/ 361950 w 771525"/>
                <a:gd name="connsiteY20-352" fmla="*/ 790575 h 1038225"/>
                <a:gd name="connsiteX21-353" fmla="*/ 419100 w 771525"/>
                <a:gd name="connsiteY21-354" fmla="*/ 828675 h 1038225"/>
                <a:gd name="connsiteX22-355" fmla="*/ 476250 w 771525"/>
                <a:gd name="connsiteY22-356" fmla="*/ 866775 h 1038225"/>
                <a:gd name="connsiteX23-357" fmla="*/ 504825 w 771525"/>
                <a:gd name="connsiteY23-358" fmla="*/ 923925 h 1038225"/>
                <a:gd name="connsiteX24-359" fmla="*/ 561975 w 771525"/>
                <a:gd name="connsiteY24-360" fmla="*/ 933450 h 1038225"/>
                <a:gd name="connsiteX25-361" fmla="*/ 590550 w 771525"/>
                <a:gd name="connsiteY25-362" fmla="*/ 942975 h 1038225"/>
                <a:gd name="connsiteX26-363" fmla="*/ 619125 w 771525"/>
                <a:gd name="connsiteY26-364" fmla="*/ 962025 h 1038225"/>
                <a:gd name="connsiteX27-365" fmla="*/ 647700 w 771525"/>
                <a:gd name="connsiteY27-366" fmla="*/ 971550 h 1038225"/>
                <a:gd name="connsiteX28-367" fmla="*/ 704850 w 771525"/>
                <a:gd name="connsiteY28-368" fmla="*/ 1000125 h 1038225"/>
                <a:gd name="connsiteX29-369" fmla="*/ 742950 w 771525"/>
                <a:gd name="connsiteY29-370" fmla="*/ 1028700 h 1038225"/>
                <a:gd name="connsiteX30-371" fmla="*/ 771525 w 771525"/>
                <a:gd name="connsiteY30-372" fmla="*/ 1038225 h 1038225"/>
                <a:gd name="connsiteX0-373" fmla="*/ 228600 w 771525"/>
                <a:gd name="connsiteY0-374" fmla="*/ 0 h 1038225"/>
                <a:gd name="connsiteX1-375" fmla="*/ 180975 w 771525"/>
                <a:gd name="connsiteY1-376" fmla="*/ 9525 h 1038225"/>
                <a:gd name="connsiteX2-377" fmla="*/ 104775 w 771525"/>
                <a:gd name="connsiteY2-378" fmla="*/ 19050 h 1038225"/>
                <a:gd name="connsiteX3-379" fmla="*/ 47625 w 771525"/>
                <a:gd name="connsiteY3-380" fmla="*/ 47625 h 1038225"/>
                <a:gd name="connsiteX4-381" fmla="*/ 42862 w 771525"/>
                <a:gd name="connsiteY4-382" fmla="*/ 76201 h 1038225"/>
                <a:gd name="connsiteX5-383" fmla="*/ 28575 w 771525"/>
                <a:gd name="connsiteY5-384" fmla="*/ 161925 h 1038225"/>
                <a:gd name="connsiteX6-385" fmla="*/ 47625 w 771525"/>
                <a:gd name="connsiteY6-386" fmla="*/ 195263 h 1038225"/>
                <a:gd name="connsiteX7-387" fmla="*/ 76200 w 771525"/>
                <a:gd name="connsiteY7-388" fmla="*/ 252412 h 1038225"/>
                <a:gd name="connsiteX8-389" fmla="*/ 9525 w 771525"/>
                <a:gd name="connsiteY8-390" fmla="*/ 342900 h 1038225"/>
                <a:gd name="connsiteX9-391" fmla="*/ 0 w 771525"/>
                <a:gd name="connsiteY9-392" fmla="*/ 371475 h 1038225"/>
                <a:gd name="connsiteX10-393" fmla="*/ 57150 w 771525"/>
                <a:gd name="connsiteY10-394" fmla="*/ 409575 h 1038225"/>
                <a:gd name="connsiteX11-395" fmla="*/ 85725 w 771525"/>
                <a:gd name="connsiteY11-396" fmla="*/ 428625 h 1038225"/>
                <a:gd name="connsiteX12-397" fmla="*/ 133350 w 771525"/>
                <a:gd name="connsiteY12-398" fmla="*/ 438150 h 1038225"/>
                <a:gd name="connsiteX13-399" fmla="*/ 171450 w 771525"/>
                <a:gd name="connsiteY13-400" fmla="*/ 504825 h 1038225"/>
                <a:gd name="connsiteX14-401" fmla="*/ 142875 w 771525"/>
                <a:gd name="connsiteY14-402" fmla="*/ 523875 h 1038225"/>
                <a:gd name="connsiteX15-403" fmla="*/ 114300 w 771525"/>
                <a:gd name="connsiteY15-404" fmla="*/ 600075 h 1038225"/>
                <a:gd name="connsiteX16-405" fmla="*/ 142875 w 771525"/>
                <a:gd name="connsiteY16-406" fmla="*/ 619125 h 1038225"/>
                <a:gd name="connsiteX17-407" fmla="*/ 180975 w 771525"/>
                <a:gd name="connsiteY17-408" fmla="*/ 676275 h 1038225"/>
                <a:gd name="connsiteX18-409" fmla="*/ 200025 w 771525"/>
                <a:gd name="connsiteY18-410" fmla="*/ 704850 h 1038225"/>
                <a:gd name="connsiteX19-411" fmla="*/ 276225 w 771525"/>
                <a:gd name="connsiteY19-412" fmla="*/ 771525 h 1038225"/>
                <a:gd name="connsiteX20-413" fmla="*/ 361950 w 771525"/>
                <a:gd name="connsiteY20-414" fmla="*/ 790575 h 1038225"/>
                <a:gd name="connsiteX21-415" fmla="*/ 419100 w 771525"/>
                <a:gd name="connsiteY21-416" fmla="*/ 828675 h 1038225"/>
                <a:gd name="connsiteX22-417" fmla="*/ 476250 w 771525"/>
                <a:gd name="connsiteY22-418" fmla="*/ 866775 h 1038225"/>
                <a:gd name="connsiteX23-419" fmla="*/ 504825 w 771525"/>
                <a:gd name="connsiteY23-420" fmla="*/ 923925 h 1038225"/>
                <a:gd name="connsiteX24-421" fmla="*/ 561975 w 771525"/>
                <a:gd name="connsiteY24-422" fmla="*/ 933450 h 1038225"/>
                <a:gd name="connsiteX25-423" fmla="*/ 590550 w 771525"/>
                <a:gd name="connsiteY25-424" fmla="*/ 942975 h 1038225"/>
                <a:gd name="connsiteX26-425" fmla="*/ 619125 w 771525"/>
                <a:gd name="connsiteY26-426" fmla="*/ 962025 h 1038225"/>
                <a:gd name="connsiteX27-427" fmla="*/ 647700 w 771525"/>
                <a:gd name="connsiteY27-428" fmla="*/ 971550 h 1038225"/>
                <a:gd name="connsiteX28-429" fmla="*/ 704850 w 771525"/>
                <a:gd name="connsiteY28-430" fmla="*/ 1000125 h 1038225"/>
                <a:gd name="connsiteX29-431" fmla="*/ 742950 w 771525"/>
                <a:gd name="connsiteY29-432" fmla="*/ 1028700 h 1038225"/>
                <a:gd name="connsiteX30-433" fmla="*/ 771525 w 771525"/>
                <a:gd name="connsiteY30-434" fmla="*/ 1038225 h 1038225"/>
                <a:gd name="connsiteX0-435" fmla="*/ 228600 w 771525"/>
                <a:gd name="connsiteY0-436" fmla="*/ 0 h 1038225"/>
                <a:gd name="connsiteX1-437" fmla="*/ 180975 w 771525"/>
                <a:gd name="connsiteY1-438" fmla="*/ 9525 h 1038225"/>
                <a:gd name="connsiteX2-439" fmla="*/ 104775 w 771525"/>
                <a:gd name="connsiteY2-440" fmla="*/ 19050 h 1038225"/>
                <a:gd name="connsiteX3-441" fmla="*/ 47625 w 771525"/>
                <a:gd name="connsiteY3-442" fmla="*/ 47625 h 1038225"/>
                <a:gd name="connsiteX4-443" fmla="*/ 42862 w 771525"/>
                <a:gd name="connsiteY4-444" fmla="*/ 76201 h 1038225"/>
                <a:gd name="connsiteX5-445" fmla="*/ 28575 w 771525"/>
                <a:gd name="connsiteY5-446" fmla="*/ 161925 h 1038225"/>
                <a:gd name="connsiteX6-447" fmla="*/ 47625 w 771525"/>
                <a:gd name="connsiteY6-448" fmla="*/ 195263 h 1038225"/>
                <a:gd name="connsiteX7-449" fmla="*/ 76200 w 771525"/>
                <a:gd name="connsiteY7-450" fmla="*/ 252412 h 1038225"/>
                <a:gd name="connsiteX8-451" fmla="*/ 9525 w 771525"/>
                <a:gd name="connsiteY8-452" fmla="*/ 342900 h 1038225"/>
                <a:gd name="connsiteX9-453" fmla="*/ 0 w 771525"/>
                <a:gd name="connsiteY9-454" fmla="*/ 371475 h 1038225"/>
                <a:gd name="connsiteX10-455" fmla="*/ 57150 w 771525"/>
                <a:gd name="connsiteY10-456" fmla="*/ 409575 h 1038225"/>
                <a:gd name="connsiteX11-457" fmla="*/ 85725 w 771525"/>
                <a:gd name="connsiteY11-458" fmla="*/ 428625 h 1038225"/>
                <a:gd name="connsiteX12-459" fmla="*/ 133350 w 771525"/>
                <a:gd name="connsiteY12-460" fmla="*/ 438150 h 1038225"/>
                <a:gd name="connsiteX13-461" fmla="*/ 171450 w 771525"/>
                <a:gd name="connsiteY13-462" fmla="*/ 504825 h 1038225"/>
                <a:gd name="connsiteX14-463" fmla="*/ 142875 w 771525"/>
                <a:gd name="connsiteY14-464" fmla="*/ 523875 h 1038225"/>
                <a:gd name="connsiteX15-465" fmla="*/ 133350 w 771525"/>
                <a:gd name="connsiteY15-466" fmla="*/ 581025 h 1038225"/>
                <a:gd name="connsiteX16-467" fmla="*/ 142875 w 771525"/>
                <a:gd name="connsiteY16-468" fmla="*/ 619125 h 1038225"/>
                <a:gd name="connsiteX17-469" fmla="*/ 180975 w 771525"/>
                <a:gd name="connsiteY17-470" fmla="*/ 676275 h 1038225"/>
                <a:gd name="connsiteX18-471" fmla="*/ 200025 w 771525"/>
                <a:gd name="connsiteY18-472" fmla="*/ 704850 h 1038225"/>
                <a:gd name="connsiteX19-473" fmla="*/ 276225 w 771525"/>
                <a:gd name="connsiteY19-474" fmla="*/ 771525 h 1038225"/>
                <a:gd name="connsiteX20-475" fmla="*/ 361950 w 771525"/>
                <a:gd name="connsiteY20-476" fmla="*/ 790575 h 1038225"/>
                <a:gd name="connsiteX21-477" fmla="*/ 419100 w 771525"/>
                <a:gd name="connsiteY21-478" fmla="*/ 828675 h 1038225"/>
                <a:gd name="connsiteX22-479" fmla="*/ 476250 w 771525"/>
                <a:gd name="connsiteY22-480" fmla="*/ 866775 h 1038225"/>
                <a:gd name="connsiteX23-481" fmla="*/ 504825 w 771525"/>
                <a:gd name="connsiteY23-482" fmla="*/ 923925 h 1038225"/>
                <a:gd name="connsiteX24-483" fmla="*/ 561975 w 771525"/>
                <a:gd name="connsiteY24-484" fmla="*/ 933450 h 1038225"/>
                <a:gd name="connsiteX25-485" fmla="*/ 590550 w 771525"/>
                <a:gd name="connsiteY25-486" fmla="*/ 942975 h 1038225"/>
                <a:gd name="connsiteX26-487" fmla="*/ 619125 w 771525"/>
                <a:gd name="connsiteY26-488" fmla="*/ 962025 h 1038225"/>
                <a:gd name="connsiteX27-489" fmla="*/ 647700 w 771525"/>
                <a:gd name="connsiteY27-490" fmla="*/ 971550 h 1038225"/>
                <a:gd name="connsiteX28-491" fmla="*/ 704850 w 771525"/>
                <a:gd name="connsiteY28-492" fmla="*/ 1000125 h 1038225"/>
                <a:gd name="connsiteX29-493" fmla="*/ 742950 w 771525"/>
                <a:gd name="connsiteY29-494" fmla="*/ 1028700 h 1038225"/>
                <a:gd name="connsiteX30-495" fmla="*/ 771525 w 771525"/>
                <a:gd name="connsiteY30-496" fmla="*/ 1038225 h 1038225"/>
                <a:gd name="connsiteX0-497" fmla="*/ 228600 w 771525"/>
                <a:gd name="connsiteY0-498" fmla="*/ 0 h 1038225"/>
                <a:gd name="connsiteX1-499" fmla="*/ 180975 w 771525"/>
                <a:gd name="connsiteY1-500" fmla="*/ 9525 h 1038225"/>
                <a:gd name="connsiteX2-501" fmla="*/ 104775 w 771525"/>
                <a:gd name="connsiteY2-502" fmla="*/ 19050 h 1038225"/>
                <a:gd name="connsiteX3-503" fmla="*/ 47625 w 771525"/>
                <a:gd name="connsiteY3-504" fmla="*/ 47625 h 1038225"/>
                <a:gd name="connsiteX4-505" fmla="*/ 42862 w 771525"/>
                <a:gd name="connsiteY4-506" fmla="*/ 76201 h 1038225"/>
                <a:gd name="connsiteX5-507" fmla="*/ 28575 w 771525"/>
                <a:gd name="connsiteY5-508" fmla="*/ 161925 h 1038225"/>
                <a:gd name="connsiteX6-509" fmla="*/ 47625 w 771525"/>
                <a:gd name="connsiteY6-510" fmla="*/ 195263 h 1038225"/>
                <a:gd name="connsiteX7-511" fmla="*/ 76200 w 771525"/>
                <a:gd name="connsiteY7-512" fmla="*/ 252412 h 1038225"/>
                <a:gd name="connsiteX8-513" fmla="*/ 9525 w 771525"/>
                <a:gd name="connsiteY8-514" fmla="*/ 342900 h 1038225"/>
                <a:gd name="connsiteX9-515" fmla="*/ 0 w 771525"/>
                <a:gd name="connsiteY9-516" fmla="*/ 371475 h 1038225"/>
                <a:gd name="connsiteX10-517" fmla="*/ 57150 w 771525"/>
                <a:gd name="connsiteY10-518" fmla="*/ 409575 h 1038225"/>
                <a:gd name="connsiteX11-519" fmla="*/ 85725 w 771525"/>
                <a:gd name="connsiteY11-520" fmla="*/ 428625 h 1038225"/>
                <a:gd name="connsiteX12-521" fmla="*/ 133350 w 771525"/>
                <a:gd name="connsiteY12-522" fmla="*/ 438150 h 1038225"/>
                <a:gd name="connsiteX13-523" fmla="*/ 171450 w 771525"/>
                <a:gd name="connsiteY13-524" fmla="*/ 504825 h 1038225"/>
                <a:gd name="connsiteX14-525" fmla="*/ 142875 w 771525"/>
                <a:gd name="connsiteY14-526" fmla="*/ 523875 h 1038225"/>
                <a:gd name="connsiteX15-527" fmla="*/ 133350 w 771525"/>
                <a:gd name="connsiteY15-528" fmla="*/ 581025 h 1038225"/>
                <a:gd name="connsiteX16-529" fmla="*/ 142875 w 771525"/>
                <a:gd name="connsiteY16-530" fmla="*/ 619125 h 1038225"/>
                <a:gd name="connsiteX17-531" fmla="*/ 180975 w 771525"/>
                <a:gd name="connsiteY17-532" fmla="*/ 676275 h 1038225"/>
                <a:gd name="connsiteX18-533" fmla="*/ 200025 w 771525"/>
                <a:gd name="connsiteY18-534" fmla="*/ 704850 h 1038225"/>
                <a:gd name="connsiteX19-535" fmla="*/ 276225 w 771525"/>
                <a:gd name="connsiteY19-536" fmla="*/ 771525 h 1038225"/>
                <a:gd name="connsiteX20-537" fmla="*/ 361950 w 771525"/>
                <a:gd name="connsiteY20-538" fmla="*/ 790575 h 1038225"/>
                <a:gd name="connsiteX21-539" fmla="*/ 419100 w 771525"/>
                <a:gd name="connsiteY21-540" fmla="*/ 828675 h 1038225"/>
                <a:gd name="connsiteX22-541" fmla="*/ 476250 w 771525"/>
                <a:gd name="connsiteY22-542" fmla="*/ 866775 h 1038225"/>
                <a:gd name="connsiteX23-543" fmla="*/ 504825 w 771525"/>
                <a:gd name="connsiteY23-544" fmla="*/ 923925 h 1038225"/>
                <a:gd name="connsiteX24-545" fmla="*/ 561975 w 771525"/>
                <a:gd name="connsiteY24-546" fmla="*/ 933450 h 1038225"/>
                <a:gd name="connsiteX25-547" fmla="*/ 590550 w 771525"/>
                <a:gd name="connsiteY25-548" fmla="*/ 942975 h 1038225"/>
                <a:gd name="connsiteX26-549" fmla="*/ 619125 w 771525"/>
                <a:gd name="connsiteY26-550" fmla="*/ 962025 h 1038225"/>
                <a:gd name="connsiteX27-551" fmla="*/ 647700 w 771525"/>
                <a:gd name="connsiteY27-552" fmla="*/ 971550 h 1038225"/>
                <a:gd name="connsiteX28-553" fmla="*/ 704850 w 771525"/>
                <a:gd name="connsiteY28-554" fmla="*/ 1000125 h 1038225"/>
                <a:gd name="connsiteX29-555" fmla="*/ 742950 w 771525"/>
                <a:gd name="connsiteY29-556" fmla="*/ 1028700 h 1038225"/>
                <a:gd name="connsiteX30-557" fmla="*/ 771525 w 771525"/>
                <a:gd name="connsiteY30-558" fmla="*/ 1038225 h 1038225"/>
                <a:gd name="connsiteX0-559" fmla="*/ 228600 w 771525"/>
                <a:gd name="connsiteY0-560" fmla="*/ 0 h 1038225"/>
                <a:gd name="connsiteX1-561" fmla="*/ 180975 w 771525"/>
                <a:gd name="connsiteY1-562" fmla="*/ 9525 h 1038225"/>
                <a:gd name="connsiteX2-563" fmla="*/ 104775 w 771525"/>
                <a:gd name="connsiteY2-564" fmla="*/ 19050 h 1038225"/>
                <a:gd name="connsiteX3-565" fmla="*/ 47625 w 771525"/>
                <a:gd name="connsiteY3-566" fmla="*/ 47625 h 1038225"/>
                <a:gd name="connsiteX4-567" fmla="*/ 42862 w 771525"/>
                <a:gd name="connsiteY4-568" fmla="*/ 76201 h 1038225"/>
                <a:gd name="connsiteX5-569" fmla="*/ 28575 w 771525"/>
                <a:gd name="connsiteY5-570" fmla="*/ 161925 h 1038225"/>
                <a:gd name="connsiteX6-571" fmla="*/ 47625 w 771525"/>
                <a:gd name="connsiteY6-572" fmla="*/ 195263 h 1038225"/>
                <a:gd name="connsiteX7-573" fmla="*/ 76200 w 771525"/>
                <a:gd name="connsiteY7-574" fmla="*/ 252412 h 1038225"/>
                <a:gd name="connsiteX8-575" fmla="*/ 9525 w 771525"/>
                <a:gd name="connsiteY8-576" fmla="*/ 342900 h 1038225"/>
                <a:gd name="connsiteX9-577" fmla="*/ 0 w 771525"/>
                <a:gd name="connsiteY9-578" fmla="*/ 371475 h 1038225"/>
                <a:gd name="connsiteX10-579" fmla="*/ 57150 w 771525"/>
                <a:gd name="connsiteY10-580" fmla="*/ 409575 h 1038225"/>
                <a:gd name="connsiteX11-581" fmla="*/ 85725 w 771525"/>
                <a:gd name="connsiteY11-582" fmla="*/ 428625 h 1038225"/>
                <a:gd name="connsiteX12-583" fmla="*/ 133350 w 771525"/>
                <a:gd name="connsiteY12-584" fmla="*/ 438150 h 1038225"/>
                <a:gd name="connsiteX13-585" fmla="*/ 171450 w 771525"/>
                <a:gd name="connsiteY13-586" fmla="*/ 504825 h 1038225"/>
                <a:gd name="connsiteX14-587" fmla="*/ 142875 w 771525"/>
                <a:gd name="connsiteY14-588" fmla="*/ 523875 h 1038225"/>
                <a:gd name="connsiteX15-589" fmla="*/ 133350 w 771525"/>
                <a:gd name="connsiteY15-590" fmla="*/ 581025 h 1038225"/>
                <a:gd name="connsiteX16-591" fmla="*/ 142875 w 771525"/>
                <a:gd name="connsiteY16-592" fmla="*/ 619125 h 1038225"/>
                <a:gd name="connsiteX17-593" fmla="*/ 180975 w 771525"/>
                <a:gd name="connsiteY17-594" fmla="*/ 676275 h 1038225"/>
                <a:gd name="connsiteX18-595" fmla="*/ 214312 w 771525"/>
                <a:gd name="connsiteY18-596" fmla="*/ 704850 h 1038225"/>
                <a:gd name="connsiteX19-597" fmla="*/ 276225 w 771525"/>
                <a:gd name="connsiteY19-598" fmla="*/ 771525 h 1038225"/>
                <a:gd name="connsiteX20-599" fmla="*/ 361950 w 771525"/>
                <a:gd name="connsiteY20-600" fmla="*/ 790575 h 1038225"/>
                <a:gd name="connsiteX21-601" fmla="*/ 419100 w 771525"/>
                <a:gd name="connsiteY21-602" fmla="*/ 828675 h 1038225"/>
                <a:gd name="connsiteX22-603" fmla="*/ 476250 w 771525"/>
                <a:gd name="connsiteY22-604" fmla="*/ 866775 h 1038225"/>
                <a:gd name="connsiteX23-605" fmla="*/ 504825 w 771525"/>
                <a:gd name="connsiteY23-606" fmla="*/ 923925 h 1038225"/>
                <a:gd name="connsiteX24-607" fmla="*/ 561975 w 771525"/>
                <a:gd name="connsiteY24-608" fmla="*/ 933450 h 1038225"/>
                <a:gd name="connsiteX25-609" fmla="*/ 590550 w 771525"/>
                <a:gd name="connsiteY25-610" fmla="*/ 942975 h 1038225"/>
                <a:gd name="connsiteX26-611" fmla="*/ 619125 w 771525"/>
                <a:gd name="connsiteY26-612" fmla="*/ 962025 h 1038225"/>
                <a:gd name="connsiteX27-613" fmla="*/ 647700 w 771525"/>
                <a:gd name="connsiteY27-614" fmla="*/ 971550 h 1038225"/>
                <a:gd name="connsiteX28-615" fmla="*/ 704850 w 771525"/>
                <a:gd name="connsiteY28-616" fmla="*/ 1000125 h 1038225"/>
                <a:gd name="connsiteX29-617" fmla="*/ 742950 w 771525"/>
                <a:gd name="connsiteY29-618" fmla="*/ 1028700 h 1038225"/>
                <a:gd name="connsiteX30-619" fmla="*/ 771525 w 771525"/>
                <a:gd name="connsiteY30-620" fmla="*/ 1038225 h 1038225"/>
                <a:gd name="connsiteX0-621" fmla="*/ 228600 w 771525"/>
                <a:gd name="connsiteY0-622" fmla="*/ 0 h 1038225"/>
                <a:gd name="connsiteX1-623" fmla="*/ 180975 w 771525"/>
                <a:gd name="connsiteY1-624" fmla="*/ 9525 h 1038225"/>
                <a:gd name="connsiteX2-625" fmla="*/ 104775 w 771525"/>
                <a:gd name="connsiteY2-626" fmla="*/ 19050 h 1038225"/>
                <a:gd name="connsiteX3-627" fmla="*/ 47625 w 771525"/>
                <a:gd name="connsiteY3-628" fmla="*/ 47625 h 1038225"/>
                <a:gd name="connsiteX4-629" fmla="*/ 42862 w 771525"/>
                <a:gd name="connsiteY4-630" fmla="*/ 76201 h 1038225"/>
                <a:gd name="connsiteX5-631" fmla="*/ 28575 w 771525"/>
                <a:gd name="connsiteY5-632" fmla="*/ 161925 h 1038225"/>
                <a:gd name="connsiteX6-633" fmla="*/ 47625 w 771525"/>
                <a:gd name="connsiteY6-634" fmla="*/ 195263 h 1038225"/>
                <a:gd name="connsiteX7-635" fmla="*/ 76200 w 771525"/>
                <a:gd name="connsiteY7-636" fmla="*/ 252412 h 1038225"/>
                <a:gd name="connsiteX8-637" fmla="*/ 9525 w 771525"/>
                <a:gd name="connsiteY8-638" fmla="*/ 342900 h 1038225"/>
                <a:gd name="connsiteX9-639" fmla="*/ 0 w 771525"/>
                <a:gd name="connsiteY9-640" fmla="*/ 371475 h 1038225"/>
                <a:gd name="connsiteX10-641" fmla="*/ 57150 w 771525"/>
                <a:gd name="connsiteY10-642" fmla="*/ 409575 h 1038225"/>
                <a:gd name="connsiteX11-643" fmla="*/ 85725 w 771525"/>
                <a:gd name="connsiteY11-644" fmla="*/ 428625 h 1038225"/>
                <a:gd name="connsiteX12-645" fmla="*/ 133350 w 771525"/>
                <a:gd name="connsiteY12-646" fmla="*/ 438150 h 1038225"/>
                <a:gd name="connsiteX13-647" fmla="*/ 171450 w 771525"/>
                <a:gd name="connsiteY13-648" fmla="*/ 504825 h 1038225"/>
                <a:gd name="connsiteX14-649" fmla="*/ 142875 w 771525"/>
                <a:gd name="connsiteY14-650" fmla="*/ 523875 h 1038225"/>
                <a:gd name="connsiteX15-651" fmla="*/ 133350 w 771525"/>
                <a:gd name="connsiteY15-652" fmla="*/ 581025 h 1038225"/>
                <a:gd name="connsiteX16-653" fmla="*/ 142875 w 771525"/>
                <a:gd name="connsiteY16-654" fmla="*/ 619125 h 1038225"/>
                <a:gd name="connsiteX17-655" fmla="*/ 180975 w 771525"/>
                <a:gd name="connsiteY17-656" fmla="*/ 676275 h 1038225"/>
                <a:gd name="connsiteX18-657" fmla="*/ 223837 w 771525"/>
                <a:gd name="connsiteY18-658" fmla="*/ 681037 h 1038225"/>
                <a:gd name="connsiteX19-659" fmla="*/ 276225 w 771525"/>
                <a:gd name="connsiteY19-660" fmla="*/ 771525 h 1038225"/>
                <a:gd name="connsiteX20-661" fmla="*/ 361950 w 771525"/>
                <a:gd name="connsiteY20-662" fmla="*/ 790575 h 1038225"/>
                <a:gd name="connsiteX21-663" fmla="*/ 419100 w 771525"/>
                <a:gd name="connsiteY21-664" fmla="*/ 828675 h 1038225"/>
                <a:gd name="connsiteX22-665" fmla="*/ 476250 w 771525"/>
                <a:gd name="connsiteY22-666" fmla="*/ 866775 h 1038225"/>
                <a:gd name="connsiteX23-667" fmla="*/ 504825 w 771525"/>
                <a:gd name="connsiteY23-668" fmla="*/ 923925 h 1038225"/>
                <a:gd name="connsiteX24-669" fmla="*/ 561975 w 771525"/>
                <a:gd name="connsiteY24-670" fmla="*/ 933450 h 1038225"/>
                <a:gd name="connsiteX25-671" fmla="*/ 590550 w 771525"/>
                <a:gd name="connsiteY25-672" fmla="*/ 942975 h 1038225"/>
                <a:gd name="connsiteX26-673" fmla="*/ 619125 w 771525"/>
                <a:gd name="connsiteY26-674" fmla="*/ 962025 h 1038225"/>
                <a:gd name="connsiteX27-675" fmla="*/ 647700 w 771525"/>
                <a:gd name="connsiteY27-676" fmla="*/ 971550 h 1038225"/>
                <a:gd name="connsiteX28-677" fmla="*/ 704850 w 771525"/>
                <a:gd name="connsiteY28-678" fmla="*/ 1000125 h 1038225"/>
                <a:gd name="connsiteX29-679" fmla="*/ 742950 w 771525"/>
                <a:gd name="connsiteY29-680" fmla="*/ 1028700 h 1038225"/>
                <a:gd name="connsiteX30-681" fmla="*/ 771525 w 771525"/>
                <a:gd name="connsiteY30-682" fmla="*/ 1038225 h 1038225"/>
                <a:gd name="connsiteX0-683" fmla="*/ 228600 w 771525"/>
                <a:gd name="connsiteY0-684" fmla="*/ 0 h 1038225"/>
                <a:gd name="connsiteX1-685" fmla="*/ 180975 w 771525"/>
                <a:gd name="connsiteY1-686" fmla="*/ 9525 h 1038225"/>
                <a:gd name="connsiteX2-687" fmla="*/ 104775 w 771525"/>
                <a:gd name="connsiteY2-688" fmla="*/ 19050 h 1038225"/>
                <a:gd name="connsiteX3-689" fmla="*/ 47625 w 771525"/>
                <a:gd name="connsiteY3-690" fmla="*/ 47625 h 1038225"/>
                <a:gd name="connsiteX4-691" fmla="*/ 42862 w 771525"/>
                <a:gd name="connsiteY4-692" fmla="*/ 76201 h 1038225"/>
                <a:gd name="connsiteX5-693" fmla="*/ 28575 w 771525"/>
                <a:gd name="connsiteY5-694" fmla="*/ 161925 h 1038225"/>
                <a:gd name="connsiteX6-695" fmla="*/ 47625 w 771525"/>
                <a:gd name="connsiteY6-696" fmla="*/ 195263 h 1038225"/>
                <a:gd name="connsiteX7-697" fmla="*/ 76200 w 771525"/>
                <a:gd name="connsiteY7-698" fmla="*/ 252412 h 1038225"/>
                <a:gd name="connsiteX8-699" fmla="*/ 9525 w 771525"/>
                <a:gd name="connsiteY8-700" fmla="*/ 342900 h 1038225"/>
                <a:gd name="connsiteX9-701" fmla="*/ 0 w 771525"/>
                <a:gd name="connsiteY9-702" fmla="*/ 371475 h 1038225"/>
                <a:gd name="connsiteX10-703" fmla="*/ 57150 w 771525"/>
                <a:gd name="connsiteY10-704" fmla="*/ 409575 h 1038225"/>
                <a:gd name="connsiteX11-705" fmla="*/ 85725 w 771525"/>
                <a:gd name="connsiteY11-706" fmla="*/ 428625 h 1038225"/>
                <a:gd name="connsiteX12-707" fmla="*/ 133350 w 771525"/>
                <a:gd name="connsiteY12-708" fmla="*/ 438150 h 1038225"/>
                <a:gd name="connsiteX13-709" fmla="*/ 171450 w 771525"/>
                <a:gd name="connsiteY13-710" fmla="*/ 504825 h 1038225"/>
                <a:gd name="connsiteX14-711" fmla="*/ 142875 w 771525"/>
                <a:gd name="connsiteY14-712" fmla="*/ 523875 h 1038225"/>
                <a:gd name="connsiteX15-713" fmla="*/ 133350 w 771525"/>
                <a:gd name="connsiteY15-714" fmla="*/ 581025 h 1038225"/>
                <a:gd name="connsiteX16-715" fmla="*/ 142875 w 771525"/>
                <a:gd name="connsiteY16-716" fmla="*/ 619125 h 1038225"/>
                <a:gd name="connsiteX17-717" fmla="*/ 180975 w 771525"/>
                <a:gd name="connsiteY17-718" fmla="*/ 661988 h 1038225"/>
                <a:gd name="connsiteX18-719" fmla="*/ 223837 w 771525"/>
                <a:gd name="connsiteY18-720" fmla="*/ 681037 h 1038225"/>
                <a:gd name="connsiteX19-721" fmla="*/ 276225 w 771525"/>
                <a:gd name="connsiteY19-722" fmla="*/ 771525 h 1038225"/>
                <a:gd name="connsiteX20-723" fmla="*/ 361950 w 771525"/>
                <a:gd name="connsiteY20-724" fmla="*/ 790575 h 1038225"/>
                <a:gd name="connsiteX21-725" fmla="*/ 419100 w 771525"/>
                <a:gd name="connsiteY21-726" fmla="*/ 828675 h 1038225"/>
                <a:gd name="connsiteX22-727" fmla="*/ 476250 w 771525"/>
                <a:gd name="connsiteY22-728" fmla="*/ 866775 h 1038225"/>
                <a:gd name="connsiteX23-729" fmla="*/ 504825 w 771525"/>
                <a:gd name="connsiteY23-730" fmla="*/ 923925 h 1038225"/>
                <a:gd name="connsiteX24-731" fmla="*/ 561975 w 771525"/>
                <a:gd name="connsiteY24-732" fmla="*/ 933450 h 1038225"/>
                <a:gd name="connsiteX25-733" fmla="*/ 590550 w 771525"/>
                <a:gd name="connsiteY25-734" fmla="*/ 942975 h 1038225"/>
                <a:gd name="connsiteX26-735" fmla="*/ 619125 w 771525"/>
                <a:gd name="connsiteY26-736" fmla="*/ 962025 h 1038225"/>
                <a:gd name="connsiteX27-737" fmla="*/ 647700 w 771525"/>
                <a:gd name="connsiteY27-738" fmla="*/ 971550 h 1038225"/>
                <a:gd name="connsiteX28-739" fmla="*/ 704850 w 771525"/>
                <a:gd name="connsiteY28-740" fmla="*/ 1000125 h 1038225"/>
                <a:gd name="connsiteX29-741" fmla="*/ 742950 w 771525"/>
                <a:gd name="connsiteY29-742" fmla="*/ 1028700 h 1038225"/>
                <a:gd name="connsiteX30-743" fmla="*/ 771525 w 771525"/>
                <a:gd name="connsiteY30-744" fmla="*/ 1038225 h 1038225"/>
                <a:gd name="connsiteX0-745" fmla="*/ 228600 w 771525"/>
                <a:gd name="connsiteY0-746" fmla="*/ 0 h 1038225"/>
                <a:gd name="connsiteX1-747" fmla="*/ 180975 w 771525"/>
                <a:gd name="connsiteY1-748" fmla="*/ 9525 h 1038225"/>
                <a:gd name="connsiteX2-749" fmla="*/ 104775 w 771525"/>
                <a:gd name="connsiteY2-750" fmla="*/ 19050 h 1038225"/>
                <a:gd name="connsiteX3-751" fmla="*/ 47625 w 771525"/>
                <a:gd name="connsiteY3-752" fmla="*/ 47625 h 1038225"/>
                <a:gd name="connsiteX4-753" fmla="*/ 42862 w 771525"/>
                <a:gd name="connsiteY4-754" fmla="*/ 76201 h 1038225"/>
                <a:gd name="connsiteX5-755" fmla="*/ 28575 w 771525"/>
                <a:gd name="connsiteY5-756" fmla="*/ 161925 h 1038225"/>
                <a:gd name="connsiteX6-757" fmla="*/ 47625 w 771525"/>
                <a:gd name="connsiteY6-758" fmla="*/ 195263 h 1038225"/>
                <a:gd name="connsiteX7-759" fmla="*/ 76200 w 771525"/>
                <a:gd name="connsiteY7-760" fmla="*/ 252412 h 1038225"/>
                <a:gd name="connsiteX8-761" fmla="*/ 9525 w 771525"/>
                <a:gd name="connsiteY8-762" fmla="*/ 342900 h 1038225"/>
                <a:gd name="connsiteX9-763" fmla="*/ 0 w 771525"/>
                <a:gd name="connsiteY9-764" fmla="*/ 371475 h 1038225"/>
                <a:gd name="connsiteX10-765" fmla="*/ 57150 w 771525"/>
                <a:gd name="connsiteY10-766" fmla="*/ 409575 h 1038225"/>
                <a:gd name="connsiteX11-767" fmla="*/ 85725 w 771525"/>
                <a:gd name="connsiteY11-768" fmla="*/ 428625 h 1038225"/>
                <a:gd name="connsiteX12-769" fmla="*/ 133350 w 771525"/>
                <a:gd name="connsiteY12-770" fmla="*/ 438150 h 1038225"/>
                <a:gd name="connsiteX13-771" fmla="*/ 171450 w 771525"/>
                <a:gd name="connsiteY13-772" fmla="*/ 504825 h 1038225"/>
                <a:gd name="connsiteX14-773" fmla="*/ 142875 w 771525"/>
                <a:gd name="connsiteY14-774" fmla="*/ 523875 h 1038225"/>
                <a:gd name="connsiteX15-775" fmla="*/ 133350 w 771525"/>
                <a:gd name="connsiteY15-776" fmla="*/ 581025 h 1038225"/>
                <a:gd name="connsiteX16-777" fmla="*/ 142875 w 771525"/>
                <a:gd name="connsiteY16-778" fmla="*/ 619125 h 1038225"/>
                <a:gd name="connsiteX17-779" fmla="*/ 180975 w 771525"/>
                <a:gd name="connsiteY17-780" fmla="*/ 661988 h 1038225"/>
                <a:gd name="connsiteX18-781" fmla="*/ 223837 w 771525"/>
                <a:gd name="connsiteY18-782" fmla="*/ 681037 h 1038225"/>
                <a:gd name="connsiteX19-783" fmla="*/ 280987 w 771525"/>
                <a:gd name="connsiteY19-784" fmla="*/ 757237 h 1038225"/>
                <a:gd name="connsiteX20-785" fmla="*/ 361950 w 771525"/>
                <a:gd name="connsiteY20-786" fmla="*/ 790575 h 1038225"/>
                <a:gd name="connsiteX21-787" fmla="*/ 419100 w 771525"/>
                <a:gd name="connsiteY21-788" fmla="*/ 828675 h 1038225"/>
                <a:gd name="connsiteX22-789" fmla="*/ 476250 w 771525"/>
                <a:gd name="connsiteY22-790" fmla="*/ 866775 h 1038225"/>
                <a:gd name="connsiteX23-791" fmla="*/ 504825 w 771525"/>
                <a:gd name="connsiteY23-792" fmla="*/ 923925 h 1038225"/>
                <a:gd name="connsiteX24-793" fmla="*/ 561975 w 771525"/>
                <a:gd name="connsiteY24-794" fmla="*/ 933450 h 1038225"/>
                <a:gd name="connsiteX25-795" fmla="*/ 590550 w 771525"/>
                <a:gd name="connsiteY25-796" fmla="*/ 942975 h 1038225"/>
                <a:gd name="connsiteX26-797" fmla="*/ 619125 w 771525"/>
                <a:gd name="connsiteY26-798" fmla="*/ 962025 h 1038225"/>
                <a:gd name="connsiteX27-799" fmla="*/ 647700 w 771525"/>
                <a:gd name="connsiteY27-800" fmla="*/ 971550 h 1038225"/>
                <a:gd name="connsiteX28-801" fmla="*/ 704850 w 771525"/>
                <a:gd name="connsiteY28-802" fmla="*/ 1000125 h 1038225"/>
                <a:gd name="connsiteX29-803" fmla="*/ 742950 w 771525"/>
                <a:gd name="connsiteY29-804" fmla="*/ 1028700 h 1038225"/>
                <a:gd name="connsiteX30-805" fmla="*/ 771525 w 771525"/>
                <a:gd name="connsiteY30-806" fmla="*/ 1038225 h 1038225"/>
                <a:gd name="connsiteX0-807" fmla="*/ 228600 w 771525"/>
                <a:gd name="connsiteY0-808" fmla="*/ 0 h 1038225"/>
                <a:gd name="connsiteX1-809" fmla="*/ 180975 w 771525"/>
                <a:gd name="connsiteY1-810" fmla="*/ 9525 h 1038225"/>
                <a:gd name="connsiteX2-811" fmla="*/ 104775 w 771525"/>
                <a:gd name="connsiteY2-812" fmla="*/ 19050 h 1038225"/>
                <a:gd name="connsiteX3-813" fmla="*/ 47625 w 771525"/>
                <a:gd name="connsiteY3-814" fmla="*/ 47625 h 1038225"/>
                <a:gd name="connsiteX4-815" fmla="*/ 42862 w 771525"/>
                <a:gd name="connsiteY4-816" fmla="*/ 76201 h 1038225"/>
                <a:gd name="connsiteX5-817" fmla="*/ 28575 w 771525"/>
                <a:gd name="connsiteY5-818" fmla="*/ 161925 h 1038225"/>
                <a:gd name="connsiteX6-819" fmla="*/ 47625 w 771525"/>
                <a:gd name="connsiteY6-820" fmla="*/ 195263 h 1038225"/>
                <a:gd name="connsiteX7-821" fmla="*/ 76200 w 771525"/>
                <a:gd name="connsiteY7-822" fmla="*/ 252412 h 1038225"/>
                <a:gd name="connsiteX8-823" fmla="*/ 9525 w 771525"/>
                <a:gd name="connsiteY8-824" fmla="*/ 342900 h 1038225"/>
                <a:gd name="connsiteX9-825" fmla="*/ 0 w 771525"/>
                <a:gd name="connsiteY9-826" fmla="*/ 371475 h 1038225"/>
                <a:gd name="connsiteX10-827" fmla="*/ 57150 w 771525"/>
                <a:gd name="connsiteY10-828" fmla="*/ 409575 h 1038225"/>
                <a:gd name="connsiteX11-829" fmla="*/ 85725 w 771525"/>
                <a:gd name="connsiteY11-830" fmla="*/ 428625 h 1038225"/>
                <a:gd name="connsiteX12-831" fmla="*/ 133350 w 771525"/>
                <a:gd name="connsiteY12-832" fmla="*/ 438150 h 1038225"/>
                <a:gd name="connsiteX13-833" fmla="*/ 171450 w 771525"/>
                <a:gd name="connsiteY13-834" fmla="*/ 504825 h 1038225"/>
                <a:gd name="connsiteX14-835" fmla="*/ 142875 w 771525"/>
                <a:gd name="connsiteY14-836" fmla="*/ 523875 h 1038225"/>
                <a:gd name="connsiteX15-837" fmla="*/ 133350 w 771525"/>
                <a:gd name="connsiteY15-838" fmla="*/ 581025 h 1038225"/>
                <a:gd name="connsiteX16-839" fmla="*/ 142875 w 771525"/>
                <a:gd name="connsiteY16-840" fmla="*/ 619125 h 1038225"/>
                <a:gd name="connsiteX17-841" fmla="*/ 180975 w 771525"/>
                <a:gd name="connsiteY17-842" fmla="*/ 661988 h 1038225"/>
                <a:gd name="connsiteX18-843" fmla="*/ 223837 w 771525"/>
                <a:gd name="connsiteY18-844" fmla="*/ 681037 h 1038225"/>
                <a:gd name="connsiteX19-845" fmla="*/ 280987 w 771525"/>
                <a:gd name="connsiteY19-846" fmla="*/ 757237 h 1038225"/>
                <a:gd name="connsiteX20-847" fmla="*/ 361950 w 771525"/>
                <a:gd name="connsiteY20-848" fmla="*/ 790575 h 1038225"/>
                <a:gd name="connsiteX21-849" fmla="*/ 419100 w 771525"/>
                <a:gd name="connsiteY21-850" fmla="*/ 828675 h 1038225"/>
                <a:gd name="connsiteX22-851" fmla="*/ 485775 w 771525"/>
                <a:gd name="connsiteY22-852" fmla="*/ 857250 h 1038225"/>
                <a:gd name="connsiteX23-853" fmla="*/ 504825 w 771525"/>
                <a:gd name="connsiteY23-854" fmla="*/ 923925 h 1038225"/>
                <a:gd name="connsiteX24-855" fmla="*/ 561975 w 771525"/>
                <a:gd name="connsiteY24-856" fmla="*/ 933450 h 1038225"/>
                <a:gd name="connsiteX25-857" fmla="*/ 590550 w 771525"/>
                <a:gd name="connsiteY25-858" fmla="*/ 942975 h 1038225"/>
                <a:gd name="connsiteX26-859" fmla="*/ 619125 w 771525"/>
                <a:gd name="connsiteY26-860" fmla="*/ 962025 h 1038225"/>
                <a:gd name="connsiteX27-861" fmla="*/ 647700 w 771525"/>
                <a:gd name="connsiteY27-862" fmla="*/ 971550 h 1038225"/>
                <a:gd name="connsiteX28-863" fmla="*/ 704850 w 771525"/>
                <a:gd name="connsiteY28-864" fmla="*/ 1000125 h 1038225"/>
                <a:gd name="connsiteX29-865" fmla="*/ 742950 w 771525"/>
                <a:gd name="connsiteY29-866" fmla="*/ 1028700 h 1038225"/>
                <a:gd name="connsiteX30-867" fmla="*/ 771525 w 771525"/>
                <a:gd name="connsiteY30-868" fmla="*/ 1038225 h 1038225"/>
                <a:gd name="connsiteX0-869" fmla="*/ 228600 w 771525"/>
                <a:gd name="connsiteY0-870" fmla="*/ 0 h 1038225"/>
                <a:gd name="connsiteX1-871" fmla="*/ 180975 w 771525"/>
                <a:gd name="connsiteY1-872" fmla="*/ 9525 h 1038225"/>
                <a:gd name="connsiteX2-873" fmla="*/ 104775 w 771525"/>
                <a:gd name="connsiteY2-874" fmla="*/ 19050 h 1038225"/>
                <a:gd name="connsiteX3-875" fmla="*/ 47625 w 771525"/>
                <a:gd name="connsiteY3-876" fmla="*/ 47625 h 1038225"/>
                <a:gd name="connsiteX4-877" fmla="*/ 42862 w 771525"/>
                <a:gd name="connsiteY4-878" fmla="*/ 76201 h 1038225"/>
                <a:gd name="connsiteX5-879" fmla="*/ 28575 w 771525"/>
                <a:gd name="connsiteY5-880" fmla="*/ 161925 h 1038225"/>
                <a:gd name="connsiteX6-881" fmla="*/ 47625 w 771525"/>
                <a:gd name="connsiteY6-882" fmla="*/ 195263 h 1038225"/>
                <a:gd name="connsiteX7-883" fmla="*/ 76200 w 771525"/>
                <a:gd name="connsiteY7-884" fmla="*/ 252412 h 1038225"/>
                <a:gd name="connsiteX8-885" fmla="*/ 9525 w 771525"/>
                <a:gd name="connsiteY8-886" fmla="*/ 342900 h 1038225"/>
                <a:gd name="connsiteX9-887" fmla="*/ 0 w 771525"/>
                <a:gd name="connsiteY9-888" fmla="*/ 371475 h 1038225"/>
                <a:gd name="connsiteX10-889" fmla="*/ 57150 w 771525"/>
                <a:gd name="connsiteY10-890" fmla="*/ 409575 h 1038225"/>
                <a:gd name="connsiteX11-891" fmla="*/ 85725 w 771525"/>
                <a:gd name="connsiteY11-892" fmla="*/ 428625 h 1038225"/>
                <a:gd name="connsiteX12-893" fmla="*/ 133350 w 771525"/>
                <a:gd name="connsiteY12-894" fmla="*/ 438150 h 1038225"/>
                <a:gd name="connsiteX13-895" fmla="*/ 171450 w 771525"/>
                <a:gd name="connsiteY13-896" fmla="*/ 504825 h 1038225"/>
                <a:gd name="connsiteX14-897" fmla="*/ 142875 w 771525"/>
                <a:gd name="connsiteY14-898" fmla="*/ 523875 h 1038225"/>
                <a:gd name="connsiteX15-899" fmla="*/ 133350 w 771525"/>
                <a:gd name="connsiteY15-900" fmla="*/ 581025 h 1038225"/>
                <a:gd name="connsiteX16-901" fmla="*/ 142875 w 771525"/>
                <a:gd name="connsiteY16-902" fmla="*/ 619125 h 1038225"/>
                <a:gd name="connsiteX17-903" fmla="*/ 180975 w 771525"/>
                <a:gd name="connsiteY17-904" fmla="*/ 661988 h 1038225"/>
                <a:gd name="connsiteX18-905" fmla="*/ 223837 w 771525"/>
                <a:gd name="connsiteY18-906" fmla="*/ 681037 h 1038225"/>
                <a:gd name="connsiteX19-907" fmla="*/ 280987 w 771525"/>
                <a:gd name="connsiteY19-908" fmla="*/ 757237 h 1038225"/>
                <a:gd name="connsiteX20-909" fmla="*/ 361950 w 771525"/>
                <a:gd name="connsiteY20-910" fmla="*/ 790575 h 1038225"/>
                <a:gd name="connsiteX21-911" fmla="*/ 419100 w 771525"/>
                <a:gd name="connsiteY21-912" fmla="*/ 828675 h 1038225"/>
                <a:gd name="connsiteX22-913" fmla="*/ 485775 w 771525"/>
                <a:gd name="connsiteY22-914" fmla="*/ 857250 h 1038225"/>
                <a:gd name="connsiteX23-915" fmla="*/ 504825 w 771525"/>
                <a:gd name="connsiteY23-916" fmla="*/ 923925 h 1038225"/>
                <a:gd name="connsiteX24-917" fmla="*/ 561975 w 771525"/>
                <a:gd name="connsiteY24-918" fmla="*/ 933450 h 1038225"/>
                <a:gd name="connsiteX25-919" fmla="*/ 590550 w 771525"/>
                <a:gd name="connsiteY25-920" fmla="*/ 942975 h 1038225"/>
                <a:gd name="connsiteX26-921" fmla="*/ 633412 w 771525"/>
                <a:gd name="connsiteY26-922" fmla="*/ 942975 h 1038225"/>
                <a:gd name="connsiteX27-923" fmla="*/ 647700 w 771525"/>
                <a:gd name="connsiteY27-924" fmla="*/ 971550 h 1038225"/>
                <a:gd name="connsiteX28-925" fmla="*/ 704850 w 771525"/>
                <a:gd name="connsiteY28-926" fmla="*/ 1000125 h 1038225"/>
                <a:gd name="connsiteX29-927" fmla="*/ 742950 w 771525"/>
                <a:gd name="connsiteY29-928" fmla="*/ 1028700 h 1038225"/>
                <a:gd name="connsiteX30-929" fmla="*/ 771525 w 771525"/>
                <a:gd name="connsiteY30-930" fmla="*/ 1038225 h 1038225"/>
                <a:gd name="connsiteX0-931" fmla="*/ 228600 w 771525"/>
                <a:gd name="connsiteY0-932" fmla="*/ 0 h 1038225"/>
                <a:gd name="connsiteX1-933" fmla="*/ 180975 w 771525"/>
                <a:gd name="connsiteY1-934" fmla="*/ 9525 h 1038225"/>
                <a:gd name="connsiteX2-935" fmla="*/ 104775 w 771525"/>
                <a:gd name="connsiteY2-936" fmla="*/ 19050 h 1038225"/>
                <a:gd name="connsiteX3-937" fmla="*/ 47625 w 771525"/>
                <a:gd name="connsiteY3-938" fmla="*/ 47625 h 1038225"/>
                <a:gd name="connsiteX4-939" fmla="*/ 42862 w 771525"/>
                <a:gd name="connsiteY4-940" fmla="*/ 76201 h 1038225"/>
                <a:gd name="connsiteX5-941" fmla="*/ 28575 w 771525"/>
                <a:gd name="connsiteY5-942" fmla="*/ 161925 h 1038225"/>
                <a:gd name="connsiteX6-943" fmla="*/ 47625 w 771525"/>
                <a:gd name="connsiteY6-944" fmla="*/ 195263 h 1038225"/>
                <a:gd name="connsiteX7-945" fmla="*/ 76200 w 771525"/>
                <a:gd name="connsiteY7-946" fmla="*/ 252412 h 1038225"/>
                <a:gd name="connsiteX8-947" fmla="*/ 9525 w 771525"/>
                <a:gd name="connsiteY8-948" fmla="*/ 342900 h 1038225"/>
                <a:gd name="connsiteX9-949" fmla="*/ 0 w 771525"/>
                <a:gd name="connsiteY9-950" fmla="*/ 371475 h 1038225"/>
                <a:gd name="connsiteX10-951" fmla="*/ 57150 w 771525"/>
                <a:gd name="connsiteY10-952" fmla="*/ 409575 h 1038225"/>
                <a:gd name="connsiteX11-953" fmla="*/ 85725 w 771525"/>
                <a:gd name="connsiteY11-954" fmla="*/ 428625 h 1038225"/>
                <a:gd name="connsiteX12-955" fmla="*/ 133350 w 771525"/>
                <a:gd name="connsiteY12-956" fmla="*/ 438150 h 1038225"/>
                <a:gd name="connsiteX13-957" fmla="*/ 171450 w 771525"/>
                <a:gd name="connsiteY13-958" fmla="*/ 504825 h 1038225"/>
                <a:gd name="connsiteX14-959" fmla="*/ 142875 w 771525"/>
                <a:gd name="connsiteY14-960" fmla="*/ 523875 h 1038225"/>
                <a:gd name="connsiteX15-961" fmla="*/ 133350 w 771525"/>
                <a:gd name="connsiteY15-962" fmla="*/ 581025 h 1038225"/>
                <a:gd name="connsiteX16-963" fmla="*/ 142875 w 771525"/>
                <a:gd name="connsiteY16-964" fmla="*/ 619125 h 1038225"/>
                <a:gd name="connsiteX17-965" fmla="*/ 180975 w 771525"/>
                <a:gd name="connsiteY17-966" fmla="*/ 661988 h 1038225"/>
                <a:gd name="connsiteX18-967" fmla="*/ 223837 w 771525"/>
                <a:gd name="connsiteY18-968" fmla="*/ 681037 h 1038225"/>
                <a:gd name="connsiteX19-969" fmla="*/ 280987 w 771525"/>
                <a:gd name="connsiteY19-970" fmla="*/ 757237 h 1038225"/>
                <a:gd name="connsiteX20-971" fmla="*/ 361950 w 771525"/>
                <a:gd name="connsiteY20-972" fmla="*/ 790575 h 1038225"/>
                <a:gd name="connsiteX21-973" fmla="*/ 419100 w 771525"/>
                <a:gd name="connsiteY21-974" fmla="*/ 828675 h 1038225"/>
                <a:gd name="connsiteX22-975" fmla="*/ 485775 w 771525"/>
                <a:gd name="connsiteY22-976" fmla="*/ 857250 h 1038225"/>
                <a:gd name="connsiteX23-977" fmla="*/ 504825 w 771525"/>
                <a:gd name="connsiteY23-978" fmla="*/ 923925 h 1038225"/>
                <a:gd name="connsiteX24-979" fmla="*/ 561975 w 771525"/>
                <a:gd name="connsiteY24-980" fmla="*/ 933450 h 1038225"/>
                <a:gd name="connsiteX25-981" fmla="*/ 590550 w 771525"/>
                <a:gd name="connsiteY25-982" fmla="*/ 942975 h 1038225"/>
                <a:gd name="connsiteX26-983" fmla="*/ 633412 w 771525"/>
                <a:gd name="connsiteY26-984" fmla="*/ 942975 h 1038225"/>
                <a:gd name="connsiteX27-985" fmla="*/ 666750 w 771525"/>
                <a:gd name="connsiteY27-986" fmla="*/ 947737 h 1038225"/>
                <a:gd name="connsiteX28-987" fmla="*/ 704850 w 771525"/>
                <a:gd name="connsiteY28-988" fmla="*/ 1000125 h 1038225"/>
                <a:gd name="connsiteX29-989" fmla="*/ 742950 w 771525"/>
                <a:gd name="connsiteY29-990" fmla="*/ 1028700 h 1038225"/>
                <a:gd name="connsiteX30-991" fmla="*/ 771525 w 771525"/>
                <a:gd name="connsiteY30-992" fmla="*/ 1038225 h 1038225"/>
                <a:gd name="connsiteX0-993" fmla="*/ 228600 w 771525"/>
                <a:gd name="connsiteY0-994" fmla="*/ 0 h 1038225"/>
                <a:gd name="connsiteX1-995" fmla="*/ 180975 w 771525"/>
                <a:gd name="connsiteY1-996" fmla="*/ 9525 h 1038225"/>
                <a:gd name="connsiteX2-997" fmla="*/ 104775 w 771525"/>
                <a:gd name="connsiteY2-998" fmla="*/ 19050 h 1038225"/>
                <a:gd name="connsiteX3-999" fmla="*/ 47625 w 771525"/>
                <a:gd name="connsiteY3-1000" fmla="*/ 47625 h 1038225"/>
                <a:gd name="connsiteX4-1001" fmla="*/ 42862 w 771525"/>
                <a:gd name="connsiteY4-1002" fmla="*/ 76201 h 1038225"/>
                <a:gd name="connsiteX5-1003" fmla="*/ 28575 w 771525"/>
                <a:gd name="connsiteY5-1004" fmla="*/ 161925 h 1038225"/>
                <a:gd name="connsiteX6-1005" fmla="*/ 47625 w 771525"/>
                <a:gd name="connsiteY6-1006" fmla="*/ 195263 h 1038225"/>
                <a:gd name="connsiteX7-1007" fmla="*/ 76200 w 771525"/>
                <a:gd name="connsiteY7-1008" fmla="*/ 252412 h 1038225"/>
                <a:gd name="connsiteX8-1009" fmla="*/ 9525 w 771525"/>
                <a:gd name="connsiteY8-1010" fmla="*/ 342900 h 1038225"/>
                <a:gd name="connsiteX9-1011" fmla="*/ 0 w 771525"/>
                <a:gd name="connsiteY9-1012" fmla="*/ 371475 h 1038225"/>
                <a:gd name="connsiteX10-1013" fmla="*/ 57150 w 771525"/>
                <a:gd name="connsiteY10-1014" fmla="*/ 409575 h 1038225"/>
                <a:gd name="connsiteX11-1015" fmla="*/ 85725 w 771525"/>
                <a:gd name="connsiteY11-1016" fmla="*/ 428625 h 1038225"/>
                <a:gd name="connsiteX12-1017" fmla="*/ 133350 w 771525"/>
                <a:gd name="connsiteY12-1018" fmla="*/ 438150 h 1038225"/>
                <a:gd name="connsiteX13-1019" fmla="*/ 171450 w 771525"/>
                <a:gd name="connsiteY13-1020" fmla="*/ 504825 h 1038225"/>
                <a:gd name="connsiteX14-1021" fmla="*/ 142875 w 771525"/>
                <a:gd name="connsiteY14-1022" fmla="*/ 523875 h 1038225"/>
                <a:gd name="connsiteX15-1023" fmla="*/ 133350 w 771525"/>
                <a:gd name="connsiteY15-1024" fmla="*/ 581025 h 1038225"/>
                <a:gd name="connsiteX16-1025" fmla="*/ 142875 w 771525"/>
                <a:gd name="connsiteY16-1026" fmla="*/ 619125 h 1038225"/>
                <a:gd name="connsiteX17-1027" fmla="*/ 180975 w 771525"/>
                <a:gd name="connsiteY17-1028" fmla="*/ 661988 h 1038225"/>
                <a:gd name="connsiteX18-1029" fmla="*/ 223837 w 771525"/>
                <a:gd name="connsiteY18-1030" fmla="*/ 681037 h 1038225"/>
                <a:gd name="connsiteX19-1031" fmla="*/ 280987 w 771525"/>
                <a:gd name="connsiteY19-1032" fmla="*/ 757237 h 1038225"/>
                <a:gd name="connsiteX20-1033" fmla="*/ 361950 w 771525"/>
                <a:gd name="connsiteY20-1034" fmla="*/ 790575 h 1038225"/>
                <a:gd name="connsiteX21-1035" fmla="*/ 419100 w 771525"/>
                <a:gd name="connsiteY21-1036" fmla="*/ 828675 h 1038225"/>
                <a:gd name="connsiteX22-1037" fmla="*/ 485775 w 771525"/>
                <a:gd name="connsiteY22-1038" fmla="*/ 857250 h 1038225"/>
                <a:gd name="connsiteX23-1039" fmla="*/ 504825 w 771525"/>
                <a:gd name="connsiteY23-1040" fmla="*/ 923925 h 1038225"/>
                <a:gd name="connsiteX24-1041" fmla="*/ 561975 w 771525"/>
                <a:gd name="connsiteY24-1042" fmla="*/ 933450 h 1038225"/>
                <a:gd name="connsiteX25-1043" fmla="*/ 590550 w 771525"/>
                <a:gd name="connsiteY25-1044" fmla="*/ 942975 h 1038225"/>
                <a:gd name="connsiteX26-1045" fmla="*/ 633412 w 771525"/>
                <a:gd name="connsiteY26-1046" fmla="*/ 942975 h 1038225"/>
                <a:gd name="connsiteX27-1047" fmla="*/ 666750 w 771525"/>
                <a:gd name="connsiteY27-1048" fmla="*/ 947737 h 1038225"/>
                <a:gd name="connsiteX28-1049" fmla="*/ 704850 w 771525"/>
                <a:gd name="connsiteY28-1050" fmla="*/ 1000125 h 1038225"/>
                <a:gd name="connsiteX29-1051" fmla="*/ 742950 w 771525"/>
                <a:gd name="connsiteY29-1052" fmla="*/ 995362 h 1038225"/>
                <a:gd name="connsiteX30-1053" fmla="*/ 771525 w 771525"/>
                <a:gd name="connsiteY30-1054" fmla="*/ 1038225 h 1038225"/>
                <a:gd name="connsiteX0-1055" fmla="*/ 228600 w 785813"/>
                <a:gd name="connsiteY0-1056" fmla="*/ 0 h 1003764"/>
                <a:gd name="connsiteX1-1057" fmla="*/ 180975 w 785813"/>
                <a:gd name="connsiteY1-1058" fmla="*/ 9525 h 1003764"/>
                <a:gd name="connsiteX2-1059" fmla="*/ 104775 w 785813"/>
                <a:gd name="connsiteY2-1060" fmla="*/ 19050 h 1003764"/>
                <a:gd name="connsiteX3-1061" fmla="*/ 47625 w 785813"/>
                <a:gd name="connsiteY3-1062" fmla="*/ 47625 h 1003764"/>
                <a:gd name="connsiteX4-1063" fmla="*/ 42862 w 785813"/>
                <a:gd name="connsiteY4-1064" fmla="*/ 76201 h 1003764"/>
                <a:gd name="connsiteX5-1065" fmla="*/ 28575 w 785813"/>
                <a:gd name="connsiteY5-1066" fmla="*/ 161925 h 1003764"/>
                <a:gd name="connsiteX6-1067" fmla="*/ 47625 w 785813"/>
                <a:gd name="connsiteY6-1068" fmla="*/ 195263 h 1003764"/>
                <a:gd name="connsiteX7-1069" fmla="*/ 76200 w 785813"/>
                <a:gd name="connsiteY7-1070" fmla="*/ 252412 h 1003764"/>
                <a:gd name="connsiteX8-1071" fmla="*/ 9525 w 785813"/>
                <a:gd name="connsiteY8-1072" fmla="*/ 342900 h 1003764"/>
                <a:gd name="connsiteX9-1073" fmla="*/ 0 w 785813"/>
                <a:gd name="connsiteY9-1074" fmla="*/ 371475 h 1003764"/>
                <a:gd name="connsiteX10-1075" fmla="*/ 57150 w 785813"/>
                <a:gd name="connsiteY10-1076" fmla="*/ 409575 h 1003764"/>
                <a:gd name="connsiteX11-1077" fmla="*/ 85725 w 785813"/>
                <a:gd name="connsiteY11-1078" fmla="*/ 428625 h 1003764"/>
                <a:gd name="connsiteX12-1079" fmla="*/ 133350 w 785813"/>
                <a:gd name="connsiteY12-1080" fmla="*/ 438150 h 1003764"/>
                <a:gd name="connsiteX13-1081" fmla="*/ 171450 w 785813"/>
                <a:gd name="connsiteY13-1082" fmla="*/ 504825 h 1003764"/>
                <a:gd name="connsiteX14-1083" fmla="*/ 142875 w 785813"/>
                <a:gd name="connsiteY14-1084" fmla="*/ 523875 h 1003764"/>
                <a:gd name="connsiteX15-1085" fmla="*/ 133350 w 785813"/>
                <a:gd name="connsiteY15-1086" fmla="*/ 581025 h 1003764"/>
                <a:gd name="connsiteX16-1087" fmla="*/ 142875 w 785813"/>
                <a:gd name="connsiteY16-1088" fmla="*/ 619125 h 1003764"/>
                <a:gd name="connsiteX17-1089" fmla="*/ 180975 w 785813"/>
                <a:gd name="connsiteY17-1090" fmla="*/ 661988 h 1003764"/>
                <a:gd name="connsiteX18-1091" fmla="*/ 223837 w 785813"/>
                <a:gd name="connsiteY18-1092" fmla="*/ 681037 h 1003764"/>
                <a:gd name="connsiteX19-1093" fmla="*/ 280987 w 785813"/>
                <a:gd name="connsiteY19-1094" fmla="*/ 757237 h 1003764"/>
                <a:gd name="connsiteX20-1095" fmla="*/ 361950 w 785813"/>
                <a:gd name="connsiteY20-1096" fmla="*/ 790575 h 1003764"/>
                <a:gd name="connsiteX21-1097" fmla="*/ 419100 w 785813"/>
                <a:gd name="connsiteY21-1098" fmla="*/ 828675 h 1003764"/>
                <a:gd name="connsiteX22-1099" fmla="*/ 485775 w 785813"/>
                <a:gd name="connsiteY22-1100" fmla="*/ 857250 h 1003764"/>
                <a:gd name="connsiteX23-1101" fmla="*/ 504825 w 785813"/>
                <a:gd name="connsiteY23-1102" fmla="*/ 923925 h 1003764"/>
                <a:gd name="connsiteX24-1103" fmla="*/ 561975 w 785813"/>
                <a:gd name="connsiteY24-1104" fmla="*/ 933450 h 1003764"/>
                <a:gd name="connsiteX25-1105" fmla="*/ 590550 w 785813"/>
                <a:gd name="connsiteY25-1106" fmla="*/ 942975 h 1003764"/>
                <a:gd name="connsiteX26-1107" fmla="*/ 633412 w 785813"/>
                <a:gd name="connsiteY26-1108" fmla="*/ 942975 h 1003764"/>
                <a:gd name="connsiteX27-1109" fmla="*/ 666750 w 785813"/>
                <a:gd name="connsiteY27-1110" fmla="*/ 947737 h 1003764"/>
                <a:gd name="connsiteX28-1111" fmla="*/ 704850 w 785813"/>
                <a:gd name="connsiteY28-1112" fmla="*/ 1000125 h 1003764"/>
                <a:gd name="connsiteX29-1113" fmla="*/ 742950 w 785813"/>
                <a:gd name="connsiteY29-1114" fmla="*/ 995362 h 1003764"/>
                <a:gd name="connsiteX30-1115" fmla="*/ 785813 w 785813"/>
                <a:gd name="connsiteY30-1116" fmla="*/ 985838 h 1003764"/>
                <a:gd name="connsiteX0-1117" fmla="*/ 228600 w 785813"/>
                <a:gd name="connsiteY0-1118" fmla="*/ 0 h 995871"/>
                <a:gd name="connsiteX1-1119" fmla="*/ 180975 w 785813"/>
                <a:gd name="connsiteY1-1120" fmla="*/ 9525 h 995871"/>
                <a:gd name="connsiteX2-1121" fmla="*/ 104775 w 785813"/>
                <a:gd name="connsiteY2-1122" fmla="*/ 19050 h 995871"/>
                <a:gd name="connsiteX3-1123" fmla="*/ 47625 w 785813"/>
                <a:gd name="connsiteY3-1124" fmla="*/ 47625 h 995871"/>
                <a:gd name="connsiteX4-1125" fmla="*/ 42862 w 785813"/>
                <a:gd name="connsiteY4-1126" fmla="*/ 76201 h 995871"/>
                <a:gd name="connsiteX5-1127" fmla="*/ 28575 w 785813"/>
                <a:gd name="connsiteY5-1128" fmla="*/ 161925 h 995871"/>
                <a:gd name="connsiteX6-1129" fmla="*/ 47625 w 785813"/>
                <a:gd name="connsiteY6-1130" fmla="*/ 195263 h 995871"/>
                <a:gd name="connsiteX7-1131" fmla="*/ 76200 w 785813"/>
                <a:gd name="connsiteY7-1132" fmla="*/ 252412 h 995871"/>
                <a:gd name="connsiteX8-1133" fmla="*/ 9525 w 785813"/>
                <a:gd name="connsiteY8-1134" fmla="*/ 342900 h 995871"/>
                <a:gd name="connsiteX9-1135" fmla="*/ 0 w 785813"/>
                <a:gd name="connsiteY9-1136" fmla="*/ 371475 h 995871"/>
                <a:gd name="connsiteX10-1137" fmla="*/ 57150 w 785813"/>
                <a:gd name="connsiteY10-1138" fmla="*/ 409575 h 995871"/>
                <a:gd name="connsiteX11-1139" fmla="*/ 85725 w 785813"/>
                <a:gd name="connsiteY11-1140" fmla="*/ 428625 h 995871"/>
                <a:gd name="connsiteX12-1141" fmla="*/ 133350 w 785813"/>
                <a:gd name="connsiteY12-1142" fmla="*/ 438150 h 995871"/>
                <a:gd name="connsiteX13-1143" fmla="*/ 171450 w 785813"/>
                <a:gd name="connsiteY13-1144" fmla="*/ 504825 h 995871"/>
                <a:gd name="connsiteX14-1145" fmla="*/ 142875 w 785813"/>
                <a:gd name="connsiteY14-1146" fmla="*/ 523875 h 995871"/>
                <a:gd name="connsiteX15-1147" fmla="*/ 133350 w 785813"/>
                <a:gd name="connsiteY15-1148" fmla="*/ 581025 h 995871"/>
                <a:gd name="connsiteX16-1149" fmla="*/ 142875 w 785813"/>
                <a:gd name="connsiteY16-1150" fmla="*/ 619125 h 995871"/>
                <a:gd name="connsiteX17-1151" fmla="*/ 180975 w 785813"/>
                <a:gd name="connsiteY17-1152" fmla="*/ 661988 h 995871"/>
                <a:gd name="connsiteX18-1153" fmla="*/ 223837 w 785813"/>
                <a:gd name="connsiteY18-1154" fmla="*/ 681037 h 995871"/>
                <a:gd name="connsiteX19-1155" fmla="*/ 280987 w 785813"/>
                <a:gd name="connsiteY19-1156" fmla="*/ 757237 h 995871"/>
                <a:gd name="connsiteX20-1157" fmla="*/ 361950 w 785813"/>
                <a:gd name="connsiteY20-1158" fmla="*/ 790575 h 995871"/>
                <a:gd name="connsiteX21-1159" fmla="*/ 419100 w 785813"/>
                <a:gd name="connsiteY21-1160" fmla="*/ 828675 h 995871"/>
                <a:gd name="connsiteX22-1161" fmla="*/ 485775 w 785813"/>
                <a:gd name="connsiteY22-1162" fmla="*/ 857250 h 995871"/>
                <a:gd name="connsiteX23-1163" fmla="*/ 504825 w 785813"/>
                <a:gd name="connsiteY23-1164" fmla="*/ 923925 h 995871"/>
                <a:gd name="connsiteX24-1165" fmla="*/ 561975 w 785813"/>
                <a:gd name="connsiteY24-1166" fmla="*/ 933450 h 995871"/>
                <a:gd name="connsiteX25-1167" fmla="*/ 590550 w 785813"/>
                <a:gd name="connsiteY25-1168" fmla="*/ 942975 h 995871"/>
                <a:gd name="connsiteX26-1169" fmla="*/ 633412 w 785813"/>
                <a:gd name="connsiteY26-1170" fmla="*/ 942975 h 995871"/>
                <a:gd name="connsiteX27-1171" fmla="*/ 666750 w 785813"/>
                <a:gd name="connsiteY27-1172" fmla="*/ 947737 h 995871"/>
                <a:gd name="connsiteX28-1173" fmla="*/ 709612 w 785813"/>
                <a:gd name="connsiteY28-1174" fmla="*/ 966787 h 995871"/>
                <a:gd name="connsiteX29-1175" fmla="*/ 742950 w 785813"/>
                <a:gd name="connsiteY29-1176" fmla="*/ 995362 h 995871"/>
                <a:gd name="connsiteX30-1177" fmla="*/ 785813 w 785813"/>
                <a:gd name="connsiteY30-1178" fmla="*/ 985838 h 9958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</a:cxnLst>
              <a:rect l="l" t="t" r="r" b="b"/>
              <a:pathLst>
                <a:path w="785813" h="995871">
                  <a:moveTo>
                    <a:pt x="228600" y="0"/>
                  </a:moveTo>
                  <a:cubicBezTo>
                    <a:pt x="212725" y="3175"/>
                    <a:pt x="196976" y="7063"/>
                    <a:pt x="180975" y="9525"/>
                  </a:cubicBezTo>
                  <a:cubicBezTo>
                    <a:pt x="155675" y="13417"/>
                    <a:pt x="129960" y="14471"/>
                    <a:pt x="104775" y="19050"/>
                  </a:cubicBezTo>
                  <a:cubicBezTo>
                    <a:pt x="67153" y="25890"/>
                    <a:pt x="57944" y="38100"/>
                    <a:pt x="47625" y="47625"/>
                  </a:cubicBezTo>
                  <a:cubicBezTo>
                    <a:pt x="37306" y="57150"/>
                    <a:pt x="52387" y="73026"/>
                    <a:pt x="42862" y="76201"/>
                  </a:cubicBezTo>
                  <a:cubicBezTo>
                    <a:pt x="24804" y="130374"/>
                    <a:pt x="27781" y="142081"/>
                    <a:pt x="28575" y="161925"/>
                  </a:cubicBezTo>
                  <a:cubicBezTo>
                    <a:pt x="29369" y="181769"/>
                    <a:pt x="38100" y="188913"/>
                    <a:pt x="47625" y="195263"/>
                  </a:cubicBezTo>
                  <a:cubicBezTo>
                    <a:pt x="50800" y="204788"/>
                    <a:pt x="82550" y="227806"/>
                    <a:pt x="76200" y="252412"/>
                  </a:cubicBezTo>
                  <a:cubicBezTo>
                    <a:pt x="69850" y="277018"/>
                    <a:pt x="22225" y="323056"/>
                    <a:pt x="9525" y="342900"/>
                  </a:cubicBezTo>
                  <a:cubicBezTo>
                    <a:pt x="-3175" y="362744"/>
                    <a:pt x="3175" y="361950"/>
                    <a:pt x="0" y="371475"/>
                  </a:cubicBezTo>
                  <a:lnTo>
                    <a:pt x="57150" y="409575"/>
                  </a:lnTo>
                  <a:cubicBezTo>
                    <a:pt x="66675" y="415925"/>
                    <a:pt x="73025" y="423862"/>
                    <a:pt x="85725" y="428625"/>
                  </a:cubicBezTo>
                  <a:cubicBezTo>
                    <a:pt x="98425" y="433388"/>
                    <a:pt x="121796" y="429897"/>
                    <a:pt x="133350" y="438150"/>
                  </a:cubicBezTo>
                  <a:cubicBezTo>
                    <a:pt x="156685" y="454818"/>
                    <a:pt x="156260" y="482040"/>
                    <a:pt x="171450" y="504825"/>
                  </a:cubicBezTo>
                  <a:cubicBezTo>
                    <a:pt x="161925" y="511175"/>
                    <a:pt x="149225" y="511175"/>
                    <a:pt x="142875" y="523875"/>
                  </a:cubicBezTo>
                  <a:cubicBezTo>
                    <a:pt x="136525" y="536575"/>
                    <a:pt x="120001" y="540039"/>
                    <a:pt x="133350" y="581025"/>
                  </a:cubicBezTo>
                  <a:cubicBezTo>
                    <a:pt x="136895" y="591910"/>
                    <a:pt x="133350" y="612775"/>
                    <a:pt x="142875" y="619125"/>
                  </a:cubicBezTo>
                  <a:cubicBezTo>
                    <a:pt x="155575" y="638175"/>
                    <a:pt x="167481" y="651669"/>
                    <a:pt x="180975" y="661988"/>
                  </a:cubicBezTo>
                  <a:cubicBezTo>
                    <a:pt x="194469" y="672307"/>
                    <a:pt x="207168" y="665162"/>
                    <a:pt x="223837" y="681037"/>
                  </a:cubicBezTo>
                  <a:cubicBezTo>
                    <a:pt x="240506" y="696912"/>
                    <a:pt x="257968" y="738981"/>
                    <a:pt x="280987" y="757237"/>
                  </a:cubicBezTo>
                  <a:cubicBezTo>
                    <a:pt x="304006" y="775493"/>
                    <a:pt x="294896" y="779399"/>
                    <a:pt x="361950" y="790575"/>
                  </a:cubicBezTo>
                  <a:cubicBezTo>
                    <a:pt x="381000" y="803275"/>
                    <a:pt x="398463" y="817563"/>
                    <a:pt x="419100" y="828675"/>
                  </a:cubicBezTo>
                  <a:cubicBezTo>
                    <a:pt x="439737" y="839787"/>
                    <a:pt x="444421" y="843465"/>
                    <a:pt x="485775" y="857250"/>
                  </a:cubicBezTo>
                  <a:cubicBezTo>
                    <a:pt x="490283" y="870774"/>
                    <a:pt x="492125" y="911225"/>
                    <a:pt x="504825" y="923925"/>
                  </a:cubicBezTo>
                  <a:cubicBezTo>
                    <a:pt x="517525" y="936625"/>
                    <a:pt x="543122" y="929260"/>
                    <a:pt x="561975" y="933450"/>
                  </a:cubicBezTo>
                  <a:cubicBezTo>
                    <a:pt x="571776" y="935628"/>
                    <a:pt x="578644" y="941388"/>
                    <a:pt x="590550" y="942975"/>
                  </a:cubicBezTo>
                  <a:cubicBezTo>
                    <a:pt x="602456" y="944562"/>
                    <a:pt x="620712" y="942181"/>
                    <a:pt x="633412" y="942975"/>
                  </a:cubicBezTo>
                  <a:cubicBezTo>
                    <a:pt x="646112" y="943769"/>
                    <a:pt x="654050" y="943768"/>
                    <a:pt x="666750" y="947737"/>
                  </a:cubicBezTo>
                  <a:cubicBezTo>
                    <a:pt x="679450" y="951706"/>
                    <a:pt x="637788" y="942846"/>
                    <a:pt x="709612" y="966787"/>
                  </a:cubicBezTo>
                  <a:cubicBezTo>
                    <a:pt x="722312" y="976312"/>
                    <a:pt x="730250" y="992187"/>
                    <a:pt x="742950" y="995362"/>
                  </a:cubicBezTo>
                  <a:cubicBezTo>
                    <a:pt x="755650" y="998537"/>
                    <a:pt x="785813" y="985838"/>
                    <a:pt x="785813" y="985838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458075" y="3095624"/>
              <a:ext cx="419100" cy="219075"/>
            </a:xfrm>
            <a:custGeom>
              <a:avLst/>
              <a:gdLst>
                <a:gd name="connsiteX0" fmla="*/ 428625 w 428625"/>
                <a:gd name="connsiteY0" fmla="*/ 0 h 209550"/>
                <a:gd name="connsiteX1" fmla="*/ 381000 w 428625"/>
                <a:gd name="connsiteY1" fmla="*/ 9525 h 209550"/>
                <a:gd name="connsiteX2" fmla="*/ 285750 w 428625"/>
                <a:gd name="connsiteY2" fmla="*/ 38100 h 209550"/>
                <a:gd name="connsiteX3" fmla="*/ 266700 w 428625"/>
                <a:gd name="connsiteY3" fmla="*/ 66675 h 209550"/>
                <a:gd name="connsiteX4" fmla="*/ 209550 w 428625"/>
                <a:gd name="connsiteY4" fmla="*/ 95250 h 209550"/>
                <a:gd name="connsiteX5" fmla="*/ 180975 w 428625"/>
                <a:gd name="connsiteY5" fmla="*/ 114300 h 209550"/>
                <a:gd name="connsiteX6" fmla="*/ 161925 w 428625"/>
                <a:gd name="connsiteY6" fmla="*/ 142875 h 209550"/>
                <a:gd name="connsiteX7" fmla="*/ 57150 w 428625"/>
                <a:gd name="connsiteY7" fmla="*/ 180975 h 209550"/>
                <a:gd name="connsiteX8" fmla="*/ 28575 w 428625"/>
                <a:gd name="connsiteY8" fmla="*/ 200025 h 209550"/>
                <a:gd name="connsiteX9" fmla="*/ 0 w 428625"/>
                <a:gd name="connsiteY9" fmla="*/ 209550 h 209550"/>
                <a:gd name="connsiteX0-1" fmla="*/ 428625 w 428625"/>
                <a:gd name="connsiteY0-2" fmla="*/ 0 h 209550"/>
                <a:gd name="connsiteX1-3" fmla="*/ 381000 w 428625"/>
                <a:gd name="connsiteY1-4" fmla="*/ 9525 h 209550"/>
                <a:gd name="connsiteX2-5" fmla="*/ 285750 w 428625"/>
                <a:gd name="connsiteY2-6" fmla="*/ 38100 h 209550"/>
                <a:gd name="connsiteX3-7" fmla="*/ 266700 w 428625"/>
                <a:gd name="connsiteY3-8" fmla="*/ 66675 h 209550"/>
                <a:gd name="connsiteX4-9" fmla="*/ 209550 w 428625"/>
                <a:gd name="connsiteY4-10" fmla="*/ 95250 h 209550"/>
                <a:gd name="connsiteX5-11" fmla="*/ 180975 w 428625"/>
                <a:gd name="connsiteY5-12" fmla="*/ 114300 h 209550"/>
                <a:gd name="connsiteX6-13" fmla="*/ 161925 w 428625"/>
                <a:gd name="connsiteY6-14" fmla="*/ 142875 h 209550"/>
                <a:gd name="connsiteX7-15" fmla="*/ 57150 w 428625"/>
                <a:gd name="connsiteY7-16" fmla="*/ 180975 h 209550"/>
                <a:gd name="connsiteX8-17" fmla="*/ 52388 w 428625"/>
                <a:gd name="connsiteY8-18" fmla="*/ 204788 h 209550"/>
                <a:gd name="connsiteX9-19" fmla="*/ 0 w 428625"/>
                <a:gd name="connsiteY9-20" fmla="*/ 209550 h 209550"/>
                <a:gd name="connsiteX0-21" fmla="*/ 428625 w 428625"/>
                <a:gd name="connsiteY0-22" fmla="*/ 0 h 209550"/>
                <a:gd name="connsiteX1-23" fmla="*/ 381000 w 428625"/>
                <a:gd name="connsiteY1-24" fmla="*/ 9525 h 209550"/>
                <a:gd name="connsiteX2-25" fmla="*/ 285750 w 428625"/>
                <a:gd name="connsiteY2-26" fmla="*/ 38100 h 209550"/>
                <a:gd name="connsiteX3-27" fmla="*/ 266700 w 428625"/>
                <a:gd name="connsiteY3-28" fmla="*/ 66675 h 209550"/>
                <a:gd name="connsiteX4-29" fmla="*/ 209550 w 428625"/>
                <a:gd name="connsiteY4-30" fmla="*/ 95250 h 209550"/>
                <a:gd name="connsiteX5-31" fmla="*/ 180975 w 428625"/>
                <a:gd name="connsiteY5-32" fmla="*/ 114300 h 209550"/>
                <a:gd name="connsiteX6-33" fmla="*/ 161925 w 428625"/>
                <a:gd name="connsiteY6-34" fmla="*/ 142875 h 209550"/>
                <a:gd name="connsiteX7-35" fmla="*/ 57150 w 428625"/>
                <a:gd name="connsiteY7-36" fmla="*/ 180975 h 209550"/>
                <a:gd name="connsiteX8-37" fmla="*/ 80963 w 428625"/>
                <a:gd name="connsiteY8-38" fmla="*/ 200026 h 209550"/>
                <a:gd name="connsiteX9-39" fmla="*/ 0 w 428625"/>
                <a:gd name="connsiteY9-40" fmla="*/ 209550 h 209550"/>
                <a:gd name="connsiteX0-41" fmla="*/ 428625 w 428625"/>
                <a:gd name="connsiteY0-42" fmla="*/ 0 h 209550"/>
                <a:gd name="connsiteX1-43" fmla="*/ 381000 w 428625"/>
                <a:gd name="connsiteY1-44" fmla="*/ 9525 h 209550"/>
                <a:gd name="connsiteX2-45" fmla="*/ 285750 w 428625"/>
                <a:gd name="connsiteY2-46" fmla="*/ 38100 h 209550"/>
                <a:gd name="connsiteX3-47" fmla="*/ 266700 w 428625"/>
                <a:gd name="connsiteY3-48" fmla="*/ 66675 h 209550"/>
                <a:gd name="connsiteX4-49" fmla="*/ 209550 w 428625"/>
                <a:gd name="connsiteY4-50" fmla="*/ 95250 h 209550"/>
                <a:gd name="connsiteX5-51" fmla="*/ 180975 w 428625"/>
                <a:gd name="connsiteY5-52" fmla="*/ 114300 h 209550"/>
                <a:gd name="connsiteX6-53" fmla="*/ 161925 w 428625"/>
                <a:gd name="connsiteY6-54" fmla="*/ 142875 h 209550"/>
                <a:gd name="connsiteX7-55" fmla="*/ 57150 w 428625"/>
                <a:gd name="connsiteY7-56" fmla="*/ 180975 h 209550"/>
                <a:gd name="connsiteX8-57" fmla="*/ 52388 w 428625"/>
                <a:gd name="connsiteY8-58" fmla="*/ 200026 h 209550"/>
                <a:gd name="connsiteX9-59" fmla="*/ 0 w 428625"/>
                <a:gd name="connsiteY9-60" fmla="*/ 209550 h 209550"/>
                <a:gd name="connsiteX0-61" fmla="*/ 428625 w 428625"/>
                <a:gd name="connsiteY0-62" fmla="*/ 0 h 209550"/>
                <a:gd name="connsiteX1-63" fmla="*/ 381000 w 428625"/>
                <a:gd name="connsiteY1-64" fmla="*/ 9525 h 209550"/>
                <a:gd name="connsiteX2-65" fmla="*/ 285750 w 428625"/>
                <a:gd name="connsiteY2-66" fmla="*/ 38100 h 209550"/>
                <a:gd name="connsiteX3-67" fmla="*/ 266700 w 428625"/>
                <a:gd name="connsiteY3-68" fmla="*/ 66675 h 209550"/>
                <a:gd name="connsiteX4-69" fmla="*/ 209550 w 428625"/>
                <a:gd name="connsiteY4-70" fmla="*/ 95250 h 209550"/>
                <a:gd name="connsiteX5-71" fmla="*/ 180975 w 428625"/>
                <a:gd name="connsiteY5-72" fmla="*/ 114300 h 209550"/>
                <a:gd name="connsiteX6-73" fmla="*/ 161925 w 428625"/>
                <a:gd name="connsiteY6-74" fmla="*/ 142875 h 209550"/>
                <a:gd name="connsiteX7-75" fmla="*/ 57150 w 428625"/>
                <a:gd name="connsiteY7-76" fmla="*/ 180975 h 209550"/>
                <a:gd name="connsiteX8-77" fmla="*/ 9526 w 428625"/>
                <a:gd name="connsiteY8-78" fmla="*/ 147638 h 209550"/>
                <a:gd name="connsiteX9-79" fmla="*/ 0 w 428625"/>
                <a:gd name="connsiteY9-80" fmla="*/ 209550 h 209550"/>
                <a:gd name="connsiteX0-81" fmla="*/ 429878 w 429878"/>
                <a:gd name="connsiteY0-82" fmla="*/ 0 h 209550"/>
                <a:gd name="connsiteX1-83" fmla="*/ 382253 w 429878"/>
                <a:gd name="connsiteY1-84" fmla="*/ 9525 h 209550"/>
                <a:gd name="connsiteX2-85" fmla="*/ 287003 w 429878"/>
                <a:gd name="connsiteY2-86" fmla="*/ 38100 h 209550"/>
                <a:gd name="connsiteX3-87" fmla="*/ 267953 w 429878"/>
                <a:gd name="connsiteY3-88" fmla="*/ 66675 h 209550"/>
                <a:gd name="connsiteX4-89" fmla="*/ 210803 w 429878"/>
                <a:gd name="connsiteY4-90" fmla="*/ 95250 h 209550"/>
                <a:gd name="connsiteX5-91" fmla="*/ 182228 w 429878"/>
                <a:gd name="connsiteY5-92" fmla="*/ 114300 h 209550"/>
                <a:gd name="connsiteX6-93" fmla="*/ 163178 w 429878"/>
                <a:gd name="connsiteY6-94" fmla="*/ 142875 h 209550"/>
                <a:gd name="connsiteX7-95" fmla="*/ 96503 w 429878"/>
                <a:gd name="connsiteY7-96" fmla="*/ 171450 h 209550"/>
                <a:gd name="connsiteX8-97" fmla="*/ 10779 w 429878"/>
                <a:gd name="connsiteY8-98" fmla="*/ 147638 h 209550"/>
                <a:gd name="connsiteX9-99" fmla="*/ 1253 w 429878"/>
                <a:gd name="connsiteY9-100" fmla="*/ 209550 h 209550"/>
                <a:gd name="connsiteX0-101" fmla="*/ 428625 w 428625"/>
                <a:gd name="connsiteY0-102" fmla="*/ 0 h 209550"/>
                <a:gd name="connsiteX1-103" fmla="*/ 381000 w 428625"/>
                <a:gd name="connsiteY1-104" fmla="*/ 9525 h 209550"/>
                <a:gd name="connsiteX2-105" fmla="*/ 285750 w 428625"/>
                <a:gd name="connsiteY2-106" fmla="*/ 38100 h 209550"/>
                <a:gd name="connsiteX3-107" fmla="*/ 266700 w 428625"/>
                <a:gd name="connsiteY3-108" fmla="*/ 66675 h 209550"/>
                <a:gd name="connsiteX4-109" fmla="*/ 209550 w 428625"/>
                <a:gd name="connsiteY4-110" fmla="*/ 95250 h 209550"/>
                <a:gd name="connsiteX5-111" fmla="*/ 180975 w 428625"/>
                <a:gd name="connsiteY5-112" fmla="*/ 114300 h 209550"/>
                <a:gd name="connsiteX6-113" fmla="*/ 161925 w 428625"/>
                <a:gd name="connsiteY6-114" fmla="*/ 142875 h 209550"/>
                <a:gd name="connsiteX7-115" fmla="*/ 95250 w 428625"/>
                <a:gd name="connsiteY7-116" fmla="*/ 171450 h 209550"/>
                <a:gd name="connsiteX8-117" fmla="*/ 47626 w 428625"/>
                <a:gd name="connsiteY8-118" fmla="*/ 200026 h 209550"/>
                <a:gd name="connsiteX9-119" fmla="*/ 0 w 428625"/>
                <a:gd name="connsiteY9-120" fmla="*/ 209550 h 209550"/>
                <a:gd name="connsiteX0-121" fmla="*/ 428625 w 428625"/>
                <a:gd name="connsiteY0-122" fmla="*/ 0 h 209550"/>
                <a:gd name="connsiteX1-123" fmla="*/ 381000 w 428625"/>
                <a:gd name="connsiteY1-124" fmla="*/ 9525 h 209550"/>
                <a:gd name="connsiteX2-125" fmla="*/ 285750 w 428625"/>
                <a:gd name="connsiteY2-126" fmla="*/ 38100 h 209550"/>
                <a:gd name="connsiteX3-127" fmla="*/ 266700 w 428625"/>
                <a:gd name="connsiteY3-128" fmla="*/ 66675 h 209550"/>
                <a:gd name="connsiteX4-129" fmla="*/ 209550 w 428625"/>
                <a:gd name="connsiteY4-130" fmla="*/ 95250 h 209550"/>
                <a:gd name="connsiteX5-131" fmla="*/ 180975 w 428625"/>
                <a:gd name="connsiteY5-132" fmla="*/ 114300 h 209550"/>
                <a:gd name="connsiteX6-133" fmla="*/ 161925 w 428625"/>
                <a:gd name="connsiteY6-134" fmla="*/ 142875 h 209550"/>
                <a:gd name="connsiteX7-135" fmla="*/ 123825 w 428625"/>
                <a:gd name="connsiteY7-136" fmla="*/ 171450 h 209550"/>
                <a:gd name="connsiteX8-137" fmla="*/ 47626 w 428625"/>
                <a:gd name="connsiteY8-138" fmla="*/ 200026 h 209550"/>
                <a:gd name="connsiteX9-139" fmla="*/ 0 w 428625"/>
                <a:gd name="connsiteY9-140" fmla="*/ 209550 h 209550"/>
                <a:gd name="connsiteX0-141" fmla="*/ 428625 w 428625"/>
                <a:gd name="connsiteY0-142" fmla="*/ 0 h 209550"/>
                <a:gd name="connsiteX1-143" fmla="*/ 381000 w 428625"/>
                <a:gd name="connsiteY1-144" fmla="*/ 9525 h 209550"/>
                <a:gd name="connsiteX2-145" fmla="*/ 285750 w 428625"/>
                <a:gd name="connsiteY2-146" fmla="*/ 38100 h 209550"/>
                <a:gd name="connsiteX3-147" fmla="*/ 290512 w 428625"/>
                <a:gd name="connsiteY3-148" fmla="*/ 61913 h 209550"/>
                <a:gd name="connsiteX4-149" fmla="*/ 209550 w 428625"/>
                <a:gd name="connsiteY4-150" fmla="*/ 95250 h 209550"/>
                <a:gd name="connsiteX5-151" fmla="*/ 180975 w 428625"/>
                <a:gd name="connsiteY5-152" fmla="*/ 114300 h 209550"/>
                <a:gd name="connsiteX6-153" fmla="*/ 161925 w 428625"/>
                <a:gd name="connsiteY6-154" fmla="*/ 142875 h 209550"/>
                <a:gd name="connsiteX7-155" fmla="*/ 123825 w 428625"/>
                <a:gd name="connsiteY7-156" fmla="*/ 171450 h 209550"/>
                <a:gd name="connsiteX8-157" fmla="*/ 47626 w 428625"/>
                <a:gd name="connsiteY8-158" fmla="*/ 200026 h 209550"/>
                <a:gd name="connsiteX9-159" fmla="*/ 0 w 428625"/>
                <a:gd name="connsiteY9-160" fmla="*/ 209550 h 209550"/>
                <a:gd name="connsiteX0-161" fmla="*/ 428625 w 428625"/>
                <a:gd name="connsiteY0-162" fmla="*/ 0 h 209550"/>
                <a:gd name="connsiteX1-163" fmla="*/ 381000 w 428625"/>
                <a:gd name="connsiteY1-164" fmla="*/ 9525 h 209550"/>
                <a:gd name="connsiteX2-165" fmla="*/ 285750 w 428625"/>
                <a:gd name="connsiteY2-166" fmla="*/ 38100 h 209550"/>
                <a:gd name="connsiteX3-167" fmla="*/ 290512 w 428625"/>
                <a:gd name="connsiteY3-168" fmla="*/ 61913 h 209550"/>
                <a:gd name="connsiteX4-169" fmla="*/ 209550 w 428625"/>
                <a:gd name="connsiteY4-170" fmla="*/ 95250 h 209550"/>
                <a:gd name="connsiteX5-171" fmla="*/ 180975 w 428625"/>
                <a:gd name="connsiteY5-172" fmla="*/ 114300 h 209550"/>
                <a:gd name="connsiteX6-173" fmla="*/ 161925 w 428625"/>
                <a:gd name="connsiteY6-174" fmla="*/ 142875 h 209550"/>
                <a:gd name="connsiteX7-175" fmla="*/ 123825 w 428625"/>
                <a:gd name="connsiteY7-176" fmla="*/ 171450 h 209550"/>
                <a:gd name="connsiteX8-177" fmla="*/ 47626 w 428625"/>
                <a:gd name="connsiteY8-178" fmla="*/ 200026 h 209550"/>
                <a:gd name="connsiteX9-179" fmla="*/ 0 w 428625"/>
                <a:gd name="connsiteY9-180" fmla="*/ 209550 h 209550"/>
                <a:gd name="connsiteX0-181" fmla="*/ 428625 w 428625"/>
                <a:gd name="connsiteY0-182" fmla="*/ 0 h 209550"/>
                <a:gd name="connsiteX1-183" fmla="*/ 371475 w 428625"/>
                <a:gd name="connsiteY1-184" fmla="*/ 9525 h 209550"/>
                <a:gd name="connsiteX2-185" fmla="*/ 285750 w 428625"/>
                <a:gd name="connsiteY2-186" fmla="*/ 38100 h 209550"/>
                <a:gd name="connsiteX3-187" fmla="*/ 290512 w 428625"/>
                <a:gd name="connsiteY3-188" fmla="*/ 61913 h 209550"/>
                <a:gd name="connsiteX4-189" fmla="*/ 209550 w 428625"/>
                <a:gd name="connsiteY4-190" fmla="*/ 95250 h 209550"/>
                <a:gd name="connsiteX5-191" fmla="*/ 180975 w 428625"/>
                <a:gd name="connsiteY5-192" fmla="*/ 114300 h 209550"/>
                <a:gd name="connsiteX6-193" fmla="*/ 161925 w 428625"/>
                <a:gd name="connsiteY6-194" fmla="*/ 142875 h 209550"/>
                <a:gd name="connsiteX7-195" fmla="*/ 123825 w 428625"/>
                <a:gd name="connsiteY7-196" fmla="*/ 171450 h 209550"/>
                <a:gd name="connsiteX8-197" fmla="*/ 47626 w 428625"/>
                <a:gd name="connsiteY8-198" fmla="*/ 200026 h 209550"/>
                <a:gd name="connsiteX9-199" fmla="*/ 0 w 428625"/>
                <a:gd name="connsiteY9-200" fmla="*/ 209550 h 209550"/>
                <a:gd name="connsiteX0-201" fmla="*/ 419100 w 419100"/>
                <a:gd name="connsiteY0-202" fmla="*/ 0 h 219075"/>
                <a:gd name="connsiteX1-203" fmla="*/ 371475 w 419100"/>
                <a:gd name="connsiteY1-204" fmla="*/ 19050 h 219075"/>
                <a:gd name="connsiteX2-205" fmla="*/ 285750 w 419100"/>
                <a:gd name="connsiteY2-206" fmla="*/ 47625 h 219075"/>
                <a:gd name="connsiteX3-207" fmla="*/ 290512 w 419100"/>
                <a:gd name="connsiteY3-208" fmla="*/ 71438 h 219075"/>
                <a:gd name="connsiteX4-209" fmla="*/ 209550 w 419100"/>
                <a:gd name="connsiteY4-210" fmla="*/ 104775 h 219075"/>
                <a:gd name="connsiteX5-211" fmla="*/ 180975 w 419100"/>
                <a:gd name="connsiteY5-212" fmla="*/ 123825 h 219075"/>
                <a:gd name="connsiteX6-213" fmla="*/ 161925 w 419100"/>
                <a:gd name="connsiteY6-214" fmla="*/ 152400 h 219075"/>
                <a:gd name="connsiteX7-215" fmla="*/ 123825 w 419100"/>
                <a:gd name="connsiteY7-216" fmla="*/ 180975 h 219075"/>
                <a:gd name="connsiteX8-217" fmla="*/ 47626 w 419100"/>
                <a:gd name="connsiteY8-218" fmla="*/ 209551 h 219075"/>
                <a:gd name="connsiteX9-219" fmla="*/ 0 w 419100"/>
                <a:gd name="connsiteY9-220" fmla="*/ 219075 h 219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419100" h="219075">
                  <a:moveTo>
                    <a:pt x="419100" y="0"/>
                  </a:moveTo>
                  <a:cubicBezTo>
                    <a:pt x="403225" y="3175"/>
                    <a:pt x="393700" y="11113"/>
                    <a:pt x="371475" y="19050"/>
                  </a:cubicBezTo>
                  <a:cubicBezTo>
                    <a:pt x="349250" y="26988"/>
                    <a:pt x="322044" y="35527"/>
                    <a:pt x="285750" y="47625"/>
                  </a:cubicBezTo>
                  <a:cubicBezTo>
                    <a:pt x="279400" y="57150"/>
                    <a:pt x="298607" y="63343"/>
                    <a:pt x="290512" y="71438"/>
                  </a:cubicBezTo>
                  <a:cubicBezTo>
                    <a:pt x="263215" y="98735"/>
                    <a:pt x="227806" y="96044"/>
                    <a:pt x="209550" y="104775"/>
                  </a:cubicBezTo>
                  <a:cubicBezTo>
                    <a:pt x="191294" y="113506"/>
                    <a:pt x="190500" y="117475"/>
                    <a:pt x="180975" y="123825"/>
                  </a:cubicBezTo>
                  <a:cubicBezTo>
                    <a:pt x="174625" y="133350"/>
                    <a:pt x="171450" y="142875"/>
                    <a:pt x="161925" y="152400"/>
                  </a:cubicBezTo>
                  <a:cubicBezTo>
                    <a:pt x="152400" y="161925"/>
                    <a:pt x="158775" y="173985"/>
                    <a:pt x="123825" y="180975"/>
                  </a:cubicBezTo>
                  <a:cubicBezTo>
                    <a:pt x="114300" y="187325"/>
                    <a:pt x="68263" y="203201"/>
                    <a:pt x="47626" y="209551"/>
                  </a:cubicBezTo>
                  <a:cubicBezTo>
                    <a:pt x="26989" y="215901"/>
                    <a:pt x="0" y="219075"/>
                    <a:pt x="0" y="219075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957321" y="2958409"/>
              <a:ext cx="604838" cy="591781"/>
            </a:xfrm>
            <a:custGeom>
              <a:avLst/>
              <a:gdLst>
                <a:gd name="connsiteX0" fmla="*/ 0 w 628650"/>
                <a:gd name="connsiteY0" fmla="*/ 85725 h 590550"/>
                <a:gd name="connsiteX1" fmla="*/ 47625 w 628650"/>
                <a:gd name="connsiteY1" fmla="*/ 57150 h 590550"/>
                <a:gd name="connsiteX2" fmla="*/ 85725 w 628650"/>
                <a:gd name="connsiteY2" fmla="*/ 0 h 590550"/>
                <a:gd name="connsiteX3" fmla="*/ 161925 w 628650"/>
                <a:gd name="connsiteY3" fmla="*/ 38100 h 590550"/>
                <a:gd name="connsiteX4" fmla="*/ 295275 w 628650"/>
                <a:gd name="connsiteY4" fmla="*/ 76200 h 590550"/>
                <a:gd name="connsiteX5" fmla="*/ 323850 w 628650"/>
                <a:gd name="connsiteY5" fmla="*/ 85725 h 590550"/>
                <a:gd name="connsiteX6" fmla="*/ 381000 w 628650"/>
                <a:gd name="connsiteY6" fmla="*/ 123825 h 590550"/>
                <a:gd name="connsiteX7" fmla="*/ 409575 w 628650"/>
                <a:gd name="connsiteY7" fmla="*/ 142875 h 590550"/>
                <a:gd name="connsiteX8" fmla="*/ 495300 w 628650"/>
                <a:gd name="connsiteY8" fmla="*/ 219075 h 590550"/>
                <a:gd name="connsiteX9" fmla="*/ 485775 w 628650"/>
                <a:gd name="connsiteY9" fmla="*/ 285750 h 590550"/>
                <a:gd name="connsiteX10" fmla="*/ 447675 w 628650"/>
                <a:gd name="connsiteY10" fmla="*/ 342900 h 590550"/>
                <a:gd name="connsiteX11" fmla="*/ 438150 w 628650"/>
                <a:gd name="connsiteY11" fmla="*/ 400050 h 590550"/>
                <a:gd name="connsiteX12" fmla="*/ 428625 w 628650"/>
                <a:gd name="connsiteY12" fmla="*/ 428625 h 590550"/>
                <a:gd name="connsiteX13" fmla="*/ 457200 w 628650"/>
                <a:gd name="connsiteY13" fmla="*/ 438150 h 590550"/>
                <a:gd name="connsiteX14" fmla="*/ 485775 w 628650"/>
                <a:gd name="connsiteY14" fmla="*/ 457200 h 590550"/>
                <a:gd name="connsiteX15" fmla="*/ 581025 w 628650"/>
                <a:gd name="connsiteY15" fmla="*/ 495300 h 590550"/>
                <a:gd name="connsiteX16" fmla="*/ 619125 w 628650"/>
                <a:gd name="connsiteY16" fmla="*/ 552450 h 590550"/>
                <a:gd name="connsiteX17" fmla="*/ 628650 w 628650"/>
                <a:gd name="connsiteY17" fmla="*/ 590550 h 590550"/>
                <a:gd name="connsiteX0-1" fmla="*/ 0 w 628650"/>
                <a:gd name="connsiteY0-2" fmla="*/ 85725 h 590550"/>
                <a:gd name="connsiteX1-3" fmla="*/ 47625 w 628650"/>
                <a:gd name="connsiteY1-4" fmla="*/ 57150 h 590550"/>
                <a:gd name="connsiteX2-5" fmla="*/ 85725 w 628650"/>
                <a:gd name="connsiteY2-6" fmla="*/ 0 h 590550"/>
                <a:gd name="connsiteX3-7" fmla="*/ 161925 w 628650"/>
                <a:gd name="connsiteY3-8" fmla="*/ 38100 h 590550"/>
                <a:gd name="connsiteX4-9" fmla="*/ 295275 w 628650"/>
                <a:gd name="connsiteY4-10" fmla="*/ 76200 h 590550"/>
                <a:gd name="connsiteX5-11" fmla="*/ 323850 w 628650"/>
                <a:gd name="connsiteY5-12" fmla="*/ 85725 h 590550"/>
                <a:gd name="connsiteX6-13" fmla="*/ 381000 w 628650"/>
                <a:gd name="connsiteY6-14" fmla="*/ 123825 h 590550"/>
                <a:gd name="connsiteX7-15" fmla="*/ 409575 w 628650"/>
                <a:gd name="connsiteY7-16" fmla="*/ 142875 h 590550"/>
                <a:gd name="connsiteX8-17" fmla="*/ 495300 w 628650"/>
                <a:gd name="connsiteY8-18" fmla="*/ 219075 h 590550"/>
                <a:gd name="connsiteX9-19" fmla="*/ 500063 w 628650"/>
                <a:gd name="connsiteY9-20" fmla="*/ 285750 h 590550"/>
                <a:gd name="connsiteX10-21" fmla="*/ 447675 w 628650"/>
                <a:gd name="connsiteY10-22" fmla="*/ 342900 h 590550"/>
                <a:gd name="connsiteX11-23" fmla="*/ 438150 w 628650"/>
                <a:gd name="connsiteY11-24" fmla="*/ 400050 h 590550"/>
                <a:gd name="connsiteX12-25" fmla="*/ 428625 w 628650"/>
                <a:gd name="connsiteY12-26" fmla="*/ 428625 h 590550"/>
                <a:gd name="connsiteX13-27" fmla="*/ 457200 w 628650"/>
                <a:gd name="connsiteY13-28" fmla="*/ 438150 h 590550"/>
                <a:gd name="connsiteX14-29" fmla="*/ 485775 w 628650"/>
                <a:gd name="connsiteY14-30" fmla="*/ 457200 h 590550"/>
                <a:gd name="connsiteX15-31" fmla="*/ 581025 w 628650"/>
                <a:gd name="connsiteY15-32" fmla="*/ 495300 h 590550"/>
                <a:gd name="connsiteX16-33" fmla="*/ 619125 w 628650"/>
                <a:gd name="connsiteY16-34" fmla="*/ 552450 h 590550"/>
                <a:gd name="connsiteX17-35" fmla="*/ 628650 w 628650"/>
                <a:gd name="connsiteY17-36" fmla="*/ 590550 h 590550"/>
                <a:gd name="connsiteX0-37" fmla="*/ 0 w 628650"/>
                <a:gd name="connsiteY0-38" fmla="*/ 85725 h 590550"/>
                <a:gd name="connsiteX1-39" fmla="*/ 47625 w 628650"/>
                <a:gd name="connsiteY1-40" fmla="*/ 57150 h 590550"/>
                <a:gd name="connsiteX2-41" fmla="*/ 85725 w 628650"/>
                <a:gd name="connsiteY2-42" fmla="*/ 0 h 590550"/>
                <a:gd name="connsiteX3-43" fmla="*/ 161925 w 628650"/>
                <a:gd name="connsiteY3-44" fmla="*/ 38100 h 590550"/>
                <a:gd name="connsiteX4-45" fmla="*/ 295275 w 628650"/>
                <a:gd name="connsiteY4-46" fmla="*/ 76200 h 590550"/>
                <a:gd name="connsiteX5-47" fmla="*/ 323850 w 628650"/>
                <a:gd name="connsiteY5-48" fmla="*/ 85725 h 590550"/>
                <a:gd name="connsiteX6-49" fmla="*/ 381000 w 628650"/>
                <a:gd name="connsiteY6-50" fmla="*/ 123825 h 590550"/>
                <a:gd name="connsiteX7-51" fmla="*/ 409575 w 628650"/>
                <a:gd name="connsiteY7-52" fmla="*/ 142875 h 590550"/>
                <a:gd name="connsiteX8-53" fmla="*/ 495300 w 628650"/>
                <a:gd name="connsiteY8-54" fmla="*/ 219075 h 590550"/>
                <a:gd name="connsiteX9-55" fmla="*/ 500063 w 628650"/>
                <a:gd name="connsiteY9-56" fmla="*/ 285750 h 590550"/>
                <a:gd name="connsiteX10-57" fmla="*/ 471488 w 628650"/>
                <a:gd name="connsiteY10-58" fmla="*/ 352425 h 590550"/>
                <a:gd name="connsiteX11-59" fmla="*/ 438150 w 628650"/>
                <a:gd name="connsiteY11-60" fmla="*/ 400050 h 590550"/>
                <a:gd name="connsiteX12-61" fmla="*/ 428625 w 628650"/>
                <a:gd name="connsiteY12-62" fmla="*/ 428625 h 590550"/>
                <a:gd name="connsiteX13-63" fmla="*/ 457200 w 628650"/>
                <a:gd name="connsiteY13-64" fmla="*/ 438150 h 590550"/>
                <a:gd name="connsiteX14-65" fmla="*/ 485775 w 628650"/>
                <a:gd name="connsiteY14-66" fmla="*/ 457200 h 590550"/>
                <a:gd name="connsiteX15-67" fmla="*/ 581025 w 628650"/>
                <a:gd name="connsiteY15-68" fmla="*/ 495300 h 590550"/>
                <a:gd name="connsiteX16-69" fmla="*/ 619125 w 628650"/>
                <a:gd name="connsiteY16-70" fmla="*/ 552450 h 590550"/>
                <a:gd name="connsiteX17-71" fmla="*/ 628650 w 628650"/>
                <a:gd name="connsiteY17-72" fmla="*/ 590550 h 590550"/>
                <a:gd name="connsiteX0-73" fmla="*/ 0 w 628650"/>
                <a:gd name="connsiteY0-74" fmla="*/ 85725 h 590550"/>
                <a:gd name="connsiteX1-75" fmla="*/ 47625 w 628650"/>
                <a:gd name="connsiteY1-76" fmla="*/ 57150 h 590550"/>
                <a:gd name="connsiteX2-77" fmla="*/ 85725 w 628650"/>
                <a:gd name="connsiteY2-78" fmla="*/ 0 h 590550"/>
                <a:gd name="connsiteX3-79" fmla="*/ 161925 w 628650"/>
                <a:gd name="connsiteY3-80" fmla="*/ 38100 h 590550"/>
                <a:gd name="connsiteX4-81" fmla="*/ 295275 w 628650"/>
                <a:gd name="connsiteY4-82" fmla="*/ 76200 h 590550"/>
                <a:gd name="connsiteX5-83" fmla="*/ 323850 w 628650"/>
                <a:gd name="connsiteY5-84" fmla="*/ 85725 h 590550"/>
                <a:gd name="connsiteX6-85" fmla="*/ 381000 w 628650"/>
                <a:gd name="connsiteY6-86" fmla="*/ 123825 h 590550"/>
                <a:gd name="connsiteX7-87" fmla="*/ 409575 w 628650"/>
                <a:gd name="connsiteY7-88" fmla="*/ 142875 h 590550"/>
                <a:gd name="connsiteX8-89" fmla="*/ 495300 w 628650"/>
                <a:gd name="connsiteY8-90" fmla="*/ 219075 h 590550"/>
                <a:gd name="connsiteX9-91" fmla="*/ 500063 w 628650"/>
                <a:gd name="connsiteY9-92" fmla="*/ 285750 h 590550"/>
                <a:gd name="connsiteX10-93" fmla="*/ 471488 w 628650"/>
                <a:gd name="connsiteY10-94" fmla="*/ 352425 h 590550"/>
                <a:gd name="connsiteX11-95" fmla="*/ 438150 w 628650"/>
                <a:gd name="connsiteY11-96" fmla="*/ 400050 h 590550"/>
                <a:gd name="connsiteX12-97" fmla="*/ 428625 w 628650"/>
                <a:gd name="connsiteY12-98" fmla="*/ 428625 h 590550"/>
                <a:gd name="connsiteX13-99" fmla="*/ 457200 w 628650"/>
                <a:gd name="connsiteY13-100" fmla="*/ 438150 h 590550"/>
                <a:gd name="connsiteX14-101" fmla="*/ 509587 w 628650"/>
                <a:gd name="connsiteY14-102" fmla="*/ 476250 h 590550"/>
                <a:gd name="connsiteX15-103" fmla="*/ 581025 w 628650"/>
                <a:gd name="connsiteY15-104" fmla="*/ 495300 h 590550"/>
                <a:gd name="connsiteX16-105" fmla="*/ 619125 w 628650"/>
                <a:gd name="connsiteY16-106" fmla="*/ 552450 h 590550"/>
                <a:gd name="connsiteX17-107" fmla="*/ 628650 w 628650"/>
                <a:gd name="connsiteY17-108" fmla="*/ 590550 h 590550"/>
                <a:gd name="connsiteX0-109" fmla="*/ 0 w 628650"/>
                <a:gd name="connsiteY0-110" fmla="*/ 85725 h 590550"/>
                <a:gd name="connsiteX1-111" fmla="*/ 47625 w 628650"/>
                <a:gd name="connsiteY1-112" fmla="*/ 57150 h 590550"/>
                <a:gd name="connsiteX2-113" fmla="*/ 85725 w 628650"/>
                <a:gd name="connsiteY2-114" fmla="*/ 0 h 590550"/>
                <a:gd name="connsiteX3-115" fmla="*/ 161925 w 628650"/>
                <a:gd name="connsiteY3-116" fmla="*/ 38100 h 590550"/>
                <a:gd name="connsiteX4-117" fmla="*/ 295275 w 628650"/>
                <a:gd name="connsiteY4-118" fmla="*/ 76200 h 590550"/>
                <a:gd name="connsiteX5-119" fmla="*/ 323850 w 628650"/>
                <a:gd name="connsiteY5-120" fmla="*/ 85725 h 590550"/>
                <a:gd name="connsiteX6-121" fmla="*/ 381000 w 628650"/>
                <a:gd name="connsiteY6-122" fmla="*/ 123825 h 590550"/>
                <a:gd name="connsiteX7-123" fmla="*/ 409575 w 628650"/>
                <a:gd name="connsiteY7-124" fmla="*/ 142875 h 590550"/>
                <a:gd name="connsiteX8-125" fmla="*/ 495300 w 628650"/>
                <a:gd name="connsiteY8-126" fmla="*/ 219075 h 590550"/>
                <a:gd name="connsiteX9-127" fmla="*/ 500063 w 628650"/>
                <a:gd name="connsiteY9-128" fmla="*/ 285750 h 590550"/>
                <a:gd name="connsiteX10-129" fmla="*/ 471488 w 628650"/>
                <a:gd name="connsiteY10-130" fmla="*/ 352425 h 590550"/>
                <a:gd name="connsiteX11-131" fmla="*/ 438150 w 628650"/>
                <a:gd name="connsiteY11-132" fmla="*/ 400050 h 590550"/>
                <a:gd name="connsiteX12-133" fmla="*/ 428625 w 628650"/>
                <a:gd name="connsiteY12-134" fmla="*/ 428625 h 590550"/>
                <a:gd name="connsiteX13-135" fmla="*/ 457200 w 628650"/>
                <a:gd name="connsiteY13-136" fmla="*/ 438150 h 590550"/>
                <a:gd name="connsiteX14-137" fmla="*/ 509587 w 628650"/>
                <a:gd name="connsiteY14-138" fmla="*/ 476250 h 590550"/>
                <a:gd name="connsiteX15-139" fmla="*/ 600075 w 628650"/>
                <a:gd name="connsiteY15-140" fmla="*/ 490538 h 590550"/>
                <a:gd name="connsiteX16-141" fmla="*/ 619125 w 628650"/>
                <a:gd name="connsiteY16-142" fmla="*/ 552450 h 590550"/>
                <a:gd name="connsiteX17-143" fmla="*/ 628650 w 628650"/>
                <a:gd name="connsiteY17-144" fmla="*/ 590550 h 590550"/>
                <a:gd name="connsiteX0-145" fmla="*/ 0 w 628650"/>
                <a:gd name="connsiteY0-146" fmla="*/ 85725 h 590550"/>
                <a:gd name="connsiteX1-147" fmla="*/ 47625 w 628650"/>
                <a:gd name="connsiteY1-148" fmla="*/ 57150 h 590550"/>
                <a:gd name="connsiteX2-149" fmla="*/ 85725 w 628650"/>
                <a:gd name="connsiteY2-150" fmla="*/ 0 h 590550"/>
                <a:gd name="connsiteX3-151" fmla="*/ 161925 w 628650"/>
                <a:gd name="connsiteY3-152" fmla="*/ 38100 h 590550"/>
                <a:gd name="connsiteX4-153" fmla="*/ 295275 w 628650"/>
                <a:gd name="connsiteY4-154" fmla="*/ 76200 h 590550"/>
                <a:gd name="connsiteX5-155" fmla="*/ 323850 w 628650"/>
                <a:gd name="connsiteY5-156" fmla="*/ 85725 h 590550"/>
                <a:gd name="connsiteX6-157" fmla="*/ 381000 w 628650"/>
                <a:gd name="connsiteY6-158" fmla="*/ 123825 h 590550"/>
                <a:gd name="connsiteX7-159" fmla="*/ 409575 w 628650"/>
                <a:gd name="connsiteY7-160" fmla="*/ 142875 h 590550"/>
                <a:gd name="connsiteX8-161" fmla="*/ 495300 w 628650"/>
                <a:gd name="connsiteY8-162" fmla="*/ 219075 h 590550"/>
                <a:gd name="connsiteX9-163" fmla="*/ 533401 w 628650"/>
                <a:gd name="connsiteY9-164" fmla="*/ 285750 h 590550"/>
                <a:gd name="connsiteX10-165" fmla="*/ 471488 w 628650"/>
                <a:gd name="connsiteY10-166" fmla="*/ 352425 h 590550"/>
                <a:gd name="connsiteX11-167" fmla="*/ 438150 w 628650"/>
                <a:gd name="connsiteY11-168" fmla="*/ 400050 h 590550"/>
                <a:gd name="connsiteX12-169" fmla="*/ 428625 w 628650"/>
                <a:gd name="connsiteY12-170" fmla="*/ 428625 h 590550"/>
                <a:gd name="connsiteX13-171" fmla="*/ 457200 w 628650"/>
                <a:gd name="connsiteY13-172" fmla="*/ 438150 h 590550"/>
                <a:gd name="connsiteX14-173" fmla="*/ 509587 w 628650"/>
                <a:gd name="connsiteY14-174" fmla="*/ 476250 h 590550"/>
                <a:gd name="connsiteX15-175" fmla="*/ 600075 w 628650"/>
                <a:gd name="connsiteY15-176" fmla="*/ 490538 h 590550"/>
                <a:gd name="connsiteX16-177" fmla="*/ 619125 w 628650"/>
                <a:gd name="connsiteY16-178" fmla="*/ 552450 h 590550"/>
                <a:gd name="connsiteX17-179" fmla="*/ 628650 w 628650"/>
                <a:gd name="connsiteY17-180" fmla="*/ 590550 h 590550"/>
                <a:gd name="connsiteX0-181" fmla="*/ 0 w 628650"/>
                <a:gd name="connsiteY0-182" fmla="*/ 85725 h 590550"/>
                <a:gd name="connsiteX1-183" fmla="*/ 47625 w 628650"/>
                <a:gd name="connsiteY1-184" fmla="*/ 57150 h 590550"/>
                <a:gd name="connsiteX2-185" fmla="*/ 85725 w 628650"/>
                <a:gd name="connsiteY2-186" fmla="*/ 0 h 590550"/>
                <a:gd name="connsiteX3-187" fmla="*/ 161925 w 628650"/>
                <a:gd name="connsiteY3-188" fmla="*/ 38100 h 590550"/>
                <a:gd name="connsiteX4-189" fmla="*/ 295275 w 628650"/>
                <a:gd name="connsiteY4-190" fmla="*/ 76200 h 590550"/>
                <a:gd name="connsiteX5-191" fmla="*/ 323850 w 628650"/>
                <a:gd name="connsiteY5-192" fmla="*/ 85725 h 590550"/>
                <a:gd name="connsiteX6-193" fmla="*/ 381000 w 628650"/>
                <a:gd name="connsiteY6-194" fmla="*/ 123825 h 590550"/>
                <a:gd name="connsiteX7-195" fmla="*/ 409575 w 628650"/>
                <a:gd name="connsiteY7-196" fmla="*/ 142875 h 590550"/>
                <a:gd name="connsiteX8-197" fmla="*/ 495300 w 628650"/>
                <a:gd name="connsiteY8-198" fmla="*/ 219075 h 590550"/>
                <a:gd name="connsiteX9-199" fmla="*/ 509589 w 628650"/>
                <a:gd name="connsiteY9-200" fmla="*/ 290513 h 590550"/>
                <a:gd name="connsiteX10-201" fmla="*/ 471488 w 628650"/>
                <a:gd name="connsiteY10-202" fmla="*/ 352425 h 590550"/>
                <a:gd name="connsiteX11-203" fmla="*/ 438150 w 628650"/>
                <a:gd name="connsiteY11-204" fmla="*/ 400050 h 590550"/>
                <a:gd name="connsiteX12-205" fmla="*/ 428625 w 628650"/>
                <a:gd name="connsiteY12-206" fmla="*/ 428625 h 590550"/>
                <a:gd name="connsiteX13-207" fmla="*/ 457200 w 628650"/>
                <a:gd name="connsiteY13-208" fmla="*/ 438150 h 590550"/>
                <a:gd name="connsiteX14-209" fmla="*/ 509587 w 628650"/>
                <a:gd name="connsiteY14-210" fmla="*/ 476250 h 590550"/>
                <a:gd name="connsiteX15-211" fmla="*/ 600075 w 628650"/>
                <a:gd name="connsiteY15-212" fmla="*/ 490538 h 590550"/>
                <a:gd name="connsiteX16-213" fmla="*/ 619125 w 628650"/>
                <a:gd name="connsiteY16-214" fmla="*/ 552450 h 590550"/>
                <a:gd name="connsiteX17-215" fmla="*/ 628650 w 628650"/>
                <a:gd name="connsiteY17-216" fmla="*/ 590550 h 590550"/>
                <a:gd name="connsiteX0-217" fmla="*/ 0 w 628650"/>
                <a:gd name="connsiteY0-218" fmla="*/ 85725 h 590550"/>
                <a:gd name="connsiteX1-219" fmla="*/ 47625 w 628650"/>
                <a:gd name="connsiteY1-220" fmla="*/ 57150 h 590550"/>
                <a:gd name="connsiteX2-221" fmla="*/ 85725 w 628650"/>
                <a:gd name="connsiteY2-222" fmla="*/ 0 h 590550"/>
                <a:gd name="connsiteX3-223" fmla="*/ 161925 w 628650"/>
                <a:gd name="connsiteY3-224" fmla="*/ 38100 h 590550"/>
                <a:gd name="connsiteX4-225" fmla="*/ 295275 w 628650"/>
                <a:gd name="connsiteY4-226" fmla="*/ 76200 h 590550"/>
                <a:gd name="connsiteX5-227" fmla="*/ 323850 w 628650"/>
                <a:gd name="connsiteY5-228" fmla="*/ 85725 h 590550"/>
                <a:gd name="connsiteX6-229" fmla="*/ 381000 w 628650"/>
                <a:gd name="connsiteY6-230" fmla="*/ 123825 h 590550"/>
                <a:gd name="connsiteX7-231" fmla="*/ 409575 w 628650"/>
                <a:gd name="connsiteY7-232" fmla="*/ 142875 h 590550"/>
                <a:gd name="connsiteX8-233" fmla="*/ 495300 w 628650"/>
                <a:gd name="connsiteY8-234" fmla="*/ 219075 h 590550"/>
                <a:gd name="connsiteX9-235" fmla="*/ 509589 w 628650"/>
                <a:gd name="connsiteY9-236" fmla="*/ 290513 h 590550"/>
                <a:gd name="connsiteX10-237" fmla="*/ 461963 w 628650"/>
                <a:gd name="connsiteY10-238" fmla="*/ 342900 h 590550"/>
                <a:gd name="connsiteX11-239" fmla="*/ 438150 w 628650"/>
                <a:gd name="connsiteY11-240" fmla="*/ 400050 h 590550"/>
                <a:gd name="connsiteX12-241" fmla="*/ 428625 w 628650"/>
                <a:gd name="connsiteY12-242" fmla="*/ 428625 h 590550"/>
                <a:gd name="connsiteX13-243" fmla="*/ 457200 w 628650"/>
                <a:gd name="connsiteY13-244" fmla="*/ 438150 h 590550"/>
                <a:gd name="connsiteX14-245" fmla="*/ 509587 w 628650"/>
                <a:gd name="connsiteY14-246" fmla="*/ 476250 h 590550"/>
                <a:gd name="connsiteX15-247" fmla="*/ 600075 w 628650"/>
                <a:gd name="connsiteY15-248" fmla="*/ 490538 h 590550"/>
                <a:gd name="connsiteX16-249" fmla="*/ 619125 w 628650"/>
                <a:gd name="connsiteY16-250" fmla="*/ 552450 h 590550"/>
                <a:gd name="connsiteX17-251" fmla="*/ 628650 w 628650"/>
                <a:gd name="connsiteY17-252" fmla="*/ 590550 h 590550"/>
                <a:gd name="connsiteX0-253" fmla="*/ 0 w 628650"/>
                <a:gd name="connsiteY0-254" fmla="*/ 85725 h 590550"/>
                <a:gd name="connsiteX1-255" fmla="*/ 47625 w 628650"/>
                <a:gd name="connsiteY1-256" fmla="*/ 57150 h 590550"/>
                <a:gd name="connsiteX2-257" fmla="*/ 85725 w 628650"/>
                <a:gd name="connsiteY2-258" fmla="*/ 0 h 590550"/>
                <a:gd name="connsiteX3-259" fmla="*/ 161925 w 628650"/>
                <a:gd name="connsiteY3-260" fmla="*/ 38100 h 590550"/>
                <a:gd name="connsiteX4-261" fmla="*/ 295275 w 628650"/>
                <a:gd name="connsiteY4-262" fmla="*/ 76200 h 590550"/>
                <a:gd name="connsiteX5-263" fmla="*/ 323850 w 628650"/>
                <a:gd name="connsiteY5-264" fmla="*/ 85725 h 590550"/>
                <a:gd name="connsiteX6-265" fmla="*/ 381000 w 628650"/>
                <a:gd name="connsiteY6-266" fmla="*/ 123825 h 590550"/>
                <a:gd name="connsiteX7-267" fmla="*/ 409575 w 628650"/>
                <a:gd name="connsiteY7-268" fmla="*/ 142875 h 590550"/>
                <a:gd name="connsiteX8-269" fmla="*/ 495300 w 628650"/>
                <a:gd name="connsiteY8-270" fmla="*/ 219075 h 590550"/>
                <a:gd name="connsiteX9-271" fmla="*/ 509589 w 628650"/>
                <a:gd name="connsiteY9-272" fmla="*/ 290513 h 590550"/>
                <a:gd name="connsiteX10-273" fmla="*/ 461963 w 628650"/>
                <a:gd name="connsiteY10-274" fmla="*/ 342900 h 590550"/>
                <a:gd name="connsiteX11-275" fmla="*/ 438150 w 628650"/>
                <a:gd name="connsiteY11-276" fmla="*/ 400050 h 590550"/>
                <a:gd name="connsiteX12-277" fmla="*/ 419100 w 628650"/>
                <a:gd name="connsiteY12-278" fmla="*/ 414338 h 590550"/>
                <a:gd name="connsiteX13-279" fmla="*/ 457200 w 628650"/>
                <a:gd name="connsiteY13-280" fmla="*/ 438150 h 590550"/>
                <a:gd name="connsiteX14-281" fmla="*/ 509587 w 628650"/>
                <a:gd name="connsiteY14-282" fmla="*/ 476250 h 590550"/>
                <a:gd name="connsiteX15-283" fmla="*/ 600075 w 628650"/>
                <a:gd name="connsiteY15-284" fmla="*/ 490538 h 590550"/>
                <a:gd name="connsiteX16-285" fmla="*/ 619125 w 628650"/>
                <a:gd name="connsiteY16-286" fmla="*/ 552450 h 590550"/>
                <a:gd name="connsiteX17-287" fmla="*/ 628650 w 628650"/>
                <a:gd name="connsiteY17-288" fmla="*/ 590550 h 590550"/>
                <a:gd name="connsiteX0-289" fmla="*/ 0 w 628650"/>
                <a:gd name="connsiteY0-290" fmla="*/ 85725 h 590550"/>
                <a:gd name="connsiteX1-291" fmla="*/ 47625 w 628650"/>
                <a:gd name="connsiteY1-292" fmla="*/ 57150 h 590550"/>
                <a:gd name="connsiteX2-293" fmla="*/ 85725 w 628650"/>
                <a:gd name="connsiteY2-294" fmla="*/ 0 h 590550"/>
                <a:gd name="connsiteX3-295" fmla="*/ 161925 w 628650"/>
                <a:gd name="connsiteY3-296" fmla="*/ 38100 h 590550"/>
                <a:gd name="connsiteX4-297" fmla="*/ 295275 w 628650"/>
                <a:gd name="connsiteY4-298" fmla="*/ 76200 h 590550"/>
                <a:gd name="connsiteX5-299" fmla="*/ 323850 w 628650"/>
                <a:gd name="connsiteY5-300" fmla="*/ 85725 h 590550"/>
                <a:gd name="connsiteX6-301" fmla="*/ 381000 w 628650"/>
                <a:gd name="connsiteY6-302" fmla="*/ 123825 h 590550"/>
                <a:gd name="connsiteX7-303" fmla="*/ 409575 w 628650"/>
                <a:gd name="connsiteY7-304" fmla="*/ 142875 h 590550"/>
                <a:gd name="connsiteX8-305" fmla="*/ 495300 w 628650"/>
                <a:gd name="connsiteY8-306" fmla="*/ 219075 h 590550"/>
                <a:gd name="connsiteX9-307" fmla="*/ 509589 w 628650"/>
                <a:gd name="connsiteY9-308" fmla="*/ 290513 h 590550"/>
                <a:gd name="connsiteX10-309" fmla="*/ 461963 w 628650"/>
                <a:gd name="connsiteY10-310" fmla="*/ 342900 h 590550"/>
                <a:gd name="connsiteX11-311" fmla="*/ 438150 w 628650"/>
                <a:gd name="connsiteY11-312" fmla="*/ 400050 h 590550"/>
                <a:gd name="connsiteX12-313" fmla="*/ 395287 w 628650"/>
                <a:gd name="connsiteY12-314" fmla="*/ 400051 h 590550"/>
                <a:gd name="connsiteX13-315" fmla="*/ 457200 w 628650"/>
                <a:gd name="connsiteY13-316" fmla="*/ 438150 h 590550"/>
                <a:gd name="connsiteX14-317" fmla="*/ 509587 w 628650"/>
                <a:gd name="connsiteY14-318" fmla="*/ 476250 h 590550"/>
                <a:gd name="connsiteX15-319" fmla="*/ 600075 w 628650"/>
                <a:gd name="connsiteY15-320" fmla="*/ 490538 h 590550"/>
                <a:gd name="connsiteX16-321" fmla="*/ 619125 w 628650"/>
                <a:gd name="connsiteY16-322" fmla="*/ 552450 h 590550"/>
                <a:gd name="connsiteX17-323" fmla="*/ 628650 w 628650"/>
                <a:gd name="connsiteY17-324" fmla="*/ 590550 h 590550"/>
                <a:gd name="connsiteX0-325" fmla="*/ 0 w 628650"/>
                <a:gd name="connsiteY0-326" fmla="*/ 85725 h 590550"/>
                <a:gd name="connsiteX1-327" fmla="*/ 47625 w 628650"/>
                <a:gd name="connsiteY1-328" fmla="*/ 57150 h 590550"/>
                <a:gd name="connsiteX2-329" fmla="*/ 85725 w 628650"/>
                <a:gd name="connsiteY2-330" fmla="*/ 0 h 590550"/>
                <a:gd name="connsiteX3-331" fmla="*/ 161925 w 628650"/>
                <a:gd name="connsiteY3-332" fmla="*/ 38100 h 590550"/>
                <a:gd name="connsiteX4-333" fmla="*/ 295275 w 628650"/>
                <a:gd name="connsiteY4-334" fmla="*/ 76200 h 590550"/>
                <a:gd name="connsiteX5-335" fmla="*/ 323850 w 628650"/>
                <a:gd name="connsiteY5-336" fmla="*/ 85725 h 590550"/>
                <a:gd name="connsiteX6-337" fmla="*/ 381000 w 628650"/>
                <a:gd name="connsiteY6-338" fmla="*/ 123825 h 590550"/>
                <a:gd name="connsiteX7-339" fmla="*/ 409575 w 628650"/>
                <a:gd name="connsiteY7-340" fmla="*/ 142875 h 590550"/>
                <a:gd name="connsiteX8-341" fmla="*/ 495300 w 628650"/>
                <a:gd name="connsiteY8-342" fmla="*/ 219075 h 590550"/>
                <a:gd name="connsiteX9-343" fmla="*/ 509589 w 628650"/>
                <a:gd name="connsiteY9-344" fmla="*/ 290513 h 590550"/>
                <a:gd name="connsiteX10-345" fmla="*/ 461963 w 628650"/>
                <a:gd name="connsiteY10-346" fmla="*/ 342900 h 590550"/>
                <a:gd name="connsiteX11-347" fmla="*/ 438150 w 628650"/>
                <a:gd name="connsiteY11-348" fmla="*/ 371475 h 590550"/>
                <a:gd name="connsiteX12-349" fmla="*/ 395287 w 628650"/>
                <a:gd name="connsiteY12-350" fmla="*/ 400051 h 590550"/>
                <a:gd name="connsiteX13-351" fmla="*/ 457200 w 628650"/>
                <a:gd name="connsiteY13-352" fmla="*/ 438150 h 590550"/>
                <a:gd name="connsiteX14-353" fmla="*/ 509587 w 628650"/>
                <a:gd name="connsiteY14-354" fmla="*/ 476250 h 590550"/>
                <a:gd name="connsiteX15-355" fmla="*/ 600075 w 628650"/>
                <a:gd name="connsiteY15-356" fmla="*/ 490538 h 590550"/>
                <a:gd name="connsiteX16-357" fmla="*/ 619125 w 628650"/>
                <a:gd name="connsiteY16-358" fmla="*/ 552450 h 590550"/>
                <a:gd name="connsiteX17-359" fmla="*/ 628650 w 628650"/>
                <a:gd name="connsiteY17-360" fmla="*/ 590550 h 590550"/>
                <a:gd name="connsiteX0-361" fmla="*/ 0 w 628650"/>
                <a:gd name="connsiteY0-362" fmla="*/ 85725 h 590550"/>
                <a:gd name="connsiteX1-363" fmla="*/ 47625 w 628650"/>
                <a:gd name="connsiteY1-364" fmla="*/ 57150 h 590550"/>
                <a:gd name="connsiteX2-365" fmla="*/ 85725 w 628650"/>
                <a:gd name="connsiteY2-366" fmla="*/ 0 h 590550"/>
                <a:gd name="connsiteX3-367" fmla="*/ 161925 w 628650"/>
                <a:gd name="connsiteY3-368" fmla="*/ 38100 h 590550"/>
                <a:gd name="connsiteX4-369" fmla="*/ 295275 w 628650"/>
                <a:gd name="connsiteY4-370" fmla="*/ 76200 h 590550"/>
                <a:gd name="connsiteX5-371" fmla="*/ 323850 w 628650"/>
                <a:gd name="connsiteY5-372" fmla="*/ 85725 h 590550"/>
                <a:gd name="connsiteX6-373" fmla="*/ 381000 w 628650"/>
                <a:gd name="connsiteY6-374" fmla="*/ 123825 h 590550"/>
                <a:gd name="connsiteX7-375" fmla="*/ 409575 w 628650"/>
                <a:gd name="connsiteY7-376" fmla="*/ 142875 h 590550"/>
                <a:gd name="connsiteX8-377" fmla="*/ 495300 w 628650"/>
                <a:gd name="connsiteY8-378" fmla="*/ 219075 h 590550"/>
                <a:gd name="connsiteX9-379" fmla="*/ 509589 w 628650"/>
                <a:gd name="connsiteY9-380" fmla="*/ 290513 h 590550"/>
                <a:gd name="connsiteX10-381" fmla="*/ 461963 w 628650"/>
                <a:gd name="connsiteY10-382" fmla="*/ 342900 h 590550"/>
                <a:gd name="connsiteX11-383" fmla="*/ 438150 w 628650"/>
                <a:gd name="connsiteY11-384" fmla="*/ 371475 h 590550"/>
                <a:gd name="connsiteX12-385" fmla="*/ 395287 w 628650"/>
                <a:gd name="connsiteY12-386" fmla="*/ 400051 h 590550"/>
                <a:gd name="connsiteX13-387" fmla="*/ 457200 w 628650"/>
                <a:gd name="connsiteY13-388" fmla="*/ 438150 h 590550"/>
                <a:gd name="connsiteX14-389" fmla="*/ 495299 w 628650"/>
                <a:gd name="connsiteY14-390" fmla="*/ 476250 h 590550"/>
                <a:gd name="connsiteX15-391" fmla="*/ 600075 w 628650"/>
                <a:gd name="connsiteY15-392" fmla="*/ 490538 h 590550"/>
                <a:gd name="connsiteX16-393" fmla="*/ 619125 w 628650"/>
                <a:gd name="connsiteY16-394" fmla="*/ 552450 h 590550"/>
                <a:gd name="connsiteX17-395" fmla="*/ 628650 w 628650"/>
                <a:gd name="connsiteY17-396" fmla="*/ 590550 h 590550"/>
                <a:gd name="connsiteX0-397" fmla="*/ 0 w 628650"/>
                <a:gd name="connsiteY0-398" fmla="*/ 85725 h 590550"/>
                <a:gd name="connsiteX1-399" fmla="*/ 47625 w 628650"/>
                <a:gd name="connsiteY1-400" fmla="*/ 57150 h 590550"/>
                <a:gd name="connsiteX2-401" fmla="*/ 85725 w 628650"/>
                <a:gd name="connsiteY2-402" fmla="*/ 0 h 590550"/>
                <a:gd name="connsiteX3-403" fmla="*/ 161925 w 628650"/>
                <a:gd name="connsiteY3-404" fmla="*/ 38100 h 590550"/>
                <a:gd name="connsiteX4-405" fmla="*/ 295275 w 628650"/>
                <a:gd name="connsiteY4-406" fmla="*/ 76200 h 590550"/>
                <a:gd name="connsiteX5-407" fmla="*/ 323850 w 628650"/>
                <a:gd name="connsiteY5-408" fmla="*/ 85725 h 590550"/>
                <a:gd name="connsiteX6-409" fmla="*/ 381000 w 628650"/>
                <a:gd name="connsiteY6-410" fmla="*/ 123825 h 590550"/>
                <a:gd name="connsiteX7-411" fmla="*/ 409575 w 628650"/>
                <a:gd name="connsiteY7-412" fmla="*/ 142875 h 590550"/>
                <a:gd name="connsiteX8-413" fmla="*/ 495300 w 628650"/>
                <a:gd name="connsiteY8-414" fmla="*/ 219075 h 590550"/>
                <a:gd name="connsiteX9-415" fmla="*/ 509589 w 628650"/>
                <a:gd name="connsiteY9-416" fmla="*/ 290513 h 590550"/>
                <a:gd name="connsiteX10-417" fmla="*/ 461963 w 628650"/>
                <a:gd name="connsiteY10-418" fmla="*/ 342900 h 590550"/>
                <a:gd name="connsiteX11-419" fmla="*/ 438150 w 628650"/>
                <a:gd name="connsiteY11-420" fmla="*/ 371475 h 590550"/>
                <a:gd name="connsiteX12-421" fmla="*/ 395287 w 628650"/>
                <a:gd name="connsiteY12-422" fmla="*/ 400051 h 590550"/>
                <a:gd name="connsiteX13-423" fmla="*/ 457200 w 628650"/>
                <a:gd name="connsiteY13-424" fmla="*/ 438150 h 590550"/>
                <a:gd name="connsiteX14-425" fmla="*/ 495299 w 628650"/>
                <a:gd name="connsiteY14-426" fmla="*/ 476250 h 590550"/>
                <a:gd name="connsiteX15-427" fmla="*/ 600075 w 628650"/>
                <a:gd name="connsiteY15-428" fmla="*/ 490538 h 590550"/>
                <a:gd name="connsiteX16-429" fmla="*/ 619125 w 628650"/>
                <a:gd name="connsiteY16-430" fmla="*/ 552450 h 590550"/>
                <a:gd name="connsiteX17-431" fmla="*/ 628650 w 628650"/>
                <a:gd name="connsiteY17-432" fmla="*/ 590550 h 590550"/>
                <a:gd name="connsiteX0-433" fmla="*/ 0 w 628650"/>
                <a:gd name="connsiteY0-434" fmla="*/ 85725 h 590550"/>
                <a:gd name="connsiteX1-435" fmla="*/ 47625 w 628650"/>
                <a:gd name="connsiteY1-436" fmla="*/ 57150 h 590550"/>
                <a:gd name="connsiteX2-437" fmla="*/ 85725 w 628650"/>
                <a:gd name="connsiteY2-438" fmla="*/ 0 h 590550"/>
                <a:gd name="connsiteX3-439" fmla="*/ 161925 w 628650"/>
                <a:gd name="connsiteY3-440" fmla="*/ 38100 h 590550"/>
                <a:gd name="connsiteX4-441" fmla="*/ 295275 w 628650"/>
                <a:gd name="connsiteY4-442" fmla="*/ 76200 h 590550"/>
                <a:gd name="connsiteX5-443" fmla="*/ 323850 w 628650"/>
                <a:gd name="connsiteY5-444" fmla="*/ 85725 h 590550"/>
                <a:gd name="connsiteX6-445" fmla="*/ 381000 w 628650"/>
                <a:gd name="connsiteY6-446" fmla="*/ 123825 h 590550"/>
                <a:gd name="connsiteX7-447" fmla="*/ 409575 w 628650"/>
                <a:gd name="connsiteY7-448" fmla="*/ 142875 h 590550"/>
                <a:gd name="connsiteX8-449" fmla="*/ 495300 w 628650"/>
                <a:gd name="connsiteY8-450" fmla="*/ 219075 h 590550"/>
                <a:gd name="connsiteX9-451" fmla="*/ 509589 w 628650"/>
                <a:gd name="connsiteY9-452" fmla="*/ 290513 h 590550"/>
                <a:gd name="connsiteX10-453" fmla="*/ 461963 w 628650"/>
                <a:gd name="connsiteY10-454" fmla="*/ 342900 h 590550"/>
                <a:gd name="connsiteX11-455" fmla="*/ 438150 w 628650"/>
                <a:gd name="connsiteY11-456" fmla="*/ 371475 h 590550"/>
                <a:gd name="connsiteX12-457" fmla="*/ 395287 w 628650"/>
                <a:gd name="connsiteY12-458" fmla="*/ 400051 h 590550"/>
                <a:gd name="connsiteX13-459" fmla="*/ 457200 w 628650"/>
                <a:gd name="connsiteY13-460" fmla="*/ 438150 h 590550"/>
                <a:gd name="connsiteX14-461" fmla="*/ 495299 w 628650"/>
                <a:gd name="connsiteY14-462" fmla="*/ 476250 h 590550"/>
                <a:gd name="connsiteX15-463" fmla="*/ 576263 w 628650"/>
                <a:gd name="connsiteY15-464" fmla="*/ 490538 h 590550"/>
                <a:gd name="connsiteX16-465" fmla="*/ 619125 w 628650"/>
                <a:gd name="connsiteY16-466" fmla="*/ 552450 h 590550"/>
                <a:gd name="connsiteX17-467" fmla="*/ 628650 w 628650"/>
                <a:gd name="connsiteY17-468" fmla="*/ 590550 h 590550"/>
                <a:gd name="connsiteX0-469" fmla="*/ 0 w 628650"/>
                <a:gd name="connsiteY0-470" fmla="*/ 89091 h 593916"/>
                <a:gd name="connsiteX1-471" fmla="*/ 52388 w 628650"/>
                <a:gd name="connsiteY1-472" fmla="*/ 12891 h 593916"/>
                <a:gd name="connsiteX2-473" fmla="*/ 85725 w 628650"/>
                <a:gd name="connsiteY2-474" fmla="*/ 3366 h 593916"/>
                <a:gd name="connsiteX3-475" fmla="*/ 161925 w 628650"/>
                <a:gd name="connsiteY3-476" fmla="*/ 41466 h 593916"/>
                <a:gd name="connsiteX4-477" fmla="*/ 295275 w 628650"/>
                <a:gd name="connsiteY4-478" fmla="*/ 79566 h 593916"/>
                <a:gd name="connsiteX5-479" fmla="*/ 323850 w 628650"/>
                <a:gd name="connsiteY5-480" fmla="*/ 89091 h 593916"/>
                <a:gd name="connsiteX6-481" fmla="*/ 381000 w 628650"/>
                <a:gd name="connsiteY6-482" fmla="*/ 127191 h 593916"/>
                <a:gd name="connsiteX7-483" fmla="*/ 409575 w 628650"/>
                <a:gd name="connsiteY7-484" fmla="*/ 146241 h 593916"/>
                <a:gd name="connsiteX8-485" fmla="*/ 495300 w 628650"/>
                <a:gd name="connsiteY8-486" fmla="*/ 222441 h 593916"/>
                <a:gd name="connsiteX9-487" fmla="*/ 509589 w 628650"/>
                <a:gd name="connsiteY9-488" fmla="*/ 293879 h 593916"/>
                <a:gd name="connsiteX10-489" fmla="*/ 461963 w 628650"/>
                <a:gd name="connsiteY10-490" fmla="*/ 346266 h 593916"/>
                <a:gd name="connsiteX11-491" fmla="*/ 438150 w 628650"/>
                <a:gd name="connsiteY11-492" fmla="*/ 374841 h 593916"/>
                <a:gd name="connsiteX12-493" fmla="*/ 395287 w 628650"/>
                <a:gd name="connsiteY12-494" fmla="*/ 403417 h 593916"/>
                <a:gd name="connsiteX13-495" fmla="*/ 457200 w 628650"/>
                <a:gd name="connsiteY13-496" fmla="*/ 441516 h 593916"/>
                <a:gd name="connsiteX14-497" fmla="*/ 495299 w 628650"/>
                <a:gd name="connsiteY14-498" fmla="*/ 479616 h 593916"/>
                <a:gd name="connsiteX15-499" fmla="*/ 576263 w 628650"/>
                <a:gd name="connsiteY15-500" fmla="*/ 493904 h 593916"/>
                <a:gd name="connsiteX16-501" fmla="*/ 619125 w 628650"/>
                <a:gd name="connsiteY16-502" fmla="*/ 555816 h 593916"/>
                <a:gd name="connsiteX17-503" fmla="*/ 628650 w 628650"/>
                <a:gd name="connsiteY17-504" fmla="*/ 593916 h 593916"/>
                <a:gd name="connsiteX0-505" fmla="*/ 0 w 604838"/>
                <a:gd name="connsiteY0-506" fmla="*/ 25043 h 591781"/>
                <a:gd name="connsiteX1-507" fmla="*/ 28576 w 604838"/>
                <a:gd name="connsiteY1-508" fmla="*/ 10756 h 591781"/>
                <a:gd name="connsiteX2-509" fmla="*/ 61913 w 604838"/>
                <a:gd name="connsiteY2-510" fmla="*/ 1231 h 591781"/>
                <a:gd name="connsiteX3-511" fmla="*/ 138113 w 604838"/>
                <a:gd name="connsiteY3-512" fmla="*/ 39331 h 591781"/>
                <a:gd name="connsiteX4-513" fmla="*/ 271463 w 604838"/>
                <a:gd name="connsiteY4-514" fmla="*/ 77431 h 591781"/>
                <a:gd name="connsiteX5-515" fmla="*/ 300038 w 604838"/>
                <a:gd name="connsiteY5-516" fmla="*/ 86956 h 591781"/>
                <a:gd name="connsiteX6-517" fmla="*/ 357188 w 604838"/>
                <a:gd name="connsiteY6-518" fmla="*/ 125056 h 591781"/>
                <a:gd name="connsiteX7-519" fmla="*/ 385763 w 604838"/>
                <a:gd name="connsiteY7-520" fmla="*/ 144106 h 591781"/>
                <a:gd name="connsiteX8-521" fmla="*/ 471488 w 604838"/>
                <a:gd name="connsiteY8-522" fmla="*/ 220306 h 591781"/>
                <a:gd name="connsiteX9-523" fmla="*/ 485777 w 604838"/>
                <a:gd name="connsiteY9-524" fmla="*/ 291744 h 591781"/>
                <a:gd name="connsiteX10-525" fmla="*/ 438151 w 604838"/>
                <a:gd name="connsiteY10-526" fmla="*/ 344131 h 591781"/>
                <a:gd name="connsiteX11-527" fmla="*/ 414338 w 604838"/>
                <a:gd name="connsiteY11-528" fmla="*/ 372706 h 591781"/>
                <a:gd name="connsiteX12-529" fmla="*/ 371475 w 604838"/>
                <a:gd name="connsiteY12-530" fmla="*/ 401282 h 591781"/>
                <a:gd name="connsiteX13-531" fmla="*/ 433388 w 604838"/>
                <a:gd name="connsiteY13-532" fmla="*/ 439381 h 591781"/>
                <a:gd name="connsiteX14-533" fmla="*/ 471487 w 604838"/>
                <a:gd name="connsiteY14-534" fmla="*/ 477481 h 591781"/>
                <a:gd name="connsiteX15-535" fmla="*/ 552451 w 604838"/>
                <a:gd name="connsiteY15-536" fmla="*/ 491769 h 591781"/>
                <a:gd name="connsiteX16-537" fmla="*/ 595313 w 604838"/>
                <a:gd name="connsiteY16-538" fmla="*/ 553681 h 591781"/>
                <a:gd name="connsiteX17-539" fmla="*/ 604838 w 604838"/>
                <a:gd name="connsiteY17-540" fmla="*/ 591781 h 591781"/>
                <a:gd name="connsiteX0-541" fmla="*/ 0 w 604838"/>
                <a:gd name="connsiteY0-542" fmla="*/ 25043 h 591781"/>
                <a:gd name="connsiteX1-543" fmla="*/ 28576 w 604838"/>
                <a:gd name="connsiteY1-544" fmla="*/ 10756 h 591781"/>
                <a:gd name="connsiteX2-545" fmla="*/ 61913 w 604838"/>
                <a:gd name="connsiteY2-546" fmla="*/ 1231 h 591781"/>
                <a:gd name="connsiteX3-547" fmla="*/ 166688 w 604838"/>
                <a:gd name="connsiteY3-548" fmla="*/ 39331 h 591781"/>
                <a:gd name="connsiteX4-549" fmla="*/ 271463 w 604838"/>
                <a:gd name="connsiteY4-550" fmla="*/ 77431 h 591781"/>
                <a:gd name="connsiteX5-551" fmla="*/ 300038 w 604838"/>
                <a:gd name="connsiteY5-552" fmla="*/ 86956 h 591781"/>
                <a:gd name="connsiteX6-553" fmla="*/ 357188 w 604838"/>
                <a:gd name="connsiteY6-554" fmla="*/ 125056 h 591781"/>
                <a:gd name="connsiteX7-555" fmla="*/ 385763 w 604838"/>
                <a:gd name="connsiteY7-556" fmla="*/ 144106 h 591781"/>
                <a:gd name="connsiteX8-557" fmla="*/ 471488 w 604838"/>
                <a:gd name="connsiteY8-558" fmla="*/ 220306 h 591781"/>
                <a:gd name="connsiteX9-559" fmla="*/ 485777 w 604838"/>
                <a:gd name="connsiteY9-560" fmla="*/ 291744 h 591781"/>
                <a:gd name="connsiteX10-561" fmla="*/ 438151 w 604838"/>
                <a:gd name="connsiteY10-562" fmla="*/ 344131 h 591781"/>
                <a:gd name="connsiteX11-563" fmla="*/ 414338 w 604838"/>
                <a:gd name="connsiteY11-564" fmla="*/ 372706 h 591781"/>
                <a:gd name="connsiteX12-565" fmla="*/ 371475 w 604838"/>
                <a:gd name="connsiteY12-566" fmla="*/ 401282 h 591781"/>
                <a:gd name="connsiteX13-567" fmla="*/ 433388 w 604838"/>
                <a:gd name="connsiteY13-568" fmla="*/ 439381 h 591781"/>
                <a:gd name="connsiteX14-569" fmla="*/ 471487 w 604838"/>
                <a:gd name="connsiteY14-570" fmla="*/ 477481 h 591781"/>
                <a:gd name="connsiteX15-571" fmla="*/ 552451 w 604838"/>
                <a:gd name="connsiteY15-572" fmla="*/ 491769 h 591781"/>
                <a:gd name="connsiteX16-573" fmla="*/ 595313 w 604838"/>
                <a:gd name="connsiteY16-574" fmla="*/ 553681 h 591781"/>
                <a:gd name="connsiteX17-575" fmla="*/ 604838 w 604838"/>
                <a:gd name="connsiteY17-576" fmla="*/ 591781 h 5917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604838" h="591781">
                  <a:moveTo>
                    <a:pt x="0" y="25043"/>
                  </a:moveTo>
                  <a:cubicBezTo>
                    <a:pt x="15875" y="15518"/>
                    <a:pt x="18257" y="14725"/>
                    <a:pt x="28576" y="10756"/>
                  </a:cubicBezTo>
                  <a:cubicBezTo>
                    <a:pt x="38895" y="6787"/>
                    <a:pt x="38894" y="-3532"/>
                    <a:pt x="61913" y="1231"/>
                  </a:cubicBezTo>
                  <a:cubicBezTo>
                    <a:pt x="84932" y="5994"/>
                    <a:pt x="76637" y="-10697"/>
                    <a:pt x="166688" y="39331"/>
                  </a:cubicBezTo>
                  <a:cubicBezTo>
                    <a:pt x="194207" y="54619"/>
                    <a:pt x="249238" y="69494"/>
                    <a:pt x="271463" y="77431"/>
                  </a:cubicBezTo>
                  <a:cubicBezTo>
                    <a:pt x="293688" y="85369"/>
                    <a:pt x="291261" y="82080"/>
                    <a:pt x="300038" y="86956"/>
                  </a:cubicBezTo>
                  <a:cubicBezTo>
                    <a:pt x="320052" y="98075"/>
                    <a:pt x="338138" y="112356"/>
                    <a:pt x="357188" y="125056"/>
                  </a:cubicBezTo>
                  <a:cubicBezTo>
                    <a:pt x="366713" y="131406"/>
                    <a:pt x="377668" y="136011"/>
                    <a:pt x="385763" y="144106"/>
                  </a:cubicBezTo>
                  <a:cubicBezTo>
                    <a:pt x="451008" y="209351"/>
                    <a:pt x="420497" y="186312"/>
                    <a:pt x="471488" y="220306"/>
                  </a:cubicBezTo>
                  <a:cubicBezTo>
                    <a:pt x="468313" y="242531"/>
                    <a:pt x="491333" y="271107"/>
                    <a:pt x="485777" y="291744"/>
                  </a:cubicBezTo>
                  <a:cubicBezTo>
                    <a:pt x="480221" y="312381"/>
                    <a:pt x="450058" y="330637"/>
                    <a:pt x="438151" y="344131"/>
                  </a:cubicBezTo>
                  <a:cubicBezTo>
                    <a:pt x="426245" y="357625"/>
                    <a:pt x="425451" y="363181"/>
                    <a:pt x="414338" y="372706"/>
                  </a:cubicBezTo>
                  <a:cubicBezTo>
                    <a:pt x="403225" y="382231"/>
                    <a:pt x="368300" y="390169"/>
                    <a:pt x="371475" y="401282"/>
                  </a:cubicBezTo>
                  <a:cubicBezTo>
                    <a:pt x="374650" y="412395"/>
                    <a:pt x="416719" y="426681"/>
                    <a:pt x="433388" y="439381"/>
                  </a:cubicBezTo>
                  <a:cubicBezTo>
                    <a:pt x="450057" y="452081"/>
                    <a:pt x="461962" y="471131"/>
                    <a:pt x="471487" y="477481"/>
                  </a:cubicBezTo>
                  <a:cubicBezTo>
                    <a:pt x="514956" y="479301"/>
                    <a:pt x="531813" y="479069"/>
                    <a:pt x="552451" y="491769"/>
                  </a:cubicBezTo>
                  <a:cubicBezTo>
                    <a:pt x="573089" y="504469"/>
                    <a:pt x="586582" y="537012"/>
                    <a:pt x="595313" y="553681"/>
                  </a:cubicBezTo>
                  <a:cubicBezTo>
                    <a:pt x="604044" y="570350"/>
                    <a:pt x="601663" y="579081"/>
                    <a:pt x="604838" y="591781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7638380" y="3171825"/>
              <a:ext cx="295946" cy="266700"/>
            </a:xfrm>
            <a:custGeom>
              <a:avLst/>
              <a:gdLst>
                <a:gd name="connsiteX0" fmla="*/ 314325 w 314325"/>
                <a:gd name="connsiteY0" fmla="*/ 0 h 266700"/>
                <a:gd name="connsiteX1" fmla="*/ 238125 w 314325"/>
                <a:gd name="connsiteY1" fmla="*/ 28575 h 266700"/>
                <a:gd name="connsiteX2" fmla="*/ 219075 w 314325"/>
                <a:gd name="connsiteY2" fmla="*/ 85725 h 266700"/>
                <a:gd name="connsiteX3" fmla="*/ 152400 w 314325"/>
                <a:gd name="connsiteY3" fmla="*/ 104775 h 266700"/>
                <a:gd name="connsiteX4" fmla="*/ 66675 w 314325"/>
                <a:gd name="connsiteY4" fmla="*/ 142875 h 266700"/>
                <a:gd name="connsiteX5" fmla="*/ 19050 w 314325"/>
                <a:gd name="connsiteY5" fmla="*/ 219075 h 266700"/>
                <a:gd name="connsiteX6" fmla="*/ 0 w 314325"/>
                <a:gd name="connsiteY6" fmla="*/ 247650 h 266700"/>
                <a:gd name="connsiteX7" fmla="*/ 28575 w 314325"/>
                <a:gd name="connsiteY7" fmla="*/ 257175 h 266700"/>
                <a:gd name="connsiteX8" fmla="*/ 85725 w 314325"/>
                <a:gd name="connsiteY8" fmla="*/ 238125 h 266700"/>
                <a:gd name="connsiteX9" fmla="*/ 209550 w 314325"/>
                <a:gd name="connsiteY9" fmla="*/ 257175 h 266700"/>
                <a:gd name="connsiteX10" fmla="*/ 228600 w 314325"/>
                <a:gd name="connsiteY10" fmla="*/ 266700 h 266700"/>
                <a:gd name="connsiteX0-1" fmla="*/ 314325 w 314325"/>
                <a:gd name="connsiteY0-2" fmla="*/ 0 h 266700"/>
                <a:gd name="connsiteX1-3" fmla="*/ 238125 w 314325"/>
                <a:gd name="connsiteY1-4" fmla="*/ 28575 h 266700"/>
                <a:gd name="connsiteX2-5" fmla="*/ 219075 w 314325"/>
                <a:gd name="connsiteY2-6" fmla="*/ 85725 h 266700"/>
                <a:gd name="connsiteX3-7" fmla="*/ 152400 w 314325"/>
                <a:gd name="connsiteY3-8" fmla="*/ 104775 h 266700"/>
                <a:gd name="connsiteX4-9" fmla="*/ 66675 w 314325"/>
                <a:gd name="connsiteY4-10" fmla="*/ 142875 h 266700"/>
                <a:gd name="connsiteX5-11" fmla="*/ 19050 w 314325"/>
                <a:gd name="connsiteY5-12" fmla="*/ 219075 h 266700"/>
                <a:gd name="connsiteX6-13" fmla="*/ 0 w 314325"/>
                <a:gd name="connsiteY6-14" fmla="*/ 247650 h 266700"/>
                <a:gd name="connsiteX7-15" fmla="*/ 28575 w 314325"/>
                <a:gd name="connsiteY7-16" fmla="*/ 257175 h 266700"/>
                <a:gd name="connsiteX8-17" fmla="*/ 123825 w 314325"/>
                <a:gd name="connsiteY8-18" fmla="*/ 228600 h 266700"/>
                <a:gd name="connsiteX9-19" fmla="*/ 209550 w 314325"/>
                <a:gd name="connsiteY9-20" fmla="*/ 257175 h 266700"/>
                <a:gd name="connsiteX10-21" fmla="*/ 228600 w 314325"/>
                <a:gd name="connsiteY10-22" fmla="*/ 266700 h 266700"/>
                <a:gd name="connsiteX0-23" fmla="*/ 314325 w 314325"/>
                <a:gd name="connsiteY0-24" fmla="*/ 0 h 266700"/>
                <a:gd name="connsiteX1-25" fmla="*/ 238125 w 314325"/>
                <a:gd name="connsiteY1-26" fmla="*/ 28575 h 266700"/>
                <a:gd name="connsiteX2-27" fmla="*/ 219075 w 314325"/>
                <a:gd name="connsiteY2-28" fmla="*/ 85725 h 266700"/>
                <a:gd name="connsiteX3-29" fmla="*/ 152400 w 314325"/>
                <a:gd name="connsiteY3-30" fmla="*/ 104775 h 266700"/>
                <a:gd name="connsiteX4-31" fmla="*/ 66675 w 314325"/>
                <a:gd name="connsiteY4-32" fmla="*/ 142875 h 266700"/>
                <a:gd name="connsiteX5-33" fmla="*/ 19050 w 314325"/>
                <a:gd name="connsiteY5-34" fmla="*/ 219075 h 266700"/>
                <a:gd name="connsiteX6-35" fmla="*/ 0 w 314325"/>
                <a:gd name="connsiteY6-36" fmla="*/ 247650 h 266700"/>
                <a:gd name="connsiteX7-37" fmla="*/ 66675 w 314325"/>
                <a:gd name="connsiteY7-38" fmla="*/ 228600 h 266700"/>
                <a:gd name="connsiteX8-39" fmla="*/ 123825 w 314325"/>
                <a:gd name="connsiteY8-40" fmla="*/ 228600 h 266700"/>
                <a:gd name="connsiteX9-41" fmla="*/ 209550 w 314325"/>
                <a:gd name="connsiteY9-42" fmla="*/ 257175 h 266700"/>
                <a:gd name="connsiteX10-43" fmla="*/ 228600 w 314325"/>
                <a:gd name="connsiteY10-44" fmla="*/ 266700 h 266700"/>
                <a:gd name="connsiteX0-45" fmla="*/ 295788 w 295788"/>
                <a:gd name="connsiteY0-46" fmla="*/ 0 h 266700"/>
                <a:gd name="connsiteX1-47" fmla="*/ 219588 w 295788"/>
                <a:gd name="connsiteY1-48" fmla="*/ 28575 h 266700"/>
                <a:gd name="connsiteX2-49" fmla="*/ 200538 w 295788"/>
                <a:gd name="connsiteY2-50" fmla="*/ 85725 h 266700"/>
                <a:gd name="connsiteX3-51" fmla="*/ 133863 w 295788"/>
                <a:gd name="connsiteY3-52" fmla="*/ 104775 h 266700"/>
                <a:gd name="connsiteX4-53" fmla="*/ 48138 w 295788"/>
                <a:gd name="connsiteY4-54" fmla="*/ 142875 h 266700"/>
                <a:gd name="connsiteX5-55" fmla="*/ 513 w 295788"/>
                <a:gd name="connsiteY5-56" fmla="*/ 219075 h 266700"/>
                <a:gd name="connsiteX6-57" fmla="*/ 19563 w 295788"/>
                <a:gd name="connsiteY6-58" fmla="*/ 219075 h 266700"/>
                <a:gd name="connsiteX7-59" fmla="*/ 48138 w 295788"/>
                <a:gd name="connsiteY7-60" fmla="*/ 228600 h 266700"/>
                <a:gd name="connsiteX8-61" fmla="*/ 105288 w 295788"/>
                <a:gd name="connsiteY8-62" fmla="*/ 228600 h 266700"/>
                <a:gd name="connsiteX9-63" fmla="*/ 191013 w 295788"/>
                <a:gd name="connsiteY9-64" fmla="*/ 257175 h 266700"/>
                <a:gd name="connsiteX10-65" fmla="*/ 210063 w 295788"/>
                <a:gd name="connsiteY10-66" fmla="*/ 266700 h 266700"/>
                <a:gd name="connsiteX0-67" fmla="*/ 295946 w 295946"/>
                <a:gd name="connsiteY0-68" fmla="*/ 0 h 266700"/>
                <a:gd name="connsiteX1-69" fmla="*/ 219746 w 295946"/>
                <a:gd name="connsiteY1-70" fmla="*/ 28575 h 266700"/>
                <a:gd name="connsiteX2-71" fmla="*/ 200696 w 295946"/>
                <a:gd name="connsiteY2-72" fmla="*/ 85725 h 266700"/>
                <a:gd name="connsiteX3-73" fmla="*/ 134021 w 295946"/>
                <a:gd name="connsiteY3-74" fmla="*/ 104775 h 266700"/>
                <a:gd name="connsiteX4-75" fmla="*/ 53058 w 295946"/>
                <a:gd name="connsiteY4-76" fmla="*/ 142875 h 266700"/>
                <a:gd name="connsiteX5-77" fmla="*/ 671 w 295946"/>
                <a:gd name="connsiteY5-78" fmla="*/ 219075 h 266700"/>
                <a:gd name="connsiteX6-79" fmla="*/ 19721 w 295946"/>
                <a:gd name="connsiteY6-80" fmla="*/ 219075 h 266700"/>
                <a:gd name="connsiteX7-81" fmla="*/ 48296 w 295946"/>
                <a:gd name="connsiteY7-82" fmla="*/ 228600 h 266700"/>
                <a:gd name="connsiteX8-83" fmla="*/ 105446 w 295946"/>
                <a:gd name="connsiteY8-84" fmla="*/ 228600 h 266700"/>
                <a:gd name="connsiteX9-85" fmla="*/ 191171 w 295946"/>
                <a:gd name="connsiteY9-86" fmla="*/ 257175 h 266700"/>
                <a:gd name="connsiteX10-87" fmla="*/ 210221 w 295946"/>
                <a:gd name="connsiteY10-88" fmla="*/ 266700 h 266700"/>
                <a:gd name="connsiteX0-89" fmla="*/ 295946 w 295946"/>
                <a:gd name="connsiteY0-90" fmla="*/ 0 h 266700"/>
                <a:gd name="connsiteX1-91" fmla="*/ 219746 w 295946"/>
                <a:gd name="connsiteY1-92" fmla="*/ 28575 h 266700"/>
                <a:gd name="connsiteX2-93" fmla="*/ 186409 w 295946"/>
                <a:gd name="connsiteY2-94" fmla="*/ 85725 h 266700"/>
                <a:gd name="connsiteX3-95" fmla="*/ 134021 w 295946"/>
                <a:gd name="connsiteY3-96" fmla="*/ 104775 h 266700"/>
                <a:gd name="connsiteX4-97" fmla="*/ 53058 w 295946"/>
                <a:gd name="connsiteY4-98" fmla="*/ 142875 h 266700"/>
                <a:gd name="connsiteX5-99" fmla="*/ 671 w 295946"/>
                <a:gd name="connsiteY5-100" fmla="*/ 219075 h 266700"/>
                <a:gd name="connsiteX6-101" fmla="*/ 19721 w 295946"/>
                <a:gd name="connsiteY6-102" fmla="*/ 219075 h 266700"/>
                <a:gd name="connsiteX7-103" fmla="*/ 48296 w 295946"/>
                <a:gd name="connsiteY7-104" fmla="*/ 228600 h 266700"/>
                <a:gd name="connsiteX8-105" fmla="*/ 105446 w 295946"/>
                <a:gd name="connsiteY8-106" fmla="*/ 228600 h 266700"/>
                <a:gd name="connsiteX9-107" fmla="*/ 191171 w 295946"/>
                <a:gd name="connsiteY9-108" fmla="*/ 257175 h 266700"/>
                <a:gd name="connsiteX10-109" fmla="*/ 210221 w 295946"/>
                <a:gd name="connsiteY10-110" fmla="*/ 266700 h 266700"/>
                <a:gd name="connsiteX0-111" fmla="*/ 295946 w 295946"/>
                <a:gd name="connsiteY0-112" fmla="*/ 0 h 266700"/>
                <a:gd name="connsiteX1-113" fmla="*/ 234033 w 295946"/>
                <a:gd name="connsiteY1-114" fmla="*/ 28575 h 266700"/>
                <a:gd name="connsiteX2-115" fmla="*/ 186409 w 295946"/>
                <a:gd name="connsiteY2-116" fmla="*/ 85725 h 266700"/>
                <a:gd name="connsiteX3-117" fmla="*/ 134021 w 295946"/>
                <a:gd name="connsiteY3-118" fmla="*/ 104775 h 266700"/>
                <a:gd name="connsiteX4-119" fmla="*/ 53058 w 295946"/>
                <a:gd name="connsiteY4-120" fmla="*/ 142875 h 266700"/>
                <a:gd name="connsiteX5-121" fmla="*/ 671 w 295946"/>
                <a:gd name="connsiteY5-122" fmla="*/ 219075 h 266700"/>
                <a:gd name="connsiteX6-123" fmla="*/ 19721 w 295946"/>
                <a:gd name="connsiteY6-124" fmla="*/ 219075 h 266700"/>
                <a:gd name="connsiteX7-125" fmla="*/ 48296 w 295946"/>
                <a:gd name="connsiteY7-126" fmla="*/ 228600 h 266700"/>
                <a:gd name="connsiteX8-127" fmla="*/ 105446 w 295946"/>
                <a:gd name="connsiteY8-128" fmla="*/ 228600 h 266700"/>
                <a:gd name="connsiteX9-129" fmla="*/ 191171 w 295946"/>
                <a:gd name="connsiteY9-130" fmla="*/ 257175 h 266700"/>
                <a:gd name="connsiteX10-131" fmla="*/ 210221 w 295946"/>
                <a:gd name="connsiteY10-132" fmla="*/ 266700 h 266700"/>
                <a:gd name="connsiteX0-133" fmla="*/ 295946 w 295946"/>
                <a:gd name="connsiteY0-134" fmla="*/ 0 h 266700"/>
                <a:gd name="connsiteX1-135" fmla="*/ 234033 w 295946"/>
                <a:gd name="connsiteY1-136" fmla="*/ 28575 h 266700"/>
                <a:gd name="connsiteX2-137" fmla="*/ 186409 w 295946"/>
                <a:gd name="connsiteY2-138" fmla="*/ 85725 h 266700"/>
                <a:gd name="connsiteX3-139" fmla="*/ 134021 w 295946"/>
                <a:gd name="connsiteY3-140" fmla="*/ 104775 h 266700"/>
                <a:gd name="connsiteX4-141" fmla="*/ 53058 w 295946"/>
                <a:gd name="connsiteY4-142" fmla="*/ 142875 h 266700"/>
                <a:gd name="connsiteX5-143" fmla="*/ 671 w 295946"/>
                <a:gd name="connsiteY5-144" fmla="*/ 219075 h 266700"/>
                <a:gd name="connsiteX6-145" fmla="*/ 19721 w 295946"/>
                <a:gd name="connsiteY6-146" fmla="*/ 219075 h 266700"/>
                <a:gd name="connsiteX7-147" fmla="*/ 48296 w 295946"/>
                <a:gd name="connsiteY7-148" fmla="*/ 228600 h 266700"/>
                <a:gd name="connsiteX8-149" fmla="*/ 105446 w 295946"/>
                <a:gd name="connsiteY8-150" fmla="*/ 228600 h 266700"/>
                <a:gd name="connsiteX9-151" fmla="*/ 191171 w 295946"/>
                <a:gd name="connsiteY9-152" fmla="*/ 257175 h 266700"/>
                <a:gd name="connsiteX10-153" fmla="*/ 238796 w 295946"/>
                <a:gd name="connsiteY10-154" fmla="*/ 266700 h 266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95946" h="266700">
                  <a:moveTo>
                    <a:pt x="295946" y="0"/>
                  </a:moveTo>
                  <a:cubicBezTo>
                    <a:pt x="276736" y="3842"/>
                    <a:pt x="252289" y="14288"/>
                    <a:pt x="234033" y="28575"/>
                  </a:cubicBezTo>
                  <a:cubicBezTo>
                    <a:pt x="215777" y="42862"/>
                    <a:pt x="203078" y="73025"/>
                    <a:pt x="186409" y="85725"/>
                  </a:cubicBezTo>
                  <a:cubicBezTo>
                    <a:pt x="169740" y="98425"/>
                    <a:pt x="156246" y="95250"/>
                    <a:pt x="134021" y="104775"/>
                  </a:cubicBezTo>
                  <a:cubicBezTo>
                    <a:pt x="111796" y="114300"/>
                    <a:pt x="74931" y="121002"/>
                    <a:pt x="53058" y="142875"/>
                  </a:cubicBezTo>
                  <a:cubicBezTo>
                    <a:pt x="22705" y="173228"/>
                    <a:pt x="6227" y="206375"/>
                    <a:pt x="671" y="219075"/>
                  </a:cubicBezTo>
                  <a:cubicBezTo>
                    <a:pt x="-4885" y="231775"/>
                    <a:pt x="26071" y="209550"/>
                    <a:pt x="19721" y="219075"/>
                  </a:cubicBezTo>
                  <a:cubicBezTo>
                    <a:pt x="29246" y="222250"/>
                    <a:pt x="34009" y="227013"/>
                    <a:pt x="48296" y="228600"/>
                  </a:cubicBezTo>
                  <a:cubicBezTo>
                    <a:pt x="62583" y="230187"/>
                    <a:pt x="81634" y="223838"/>
                    <a:pt x="105446" y="228600"/>
                  </a:cubicBezTo>
                  <a:cubicBezTo>
                    <a:pt x="129258" y="233362"/>
                    <a:pt x="168946" y="250825"/>
                    <a:pt x="191171" y="257175"/>
                  </a:cubicBezTo>
                  <a:cubicBezTo>
                    <a:pt x="213396" y="263525"/>
                    <a:pt x="232446" y="263525"/>
                    <a:pt x="238796" y="266700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7248525" y="4224337"/>
              <a:ext cx="933994" cy="471488"/>
            </a:xfrm>
            <a:custGeom>
              <a:avLst/>
              <a:gdLst>
                <a:gd name="connsiteX0" fmla="*/ 0 w 933450"/>
                <a:gd name="connsiteY0" fmla="*/ 476250 h 476250"/>
                <a:gd name="connsiteX1" fmla="*/ 47625 w 933450"/>
                <a:gd name="connsiteY1" fmla="*/ 447675 h 476250"/>
                <a:gd name="connsiteX2" fmla="*/ 57150 w 933450"/>
                <a:gd name="connsiteY2" fmla="*/ 419100 h 476250"/>
                <a:gd name="connsiteX3" fmla="*/ 66675 w 933450"/>
                <a:gd name="connsiteY3" fmla="*/ 352425 h 476250"/>
                <a:gd name="connsiteX4" fmla="*/ 95250 w 933450"/>
                <a:gd name="connsiteY4" fmla="*/ 342900 h 476250"/>
                <a:gd name="connsiteX5" fmla="*/ 161925 w 933450"/>
                <a:gd name="connsiteY5" fmla="*/ 304800 h 476250"/>
                <a:gd name="connsiteX6" fmla="*/ 190500 w 933450"/>
                <a:gd name="connsiteY6" fmla="*/ 276225 h 476250"/>
                <a:gd name="connsiteX7" fmla="*/ 247650 w 933450"/>
                <a:gd name="connsiteY7" fmla="*/ 238125 h 476250"/>
                <a:gd name="connsiteX8" fmla="*/ 266700 w 933450"/>
                <a:gd name="connsiteY8" fmla="*/ 209550 h 476250"/>
                <a:gd name="connsiteX9" fmla="*/ 276225 w 933450"/>
                <a:gd name="connsiteY9" fmla="*/ 142875 h 476250"/>
                <a:gd name="connsiteX10" fmla="*/ 333375 w 933450"/>
                <a:gd name="connsiteY10" fmla="*/ 104775 h 476250"/>
                <a:gd name="connsiteX11" fmla="*/ 361950 w 933450"/>
                <a:gd name="connsiteY11" fmla="*/ 85725 h 476250"/>
                <a:gd name="connsiteX12" fmla="*/ 390525 w 933450"/>
                <a:gd name="connsiteY12" fmla="*/ 66675 h 476250"/>
                <a:gd name="connsiteX13" fmla="*/ 476250 w 933450"/>
                <a:gd name="connsiteY13" fmla="*/ 0 h 476250"/>
                <a:gd name="connsiteX14" fmla="*/ 600075 w 933450"/>
                <a:gd name="connsiteY14" fmla="*/ 9525 h 476250"/>
                <a:gd name="connsiteX15" fmla="*/ 647700 w 933450"/>
                <a:gd name="connsiteY15" fmla="*/ 66675 h 476250"/>
                <a:gd name="connsiteX16" fmla="*/ 676275 w 933450"/>
                <a:gd name="connsiteY16" fmla="*/ 76200 h 476250"/>
                <a:gd name="connsiteX17" fmla="*/ 704850 w 933450"/>
                <a:gd name="connsiteY17" fmla="*/ 104775 h 476250"/>
                <a:gd name="connsiteX18" fmla="*/ 885825 w 933450"/>
                <a:gd name="connsiteY18" fmla="*/ 133350 h 476250"/>
                <a:gd name="connsiteX19" fmla="*/ 923925 w 933450"/>
                <a:gd name="connsiteY19" fmla="*/ 209550 h 476250"/>
                <a:gd name="connsiteX20" fmla="*/ 933450 w 933450"/>
                <a:gd name="connsiteY20" fmla="*/ 238125 h 476250"/>
                <a:gd name="connsiteX0-1" fmla="*/ 0 w 933450"/>
                <a:gd name="connsiteY0-2" fmla="*/ 476250 h 476250"/>
                <a:gd name="connsiteX1-3" fmla="*/ 47625 w 933450"/>
                <a:gd name="connsiteY1-4" fmla="*/ 447675 h 476250"/>
                <a:gd name="connsiteX2-5" fmla="*/ 57150 w 933450"/>
                <a:gd name="connsiteY2-6" fmla="*/ 419100 h 476250"/>
                <a:gd name="connsiteX3-7" fmla="*/ 66675 w 933450"/>
                <a:gd name="connsiteY3-8" fmla="*/ 352425 h 476250"/>
                <a:gd name="connsiteX4-9" fmla="*/ 95250 w 933450"/>
                <a:gd name="connsiteY4-10" fmla="*/ 342900 h 476250"/>
                <a:gd name="connsiteX5-11" fmla="*/ 161925 w 933450"/>
                <a:gd name="connsiteY5-12" fmla="*/ 304800 h 476250"/>
                <a:gd name="connsiteX6-13" fmla="*/ 204787 w 933450"/>
                <a:gd name="connsiteY6-14" fmla="*/ 280988 h 476250"/>
                <a:gd name="connsiteX7-15" fmla="*/ 247650 w 933450"/>
                <a:gd name="connsiteY7-16" fmla="*/ 238125 h 476250"/>
                <a:gd name="connsiteX8-17" fmla="*/ 266700 w 933450"/>
                <a:gd name="connsiteY8-18" fmla="*/ 209550 h 476250"/>
                <a:gd name="connsiteX9-19" fmla="*/ 276225 w 933450"/>
                <a:gd name="connsiteY9-20" fmla="*/ 142875 h 476250"/>
                <a:gd name="connsiteX10-21" fmla="*/ 333375 w 933450"/>
                <a:gd name="connsiteY10-22" fmla="*/ 104775 h 476250"/>
                <a:gd name="connsiteX11-23" fmla="*/ 361950 w 933450"/>
                <a:gd name="connsiteY11-24" fmla="*/ 85725 h 476250"/>
                <a:gd name="connsiteX12-25" fmla="*/ 390525 w 933450"/>
                <a:gd name="connsiteY12-26" fmla="*/ 66675 h 476250"/>
                <a:gd name="connsiteX13-27" fmla="*/ 476250 w 933450"/>
                <a:gd name="connsiteY13-28" fmla="*/ 0 h 476250"/>
                <a:gd name="connsiteX14-29" fmla="*/ 600075 w 933450"/>
                <a:gd name="connsiteY14-30" fmla="*/ 9525 h 476250"/>
                <a:gd name="connsiteX15-31" fmla="*/ 647700 w 933450"/>
                <a:gd name="connsiteY15-32" fmla="*/ 66675 h 476250"/>
                <a:gd name="connsiteX16-33" fmla="*/ 676275 w 933450"/>
                <a:gd name="connsiteY16-34" fmla="*/ 76200 h 476250"/>
                <a:gd name="connsiteX17-35" fmla="*/ 704850 w 933450"/>
                <a:gd name="connsiteY17-36" fmla="*/ 104775 h 476250"/>
                <a:gd name="connsiteX18-37" fmla="*/ 885825 w 933450"/>
                <a:gd name="connsiteY18-38" fmla="*/ 133350 h 476250"/>
                <a:gd name="connsiteX19-39" fmla="*/ 923925 w 933450"/>
                <a:gd name="connsiteY19-40" fmla="*/ 209550 h 476250"/>
                <a:gd name="connsiteX20-41" fmla="*/ 933450 w 933450"/>
                <a:gd name="connsiteY20-42" fmla="*/ 238125 h 476250"/>
                <a:gd name="connsiteX0-43" fmla="*/ 0 w 933450"/>
                <a:gd name="connsiteY0-44" fmla="*/ 476250 h 476250"/>
                <a:gd name="connsiteX1-45" fmla="*/ 47625 w 933450"/>
                <a:gd name="connsiteY1-46" fmla="*/ 447675 h 476250"/>
                <a:gd name="connsiteX2-47" fmla="*/ 57150 w 933450"/>
                <a:gd name="connsiteY2-48" fmla="*/ 419100 h 476250"/>
                <a:gd name="connsiteX3-49" fmla="*/ 66675 w 933450"/>
                <a:gd name="connsiteY3-50" fmla="*/ 352425 h 476250"/>
                <a:gd name="connsiteX4-51" fmla="*/ 95250 w 933450"/>
                <a:gd name="connsiteY4-52" fmla="*/ 342900 h 476250"/>
                <a:gd name="connsiteX5-53" fmla="*/ 161925 w 933450"/>
                <a:gd name="connsiteY5-54" fmla="*/ 304800 h 476250"/>
                <a:gd name="connsiteX6-55" fmla="*/ 204787 w 933450"/>
                <a:gd name="connsiteY6-56" fmla="*/ 280988 h 476250"/>
                <a:gd name="connsiteX7-57" fmla="*/ 247650 w 933450"/>
                <a:gd name="connsiteY7-58" fmla="*/ 238125 h 476250"/>
                <a:gd name="connsiteX8-59" fmla="*/ 266700 w 933450"/>
                <a:gd name="connsiteY8-60" fmla="*/ 209550 h 476250"/>
                <a:gd name="connsiteX9-61" fmla="*/ 309563 w 933450"/>
                <a:gd name="connsiteY9-62" fmla="*/ 142875 h 476250"/>
                <a:gd name="connsiteX10-63" fmla="*/ 333375 w 933450"/>
                <a:gd name="connsiteY10-64" fmla="*/ 104775 h 476250"/>
                <a:gd name="connsiteX11-65" fmla="*/ 361950 w 933450"/>
                <a:gd name="connsiteY11-66" fmla="*/ 85725 h 476250"/>
                <a:gd name="connsiteX12-67" fmla="*/ 390525 w 933450"/>
                <a:gd name="connsiteY12-68" fmla="*/ 66675 h 476250"/>
                <a:gd name="connsiteX13-69" fmla="*/ 476250 w 933450"/>
                <a:gd name="connsiteY13-70" fmla="*/ 0 h 476250"/>
                <a:gd name="connsiteX14-71" fmla="*/ 600075 w 933450"/>
                <a:gd name="connsiteY14-72" fmla="*/ 9525 h 476250"/>
                <a:gd name="connsiteX15-73" fmla="*/ 647700 w 933450"/>
                <a:gd name="connsiteY15-74" fmla="*/ 66675 h 476250"/>
                <a:gd name="connsiteX16-75" fmla="*/ 676275 w 933450"/>
                <a:gd name="connsiteY16-76" fmla="*/ 76200 h 476250"/>
                <a:gd name="connsiteX17-77" fmla="*/ 704850 w 933450"/>
                <a:gd name="connsiteY17-78" fmla="*/ 104775 h 476250"/>
                <a:gd name="connsiteX18-79" fmla="*/ 885825 w 933450"/>
                <a:gd name="connsiteY18-80" fmla="*/ 133350 h 476250"/>
                <a:gd name="connsiteX19-81" fmla="*/ 923925 w 933450"/>
                <a:gd name="connsiteY19-82" fmla="*/ 209550 h 476250"/>
                <a:gd name="connsiteX20-83" fmla="*/ 933450 w 933450"/>
                <a:gd name="connsiteY20-84" fmla="*/ 238125 h 476250"/>
                <a:gd name="connsiteX0-85" fmla="*/ 0 w 933450"/>
                <a:gd name="connsiteY0-86" fmla="*/ 476250 h 476250"/>
                <a:gd name="connsiteX1-87" fmla="*/ 47625 w 933450"/>
                <a:gd name="connsiteY1-88" fmla="*/ 447675 h 476250"/>
                <a:gd name="connsiteX2-89" fmla="*/ 57150 w 933450"/>
                <a:gd name="connsiteY2-90" fmla="*/ 419100 h 476250"/>
                <a:gd name="connsiteX3-91" fmla="*/ 66675 w 933450"/>
                <a:gd name="connsiteY3-92" fmla="*/ 352425 h 476250"/>
                <a:gd name="connsiteX4-93" fmla="*/ 95250 w 933450"/>
                <a:gd name="connsiteY4-94" fmla="*/ 342900 h 476250"/>
                <a:gd name="connsiteX5-95" fmla="*/ 161925 w 933450"/>
                <a:gd name="connsiteY5-96" fmla="*/ 304800 h 476250"/>
                <a:gd name="connsiteX6-97" fmla="*/ 204787 w 933450"/>
                <a:gd name="connsiteY6-98" fmla="*/ 280988 h 476250"/>
                <a:gd name="connsiteX7-99" fmla="*/ 247650 w 933450"/>
                <a:gd name="connsiteY7-100" fmla="*/ 238125 h 476250"/>
                <a:gd name="connsiteX8-101" fmla="*/ 266700 w 933450"/>
                <a:gd name="connsiteY8-102" fmla="*/ 209550 h 476250"/>
                <a:gd name="connsiteX9-103" fmla="*/ 309563 w 933450"/>
                <a:gd name="connsiteY9-104" fmla="*/ 142875 h 476250"/>
                <a:gd name="connsiteX10-105" fmla="*/ 333375 w 933450"/>
                <a:gd name="connsiteY10-106" fmla="*/ 104775 h 476250"/>
                <a:gd name="connsiteX11-107" fmla="*/ 361950 w 933450"/>
                <a:gd name="connsiteY11-108" fmla="*/ 85725 h 476250"/>
                <a:gd name="connsiteX12-109" fmla="*/ 433388 w 933450"/>
                <a:gd name="connsiteY12-110" fmla="*/ 66675 h 476250"/>
                <a:gd name="connsiteX13-111" fmla="*/ 476250 w 933450"/>
                <a:gd name="connsiteY13-112" fmla="*/ 0 h 476250"/>
                <a:gd name="connsiteX14-113" fmla="*/ 600075 w 933450"/>
                <a:gd name="connsiteY14-114" fmla="*/ 9525 h 476250"/>
                <a:gd name="connsiteX15-115" fmla="*/ 647700 w 933450"/>
                <a:gd name="connsiteY15-116" fmla="*/ 66675 h 476250"/>
                <a:gd name="connsiteX16-117" fmla="*/ 676275 w 933450"/>
                <a:gd name="connsiteY16-118" fmla="*/ 76200 h 476250"/>
                <a:gd name="connsiteX17-119" fmla="*/ 704850 w 933450"/>
                <a:gd name="connsiteY17-120" fmla="*/ 104775 h 476250"/>
                <a:gd name="connsiteX18-121" fmla="*/ 885825 w 933450"/>
                <a:gd name="connsiteY18-122" fmla="*/ 133350 h 476250"/>
                <a:gd name="connsiteX19-123" fmla="*/ 923925 w 933450"/>
                <a:gd name="connsiteY19-124" fmla="*/ 209550 h 476250"/>
                <a:gd name="connsiteX20-125" fmla="*/ 933450 w 933450"/>
                <a:gd name="connsiteY20-126" fmla="*/ 238125 h 476250"/>
                <a:gd name="connsiteX0-127" fmla="*/ 0 w 933802"/>
                <a:gd name="connsiteY0-128" fmla="*/ 476250 h 476250"/>
                <a:gd name="connsiteX1-129" fmla="*/ 47625 w 933802"/>
                <a:gd name="connsiteY1-130" fmla="*/ 447675 h 476250"/>
                <a:gd name="connsiteX2-131" fmla="*/ 57150 w 933802"/>
                <a:gd name="connsiteY2-132" fmla="*/ 419100 h 476250"/>
                <a:gd name="connsiteX3-133" fmla="*/ 66675 w 933802"/>
                <a:gd name="connsiteY3-134" fmla="*/ 352425 h 476250"/>
                <a:gd name="connsiteX4-135" fmla="*/ 95250 w 933802"/>
                <a:gd name="connsiteY4-136" fmla="*/ 342900 h 476250"/>
                <a:gd name="connsiteX5-137" fmla="*/ 161925 w 933802"/>
                <a:gd name="connsiteY5-138" fmla="*/ 304800 h 476250"/>
                <a:gd name="connsiteX6-139" fmla="*/ 204787 w 933802"/>
                <a:gd name="connsiteY6-140" fmla="*/ 280988 h 476250"/>
                <a:gd name="connsiteX7-141" fmla="*/ 247650 w 933802"/>
                <a:gd name="connsiteY7-142" fmla="*/ 238125 h 476250"/>
                <a:gd name="connsiteX8-143" fmla="*/ 266700 w 933802"/>
                <a:gd name="connsiteY8-144" fmla="*/ 209550 h 476250"/>
                <a:gd name="connsiteX9-145" fmla="*/ 309563 w 933802"/>
                <a:gd name="connsiteY9-146" fmla="*/ 142875 h 476250"/>
                <a:gd name="connsiteX10-147" fmla="*/ 333375 w 933802"/>
                <a:gd name="connsiteY10-148" fmla="*/ 104775 h 476250"/>
                <a:gd name="connsiteX11-149" fmla="*/ 361950 w 933802"/>
                <a:gd name="connsiteY11-150" fmla="*/ 85725 h 476250"/>
                <a:gd name="connsiteX12-151" fmla="*/ 433388 w 933802"/>
                <a:gd name="connsiteY12-152" fmla="*/ 66675 h 476250"/>
                <a:gd name="connsiteX13-153" fmla="*/ 476250 w 933802"/>
                <a:gd name="connsiteY13-154" fmla="*/ 0 h 476250"/>
                <a:gd name="connsiteX14-155" fmla="*/ 600075 w 933802"/>
                <a:gd name="connsiteY14-156" fmla="*/ 9525 h 476250"/>
                <a:gd name="connsiteX15-157" fmla="*/ 647700 w 933802"/>
                <a:gd name="connsiteY15-158" fmla="*/ 66675 h 476250"/>
                <a:gd name="connsiteX16-159" fmla="*/ 676275 w 933802"/>
                <a:gd name="connsiteY16-160" fmla="*/ 76200 h 476250"/>
                <a:gd name="connsiteX17-161" fmla="*/ 704850 w 933802"/>
                <a:gd name="connsiteY17-162" fmla="*/ 104775 h 476250"/>
                <a:gd name="connsiteX18-163" fmla="*/ 857250 w 933802"/>
                <a:gd name="connsiteY18-164" fmla="*/ 147637 h 476250"/>
                <a:gd name="connsiteX19-165" fmla="*/ 923925 w 933802"/>
                <a:gd name="connsiteY19-166" fmla="*/ 209550 h 476250"/>
                <a:gd name="connsiteX20-167" fmla="*/ 933450 w 933802"/>
                <a:gd name="connsiteY20-168" fmla="*/ 238125 h 476250"/>
                <a:gd name="connsiteX0-169" fmla="*/ 0 w 933994"/>
                <a:gd name="connsiteY0-170" fmla="*/ 476250 h 476250"/>
                <a:gd name="connsiteX1-171" fmla="*/ 47625 w 933994"/>
                <a:gd name="connsiteY1-172" fmla="*/ 447675 h 476250"/>
                <a:gd name="connsiteX2-173" fmla="*/ 57150 w 933994"/>
                <a:gd name="connsiteY2-174" fmla="*/ 419100 h 476250"/>
                <a:gd name="connsiteX3-175" fmla="*/ 66675 w 933994"/>
                <a:gd name="connsiteY3-176" fmla="*/ 352425 h 476250"/>
                <a:gd name="connsiteX4-177" fmla="*/ 95250 w 933994"/>
                <a:gd name="connsiteY4-178" fmla="*/ 342900 h 476250"/>
                <a:gd name="connsiteX5-179" fmla="*/ 161925 w 933994"/>
                <a:gd name="connsiteY5-180" fmla="*/ 304800 h 476250"/>
                <a:gd name="connsiteX6-181" fmla="*/ 204787 w 933994"/>
                <a:gd name="connsiteY6-182" fmla="*/ 280988 h 476250"/>
                <a:gd name="connsiteX7-183" fmla="*/ 247650 w 933994"/>
                <a:gd name="connsiteY7-184" fmla="*/ 238125 h 476250"/>
                <a:gd name="connsiteX8-185" fmla="*/ 266700 w 933994"/>
                <a:gd name="connsiteY8-186" fmla="*/ 209550 h 476250"/>
                <a:gd name="connsiteX9-187" fmla="*/ 309563 w 933994"/>
                <a:gd name="connsiteY9-188" fmla="*/ 142875 h 476250"/>
                <a:gd name="connsiteX10-189" fmla="*/ 333375 w 933994"/>
                <a:gd name="connsiteY10-190" fmla="*/ 104775 h 476250"/>
                <a:gd name="connsiteX11-191" fmla="*/ 361950 w 933994"/>
                <a:gd name="connsiteY11-192" fmla="*/ 85725 h 476250"/>
                <a:gd name="connsiteX12-193" fmla="*/ 433388 w 933994"/>
                <a:gd name="connsiteY12-194" fmla="*/ 66675 h 476250"/>
                <a:gd name="connsiteX13-195" fmla="*/ 476250 w 933994"/>
                <a:gd name="connsiteY13-196" fmla="*/ 0 h 476250"/>
                <a:gd name="connsiteX14-197" fmla="*/ 600075 w 933994"/>
                <a:gd name="connsiteY14-198" fmla="*/ 9525 h 476250"/>
                <a:gd name="connsiteX15-199" fmla="*/ 647700 w 933994"/>
                <a:gd name="connsiteY15-200" fmla="*/ 66675 h 476250"/>
                <a:gd name="connsiteX16-201" fmla="*/ 676275 w 933994"/>
                <a:gd name="connsiteY16-202" fmla="*/ 76200 h 476250"/>
                <a:gd name="connsiteX17-203" fmla="*/ 704850 w 933994"/>
                <a:gd name="connsiteY17-204" fmla="*/ 104775 h 476250"/>
                <a:gd name="connsiteX18-205" fmla="*/ 852487 w 933994"/>
                <a:gd name="connsiteY18-206" fmla="*/ 171449 h 476250"/>
                <a:gd name="connsiteX19-207" fmla="*/ 923925 w 933994"/>
                <a:gd name="connsiteY19-208" fmla="*/ 209550 h 476250"/>
                <a:gd name="connsiteX20-209" fmla="*/ 933450 w 933994"/>
                <a:gd name="connsiteY20-210" fmla="*/ 238125 h 476250"/>
                <a:gd name="connsiteX0-211" fmla="*/ 0 w 933994"/>
                <a:gd name="connsiteY0-212" fmla="*/ 476250 h 476250"/>
                <a:gd name="connsiteX1-213" fmla="*/ 47625 w 933994"/>
                <a:gd name="connsiteY1-214" fmla="*/ 447675 h 476250"/>
                <a:gd name="connsiteX2-215" fmla="*/ 57150 w 933994"/>
                <a:gd name="connsiteY2-216" fmla="*/ 419100 h 476250"/>
                <a:gd name="connsiteX3-217" fmla="*/ 66675 w 933994"/>
                <a:gd name="connsiteY3-218" fmla="*/ 352425 h 476250"/>
                <a:gd name="connsiteX4-219" fmla="*/ 95250 w 933994"/>
                <a:gd name="connsiteY4-220" fmla="*/ 342900 h 476250"/>
                <a:gd name="connsiteX5-221" fmla="*/ 161925 w 933994"/>
                <a:gd name="connsiteY5-222" fmla="*/ 304800 h 476250"/>
                <a:gd name="connsiteX6-223" fmla="*/ 204787 w 933994"/>
                <a:gd name="connsiteY6-224" fmla="*/ 280988 h 476250"/>
                <a:gd name="connsiteX7-225" fmla="*/ 247650 w 933994"/>
                <a:gd name="connsiteY7-226" fmla="*/ 238125 h 476250"/>
                <a:gd name="connsiteX8-227" fmla="*/ 266700 w 933994"/>
                <a:gd name="connsiteY8-228" fmla="*/ 209550 h 476250"/>
                <a:gd name="connsiteX9-229" fmla="*/ 309563 w 933994"/>
                <a:gd name="connsiteY9-230" fmla="*/ 142875 h 476250"/>
                <a:gd name="connsiteX10-231" fmla="*/ 333375 w 933994"/>
                <a:gd name="connsiteY10-232" fmla="*/ 104775 h 476250"/>
                <a:gd name="connsiteX11-233" fmla="*/ 361950 w 933994"/>
                <a:gd name="connsiteY11-234" fmla="*/ 85725 h 476250"/>
                <a:gd name="connsiteX12-235" fmla="*/ 433388 w 933994"/>
                <a:gd name="connsiteY12-236" fmla="*/ 66675 h 476250"/>
                <a:gd name="connsiteX13-237" fmla="*/ 476250 w 933994"/>
                <a:gd name="connsiteY13-238" fmla="*/ 0 h 476250"/>
                <a:gd name="connsiteX14-239" fmla="*/ 600075 w 933994"/>
                <a:gd name="connsiteY14-240" fmla="*/ 9525 h 476250"/>
                <a:gd name="connsiteX15-241" fmla="*/ 647700 w 933994"/>
                <a:gd name="connsiteY15-242" fmla="*/ 66675 h 476250"/>
                <a:gd name="connsiteX16-243" fmla="*/ 676275 w 933994"/>
                <a:gd name="connsiteY16-244" fmla="*/ 76200 h 476250"/>
                <a:gd name="connsiteX17-245" fmla="*/ 704850 w 933994"/>
                <a:gd name="connsiteY17-246" fmla="*/ 104775 h 476250"/>
                <a:gd name="connsiteX18-247" fmla="*/ 852487 w 933994"/>
                <a:gd name="connsiteY18-248" fmla="*/ 171449 h 476250"/>
                <a:gd name="connsiteX19-249" fmla="*/ 923925 w 933994"/>
                <a:gd name="connsiteY19-250" fmla="*/ 209550 h 476250"/>
                <a:gd name="connsiteX20-251" fmla="*/ 933450 w 933994"/>
                <a:gd name="connsiteY20-252" fmla="*/ 238125 h 476250"/>
                <a:gd name="connsiteX0-253" fmla="*/ 0 w 933994"/>
                <a:gd name="connsiteY0-254" fmla="*/ 476250 h 476250"/>
                <a:gd name="connsiteX1-255" fmla="*/ 47625 w 933994"/>
                <a:gd name="connsiteY1-256" fmla="*/ 447675 h 476250"/>
                <a:gd name="connsiteX2-257" fmla="*/ 57150 w 933994"/>
                <a:gd name="connsiteY2-258" fmla="*/ 419100 h 476250"/>
                <a:gd name="connsiteX3-259" fmla="*/ 66675 w 933994"/>
                <a:gd name="connsiteY3-260" fmla="*/ 352425 h 476250"/>
                <a:gd name="connsiteX4-261" fmla="*/ 95250 w 933994"/>
                <a:gd name="connsiteY4-262" fmla="*/ 342900 h 476250"/>
                <a:gd name="connsiteX5-263" fmla="*/ 161925 w 933994"/>
                <a:gd name="connsiteY5-264" fmla="*/ 304800 h 476250"/>
                <a:gd name="connsiteX6-265" fmla="*/ 204787 w 933994"/>
                <a:gd name="connsiteY6-266" fmla="*/ 280988 h 476250"/>
                <a:gd name="connsiteX7-267" fmla="*/ 247650 w 933994"/>
                <a:gd name="connsiteY7-268" fmla="*/ 238125 h 476250"/>
                <a:gd name="connsiteX8-269" fmla="*/ 266700 w 933994"/>
                <a:gd name="connsiteY8-270" fmla="*/ 209550 h 476250"/>
                <a:gd name="connsiteX9-271" fmla="*/ 309563 w 933994"/>
                <a:gd name="connsiteY9-272" fmla="*/ 142875 h 476250"/>
                <a:gd name="connsiteX10-273" fmla="*/ 333375 w 933994"/>
                <a:gd name="connsiteY10-274" fmla="*/ 104775 h 476250"/>
                <a:gd name="connsiteX11-275" fmla="*/ 361950 w 933994"/>
                <a:gd name="connsiteY11-276" fmla="*/ 85725 h 476250"/>
                <a:gd name="connsiteX12-277" fmla="*/ 433388 w 933994"/>
                <a:gd name="connsiteY12-278" fmla="*/ 66675 h 476250"/>
                <a:gd name="connsiteX13-279" fmla="*/ 476250 w 933994"/>
                <a:gd name="connsiteY13-280" fmla="*/ 0 h 476250"/>
                <a:gd name="connsiteX14-281" fmla="*/ 600075 w 933994"/>
                <a:gd name="connsiteY14-282" fmla="*/ 9525 h 476250"/>
                <a:gd name="connsiteX15-283" fmla="*/ 642938 w 933994"/>
                <a:gd name="connsiteY15-284" fmla="*/ 47625 h 476250"/>
                <a:gd name="connsiteX16-285" fmla="*/ 676275 w 933994"/>
                <a:gd name="connsiteY16-286" fmla="*/ 76200 h 476250"/>
                <a:gd name="connsiteX17-287" fmla="*/ 704850 w 933994"/>
                <a:gd name="connsiteY17-288" fmla="*/ 104775 h 476250"/>
                <a:gd name="connsiteX18-289" fmla="*/ 852487 w 933994"/>
                <a:gd name="connsiteY18-290" fmla="*/ 171449 h 476250"/>
                <a:gd name="connsiteX19-291" fmla="*/ 923925 w 933994"/>
                <a:gd name="connsiteY19-292" fmla="*/ 209550 h 476250"/>
                <a:gd name="connsiteX20-293" fmla="*/ 933450 w 933994"/>
                <a:gd name="connsiteY20-294" fmla="*/ 238125 h 476250"/>
                <a:gd name="connsiteX0-295" fmla="*/ 0 w 933994"/>
                <a:gd name="connsiteY0-296" fmla="*/ 476250 h 476250"/>
                <a:gd name="connsiteX1-297" fmla="*/ 47625 w 933994"/>
                <a:gd name="connsiteY1-298" fmla="*/ 447675 h 476250"/>
                <a:gd name="connsiteX2-299" fmla="*/ 57150 w 933994"/>
                <a:gd name="connsiteY2-300" fmla="*/ 419100 h 476250"/>
                <a:gd name="connsiteX3-301" fmla="*/ 66675 w 933994"/>
                <a:gd name="connsiteY3-302" fmla="*/ 352425 h 476250"/>
                <a:gd name="connsiteX4-303" fmla="*/ 95250 w 933994"/>
                <a:gd name="connsiteY4-304" fmla="*/ 342900 h 476250"/>
                <a:gd name="connsiteX5-305" fmla="*/ 161925 w 933994"/>
                <a:gd name="connsiteY5-306" fmla="*/ 304800 h 476250"/>
                <a:gd name="connsiteX6-307" fmla="*/ 204787 w 933994"/>
                <a:gd name="connsiteY6-308" fmla="*/ 280988 h 476250"/>
                <a:gd name="connsiteX7-309" fmla="*/ 247650 w 933994"/>
                <a:gd name="connsiteY7-310" fmla="*/ 238125 h 476250"/>
                <a:gd name="connsiteX8-311" fmla="*/ 280988 w 933994"/>
                <a:gd name="connsiteY8-312" fmla="*/ 209550 h 476250"/>
                <a:gd name="connsiteX9-313" fmla="*/ 309563 w 933994"/>
                <a:gd name="connsiteY9-314" fmla="*/ 142875 h 476250"/>
                <a:gd name="connsiteX10-315" fmla="*/ 333375 w 933994"/>
                <a:gd name="connsiteY10-316" fmla="*/ 104775 h 476250"/>
                <a:gd name="connsiteX11-317" fmla="*/ 361950 w 933994"/>
                <a:gd name="connsiteY11-318" fmla="*/ 85725 h 476250"/>
                <a:gd name="connsiteX12-319" fmla="*/ 433388 w 933994"/>
                <a:gd name="connsiteY12-320" fmla="*/ 66675 h 476250"/>
                <a:gd name="connsiteX13-321" fmla="*/ 476250 w 933994"/>
                <a:gd name="connsiteY13-322" fmla="*/ 0 h 476250"/>
                <a:gd name="connsiteX14-323" fmla="*/ 600075 w 933994"/>
                <a:gd name="connsiteY14-324" fmla="*/ 9525 h 476250"/>
                <a:gd name="connsiteX15-325" fmla="*/ 642938 w 933994"/>
                <a:gd name="connsiteY15-326" fmla="*/ 47625 h 476250"/>
                <a:gd name="connsiteX16-327" fmla="*/ 676275 w 933994"/>
                <a:gd name="connsiteY16-328" fmla="*/ 76200 h 476250"/>
                <a:gd name="connsiteX17-329" fmla="*/ 704850 w 933994"/>
                <a:gd name="connsiteY17-330" fmla="*/ 104775 h 476250"/>
                <a:gd name="connsiteX18-331" fmla="*/ 852487 w 933994"/>
                <a:gd name="connsiteY18-332" fmla="*/ 171449 h 476250"/>
                <a:gd name="connsiteX19-333" fmla="*/ 923925 w 933994"/>
                <a:gd name="connsiteY19-334" fmla="*/ 209550 h 476250"/>
                <a:gd name="connsiteX20-335" fmla="*/ 933450 w 933994"/>
                <a:gd name="connsiteY20-336" fmla="*/ 238125 h 476250"/>
                <a:gd name="connsiteX0-337" fmla="*/ 0 w 933994"/>
                <a:gd name="connsiteY0-338" fmla="*/ 476250 h 476250"/>
                <a:gd name="connsiteX1-339" fmla="*/ 47625 w 933994"/>
                <a:gd name="connsiteY1-340" fmla="*/ 447675 h 476250"/>
                <a:gd name="connsiteX2-341" fmla="*/ 57150 w 933994"/>
                <a:gd name="connsiteY2-342" fmla="*/ 419100 h 476250"/>
                <a:gd name="connsiteX3-343" fmla="*/ 66675 w 933994"/>
                <a:gd name="connsiteY3-344" fmla="*/ 352425 h 476250"/>
                <a:gd name="connsiteX4-345" fmla="*/ 95250 w 933994"/>
                <a:gd name="connsiteY4-346" fmla="*/ 342900 h 476250"/>
                <a:gd name="connsiteX5-347" fmla="*/ 161925 w 933994"/>
                <a:gd name="connsiteY5-348" fmla="*/ 304800 h 476250"/>
                <a:gd name="connsiteX6-349" fmla="*/ 204787 w 933994"/>
                <a:gd name="connsiteY6-350" fmla="*/ 280988 h 476250"/>
                <a:gd name="connsiteX7-351" fmla="*/ 247650 w 933994"/>
                <a:gd name="connsiteY7-352" fmla="*/ 238125 h 476250"/>
                <a:gd name="connsiteX8-353" fmla="*/ 280988 w 933994"/>
                <a:gd name="connsiteY8-354" fmla="*/ 209550 h 476250"/>
                <a:gd name="connsiteX9-355" fmla="*/ 309563 w 933994"/>
                <a:gd name="connsiteY9-356" fmla="*/ 142875 h 476250"/>
                <a:gd name="connsiteX10-357" fmla="*/ 333375 w 933994"/>
                <a:gd name="connsiteY10-358" fmla="*/ 104775 h 476250"/>
                <a:gd name="connsiteX11-359" fmla="*/ 376238 w 933994"/>
                <a:gd name="connsiteY11-360" fmla="*/ 85725 h 476250"/>
                <a:gd name="connsiteX12-361" fmla="*/ 433388 w 933994"/>
                <a:gd name="connsiteY12-362" fmla="*/ 66675 h 476250"/>
                <a:gd name="connsiteX13-363" fmla="*/ 476250 w 933994"/>
                <a:gd name="connsiteY13-364" fmla="*/ 0 h 476250"/>
                <a:gd name="connsiteX14-365" fmla="*/ 600075 w 933994"/>
                <a:gd name="connsiteY14-366" fmla="*/ 9525 h 476250"/>
                <a:gd name="connsiteX15-367" fmla="*/ 642938 w 933994"/>
                <a:gd name="connsiteY15-368" fmla="*/ 47625 h 476250"/>
                <a:gd name="connsiteX16-369" fmla="*/ 676275 w 933994"/>
                <a:gd name="connsiteY16-370" fmla="*/ 76200 h 476250"/>
                <a:gd name="connsiteX17-371" fmla="*/ 704850 w 933994"/>
                <a:gd name="connsiteY17-372" fmla="*/ 104775 h 476250"/>
                <a:gd name="connsiteX18-373" fmla="*/ 852487 w 933994"/>
                <a:gd name="connsiteY18-374" fmla="*/ 171449 h 476250"/>
                <a:gd name="connsiteX19-375" fmla="*/ 923925 w 933994"/>
                <a:gd name="connsiteY19-376" fmla="*/ 209550 h 476250"/>
                <a:gd name="connsiteX20-377" fmla="*/ 933450 w 933994"/>
                <a:gd name="connsiteY20-378" fmla="*/ 238125 h 476250"/>
                <a:gd name="connsiteX0-379" fmla="*/ 0 w 933994"/>
                <a:gd name="connsiteY0-380" fmla="*/ 471488 h 471488"/>
                <a:gd name="connsiteX1-381" fmla="*/ 47625 w 933994"/>
                <a:gd name="connsiteY1-382" fmla="*/ 442913 h 471488"/>
                <a:gd name="connsiteX2-383" fmla="*/ 57150 w 933994"/>
                <a:gd name="connsiteY2-384" fmla="*/ 414338 h 471488"/>
                <a:gd name="connsiteX3-385" fmla="*/ 66675 w 933994"/>
                <a:gd name="connsiteY3-386" fmla="*/ 347663 h 471488"/>
                <a:gd name="connsiteX4-387" fmla="*/ 95250 w 933994"/>
                <a:gd name="connsiteY4-388" fmla="*/ 338138 h 471488"/>
                <a:gd name="connsiteX5-389" fmla="*/ 161925 w 933994"/>
                <a:gd name="connsiteY5-390" fmla="*/ 300038 h 471488"/>
                <a:gd name="connsiteX6-391" fmla="*/ 204787 w 933994"/>
                <a:gd name="connsiteY6-392" fmla="*/ 276226 h 471488"/>
                <a:gd name="connsiteX7-393" fmla="*/ 247650 w 933994"/>
                <a:gd name="connsiteY7-394" fmla="*/ 233363 h 471488"/>
                <a:gd name="connsiteX8-395" fmla="*/ 280988 w 933994"/>
                <a:gd name="connsiteY8-396" fmla="*/ 204788 h 471488"/>
                <a:gd name="connsiteX9-397" fmla="*/ 309563 w 933994"/>
                <a:gd name="connsiteY9-398" fmla="*/ 138113 h 471488"/>
                <a:gd name="connsiteX10-399" fmla="*/ 333375 w 933994"/>
                <a:gd name="connsiteY10-400" fmla="*/ 100013 h 471488"/>
                <a:gd name="connsiteX11-401" fmla="*/ 376238 w 933994"/>
                <a:gd name="connsiteY11-402" fmla="*/ 80963 h 471488"/>
                <a:gd name="connsiteX12-403" fmla="*/ 433388 w 933994"/>
                <a:gd name="connsiteY12-404" fmla="*/ 61913 h 471488"/>
                <a:gd name="connsiteX13-405" fmla="*/ 495300 w 933994"/>
                <a:gd name="connsiteY13-406" fmla="*/ 0 h 471488"/>
                <a:gd name="connsiteX14-407" fmla="*/ 600075 w 933994"/>
                <a:gd name="connsiteY14-408" fmla="*/ 4763 h 471488"/>
                <a:gd name="connsiteX15-409" fmla="*/ 642938 w 933994"/>
                <a:gd name="connsiteY15-410" fmla="*/ 42863 h 471488"/>
                <a:gd name="connsiteX16-411" fmla="*/ 676275 w 933994"/>
                <a:gd name="connsiteY16-412" fmla="*/ 71438 h 471488"/>
                <a:gd name="connsiteX17-413" fmla="*/ 704850 w 933994"/>
                <a:gd name="connsiteY17-414" fmla="*/ 100013 h 471488"/>
                <a:gd name="connsiteX18-415" fmla="*/ 852487 w 933994"/>
                <a:gd name="connsiteY18-416" fmla="*/ 166687 h 471488"/>
                <a:gd name="connsiteX19-417" fmla="*/ 923925 w 933994"/>
                <a:gd name="connsiteY19-418" fmla="*/ 204788 h 471488"/>
                <a:gd name="connsiteX20-419" fmla="*/ 933450 w 933994"/>
                <a:gd name="connsiteY20-420" fmla="*/ 233363 h 4714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3994" h="471488">
                  <a:moveTo>
                    <a:pt x="0" y="471488"/>
                  </a:moveTo>
                  <a:cubicBezTo>
                    <a:pt x="15875" y="461963"/>
                    <a:pt x="34534" y="456004"/>
                    <a:pt x="47625" y="442913"/>
                  </a:cubicBezTo>
                  <a:cubicBezTo>
                    <a:pt x="54725" y="435813"/>
                    <a:pt x="55181" y="424183"/>
                    <a:pt x="57150" y="414338"/>
                  </a:cubicBezTo>
                  <a:cubicBezTo>
                    <a:pt x="61553" y="392323"/>
                    <a:pt x="56635" y="367743"/>
                    <a:pt x="66675" y="347663"/>
                  </a:cubicBezTo>
                  <a:cubicBezTo>
                    <a:pt x="71165" y="338683"/>
                    <a:pt x="85725" y="341313"/>
                    <a:pt x="95250" y="338138"/>
                  </a:cubicBezTo>
                  <a:cubicBezTo>
                    <a:pt x="172570" y="260818"/>
                    <a:pt x="143669" y="310357"/>
                    <a:pt x="161925" y="300038"/>
                  </a:cubicBezTo>
                  <a:cubicBezTo>
                    <a:pt x="180181" y="289719"/>
                    <a:pt x="194154" y="284496"/>
                    <a:pt x="204787" y="276226"/>
                  </a:cubicBezTo>
                  <a:cubicBezTo>
                    <a:pt x="222859" y="262170"/>
                    <a:pt x="234950" y="245269"/>
                    <a:pt x="247650" y="233363"/>
                  </a:cubicBezTo>
                  <a:cubicBezTo>
                    <a:pt x="260350" y="221457"/>
                    <a:pt x="270669" y="220663"/>
                    <a:pt x="280988" y="204788"/>
                  </a:cubicBezTo>
                  <a:cubicBezTo>
                    <a:pt x="291307" y="188913"/>
                    <a:pt x="300832" y="155575"/>
                    <a:pt x="309563" y="138113"/>
                  </a:cubicBezTo>
                  <a:cubicBezTo>
                    <a:pt x="318294" y="120651"/>
                    <a:pt x="322263" y="109538"/>
                    <a:pt x="333375" y="100013"/>
                  </a:cubicBezTo>
                  <a:cubicBezTo>
                    <a:pt x="344488" y="90488"/>
                    <a:pt x="359569" y="87313"/>
                    <a:pt x="376238" y="80963"/>
                  </a:cubicBezTo>
                  <a:cubicBezTo>
                    <a:pt x="392907" y="74613"/>
                    <a:pt x="413544" y="75407"/>
                    <a:pt x="433388" y="61913"/>
                  </a:cubicBezTo>
                  <a:cubicBezTo>
                    <a:pt x="453232" y="48419"/>
                    <a:pt x="441167" y="18044"/>
                    <a:pt x="495300" y="0"/>
                  </a:cubicBezTo>
                  <a:cubicBezTo>
                    <a:pt x="536575" y="3175"/>
                    <a:pt x="575469" y="-2381"/>
                    <a:pt x="600075" y="4763"/>
                  </a:cubicBezTo>
                  <a:cubicBezTo>
                    <a:pt x="624681" y="11907"/>
                    <a:pt x="625156" y="28637"/>
                    <a:pt x="642938" y="42863"/>
                  </a:cubicBezTo>
                  <a:cubicBezTo>
                    <a:pt x="650778" y="49135"/>
                    <a:pt x="666750" y="68263"/>
                    <a:pt x="676275" y="71438"/>
                  </a:cubicBezTo>
                  <a:cubicBezTo>
                    <a:pt x="685800" y="80963"/>
                    <a:pt x="675481" y="84138"/>
                    <a:pt x="704850" y="100013"/>
                  </a:cubicBezTo>
                  <a:cubicBezTo>
                    <a:pt x="734219" y="115888"/>
                    <a:pt x="766371" y="122609"/>
                    <a:pt x="852487" y="166687"/>
                  </a:cubicBezTo>
                  <a:cubicBezTo>
                    <a:pt x="895884" y="210084"/>
                    <a:pt x="910431" y="193675"/>
                    <a:pt x="923925" y="204788"/>
                  </a:cubicBezTo>
                  <a:cubicBezTo>
                    <a:pt x="937419" y="215901"/>
                    <a:pt x="933450" y="233363"/>
                    <a:pt x="933450" y="233363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72425" y="4457700"/>
              <a:ext cx="771525" cy="390525"/>
            </a:xfrm>
            <a:custGeom>
              <a:avLst/>
              <a:gdLst>
                <a:gd name="connsiteX0" fmla="*/ 47625 w 771525"/>
                <a:gd name="connsiteY0" fmla="*/ 0 h 390525"/>
                <a:gd name="connsiteX1" fmla="*/ 19050 w 771525"/>
                <a:gd name="connsiteY1" fmla="*/ 47625 h 390525"/>
                <a:gd name="connsiteX2" fmla="*/ 9525 w 771525"/>
                <a:gd name="connsiteY2" fmla="*/ 95250 h 390525"/>
                <a:gd name="connsiteX3" fmla="*/ 0 w 771525"/>
                <a:gd name="connsiteY3" fmla="*/ 123825 h 390525"/>
                <a:gd name="connsiteX4" fmla="*/ 9525 w 771525"/>
                <a:gd name="connsiteY4" fmla="*/ 161925 h 390525"/>
                <a:gd name="connsiteX5" fmla="*/ 38100 w 771525"/>
                <a:gd name="connsiteY5" fmla="*/ 171450 h 390525"/>
                <a:gd name="connsiteX6" fmla="*/ 95250 w 771525"/>
                <a:gd name="connsiteY6" fmla="*/ 209550 h 390525"/>
                <a:gd name="connsiteX7" fmla="*/ 161925 w 771525"/>
                <a:gd name="connsiteY7" fmla="*/ 238125 h 390525"/>
                <a:gd name="connsiteX8" fmla="*/ 190500 w 771525"/>
                <a:gd name="connsiteY8" fmla="*/ 257175 h 390525"/>
                <a:gd name="connsiteX9" fmla="*/ 247650 w 771525"/>
                <a:gd name="connsiteY9" fmla="*/ 276225 h 390525"/>
                <a:gd name="connsiteX10" fmla="*/ 495300 w 771525"/>
                <a:gd name="connsiteY10" fmla="*/ 276225 h 390525"/>
                <a:gd name="connsiteX11" fmla="*/ 523875 w 771525"/>
                <a:gd name="connsiteY11" fmla="*/ 304800 h 390525"/>
                <a:gd name="connsiteX12" fmla="*/ 581025 w 771525"/>
                <a:gd name="connsiteY12" fmla="*/ 323850 h 390525"/>
                <a:gd name="connsiteX13" fmla="*/ 695325 w 771525"/>
                <a:gd name="connsiteY13" fmla="*/ 361950 h 390525"/>
                <a:gd name="connsiteX14" fmla="*/ 723900 w 771525"/>
                <a:gd name="connsiteY14" fmla="*/ 371475 h 390525"/>
                <a:gd name="connsiteX15" fmla="*/ 752475 w 771525"/>
                <a:gd name="connsiteY15" fmla="*/ 381000 h 390525"/>
                <a:gd name="connsiteX16" fmla="*/ 771525 w 771525"/>
                <a:gd name="connsiteY16" fmla="*/ 390525 h 390525"/>
                <a:gd name="connsiteX0-1" fmla="*/ 47625 w 771525"/>
                <a:gd name="connsiteY0-2" fmla="*/ 0 h 390525"/>
                <a:gd name="connsiteX1-3" fmla="*/ 19050 w 771525"/>
                <a:gd name="connsiteY1-4" fmla="*/ 47625 h 390525"/>
                <a:gd name="connsiteX2-5" fmla="*/ 9525 w 771525"/>
                <a:gd name="connsiteY2-6" fmla="*/ 95250 h 390525"/>
                <a:gd name="connsiteX3-7" fmla="*/ 0 w 771525"/>
                <a:gd name="connsiteY3-8" fmla="*/ 123825 h 390525"/>
                <a:gd name="connsiteX4-9" fmla="*/ 9525 w 771525"/>
                <a:gd name="connsiteY4-10" fmla="*/ 161925 h 390525"/>
                <a:gd name="connsiteX5-11" fmla="*/ 38100 w 771525"/>
                <a:gd name="connsiteY5-12" fmla="*/ 171450 h 390525"/>
                <a:gd name="connsiteX6-13" fmla="*/ 95250 w 771525"/>
                <a:gd name="connsiteY6-14" fmla="*/ 209550 h 390525"/>
                <a:gd name="connsiteX7-15" fmla="*/ 147637 w 771525"/>
                <a:gd name="connsiteY7-16" fmla="*/ 252413 h 390525"/>
                <a:gd name="connsiteX8-17" fmla="*/ 190500 w 771525"/>
                <a:gd name="connsiteY8-18" fmla="*/ 257175 h 390525"/>
                <a:gd name="connsiteX9-19" fmla="*/ 247650 w 771525"/>
                <a:gd name="connsiteY9-20" fmla="*/ 276225 h 390525"/>
                <a:gd name="connsiteX10-21" fmla="*/ 495300 w 771525"/>
                <a:gd name="connsiteY10-22" fmla="*/ 276225 h 390525"/>
                <a:gd name="connsiteX11-23" fmla="*/ 523875 w 771525"/>
                <a:gd name="connsiteY11-24" fmla="*/ 304800 h 390525"/>
                <a:gd name="connsiteX12-25" fmla="*/ 581025 w 771525"/>
                <a:gd name="connsiteY12-26" fmla="*/ 323850 h 390525"/>
                <a:gd name="connsiteX13-27" fmla="*/ 695325 w 771525"/>
                <a:gd name="connsiteY13-28" fmla="*/ 361950 h 390525"/>
                <a:gd name="connsiteX14-29" fmla="*/ 723900 w 771525"/>
                <a:gd name="connsiteY14-30" fmla="*/ 371475 h 390525"/>
                <a:gd name="connsiteX15-31" fmla="*/ 752475 w 771525"/>
                <a:gd name="connsiteY15-32" fmla="*/ 381000 h 390525"/>
                <a:gd name="connsiteX16-33" fmla="*/ 771525 w 771525"/>
                <a:gd name="connsiteY16-34" fmla="*/ 390525 h 390525"/>
                <a:gd name="connsiteX0-35" fmla="*/ 47625 w 771525"/>
                <a:gd name="connsiteY0-36" fmla="*/ 0 h 390525"/>
                <a:gd name="connsiteX1-37" fmla="*/ 19050 w 771525"/>
                <a:gd name="connsiteY1-38" fmla="*/ 47625 h 390525"/>
                <a:gd name="connsiteX2-39" fmla="*/ 9525 w 771525"/>
                <a:gd name="connsiteY2-40" fmla="*/ 95250 h 390525"/>
                <a:gd name="connsiteX3-41" fmla="*/ 0 w 771525"/>
                <a:gd name="connsiteY3-42" fmla="*/ 123825 h 390525"/>
                <a:gd name="connsiteX4-43" fmla="*/ 9525 w 771525"/>
                <a:gd name="connsiteY4-44" fmla="*/ 161925 h 390525"/>
                <a:gd name="connsiteX5-45" fmla="*/ 38100 w 771525"/>
                <a:gd name="connsiteY5-46" fmla="*/ 171450 h 390525"/>
                <a:gd name="connsiteX6-47" fmla="*/ 95250 w 771525"/>
                <a:gd name="connsiteY6-48" fmla="*/ 209550 h 390525"/>
                <a:gd name="connsiteX7-49" fmla="*/ 147637 w 771525"/>
                <a:gd name="connsiteY7-50" fmla="*/ 252413 h 390525"/>
                <a:gd name="connsiteX8-51" fmla="*/ 190500 w 771525"/>
                <a:gd name="connsiteY8-52" fmla="*/ 266700 h 390525"/>
                <a:gd name="connsiteX9-53" fmla="*/ 247650 w 771525"/>
                <a:gd name="connsiteY9-54" fmla="*/ 276225 h 390525"/>
                <a:gd name="connsiteX10-55" fmla="*/ 495300 w 771525"/>
                <a:gd name="connsiteY10-56" fmla="*/ 276225 h 390525"/>
                <a:gd name="connsiteX11-57" fmla="*/ 523875 w 771525"/>
                <a:gd name="connsiteY11-58" fmla="*/ 304800 h 390525"/>
                <a:gd name="connsiteX12-59" fmla="*/ 581025 w 771525"/>
                <a:gd name="connsiteY12-60" fmla="*/ 323850 h 390525"/>
                <a:gd name="connsiteX13-61" fmla="*/ 695325 w 771525"/>
                <a:gd name="connsiteY13-62" fmla="*/ 361950 h 390525"/>
                <a:gd name="connsiteX14-63" fmla="*/ 723900 w 771525"/>
                <a:gd name="connsiteY14-64" fmla="*/ 371475 h 390525"/>
                <a:gd name="connsiteX15-65" fmla="*/ 752475 w 771525"/>
                <a:gd name="connsiteY15-66" fmla="*/ 381000 h 390525"/>
                <a:gd name="connsiteX16-67" fmla="*/ 771525 w 771525"/>
                <a:gd name="connsiteY16-68" fmla="*/ 390525 h 390525"/>
                <a:gd name="connsiteX0-69" fmla="*/ 47625 w 771525"/>
                <a:gd name="connsiteY0-70" fmla="*/ 0 h 390525"/>
                <a:gd name="connsiteX1-71" fmla="*/ 19050 w 771525"/>
                <a:gd name="connsiteY1-72" fmla="*/ 47625 h 390525"/>
                <a:gd name="connsiteX2-73" fmla="*/ 9525 w 771525"/>
                <a:gd name="connsiteY2-74" fmla="*/ 95250 h 390525"/>
                <a:gd name="connsiteX3-75" fmla="*/ 0 w 771525"/>
                <a:gd name="connsiteY3-76" fmla="*/ 123825 h 390525"/>
                <a:gd name="connsiteX4-77" fmla="*/ 9525 w 771525"/>
                <a:gd name="connsiteY4-78" fmla="*/ 161925 h 390525"/>
                <a:gd name="connsiteX5-79" fmla="*/ 38100 w 771525"/>
                <a:gd name="connsiteY5-80" fmla="*/ 171450 h 390525"/>
                <a:gd name="connsiteX6-81" fmla="*/ 95250 w 771525"/>
                <a:gd name="connsiteY6-82" fmla="*/ 209550 h 390525"/>
                <a:gd name="connsiteX7-83" fmla="*/ 147637 w 771525"/>
                <a:gd name="connsiteY7-84" fmla="*/ 252413 h 390525"/>
                <a:gd name="connsiteX8-85" fmla="*/ 190500 w 771525"/>
                <a:gd name="connsiteY8-86" fmla="*/ 266700 h 390525"/>
                <a:gd name="connsiteX9-87" fmla="*/ 266700 w 771525"/>
                <a:gd name="connsiteY9-88" fmla="*/ 276225 h 390525"/>
                <a:gd name="connsiteX10-89" fmla="*/ 495300 w 771525"/>
                <a:gd name="connsiteY10-90" fmla="*/ 276225 h 390525"/>
                <a:gd name="connsiteX11-91" fmla="*/ 523875 w 771525"/>
                <a:gd name="connsiteY11-92" fmla="*/ 304800 h 390525"/>
                <a:gd name="connsiteX12-93" fmla="*/ 581025 w 771525"/>
                <a:gd name="connsiteY12-94" fmla="*/ 323850 h 390525"/>
                <a:gd name="connsiteX13-95" fmla="*/ 695325 w 771525"/>
                <a:gd name="connsiteY13-96" fmla="*/ 361950 h 390525"/>
                <a:gd name="connsiteX14-97" fmla="*/ 723900 w 771525"/>
                <a:gd name="connsiteY14-98" fmla="*/ 371475 h 390525"/>
                <a:gd name="connsiteX15-99" fmla="*/ 752475 w 771525"/>
                <a:gd name="connsiteY15-100" fmla="*/ 381000 h 390525"/>
                <a:gd name="connsiteX16-101" fmla="*/ 771525 w 771525"/>
                <a:gd name="connsiteY16-102" fmla="*/ 390525 h 390525"/>
                <a:gd name="connsiteX0-103" fmla="*/ 47625 w 771525"/>
                <a:gd name="connsiteY0-104" fmla="*/ 0 h 390525"/>
                <a:gd name="connsiteX1-105" fmla="*/ 19050 w 771525"/>
                <a:gd name="connsiteY1-106" fmla="*/ 47625 h 390525"/>
                <a:gd name="connsiteX2-107" fmla="*/ 9525 w 771525"/>
                <a:gd name="connsiteY2-108" fmla="*/ 95250 h 390525"/>
                <a:gd name="connsiteX3-109" fmla="*/ 0 w 771525"/>
                <a:gd name="connsiteY3-110" fmla="*/ 123825 h 390525"/>
                <a:gd name="connsiteX4-111" fmla="*/ 9525 w 771525"/>
                <a:gd name="connsiteY4-112" fmla="*/ 161925 h 390525"/>
                <a:gd name="connsiteX5-113" fmla="*/ 38100 w 771525"/>
                <a:gd name="connsiteY5-114" fmla="*/ 171450 h 390525"/>
                <a:gd name="connsiteX6-115" fmla="*/ 95250 w 771525"/>
                <a:gd name="connsiteY6-116" fmla="*/ 209550 h 390525"/>
                <a:gd name="connsiteX7-117" fmla="*/ 147637 w 771525"/>
                <a:gd name="connsiteY7-118" fmla="*/ 252413 h 390525"/>
                <a:gd name="connsiteX8-119" fmla="*/ 190500 w 771525"/>
                <a:gd name="connsiteY8-120" fmla="*/ 266700 h 390525"/>
                <a:gd name="connsiteX9-121" fmla="*/ 266700 w 771525"/>
                <a:gd name="connsiteY9-122" fmla="*/ 276225 h 390525"/>
                <a:gd name="connsiteX10-123" fmla="*/ 495300 w 771525"/>
                <a:gd name="connsiteY10-124" fmla="*/ 276225 h 390525"/>
                <a:gd name="connsiteX11-125" fmla="*/ 533400 w 771525"/>
                <a:gd name="connsiteY11-126" fmla="*/ 304800 h 390525"/>
                <a:gd name="connsiteX12-127" fmla="*/ 581025 w 771525"/>
                <a:gd name="connsiteY12-128" fmla="*/ 323850 h 390525"/>
                <a:gd name="connsiteX13-129" fmla="*/ 695325 w 771525"/>
                <a:gd name="connsiteY13-130" fmla="*/ 361950 h 390525"/>
                <a:gd name="connsiteX14-131" fmla="*/ 723900 w 771525"/>
                <a:gd name="connsiteY14-132" fmla="*/ 371475 h 390525"/>
                <a:gd name="connsiteX15-133" fmla="*/ 752475 w 771525"/>
                <a:gd name="connsiteY15-134" fmla="*/ 381000 h 390525"/>
                <a:gd name="connsiteX16-135" fmla="*/ 771525 w 771525"/>
                <a:gd name="connsiteY16-136" fmla="*/ 390525 h 390525"/>
                <a:gd name="connsiteX0-137" fmla="*/ 47625 w 771525"/>
                <a:gd name="connsiteY0-138" fmla="*/ 0 h 390525"/>
                <a:gd name="connsiteX1-139" fmla="*/ 19050 w 771525"/>
                <a:gd name="connsiteY1-140" fmla="*/ 47625 h 390525"/>
                <a:gd name="connsiteX2-141" fmla="*/ 9525 w 771525"/>
                <a:gd name="connsiteY2-142" fmla="*/ 95250 h 390525"/>
                <a:gd name="connsiteX3-143" fmla="*/ 0 w 771525"/>
                <a:gd name="connsiteY3-144" fmla="*/ 123825 h 390525"/>
                <a:gd name="connsiteX4-145" fmla="*/ 9525 w 771525"/>
                <a:gd name="connsiteY4-146" fmla="*/ 161925 h 390525"/>
                <a:gd name="connsiteX5-147" fmla="*/ 38100 w 771525"/>
                <a:gd name="connsiteY5-148" fmla="*/ 171450 h 390525"/>
                <a:gd name="connsiteX6-149" fmla="*/ 95250 w 771525"/>
                <a:gd name="connsiteY6-150" fmla="*/ 209550 h 390525"/>
                <a:gd name="connsiteX7-151" fmla="*/ 147637 w 771525"/>
                <a:gd name="connsiteY7-152" fmla="*/ 252413 h 390525"/>
                <a:gd name="connsiteX8-153" fmla="*/ 190500 w 771525"/>
                <a:gd name="connsiteY8-154" fmla="*/ 266700 h 390525"/>
                <a:gd name="connsiteX9-155" fmla="*/ 266700 w 771525"/>
                <a:gd name="connsiteY9-156" fmla="*/ 276225 h 390525"/>
                <a:gd name="connsiteX10-157" fmla="*/ 466725 w 771525"/>
                <a:gd name="connsiteY10-158" fmla="*/ 290512 h 390525"/>
                <a:gd name="connsiteX11-159" fmla="*/ 533400 w 771525"/>
                <a:gd name="connsiteY11-160" fmla="*/ 304800 h 390525"/>
                <a:gd name="connsiteX12-161" fmla="*/ 581025 w 771525"/>
                <a:gd name="connsiteY12-162" fmla="*/ 323850 h 390525"/>
                <a:gd name="connsiteX13-163" fmla="*/ 695325 w 771525"/>
                <a:gd name="connsiteY13-164" fmla="*/ 361950 h 390525"/>
                <a:gd name="connsiteX14-165" fmla="*/ 723900 w 771525"/>
                <a:gd name="connsiteY14-166" fmla="*/ 371475 h 390525"/>
                <a:gd name="connsiteX15-167" fmla="*/ 752475 w 771525"/>
                <a:gd name="connsiteY15-168" fmla="*/ 381000 h 390525"/>
                <a:gd name="connsiteX16-169" fmla="*/ 771525 w 771525"/>
                <a:gd name="connsiteY16-170" fmla="*/ 390525 h 390525"/>
                <a:gd name="connsiteX0-171" fmla="*/ 47625 w 771525"/>
                <a:gd name="connsiteY0-172" fmla="*/ 0 h 390525"/>
                <a:gd name="connsiteX1-173" fmla="*/ 19050 w 771525"/>
                <a:gd name="connsiteY1-174" fmla="*/ 47625 h 390525"/>
                <a:gd name="connsiteX2-175" fmla="*/ 9525 w 771525"/>
                <a:gd name="connsiteY2-176" fmla="*/ 95250 h 390525"/>
                <a:gd name="connsiteX3-177" fmla="*/ 0 w 771525"/>
                <a:gd name="connsiteY3-178" fmla="*/ 123825 h 390525"/>
                <a:gd name="connsiteX4-179" fmla="*/ 9525 w 771525"/>
                <a:gd name="connsiteY4-180" fmla="*/ 161925 h 390525"/>
                <a:gd name="connsiteX5-181" fmla="*/ 38100 w 771525"/>
                <a:gd name="connsiteY5-182" fmla="*/ 171450 h 390525"/>
                <a:gd name="connsiteX6-183" fmla="*/ 95250 w 771525"/>
                <a:gd name="connsiteY6-184" fmla="*/ 209550 h 390525"/>
                <a:gd name="connsiteX7-185" fmla="*/ 147637 w 771525"/>
                <a:gd name="connsiteY7-186" fmla="*/ 252413 h 390525"/>
                <a:gd name="connsiteX8-187" fmla="*/ 190500 w 771525"/>
                <a:gd name="connsiteY8-188" fmla="*/ 266700 h 390525"/>
                <a:gd name="connsiteX9-189" fmla="*/ 266700 w 771525"/>
                <a:gd name="connsiteY9-190" fmla="*/ 276225 h 390525"/>
                <a:gd name="connsiteX10-191" fmla="*/ 466725 w 771525"/>
                <a:gd name="connsiteY10-192" fmla="*/ 290512 h 390525"/>
                <a:gd name="connsiteX11-193" fmla="*/ 533400 w 771525"/>
                <a:gd name="connsiteY11-194" fmla="*/ 304800 h 390525"/>
                <a:gd name="connsiteX12-195" fmla="*/ 581025 w 771525"/>
                <a:gd name="connsiteY12-196" fmla="*/ 323850 h 390525"/>
                <a:gd name="connsiteX13-197" fmla="*/ 695325 w 771525"/>
                <a:gd name="connsiteY13-198" fmla="*/ 361950 h 390525"/>
                <a:gd name="connsiteX14-199" fmla="*/ 723900 w 771525"/>
                <a:gd name="connsiteY14-200" fmla="*/ 371475 h 390525"/>
                <a:gd name="connsiteX15-201" fmla="*/ 752475 w 771525"/>
                <a:gd name="connsiteY15-202" fmla="*/ 381000 h 390525"/>
                <a:gd name="connsiteX16-203" fmla="*/ 771525 w 771525"/>
                <a:gd name="connsiteY16-204" fmla="*/ 390525 h 390525"/>
                <a:gd name="connsiteX0-205" fmla="*/ 47625 w 771525"/>
                <a:gd name="connsiteY0-206" fmla="*/ 0 h 390525"/>
                <a:gd name="connsiteX1-207" fmla="*/ 19050 w 771525"/>
                <a:gd name="connsiteY1-208" fmla="*/ 47625 h 390525"/>
                <a:gd name="connsiteX2-209" fmla="*/ 9525 w 771525"/>
                <a:gd name="connsiteY2-210" fmla="*/ 95250 h 390525"/>
                <a:gd name="connsiteX3-211" fmla="*/ 0 w 771525"/>
                <a:gd name="connsiteY3-212" fmla="*/ 128587 h 390525"/>
                <a:gd name="connsiteX4-213" fmla="*/ 9525 w 771525"/>
                <a:gd name="connsiteY4-214" fmla="*/ 161925 h 390525"/>
                <a:gd name="connsiteX5-215" fmla="*/ 38100 w 771525"/>
                <a:gd name="connsiteY5-216" fmla="*/ 171450 h 390525"/>
                <a:gd name="connsiteX6-217" fmla="*/ 95250 w 771525"/>
                <a:gd name="connsiteY6-218" fmla="*/ 209550 h 390525"/>
                <a:gd name="connsiteX7-219" fmla="*/ 147637 w 771525"/>
                <a:gd name="connsiteY7-220" fmla="*/ 252413 h 390525"/>
                <a:gd name="connsiteX8-221" fmla="*/ 190500 w 771525"/>
                <a:gd name="connsiteY8-222" fmla="*/ 266700 h 390525"/>
                <a:gd name="connsiteX9-223" fmla="*/ 266700 w 771525"/>
                <a:gd name="connsiteY9-224" fmla="*/ 276225 h 390525"/>
                <a:gd name="connsiteX10-225" fmla="*/ 466725 w 771525"/>
                <a:gd name="connsiteY10-226" fmla="*/ 290512 h 390525"/>
                <a:gd name="connsiteX11-227" fmla="*/ 533400 w 771525"/>
                <a:gd name="connsiteY11-228" fmla="*/ 304800 h 390525"/>
                <a:gd name="connsiteX12-229" fmla="*/ 581025 w 771525"/>
                <a:gd name="connsiteY12-230" fmla="*/ 323850 h 390525"/>
                <a:gd name="connsiteX13-231" fmla="*/ 695325 w 771525"/>
                <a:gd name="connsiteY13-232" fmla="*/ 361950 h 390525"/>
                <a:gd name="connsiteX14-233" fmla="*/ 723900 w 771525"/>
                <a:gd name="connsiteY14-234" fmla="*/ 371475 h 390525"/>
                <a:gd name="connsiteX15-235" fmla="*/ 752475 w 771525"/>
                <a:gd name="connsiteY15-236" fmla="*/ 381000 h 390525"/>
                <a:gd name="connsiteX16-237" fmla="*/ 771525 w 771525"/>
                <a:gd name="connsiteY16-238" fmla="*/ 390525 h 390525"/>
                <a:gd name="connsiteX0-239" fmla="*/ 47625 w 771525"/>
                <a:gd name="connsiteY0-240" fmla="*/ 0 h 390525"/>
                <a:gd name="connsiteX1-241" fmla="*/ 19050 w 771525"/>
                <a:gd name="connsiteY1-242" fmla="*/ 47625 h 390525"/>
                <a:gd name="connsiteX2-243" fmla="*/ 9525 w 771525"/>
                <a:gd name="connsiteY2-244" fmla="*/ 95250 h 390525"/>
                <a:gd name="connsiteX3-245" fmla="*/ 0 w 771525"/>
                <a:gd name="connsiteY3-246" fmla="*/ 128587 h 390525"/>
                <a:gd name="connsiteX4-247" fmla="*/ 9525 w 771525"/>
                <a:gd name="connsiteY4-248" fmla="*/ 161925 h 390525"/>
                <a:gd name="connsiteX5-249" fmla="*/ 38100 w 771525"/>
                <a:gd name="connsiteY5-250" fmla="*/ 171450 h 390525"/>
                <a:gd name="connsiteX6-251" fmla="*/ 95250 w 771525"/>
                <a:gd name="connsiteY6-252" fmla="*/ 209550 h 390525"/>
                <a:gd name="connsiteX7-253" fmla="*/ 147637 w 771525"/>
                <a:gd name="connsiteY7-254" fmla="*/ 252413 h 390525"/>
                <a:gd name="connsiteX8-255" fmla="*/ 190500 w 771525"/>
                <a:gd name="connsiteY8-256" fmla="*/ 266700 h 390525"/>
                <a:gd name="connsiteX9-257" fmla="*/ 319087 w 771525"/>
                <a:gd name="connsiteY9-258" fmla="*/ 261938 h 390525"/>
                <a:gd name="connsiteX10-259" fmla="*/ 466725 w 771525"/>
                <a:gd name="connsiteY10-260" fmla="*/ 290512 h 390525"/>
                <a:gd name="connsiteX11-261" fmla="*/ 533400 w 771525"/>
                <a:gd name="connsiteY11-262" fmla="*/ 304800 h 390525"/>
                <a:gd name="connsiteX12-263" fmla="*/ 581025 w 771525"/>
                <a:gd name="connsiteY12-264" fmla="*/ 323850 h 390525"/>
                <a:gd name="connsiteX13-265" fmla="*/ 695325 w 771525"/>
                <a:gd name="connsiteY13-266" fmla="*/ 361950 h 390525"/>
                <a:gd name="connsiteX14-267" fmla="*/ 723900 w 771525"/>
                <a:gd name="connsiteY14-268" fmla="*/ 371475 h 390525"/>
                <a:gd name="connsiteX15-269" fmla="*/ 752475 w 771525"/>
                <a:gd name="connsiteY15-270" fmla="*/ 381000 h 390525"/>
                <a:gd name="connsiteX16-271" fmla="*/ 771525 w 771525"/>
                <a:gd name="connsiteY16-272" fmla="*/ 390525 h 390525"/>
                <a:gd name="connsiteX0-273" fmla="*/ 47625 w 771525"/>
                <a:gd name="connsiteY0-274" fmla="*/ 0 h 390525"/>
                <a:gd name="connsiteX1-275" fmla="*/ 19050 w 771525"/>
                <a:gd name="connsiteY1-276" fmla="*/ 47625 h 390525"/>
                <a:gd name="connsiteX2-277" fmla="*/ 9525 w 771525"/>
                <a:gd name="connsiteY2-278" fmla="*/ 95250 h 390525"/>
                <a:gd name="connsiteX3-279" fmla="*/ 0 w 771525"/>
                <a:gd name="connsiteY3-280" fmla="*/ 128587 h 390525"/>
                <a:gd name="connsiteX4-281" fmla="*/ 9525 w 771525"/>
                <a:gd name="connsiteY4-282" fmla="*/ 161925 h 390525"/>
                <a:gd name="connsiteX5-283" fmla="*/ 38100 w 771525"/>
                <a:gd name="connsiteY5-284" fmla="*/ 171450 h 390525"/>
                <a:gd name="connsiteX6-285" fmla="*/ 95250 w 771525"/>
                <a:gd name="connsiteY6-286" fmla="*/ 209550 h 390525"/>
                <a:gd name="connsiteX7-287" fmla="*/ 147637 w 771525"/>
                <a:gd name="connsiteY7-288" fmla="*/ 252413 h 390525"/>
                <a:gd name="connsiteX8-289" fmla="*/ 190500 w 771525"/>
                <a:gd name="connsiteY8-290" fmla="*/ 266700 h 390525"/>
                <a:gd name="connsiteX9-291" fmla="*/ 319087 w 771525"/>
                <a:gd name="connsiteY9-292" fmla="*/ 261938 h 390525"/>
                <a:gd name="connsiteX10-293" fmla="*/ 466725 w 771525"/>
                <a:gd name="connsiteY10-294" fmla="*/ 290512 h 390525"/>
                <a:gd name="connsiteX11-295" fmla="*/ 533400 w 771525"/>
                <a:gd name="connsiteY11-296" fmla="*/ 304800 h 390525"/>
                <a:gd name="connsiteX12-297" fmla="*/ 581025 w 771525"/>
                <a:gd name="connsiteY12-298" fmla="*/ 323850 h 390525"/>
                <a:gd name="connsiteX13-299" fmla="*/ 695325 w 771525"/>
                <a:gd name="connsiteY13-300" fmla="*/ 361950 h 390525"/>
                <a:gd name="connsiteX14-301" fmla="*/ 723900 w 771525"/>
                <a:gd name="connsiteY14-302" fmla="*/ 371475 h 390525"/>
                <a:gd name="connsiteX15-303" fmla="*/ 752475 w 771525"/>
                <a:gd name="connsiteY15-304" fmla="*/ 381000 h 390525"/>
                <a:gd name="connsiteX16-305" fmla="*/ 771525 w 771525"/>
                <a:gd name="connsiteY16-306" fmla="*/ 390525 h 390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771525" h="390525">
                  <a:moveTo>
                    <a:pt x="47625" y="0"/>
                  </a:moveTo>
                  <a:cubicBezTo>
                    <a:pt x="38100" y="15875"/>
                    <a:pt x="25926" y="30436"/>
                    <a:pt x="19050" y="47625"/>
                  </a:cubicBezTo>
                  <a:cubicBezTo>
                    <a:pt x="13037" y="62656"/>
                    <a:pt x="12700" y="81756"/>
                    <a:pt x="9525" y="95250"/>
                  </a:cubicBezTo>
                  <a:cubicBezTo>
                    <a:pt x="6350" y="108744"/>
                    <a:pt x="3175" y="119062"/>
                    <a:pt x="0" y="128587"/>
                  </a:cubicBezTo>
                  <a:cubicBezTo>
                    <a:pt x="3175" y="141287"/>
                    <a:pt x="3175" y="154781"/>
                    <a:pt x="9525" y="161925"/>
                  </a:cubicBezTo>
                  <a:cubicBezTo>
                    <a:pt x="15875" y="169069"/>
                    <a:pt x="29323" y="166574"/>
                    <a:pt x="38100" y="171450"/>
                  </a:cubicBezTo>
                  <a:cubicBezTo>
                    <a:pt x="58114" y="182569"/>
                    <a:pt x="76994" y="196056"/>
                    <a:pt x="95250" y="209550"/>
                  </a:cubicBezTo>
                  <a:cubicBezTo>
                    <a:pt x="113506" y="223044"/>
                    <a:pt x="131762" y="242888"/>
                    <a:pt x="147637" y="252413"/>
                  </a:cubicBezTo>
                  <a:cubicBezTo>
                    <a:pt x="163512" y="261938"/>
                    <a:pt x="161925" y="265113"/>
                    <a:pt x="190500" y="266700"/>
                  </a:cubicBezTo>
                  <a:cubicBezTo>
                    <a:pt x="219075" y="268288"/>
                    <a:pt x="263525" y="277019"/>
                    <a:pt x="319087" y="261938"/>
                  </a:cubicBezTo>
                  <a:cubicBezTo>
                    <a:pt x="363681" y="249834"/>
                    <a:pt x="431006" y="283368"/>
                    <a:pt x="466725" y="290512"/>
                  </a:cubicBezTo>
                  <a:cubicBezTo>
                    <a:pt x="502444" y="297656"/>
                    <a:pt x="514350" y="299244"/>
                    <a:pt x="533400" y="304800"/>
                  </a:cubicBezTo>
                  <a:cubicBezTo>
                    <a:pt x="552450" y="310356"/>
                    <a:pt x="554038" y="314325"/>
                    <a:pt x="581025" y="323850"/>
                  </a:cubicBezTo>
                  <a:cubicBezTo>
                    <a:pt x="608012" y="333375"/>
                    <a:pt x="657225" y="349250"/>
                    <a:pt x="695325" y="361950"/>
                  </a:cubicBezTo>
                  <a:lnTo>
                    <a:pt x="723900" y="371475"/>
                  </a:lnTo>
                  <a:cubicBezTo>
                    <a:pt x="733425" y="374650"/>
                    <a:pt x="743495" y="376510"/>
                    <a:pt x="752475" y="381000"/>
                  </a:cubicBezTo>
                  <a:lnTo>
                    <a:pt x="771525" y="390525"/>
                  </a:ln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8262936" y="4505324"/>
              <a:ext cx="785813" cy="309562"/>
            </a:xfrm>
            <a:custGeom>
              <a:avLst/>
              <a:gdLst>
                <a:gd name="connsiteX0" fmla="*/ 447675 w 792600"/>
                <a:gd name="connsiteY0" fmla="*/ 304800 h 304800"/>
                <a:gd name="connsiteX1" fmla="*/ 419100 w 792600"/>
                <a:gd name="connsiteY1" fmla="*/ 180975 h 304800"/>
                <a:gd name="connsiteX2" fmla="*/ 447675 w 792600"/>
                <a:gd name="connsiteY2" fmla="*/ 171450 h 304800"/>
                <a:gd name="connsiteX3" fmla="*/ 476250 w 792600"/>
                <a:gd name="connsiteY3" fmla="*/ 142875 h 304800"/>
                <a:gd name="connsiteX4" fmla="*/ 628650 w 792600"/>
                <a:gd name="connsiteY4" fmla="*/ 114300 h 304800"/>
                <a:gd name="connsiteX5" fmla="*/ 666750 w 792600"/>
                <a:gd name="connsiteY5" fmla="*/ 104775 h 304800"/>
                <a:gd name="connsiteX6" fmla="*/ 695325 w 792600"/>
                <a:gd name="connsiteY6" fmla="*/ 95250 h 304800"/>
                <a:gd name="connsiteX7" fmla="*/ 790575 w 792600"/>
                <a:gd name="connsiteY7" fmla="*/ 85725 h 304800"/>
                <a:gd name="connsiteX8" fmla="*/ 781050 w 792600"/>
                <a:gd name="connsiteY8" fmla="*/ 19050 h 304800"/>
                <a:gd name="connsiteX9" fmla="*/ 666750 w 792600"/>
                <a:gd name="connsiteY9" fmla="*/ 38100 h 304800"/>
                <a:gd name="connsiteX10" fmla="*/ 304800 w 792600"/>
                <a:gd name="connsiteY10" fmla="*/ 47625 h 304800"/>
                <a:gd name="connsiteX11" fmla="*/ 76200 w 792600"/>
                <a:gd name="connsiteY11" fmla="*/ 28575 h 304800"/>
                <a:gd name="connsiteX12" fmla="*/ 0 w 792600"/>
                <a:gd name="connsiteY12" fmla="*/ 0 h 304800"/>
                <a:gd name="connsiteX0-1" fmla="*/ 442913 w 787838"/>
                <a:gd name="connsiteY0-2" fmla="*/ 333375 h 333375"/>
                <a:gd name="connsiteX1-3" fmla="*/ 414338 w 787838"/>
                <a:gd name="connsiteY1-4" fmla="*/ 209550 h 333375"/>
                <a:gd name="connsiteX2-5" fmla="*/ 442913 w 787838"/>
                <a:gd name="connsiteY2-6" fmla="*/ 200025 h 333375"/>
                <a:gd name="connsiteX3-7" fmla="*/ 471488 w 787838"/>
                <a:gd name="connsiteY3-8" fmla="*/ 171450 h 333375"/>
                <a:gd name="connsiteX4-9" fmla="*/ 623888 w 787838"/>
                <a:gd name="connsiteY4-10" fmla="*/ 142875 h 333375"/>
                <a:gd name="connsiteX5-11" fmla="*/ 661988 w 787838"/>
                <a:gd name="connsiteY5-12" fmla="*/ 133350 h 333375"/>
                <a:gd name="connsiteX6-13" fmla="*/ 690563 w 787838"/>
                <a:gd name="connsiteY6-14" fmla="*/ 123825 h 333375"/>
                <a:gd name="connsiteX7-15" fmla="*/ 785813 w 787838"/>
                <a:gd name="connsiteY7-16" fmla="*/ 114300 h 333375"/>
                <a:gd name="connsiteX8-17" fmla="*/ 776288 w 787838"/>
                <a:gd name="connsiteY8-18" fmla="*/ 47625 h 333375"/>
                <a:gd name="connsiteX9-19" fmla="*/ 661988 w 787838"/>
                <a:gd name="connsiteY9-20" fmla="*/ 66675 h 333375"/>
                <a:gd name="connsiteX10-21" fmla="*/ 300038 w 787838"/>
                <a:gd name="connsiteY10-22" fmla="*/ 76200 h 333375"/>
                <a:gd name="connsiteX11-23" fmla="*/ 71438 w 787838"/>
                <a:gd name="connsiteY11-24" fmla="*/ 57150 h 333375"/>
                <a:gd name="connsiteX12-25" fmla="*/ 0 w 787838"/>
                <a:gd name="connsiteY12-26" fmla="*/ 0 h 333375"/>
                <a:gd name="connsiteX0-27" fmla="*/ 442913 w 787838"/>
                <a:gd name="connsiteY0-28" fmla="*/ 333375 h 333375"/>
                <a:gd name="connsiteX1-29" fmla="*/ 414338 w 787838"/>
                <a:gd name="connsiteY1-30" fmla="*/ 209550 h 333375"/>
                <a:gd name="connsiteX2-31" fmla="*/ 442913 w 787838"/>
                <a:gd name="connsiteY2-32" fmla="*/ 200025 h 333375"/>
                <a:gd name="connsiteX3-33" fmla="*/ 471488 w 787838"/>
                <a:gd name="connsiteY3-34" fmla="*/ 171450 h 333375"/>
                <a:gd name="connsiteX4-35" fmla="*/ 623888 w 787838"/>
                <a:gd name="connsiteY4-36" fmla="*/ 142875 h 333375"/>
                <a:gd name="connsiteX5-37" fmla="*/ 661988 w 787838"/>
                <a:gd name="connsiteY5-38" fmla="*/ 133350 h 333375"/>
                <a:gd name="connsiteX6-39" fmla="*/ 690563 w 787838"/>
                <a:gd name="connsiteY6-40" fmla="*/ 123825 h 333375"/>
                <a:gd name="connsiteX7-41" fmla="*/ 785813 w 787838"/>
                <a:gd name="connsiteY7-42" fmla="*/ 114300 h 333375"/>
                <a:gd name="connsiteX8-43" fmla="*/ 776288 w 787838"/>
                <a:gd name="connsiteY8-44" fmla="*/ 47625 h 333375"/>
                <a:gd name="connsiteX9-45" fmla="*/ 661988 w 787838"/>
                <a:gd name="connsiteY9-46" fmla="*/ 66675 h 333375"/>
                <a:gd name="connsiteX10-47" fmla="*/ 300038 w 787838"/>
                <a:gd name="connsiteY10-48" fmla="*/ 76200 h 333375"/>
                <a:gd name="connsiteX11-49" fmla="*/ 90488 w 787838"/>
                <a:gd name="connsiteY11-50" fmla="*/ 33338 h 333375"/>
                <a:gd name="connsiteX12-51" fmla="*/ 0 w 787838"/>
                <a:gd name="connsiteY12-52" fmla="*/ 0 h 333375"/>
                <a:gd name="connsiteX0-53" fmla="*/ 461963 w 787838"/>
                <a:gd name="connsiteY0-54" fmla="*/ 328612 h 328612"/>
                <a:gd name="connsiteX1-55" fmla="*/ 414338 w 787838"/>
                <a:gd name="connsiteY1-56" fmla="*/ 209550 h 328612"/>
                <a:gd name="connsiteX2-57" fmla="*/ 442913 w 787838"/>
                <a:gd name="connsiteY2-58" fmla="*/ 200025 h 328612"/>
                <a:gd name="connsiteX3-59" fmla="*/ 471488 w 787838"/>
                <a:gd name="connsiteY3-60" fmla="*/ 171450 h 328612"/>
                <a:gd name="connsiteX4-61" fmla="*/ 623888 w 787838"/>
                <a:gd name="connsiteY4-62" fmla="*/ 142875 h 328612"/>
                <a:gd name="connsiteX5-63" fmla="*/ 661988 w 787838"/>
                <a:gd name="connsiteY5-64" fmla="*/ 133350 h 328612"/>
                <a:gd name="connsiteX6-65" fmla="*/ 690563 w 787838"/>
                <a:gd name="connsiteY6-66" fmla="*/ 123825 h 328612"/>
                <a:gd name="connsiteX7-67" fmla="*/ 785813 w 787838"/>
                <a:gd name="connsiteY7-68" fmla="*/ 114300 h 328612"/>
                <a:gd name="connsiteX8-69" fmla="*/ 776288 w 787838"/>
                <a:gd name="connsiteY8-70" fmla="*/ 47625 h 328612"/>
                <a:gd name="connsiteX9-71" fmla="*/ 661988 w 787838"/>
                <a:gd name="connsiteY9-72" fmla="*/ 66675 h 328612"/>
                <a:gd name="connsiteX10-73" fmla="*/ 300038 w 787838"/>
                <a:gd name="connsiteY10-74" fmla="*/ 76200 h 328612"/>
                <a:gd name="connsiteX11-75" fmla="*/ 90488 w 787838"/>
                <a:gd name="connsiteY11-76" fmla="*/ 33338 h 328612"/>
                <a:gd name="connsiteX12-77" fmla="*/ 0 w 787838"/>
                <a:gd name="connsiteY12-78" fmla="*/ 0 h 328612"/>
                <a:gd name="connsiteX0-79" fmla="*/ 461963 w 787838"/>
                <a:gd name="connsiteY0-80" fmla="*/ 328612 h 328612"/>
                <a:gd name="connsiteX1-81" fmla="*/ 414338 w 787838"/>
                <a:gd name="connsiteY1-82" fmla="*/ 209550 h 328612"/>
                <a:gd name="connsiteX2-83" fmla="*/ 481013 w 787838"/>
                <a:gd name="connsiteY2-84" fmla="*/ 223838 h 328612"/>
                <a:gd name="connsiteX3-85" fmla="*/ 471488 w 787838"/>
                <a:gd name="connsiteY3-86" fmla="*/ 171450 h 328612"/>
                <a:gd name="connsiteX4-87" fmla="*/ 623888 w 787838"/>
                <a:gd name="connsiteY4-88" fmla="*/ 142875 h 328612"/>
                <a:gd name="connsiteX5-89" fmla="*/ 661988 w 787838"/>
                <a:gd name="connsiteY5-90" fmla="*/ 133350 h 328612"/>
                <a:gd name="connsiteX6-91" fmla="*/ 690563 w 787838"/>
                <a:gd name="connsiteY6-92" fmla="*/ 123825 h 328612"/>
                <a:gd name="connsiteX7-93" fmla="*/ 785813 w 787838"/>
                <a:gd name="connsiteY7-94" fmla="*/ 114300 h 328612"/>
                <a:gd name="connsiteX8-95" fmla="*/ 776288 w 787838"/>
                <a:gd name="connsiteY8-96" fmla="*/ 47625 h 328612"/>
                <a:gd name="connsiteX9-97" fmla="*/ 661988 w 787838"/>
                <a:gd name="connsiteY9-98" fmla="*/ 66675 h 328612"/>
                <a:gd name="connsiteX10-99" fmla="*/ 300038 w 787838"/>
                <a:gd name="connsiteY10-100" fmla="*/ 76200 h 328612"/>
                <a:gd name="connsiteX11-101" fmla="*/ 90488 w 787838"/>
                <a:gd name="connsiteY11-102" fmla="*/ 33338 h 328612"/>
                <a:gd name="connsiteX12-103" fmla="*/ 0 w 787838"/>
                <a:gd name="connsiteY12-104" fmla="*/ 0 h 328612"/>
                <a:gd name="connsiteX0-105" fmla="*/ 461963 w 787838"/>
                <a:gd name="connsiteY0-106" fmla="*/ 328612 h 328612"/>
                <a:gd name="connsiteX1-107" fmla="*/ 423863 w 787838"/>
                <a:gd name="connsiteY1-108" fmla="*/ 242887 h 328612"/>
                <a:gd name="connsiteX2-109" fmla="*/ 481013 w 787838"/>
                <a:gd name="connsiteY2-110" fmla="*/ 223838 h 328612"/>
                <a:gd name="connsiteX3-111" fmla="*/ 471488 w 787838"/>
                <a:gd name="connsiteY3-112" fmla="*/ 171450 h 328612"/>
                <a:gd name="connsiteX4-113" fmla="*/ 623888 w 787838"/>
                <a:gd name="connsiteY4-114" fmla="*/ 142875 h 328612"/>
                <a:gd name="connsiteX5-115" fmla="*/ 661988 w 787838"/>
                <a:gd name="connsiteY5-116" fmla="*/ 133350 h 328612"/>
                <a:gd name="connsiteX6-117" fmla="*/ 690563 w 787838"/>
                <a:gd name="connsiteY6-118" fmla="*/ 123825 h 328612"/>
                <a:gd name="connsiteX7-119" fmla="*/ 785813 w 787838"/>
                <a:gd name="connsiteY7-120" fmla="*/ 114300 h 328612"/>
                <a:gd name="connsiteX8-121" fmla="*/ 776288 w 787838"/>
                <a:gd name="connsiteY8-122" fmla="*/ 47625 h 328612"/>
                <a:gd name="connsiteX9-123" fmla="*/ 661988 w 787838"/>
                <a:gd name="connsiteY9-124" fmla="*/ 66675 h 328612"/>
                <a:gd name="connsiteX10-125" fmla="*/ 300038 w 787838"/>
                <a:gd name="connsiteY10-126" fmla="*/ 76200 h 328612"/>
                <a:gd name="connsiteX11-127" fmla="*/ 90488 w 787838"/>
                <a:gd name="connsiteY11-128" fmla="*/ 33338 h 328612"/>
                <a:gd name="connsiteX12-129" fmla="*/ 0 w 787838"/>
                <a:gd name="connsiteY12-130" fmla="*/ 0 h 328612"/>
                <a:gd name="connsiteX0-131" fmla="*/ 428625 w 787838"/>
                <a:gd name="connsiteY0-132" fmla="*/ 309562 h 309562"/>
                <a:gd name="connsiteX1-133" fmla="*/ 423863 w 787838"/>
                <a:gd name="connsiteY1-134" fmla="*/ 242887 h 309562"/>
                <a:gd name="connsiteX2-135" fmla="*/ 481013 w 787838"/>
                <a:gd name="connsiteY2-136" fmla="*/ 223838 h 309562"/>
                <a:gd name="connsiteX3-137" fmla="*/ 471488 w 787838"/>
                <a:gd name="connsiteY3-138" fmla="*/ 171450 h 309562"/>
                <a:gd name="connsiteX4-139" fmla="*/ 623888 w 787838"/>
                <a:gd name="connsiteY4-140" fmla="*/ 142875 h 309562"/>
                <a:gd name="connsiteX5-141" fmla="*/ 661988 w 787838"/>
                <a:gd name="connsiteY5-142" fmla="*/ 133350 h 309562"/>
                <a:gd name="connsiteX6-143" fmla="*/ 690563 w 787838"/>
                <a:gd name="connsiteY6-144" fmla="*/ 123825 h 309562"/>
                <a:gd name="connsiteX7-145" fmla="*/ 785813 w 787838"/>
                <a:gd name="connsiteY7-146" fmla="*/ 114300 h 309562"/>
                <a:gd name="connsiteX8-147" fmla="*/ 776288 w 787838"/>
                <a:gd name="connsiteY8-148" fmla="*/ 47625 h 309562"/>
                <a:gd name="connsiteX9-149" fmla="*/ 661988 w 787838"/>
                <a:gd name="connsiteY9-150" fmla="*/ 66675 h 309562"/>
                <a:gd name="connsiteX10-151" fmla="*/ 300038 w 787838"/>
                <a:gd name="connsiteY10-152" fmla="*/ 76200 h 309562"/>
                <a:gd name="connsiteX11-153" fmla="*/ 90488 w 787838"/>
                <a:gd name="connsiteY11-154" fmla="*/ 33338 h 309562"/>
                <a:gd name="connsiteX12-155" fmla="*/ 0 w 787838"/>
                <a:gd name="connsiteY12-156" fmla="*/ 0 h 309562"/>
                <a:gd name="connsiteX0-157" fmla="*/ 428625 w 787838"/>
                <a:gd name="connsiteY0-158" fmla="*/ 309562 h 309562"/>
                <a:gd name="connsiteX1-159" fmla="*/ 423863 w 787838"/>
                <a:gd name="connsiteY1-160" fmla="*/ 242887 h 309562"/>
                <a:gd name="connsiteX2-161" fmla="*/ 481013 w 787838"/>
                <a:gd name="connsiteY2-162" fmla="*/ 223838 h 309562"/>
                <a:gd name="connsiteX3-163" fmla="*/ 471488 w 787838"/>
                <a:gd name="connsiteY3-164" fmla="*/ 171450 h 309562"/>
                <a:gd name="connsiteX4-165" fmla="*/ 623888 w 787838"/>
                <a:gd name="connsiteY4-166" fmla="*/ 142875 h 309562"/>
                <a:gd name="connsiteX5-167" fmla="*/ 661988 w 787838"/>
                <a:gd name="connsiteY5-168" fmla="*/ 133350 h 309562"/>
                <a:gd name="connsiteX6-169" fmla="*/ 690563 w 787838"/>
                <a:gd name="connsiteY6-170" fmla="*/ 123825 h 309562"/>
                <a:gd name="connsiteX7-171" fmla="*/ 785813 w 787838"/>
                <a:gd name="connsiteY7-172" fmla="*/ 114300 h 309562"/>
                <a:gd name="connsiteX8-173" fmla="*/ 776288 w 787838"/>
                <a:gd name="connsiteY8-174" fmla="*/ 47625 h 309562"/>
                <a:gd name="connsiteX9-175" fmla="*/ 661988 w 787838"/>
                <a:gd name="connsiteY9-176" fmla="*/ 66675 h 309562"/>
                <a:gd name="connsiteX10-177" fmla="*/ 300038 w 787838"/>
                <a:gd name="connsiteY10-178" fmla="*/ 76200 h 309562"/>
                <a:gd name="connsiteX11-179" fmla="*/ 90488 w 787838"/>
                <a:gd name="connsiteY11-180" fmla="*/ 33338 h 309562"/>
                <a:gd name="connsiteX12-181" fmla="*/ 0 w 787838"/>
                <a:gd name="connsiteY12-182" fmla="*/ 0 h 309562"/>
                <a:gd name="connsiteX0-183" fmla="*/ 428625 w 787838"/>
                <a:gd name="connsiteY0-184" fmla="*/ 309562 h 309562"/>
                <a:gd name="connsiteX1-185" fmla="*/ 423863 w 787838"/>
                <a:gd name="connsiteY1-186" fmla="*/ 242887 h 309562"/>
                <a:gd name="connsiteX2-187" fmla="*/ 481013 w 787838"/>
                <a:gd name="connsiteY2-188" fmla="*/ 223838 h 309562"/>
                <a:gd name="connsiteX3-189" fmla="*/ 533401 w 787838"/>
                <a:gd name="connsiteY3-190" fmla="*/ 200025 h 309562"/>
                <a:gd name="connsiteX4-191" fmla="*/ 623888 w 787838"/>
                <a:gd name="connsiteY4-192" fmla="*/ 142875 h 309562"/>
                <a:gd name="connsiteX5-193" fmla="*/ 661988 w 787838"/>
                <a:gd name="connsiteY5-194" fmla="*/ 133350 h 309562"/>
                <a:gd name="connsiteX6-195" fmla="*/ 690563 w 787838"/>
                <a:gd name="connsiteY6-196" fmla="*/ 123825 h 309562"/>
                <a:gd name="connsiteX7-197" fmla="*/ 785813 w 787838"/>
                <a:gd name="connsiteY7-198" fmla="*/ 114300 h 309562"/>
                <a:gd name="connsiteX8-199" fmla="*/ 776288 w 787838"/>
                <a:gd name="connsiteY8-200" fmla="*/ 47625 h 309562"/>
                <a:gd name="connsiteX9-201" fmla="*/ 661988 w 787838"/>
                <a:gd name="connsiteY9-202" fmla="*/ 66675 h 309562"/>
                <a:gd name="connsiteX10-203" fmla="*/ 300038 w 787838"/>
                <a:gd name="connsiteY10-204" fmla="*/ 76200 h 309562"/>
                <a:gd name="connsiteX11-205" fmla="*/ 90488 w 787838"/>
                <a:gd name="connsiteY11-206" fmla="*/ 33338 h 309562"/>
                <a:gd name="connsiteX12-207" fmla="*/ 0 w 787838"/>
                <a:gd name="connsiteY12-208" fmla="*/ 0 h 309562"/>
                <a:gd name="connsiteX0-209" fmla="*/ 428625 w 787838"/>
                <a:gd name="connsiteY0-210" fmla="*/ 309562 h 309562"/>
                <a:gd name="connsiteX1-211" fmla="*/ 423863 w 787838"/>
                <a:gd name="connsiteY1-212" fmla="*/ 242887 h 309562"/>
                <a:gd name="connsiteX2-213" fmla="*/ 481013 w 787838"/>
                <a:gd name="connsiteY2-214" fmla="*/ 223838 h 309562"/>
                <a:gd name="connsiteX3-215" fmla="*/ 533401 w 787838"/>
                <a:gd name="connsiteY3-216" fmla="*/ 200025 h 309562"/>
                <a:gd name="connsiteX4-217" fmla="*/ 657226 w 787838"/>
                <a:gd name="connsiteY4-218" fmla="*/ 190500 h 309562"/>
                <a:gd name="connsiteX5-219" fmla="*/ 661988 w 787838"/>
                <a:gd name="connsiteY5-220" fmla="*/ 133350 h 309562"/>
                <a:gd name="connsiteX6-221" fmla="*/ 690563 w 787838"/>
                <a:gd name="connsiteY6-222" fmla="*/ 123825 h 309562"/>
                <a:gd name="connsiteX7-223" fmla="*/ 785813 w 787838"/>
                <a:gd name="connsiteY7-224" fmla="*/ 114300 h 309562"/>
                <a:gd name="connsiteX8-225" fmla="*/ 776288 w 787838"/>
                <a:gd name="connsiteY8-226" fmla="*/ 47625 h 309562"/>
                <a:gd name="connsiteX9-227" fmla="*/ 661988 w 787838"/>
                <a:gd name="connsiteY9-228" fmla="*/ 66675 h 309562"/>
                <a:gd name="connsiteX10-229" fmla="*/ 300038 w 787838"/>
                <a:gd name="connsiteY10-230" fmla="*/ 76200 h 309562"/>
                <a:gd name="connsiteX11-231" fmla="*/ 90488 w 787838"/>
                <a:gd name="connsiteY11-232" fmla="*/ 33338 h 309562"/>
                <a:gd name="connsiteX12-233" fmla="*/ 0 w 787838"/>
                <a:gd name="connsiteY12-234" fmla="*/ 0 h 309562"/>
                <a:gd name="connsiteX0-235" fmla="*/ 428625 w 787838"/>
                <a:gd name="connsiteY0-236" fmla="*/ 309562 h 309562"/>
                <a:gd name="connsiteX1-237" fmla="*/ 423863 w 787838"/>
                <a:gd name="connsiteY1-238" fmla="*/ 242887 h 309562"/>
                <a:gd name="connsiteX2-239" fmla="*/ 481013 w 787838"/>
                <a:gd name="connsiteY2-240" fmla="*/ 223838 h 309562"/>
                <a:gd name="connsiteX3-241" fmla="*/ 533401 w 787838"/>
                <a:gd name="connsiteY3-242" fmla="*/ 200025 h 309562"/>
                <a:gd name="connsiteX4-243" fmla="*/ 657226 w 787838"/>
                <a:gd name="connsiteY4-244" fmla="*/ 190500 h 309562"/>
                <a:gd name="connsiteX5-245" fmla="*/ 661988 w 787838"/>
                <a:gd name="connsiteY5-246" fmla="*/ 133350 h 309562"/>
                <a:gd name="connsiteX6-247" fmla="*/ 738188 w 787838"/>
                <a:gd name="connsiteY6-248" fmla="*/ 142875 h 309562"/>
                <a:gd name="connsiteX7-249" fmla="*/ 785813 w 787838"/>
                <a:gd name="connsiteY7-250" fmla="*/ 114300 h 309562"/>
                <a:gd name="connsiteX8-251" fmla="*/ 776288 w 787838"/>
                <a:gd name="connsiteY8-252" fmla="*/ 47625 h 309562"/>
                <a:gd name="connsiteX9-253" fmla="*/ 661988 w 787838"/>
                <a:gd name="connsiteY9-254" fmla="*/ 66675 h 309562"/>
                <a:gd name="connsiteX10-255" fmla="*/ 300038 w 787838"/>
                <a:gd name="connsiteY10-256" fmla="*/ 76200 h 309562"/>
                <a:gd name="connsiteX11-257" fmla="*/ 90488 w 787838"/>
                <a:gd name="connsiteY11-258" fmla="*/ 33338 h 309562"/>
                <a:gd name="connsiteX12-259" fmla="*/ 0 w 787838"/>
                <a:gd name="connsiteY12-260" fmla="*/ 0 h 309562"/>
                <a:gd name="connsiteX0-261" fmla="*/ 428625 w 787838"/>
                <a:gd name="connsiteY0-262" fmla="*/ 309562 h 309562"/>
                <a:gd name="connsiteX1-263" fmla="*/ 423863 w 787838"/>
                <a:gd name="connsiteY1-264" fmla="*/ 242887 h 309562"/>
                <a:gd name="connsiteX2-265" fmla="*/ 481013 w 787838"/>
                <a:gd name="connsiteY2-266" fmla="*/ 223838 h 309562"/>
                <a:gd name="connsiteX3-267" fmla="*/ 533401 w 787838"/>
                <a:gd name="connsiteY3-268" fmla="*/ 200025 h 309562"/>
                <a:gd name="connsiteX4-269" fmla="*/ 657226 w 787838"/>
                <a:gd name="connsiteY4-270" fmla="*/ 190500 h 309562"/>
                <a:gd name="connsiteX5-271" fmla="*/ 704850 w 787838"/>
                <a:gd name="connsiteY5-272" fmla="*/ 185737 h 309562"/>
                <a:gd name="connsiteX6-273" fmla="*/ 738188 w 787838"/>
                <a:gd name="connsiteY6-274" fmla="*/ 142875 h 309562"/>
                <a:gd name="connsiteX7-275" fmla="*/ 785813 w 787838"/>
                <a:gd name="connsiteY7-276" fmla="*/ 114300 h 309562"/>
                <a:gd name="connsiteX8-277" fmla="*/ 776288 w 787838"/>
                <a:gd name="connsiteY8-278" fmla="*/ 47625 h 309562"/>
                <a:gd name="connsiteX9-279" fmla="*/ 661988 w 787838"/>
                <a:gd name="connsiteY9-280" fmla="*/ 66675 h 309562"/>
                <a:gd name="connsiteX10-281" fmla="*/ 300038 w 787838"/>
                <a:gd name="connsiteY10-282" fmla="*/ 76200 h 309562"/>
                <a:gd name="connsiteX11-283" fmla="*/ 90488 w 787838"/>
                <a:gd name="connsiteY11-284" fmla="*/ 33338 h 309562"/>
                <a:gd name="connsiteX12-285" fmla="*/ 0 w 787838"/>
                <a:gd name="connsiteY12-286" fmla="*/ 0 h 309562"/>
                <a:gd name="connsiteX0-287" fmla="*/ 428625 w 787707"/>
                <a:gd name="connsiteY0-288" fmla="*/ 309562 h 309562"/>
                <a:gd name="connsiteX1-289" fmla="*/ 423863 w 787707"/>
                <a:gd name="connsiteY1-290" fmla="*/ 242887 h 309562"/>
                <a:gd name="connsiteX2-291" fmla="*/ 481013 w 787707"/>
                <a:gd name="connsiteY2-292" fmla="*/ 223838 h 309562"/>
                <a:gd name="connsiteX3-293" fmla="*/ 533401 w 787707"/>
                <a:gd name="connsiteY3-294" fmla="*/ 200025 h 309562"/>
                <a:gd name="connsiteX4-295" fmla="*/ 657226 w 787707"/>
                <a:gd name="connsiteY4-296" fmla="*/ 190500 h 309562"/>
                <a:gd name="connsiteX5-297" fmla="*/ 704850 w 787707"/>
                <a:gd name="connsiteY5-298" fmla="*/ 185737 h 309562"/>
                <a:gd name="connsiteX6-299" fmla="*/ 738188 w 787707"/>
                <a:gd name="connsiteY6-300" fmla="*/ 142875 h 309562"/>
                <a:gd name="connsiteX7-301" fmla="*/ 785813 w 787707"/>
                <a:gd name="connsiteY7-302" fmla="*/ 114300 h 309562"/>
                <a:gd name="connsiteX8-303" fmla="*/ 776288 w 787707"/>
                <a:gd name="connsiteY8-304" fmla="*/ 47625 h 309562"/>
                <a:gd name="connsiteX9-305" fmla="*/ 661988 w 787707"/>
                <a:gd name="connsiteY9-306" fmla="*/ 57150 h 309562"/>
                <a:gd name="connsiteX10-307" fmla="*/ 300038 w 787707"/>
                <a:gd name="connsiteY10-308" fmla="*/ 76200 h 309562"/>
                <a:gd name="connsiteX11-309" fmla="*/ 90488 w 787707"/>
                <a:gd name="connsiteY11-310" fmla="*/ 33338 h 309562"/>
                <a:gd name="connsiteX12-311" fmla="*/ 0 w 787707"/>
                <a:gd name="connsiteY12-312" fmla="*/ 0 h 309562"/>
                <a:gd name="connsiteX0-313" fmla="*/ 428625 w 787707"/>
                <a:gd name="connsiteY0-314" fmla="*/ 309562 h 309562"/>
                <a:gd name="connsiteX1-315" fmla="*/ 423863 w 787707"/>
                <a:gd name="connsiteY1-316" fmla="*/ 242887 h 309562"/>
                <a:gd name="connsiteX2-317" fmla="*/ 481013 w 787707"/>
                <a:gd name="connsiteY2-318" fmla="*/ 223838 h 309562"/>
                <a:gd name="connsiteX3-319" fmla="*/ 533401 w 787707"/>
                <a:gd name="connsiteY3-320" fmla="*/ 200025 h 309562"/>
                <a:gd name="connsiteX4-321" fmla="*/ 657226 w 787707"/>
                <a:gd name="connsiteY4-322" fmla="*/ 190500 h 309562"/>
                <a:gd name="connsiteX5-323" fmla="*/ 704850 w 787707"/>
                <a:gd name="connsiteY5-324" fmla="*/ 185737 h 309562"/>
                <a:gd name="connsiteX6-325" fmla="*/ 738188 w 787707"/>
                <a:gd name="connsiteY6-326" fmla="*/ 142875 h 309562"/>
                <a:gd name="connsiteX7-327" fmla="*/ 785813 w 787707"/>
                <a:gd name="connsiteY7-328" fmla="*/ 114300 h 309562"/>
                <a:gd name="connsiteX8-329" fmla="*/ 776288 w 787707"/>
                <a:gd name="connsiteY8-330" fmla="*/ 47625 h 309562"/>
                <a:gd name="connsiteX9-331" fmla="*/ 661988 w 787707"/>
                <a:gd name="connsiteY9-332" fmla="*/ 57150 h 309562"/>
                <a:gd name="connsiteX10-333" fmla="*/ 300038 w 787707"/>
                <a:gd name="connsiteY10-334" fmla="*/ 76200 h 309562"/>
                <a:gd name="connsiteX11-335" fmla="*/ 90488 w 787707"/>
                <a:gd name="connsiteY11-336" fmla="*/ 33338 h 309562"/>
                <a:gd name="connsiteX12-337" fmla="*/ 0 w 787707"/>
                <a:gd name="connsiteY12-338" fmla="*/ 0 h 309562"/>
                <a:gd name="connsiteX0-339" fmla="*/ 428625 w 785813"/>
                <a:gd name="connsiteY0-340" fmla="*/ 309562 h 309562"/>
                <a:gd name="connsiteX1-341" fmla="*/ 423863 w 785813"/>
                <a:gd name="connsiteY1-342" fmla="*/ 242887 h 309562"/>
                <a:gd name="connsiteX2-343" fmla="*/ 481013 w 785813"/>
                <a:gd name="connsiteY2-344" fmla="*/ 223838 h 309562"/>
                <a:gd name="connsiteX3-345" fmla="*/ 533401 w 785813"/>
                <a:gd name="connsiteY3-346" fmla="*/ 200025 h 309562"/>
                <a:gd name="connsiteX4-347" fmla="*/ 657226 w 785813"/>
                <a:gd name="connsiteY4-348" fmla="*/ 190500 h 309562"/>
                <a:gd name="connsiteX5-349" fmla="*/ 704850 w 785813"/>
                <a:gd name="connsiteY5-350" fmla="*/ 185737 h 309562"/>
                <a:gd name="connsiteX6-351" fmla="*/ 738188 w 785813"/>
                <a:gd name="connsiteY6-352" fmla="*/ 142875 h 309562"/>
                <a:gd name="connsiteX7-353" fmla="*/ 785813 w 785813"/>
                <a:gd name="connsiteY7-354" fmla="*/ 114300 h 309562"/>
                <a:gd name="connsiteX8-355" fmla="*/ 762001 w 785813"/>
                <a:gd name="connsiteY8-356" fmla="*/ 47625 h 309562"/>
                <a:gd name="connsiteX9-357" fmla="*/ 661988 w 785813"/>
                <a:gd name="connsiteY9-358" fmla="*/ 57150 h 309562"/>
                <a:gd name="connsiteX10-359" fmla="*/ 300038 w 785813"/>
                <a:gd name="connsiteY10-360" fmla="*/ 76200 h 309562"/>
                <a:gd name="connsiteX11-361" fmla="*/ 90488 w 785813"/>
                <a:gd name="connsiteY11-362" fmla="*/ 33338 h 309562"/>
                <a:gd name="connsiteX12-363" fmla="*/ 0 w 785813"/>
                <a:gd name="connsiteY12-364" fmla="*/ 0 h 3095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785813" h="309562">
                  <a:moveTo>
                    <a:pt x="428625" y="309562"/>
                  </a:moveTo>
                  <a:cubicBezTo>
                    <a:pt x="433115" y="256833"/>
                    <a:pt x="415132" y="257174"/>
                    <a:pt x="423863" y="242887"/>
                  </a:cubicBezTo>
                  <a:cubicBezTo>
                    <a:pt x="432594" y="228600"/>
                    <a:pt x="471488" y="227013"/>
                    <a:pt x="481013" y="223838"/>
                  </a:cubicBezTo>
                  <a:cubicBezTo>
                    <a:pt x="490538" y="214313"/>
                    <a:pt x="504032" y="205581"/>
                    <a:pt x="533401" y="200025"/>
                  </a:cubicBezTo>
                  <a:cubicBezTo>
                    <a:pt x="562770" y="194469"/>
                    <a:pt x="609758" y="195247"/>
                    <a:pt x="657226" y="190500"/>
                  </a:cubicBezTo>
                  <a:cubicBezTo>
                    <a:pt x="669926" y="187325"/>
                    <a:pt x="691356" y="193674"/>
                    <a:pt x="704850" y="185737"/>
                  </a:cubicBezTo>
                  <a:cubicBezTo>
                    <a:pt x="718344" y="177800"/>
                    <a:pt x="724694" y="154781"/>
                    <a:pt x="738188" y="142875"/>
                  </a:cubicBezTo>
                  <a:cubicBezTo>
                    <a:pt x="751682" y="130969"/>
                    <a:pt x="754063" y="117475"/>
                    <a:pt x="785813" y="114300"/>
                  </a:cubicBezTo>
                  <a:cubicBezTo>
                    <a:pt x="782638" y="92075"/>
                    <a:pt x="782638" y="57150"/>
                    <a:pt x="762001" y="47625"/>
                  </a:cubicBezTo>
                  <a:cubicBezTo>
                    <a:pt x="741364" y="38100"/>
                    <a:pt x="738982" y="52387"/>
                    <a:pt x="661988" y="57150"/>
                  </a:cubicBezTo>
                  <a:cubicBezTo>
                    <a:pt x="584994" y="61913"/>
                    <a:pt x="420688" y="73025"/>
                    <a:pt x="300038" y="76200"/>
                  </a:cubicBezTo>
                  <a:cubicBezTo>
                    <a:pt x="149178" y="67326"/>
                    <a:pt x="140494" y="46038"/>
                    <a:pt x="90488" y="33338"/>
                  </a:cubicBezTo>
                  <a:cubicBezTo>
                    <a:pt x="40482" y="20638"/>
                    <a:pt x="32241" y="32241"/>
                    <a:pt x="0" y="0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9305925" y="4629149"/>
              <a:ext cx="581025" cy="809625"/>
            </a:xfrm>
            <a:custGeom>
              <a:avLst/>
              <a:gdLst>
                <a:gd name="connsiteX0" fmla="*/ 609600 w 609600"/>
                <a:gd name="connsiteY0" fmla="*/ 800100 h 800100"/>
                <a:gd name="connsiteX1" fmla="*/ 561975 w 609600"/>
                <a:gd name="connsiteY1" fmla="*/ 781050 h 800100"/>
                <a:gd name="connsiteX2" fmla="*/ 533400 w 609600"/>
                <a:gd name="connsiteY2" fmla="*/ 771525 h 800100"/>
                <a:gd name="connsiteX3" fmla="*/ 514350 w 609600"/>
                <a:gd name="connsiteY3" fmla="*/ 742950 h 800100"/>
                <a:gd name="connsiteX4" fmla="*/ 523875 w 609600"/>
                <a:gd name="connsiteY4" fmla="*/ 666750 h 800100"/>
                <a:gd name="connsiteX5" fmla="*/ 552450 w 609600"/>
                <a:gd name="connsiteY5" fmla="*/ 647700 h 800100"/>
                <a:gd name="connsiteX6" fmla="*/ 571500 w 609600"/>
                <a:gd name="connsiteY6" fmla="*/ 619125 h 800100"/>
                <a:gd name="connsiteX7" fmla="*/ 561975 w 609600"/>
                <a:gd name="connsiteY7" fmla="*/ 561975 h 800100"/>
                <a:gd name="connsiteX8" fmla="*/ 504825 w 609600"/>
                <a:gd name="connsiteY8" fmla="*/ 542925 h 800100"/>
                <a:gd name="connsiteX9" fmla="*/ 447675 w 609600"/>
                <a:gd name="connsiteY9" fmla="*/ 495300 h 800100"/>
                <a:gd name="connsiteX10" fmla="*/ 438150 w 609600"/>
                <a:gd name="connsiteY10" fmla="*/ 447675 h 800100"/>
                <a:gd name="connsiteX11" fmla="*/ 400050 w 609600"/>
                <a:gd name="connsiteY11" fmla="*/ 438150 h 800100"/>
                <a:gd name="connsiteX12" fmla="*/ 276225 w 609600"/>
                <a:gd name="connsiteY12" fmla="*/ 447675 h 800100"/>
                <a:gd name="connsiteX13" fmla="*/ 219075 w 609600"/>
                <a:gd name="connsiteY13" fmla="*/ 438150 h 800100"/>
                <a:gd name="connsiteX14" fmla="*/ 238125 w 609600"/>
                <a:gd name="connsiteY14" fmla="*/ 371475 h 800100"/>
                <a:gd name="connsiteX15" fmla="*/ 209550 w 609600"/>
                <a:gd name="connsiteY15" fmla="*/ 352425 h 800100"/>
                <a:gd name="connsiteX16" fmla="*/ 161925 w 609600"/>
                <a:gd name="connsiteY16" fmla="*/ 342900 h 800100"/>
                <a:gd name="connsiteX17" fmla="*/ 152400 w 609600"/>
                <a:gd name="connsiteY17" fmla="*/ 219075 h 800100"/>
                <a:gd name="connsiteX18" fmla="*/ 123825 w 609600"/>
                <a:gd name="connsiteY18" fmla="*/ 190500 h 800100"/>
                <a:gd name="connsiteX19" fmla="*/ 76200 w 609600"/>
                <a:gd name="connsiteY19" fmla="*/ 142875 h 800100"/>
                <a:gd name="connsiteX20" fmla="*/ 28575 w 609600"/>
                <a:gd name="connsiteY20" fmla="*/ 85725 h 800100"/>
                <a:gd name="connsiteX21" fmla="*/ 9525 w 609600"/>
                <a:gd name="connsiteY21" fmla="*/ 28575 h 800100"/>
                <a:gd name="connsiteX22" fmla="*/ 0 w 609600"/>
                <a:gd name="connsiteY22" fmla="*/ 0 h 800100"/>
                <a:gd name="connsiteX0-1" fmla="*/ 609600 w 609600"/>
                <a:gd name="connsiteY0-2" fmla="*/ 800100 h 800100"/>
                <a:gd name="connsiteX1-3" fmla="*/ 561975 w 609600"/>
                <a:gd name="connsiteY1-4" fmla="*/ 781050 h 800100"/>
                <a:gd name="connsiteX2-5" fmla="*/ 533400 w 609600"/>
                <a:gd name="connsiteY2-6" fmla="*/ 771525 h 800100"/>
                <a:gd name="connsiteX3-7" fmla="*/ 514350 w 609600"/>
                <a:gd name="connsiteY3-8" fmla="*/ 742950 h 800100"/>
                <a:gd name="connsiteX4-9" fmla="*/ 523875 w 609600"/>
                <a:gd name="connsiteY4-10" fmla="*/ 666750 h 800100"/>
                <a:gd name="connsiteX5-11" fmla="*/ 566737 w 609600"/>
                <a:gd name="connsiteY5-12" fmla="*/ 671513 h 800100"/>
                <a:gd name="connsiteX6-13" fmla="*/ 571500 w 609600"/>
                <a:gd name="connsiteY6-14" fmla="*/ 619125 h 800100"/>
                <a:gd name="connsiteX7-15" fmla="*/ 561975 w 609600"/>
                <a:gd name="connsiteY7-16" fmla="*/ 561975 h 800100"/>
                <a:gd name="connsiteX8-17" fmla="*/ 504825 w 609600"/>
                <a:gd name="connsiteY8-18" fmla="*/ 542925 h 800100"/>
                <a:gd name="connsiteX9-19" fmla="*/ 447675 w 609600"/>
                <a:gd name="connsiteY9-20" fmla="*/ 495300 h 800100"/>
                <a:gd name="connsiteX10-21" fmla="*/ 438150 w 609600"/>
                <a:gd name="connsiteY10-22" fmla="*/ 447675 h 800100"/>
                <a:gd name="connsiteX11-23" fmla="*/ 400050 w 609600"/>
                <a:gd name="connsiteY11-24" fmla="*/ 438150 h 800100"/>
                <a:gd name="connsiteX12-25" fmla="*/ 276225 w 609600"/>
                <a:gd name="connsiteY12-26" fmla="*/ 447675 h 800100"/>
                <a:gd name="connsiteX13-27" fmla="*/ 219075 w 609600"/>
                <a:gd name="connsiteY13-28" fmla="*/ 438150 h 800100"/>
                <a:gd name="connsiteX14-29" fmla="*/ 238125 w 609600"/>
                <a:gd name="connsiteY14-30" fmla="*/ 371475 h 800100"/>
                <a:gd name="connsiteX15-31" fmla="*/ 209550 w 609600"/>
                <a:gd name="connsiteY15-32" fmla="*/ 352425 h 800100"/>
                <a:gd name="connsiteX16-33" fmla="*/ 161925 w 609600"/>
                <a:gd name="connsiteY16-34" fmla="*/ 342900 h 800100"/>
                <a:gd name="connsiteX17-35" fmla="*/ 152400 w 609600"/>
                <a:gd name="connsiteY17-36" fmla="*/ 219075 h 800100"/>
                <a:gd name="connsiteX18-37" fmla="*/ 123825 w 609600"/>
                <a:gd name="connsiteY18-38" fmla="*/ 190500 h 800100"/>
                <a:gd name="connsiteX19-39" fmla="*/ 76200 w 609600"/>
                <a:gd name="connsiteY19-40" fmla="*/ 142875 h 800100"/>
                <a:gd name="connsiteX20-41" fmla="*/ 28575 w 609600"/>
                <a:gd name="connsiteY20-42" fmla="*/ 85725 h 800100"/>
                <a:gd name="connsiteX21-43" fmla="*/ 9525 w 609600"/>
                <a:gd name="connsiteY21-44" fmla="*/ 28575 h 800100"/>
                <a:gd name="connsiteX22-45" fmla="*/ 0 w 609600"/>
                <a:gd name="connsiteY22-46" fmla="*/ 0 h 800100"/>
                <a:gd name="connsiteX0-47" fmla="*/ 609600 w 609600"/>
                <a:gd name="connsiteY0-48" fmla="*/ 800100 h 800100"/>
                <a:gd name="connsiteX1-49" fmla="*/ 561975 w 609600"/>
                <a:gd name="connsiteY1-50" fmla="*/ 781050 h 800100"/>
                <a:gd name="connsiteX2-51" fmla="*/ 533400 w 609600"/>
                <a:gd name="connsiteY2-52" fmla="*/ 771525 h 800100"/>
                <a:gd name="connsiteX3-53" fmla="*/ 514350 w 609600"/>
                <a:gd name="connsiteY3-54" fmla="*/ 742950 h 800100"/>
                <a:gd name="connsiteX4-55" fmla="*/ 547688 w 609600"/>
                <a:gd name="connsiteY4-56" fmla="*/ 685800 h 800100"/>
                <a:gd name="connsiteX5-57" fmla="*/ 566737 w 609600"/>
                <a:gd name="connsiteY5-58" fmla="*/ 671513 h 800100"/>
                <a:gd name="connsiteX6-59" fmla="*/ 571500 w 609600"/>
                <a:gd name="connsiteY6-60" fmla="*/ 619125 h 800100"/>
                <a:gd name="connsiteX7-61" fmla="*/ 561975 w 609600"/>
                <a:gd name="connsiteY7-62" fmla="*/ 561975 h 800100"/>
                <a:gd name="connsiteX8-63" fmla="*/ 504825 w 609600"/>
                <a:gd name="connsiteY8-64" fmla="*/ 542925 h 800100"/>
                <a:gd name="connsiteX9-65" fmla="*/ 447675 w 609600"/>
                <a:gd name="connsiteY9-66" fmla="*/ 495300 h 800100"/>
                <a:gd name="connsiteX10-67" fmla="*/ 438150 w 609600"/>
                <a:gd name="connsiteY10-68" fmla="*/ 447675 h 800100"/>
                <a:gd name="connsiteX11-69" fmla="*/ 400050 w 609600"/>
                <a:gd name="connsiteY11-70" fmla="*/ 438150 h 800100"/>
                <a:gd name="connsiteX12-71" fmla="*/ 276225 w 609600"/>
                <a:gd name="connsiteY12-72" fmla="*/ 447675 h 800100"/>
                <a:gd name="connsiteX13-73" fmla="*/ 219075 w 609600"/>
                <a:gd name="connsiteY13-74" fmla="*/ 438150 h 800100"/>
                <a:gd name="connsiteX14-75" fmla="*/ 238125 w 609600"/>
                <a:gd name="connsiteY14-76" fmla="*/ 371475 h 800100"/>
                <a:gd name="connsiteX15-77" fmla="*/ 209550 w 609600"/>
                <a:gd name="connsiteY15-78" fmla="*/ 352425 h 800100"/>
                <a:gd name="connsiteX16-79" fmla="*/ 161925 w 609600"/>
                <a:gd name="connsiteY16-80" fmla="*/ 342900 h 800100"/>
                <a:gd name="connsiteX17-81" fmla="*/ 152400 w 609600"/>
                <a:gd name="connsiteY17-82" fmla="*/ 219075 h 800100"/>
                <a:gd name="connsiteX18-83" fmla="*/ 123825 w 609600"/>
                <a:gd name="connsiteY18-84" fmla="*/ 190500 h 800100"/>
                <a:gd name="connsiteX19-85" fmla="*/ 76200 w 609600"/>
                <a:gd name="connsiteY19-86" fmla="*/ 142875 h 800100"/>
                <a:gd name="connsiteX20-87" fmla="*/ 28575 w 609600"/>
                <a:gd name="connsiteY20-88" fmla="*/ 85725 h 800100"/>
                <a:gd name="connsiteX21-89" fmla="*/ 9525 w 609600"/>
                <a:gd name="connsiteY21-90" fmla="*/ 28575 h 800100"/>
                <a:gd name="connsiteX22-91" fmla="*/ 0 w 609600"/>
                <a:gd name="connsiteY22-92" fmla="*/ 0 h 800100"/>
                <a:gd name="connsiteX0-93" fmla="*/ 609600 w 609600"/>
                <a:gd name="connsiteY0-94" fmla="*/ 800100 h 800100"/>
                <a:gd name="connsiteX1-95" fmla="*/ 561975 w 609600"/>
                <a:gd name="connsiteY1-96" fmla="*/ 781050 h 800100"/>
                <a:gd name="connsiteX2-97" fmla="*/ 533400 w 609600"/>
                <a:gd name="connsiteY2-98" fmla="*/ 771525 h 800100"/>
                <a:gd name="connsiteX3-99" fmla="*/ 514350 w 609600"/>
                <a:gd name="connsiteY3-100" fmla="*/ 742950 h 800100"/>
                <a:gd name="connsiteX4-101" fmla="*/ 547688 w 609600"/>
                <a:gd name="connsiteY4-102" fmla="*/ 685800 h 800100"/>
                <a:gd name="connsiteX5-103" fmla="*/ 566737 w 609600"/>
                <a:gd name="connsiteY5-104" fmla="*/ 671513 h 800100"/>
                <a:gd name="connsiteX6-105" fmla="*/ 571500 w 609600"/>
                <a:gd name="connsiteY6-106" fmla="*/ 619125 h 800100"/>
                <a:gd name="connsiteX7-107" fmla="*/ 561975 w 609600"/>
                <a:gd name="connsiteY7-108" fmla="*/ 561975 h 800100"/>
                <a:gd name="connsiteX8-109" fmla="*/ 514350 w 609600"/>
                <a:gd name="connsiteY8-110" fmla="*/ 519113 h 800100"/>
                <a:gd name="connsiteX9-111" fmla="*/ 447675 w 609600"/>
                <a:gd name="connsiteY9-112" fmla="*/ 495300 h 800100"/>
                <a:gd name="connsiteX10-113" fmla="*/ 438150 w 609600"/>
                <a:gd name="connsiteY10-114" fmla="*/ 447675 h 800100"/>
                <a:gd name="connsiteX11-115" fmla="*/ 400050 w 609600"/>
                <a:gd name="connsiteY11-116" fmla="*/ 438150 h 800100"/>
                <a:gd name="connsiteX12-117" fmla="*/ 276225 w 609600"/>
                <a:gd name="connsiteY12-118" fmla="*/ 447675 h 800100"/>
                <a:gd name="connsiteX13-119" fmla="*/ 219075 w 609600"/>
                <a:gd name="connsiteY13-120" fmla="*/ 438150 h 800100"/>
                <a:gd name="connsiteX14-121" fmla="*/ 238125 w 609600"/>
                <a:gd name="connsiteY14-122" fmla="*/ 371475 h 800100"/>
                <a:gd name="connsiteX15-123" fmla="*/ 209550 w 609600"/>
                <a:gd name="connsiteY15-124" fmla="*/ 352425 h 800100"/>
                <a:gd name="connsiteX16-125" fmla="*/ 161925 w 609600"/>
                <a:gd name="connsiteY16-126" fmla="*/ 342900 h 800100"/>
                <a:gd name="connsiteX17-127" fmla="*/ 152400 w 609600"/>
                <a:gd name="connsiteY17-128" fmla="*/ 219075 h 800100"/>
                <a:gd name="connsiteX18-129" fmla="*/ 123825 w 609600"/>
                <a:gd name="connsiteY18-130" fmla="*/ 190500 h 800100"/>
                <a:gd name="connsiteX19-131" fmla="*/ 76200 w 609600"/>
                <a:gd name="connsiteY19-132" fmla="*/ 142875 h 800100"/>
                <a:gd name="connsiteX20-133" fmla="*/ 28575 w 609600"/>
                <a:gd name="connsiteY20-134" fmla="*/ 85725 h 800100"/>
                <a:gd name="connsiteX21-135" fmla="*/ 9525 w 609600"/>
                <a:gd name="connsiteY21-136" fmla="*/ 28575 h 800100"/>
                <a:gd name="connsiteX22-137" fmla="*/ 0 w 609600"/>
                <a:gd name="connsiteY22-138" fmla="*/ 0 h 800100"/>
                <a:gd name="connsiteX0-139" fmla="*/ 609600 w 609600"/>
                <a:gd name="connsiteY0-140" fmla="*/ 800100 h 800100"/>
                <a:gd name="connsiteX1-141" fmla="*/ 561975 w 609600"/>
                <a:gd name="connsiteY1-142" fmla="*/ 781050 h 800100"/>
                <a:gd name="connsiteX2-143" fmla="*/ 533400 w 609600"/>
                <a:gd name="connsiteY2-144" fmla="*/ 771525 h 800100"/>
                <a:gd name="connsiteX3-145" fmla="*/ 514350 w 609600"/>
                <a:gd name="connsiteY3-146" fmla="*/ 742950 h 800100"/>
                <a:gd name="connsiteX4-147" fmla="*/ 547688 w 609600"/>
                <a:gd name="connsiteY4-148" fmla="*/ 685800 h 800100"/>
                <a:gd name="connsiteX5-149" fmla="*/ 566737 w 609600"/>
                <a:gd name="connsiteY5-150" fmla="*/ 671513 h 800100"/>
                <a:gd name="connsiteX6-151" fmla="*/ 571500 w 609600"/>
                <a:gd name="connsiteY6-152" fmla="*/ 619125 h 800100"/>
                <a:gd name="connsiteX7-153" fmla="*/ 561975 w 609600"/>
                <a:gd name="connsiteY7-154" fmla="*/ 561975 h 800100"/>
                <a:gd name="connsiteX8-155" fmla="*/ 514350 w 609600"/>
                <a:gd name="connsiteY8-156" fmla="*/ 519113 h 800100"/>
                <a:gd name="connsiteX9-157" fmla="*/ 452438 w 609600"/>
                <a:gd name="connsiteY9-158" fmla="*/ 457200 h 800100"/>
                <a:gd name="connsiteX10-159" fmla="*/ 438150 w 609600"/>
                <a:gd name="connsiteY10-160" fmla="*/ 447675 h 800100"/>
                <a:gd name="connsiteX11-161" fmla="*/ 400050 w 609600"/>
                <a:gd name="connsiteY11-162" fmla="*/ 438150 h 800100"/>
                <a:gd name="connsiteX12-163" fmla="*/ 276225 w 609600"/>
                <a:gd name="connsiteY12-164" fmla="*/ 447675 h 800100"/>
                <a:gd name="connsiteX13-165" fmla="*/ 219075 w 609600"/>
                <a:gd name="connsiteY13-166" fmla="*/ 438150 h 800100"/>
                <a:gd name="connsiteX14-167" fmla="*/ 238125 w 609600"/>
                <a:gd name="connsiteY14-168" fmla="*/ 371475 h 800100"/>
                <a:gd name="connsiteX15-169" fmla="*/ 209550 w 609600"/>
                <a:gd name="connsiteY15-170" fmla="*/ 352425 h 800100"/>
                <a:gd name="connsiteX16-171" fmla="*/ 161925 w 609600"/>
                <a:gd name="connsiteY16-172" fmla="*/ 342900 h 800100"/>
                <a:gd name="connsiteX17-173" fmla="*/ 152400 w 609600"/>
                <a:gd name="connsiteY17-174" fmla="*/ 219075 h 800100"/>
                <a:gd name="connsiteX18-175" fmla="*/ 123825 w 609600"/>
                <a:gd name="connsiteY18-176" fmla="*/ 190500 h 800100"/>
                <a:gd name="connsiteX19-177" fmla="*/ 76200 w 609600"/>
                <a:gd name="connsiteY19-178" fmla="*/ 142875 h 800100"/>
                <a:gd name="connsiteX20-179" fmla="*/ 28575 w 609600"/>
                <a:gd name="connsiteY20-180" fmla="*/ 85725 h 800100"/>
                <a:gd name="connsiteX21-181" fmla="*/ 9525 w 609600"/>
                <a:gd name="connsiteY21-182" fmla="*/ 28575 h 800100"/>
                <a:gd name="connsiteX22-183" fmla="*/ 0 w 609600"/>
                <a:gd name="connsiteY22-184" fmla="*/ 0 h 800100"/>
                <a:gd name="connsiteX0-185" fmla="*/ 609600 w 609600"/>
                <a:gd name="connsiteY0-186" fmla="*/ 800100 h 800100"/>
                <a:gd name="connsiteX1-187" fmla="*/ 561975 w 609600"/>
                <a:gd name="connsiteY1-188" fmla="*/ 781050 h 800100"/>
                <a:gd name="connsiteX2-189" fmla="*/ 533400 w 609600"/>
                <a:gd name="connsiteY2-190" fmla="*/ 771525 h 800100"/>
                <a:gd name="connsiteX3-191" fmla="*/ 514350 w 609600"/>
                <a:gd name="connsiteY3-192" fmla="*/ 742950 h 800100"/>
                <a:gd name="connsiteX4-193" fmla="*/ 547688 w 609600"/>
                <a:gd name="connsiteY4-194" fmla="*/ 685800 h 800100"/>
                <a:gd name="connsiteX5-195" fmla="*/ 566737 w 609600"/>
                <a:gd name="connsiteY5-196" fmla="*/ 671513 h 800100"/>
                <a:gd name="connsiteX6-197" fmla="*/ 571500 w 609600"/>
                <a:gd name="connsiteY6-198" fmla="*/ 619125 h 800100"/>
                <a:gd name="connsiteX7-199" fmla="*/ 561975 w 609600"/>
                <a:gd name="connsiteY7-200" fmla="*/ 561975 h 800100"/>
                <a:gd name="connsiteX8-201" fmla="*/ 514350 w 609600"/>
                <a:gd name="connsiteY8-202" fmla="*/ 519113 h 800100"/>
                <a:gd name="connsiteX9-203" fmla="*/ 452438 w 609600"/>
                <a:gd name="connsiteY9-204" fmla="*/ 457200 h 800100"/>
                <a:gd name="connsiteX10-205" fmla="*/ 438150 w 609600"/>
                <a:gd name="connsiteY10-206" fmla="*/ 447675 h 800100"/>
                <a:gd name="connsiteX11-207" fmla="*/ 400050 w 609600"/>
                <a:gd name="connsiteY11-208" fmla="*/ 438150 h 800100"/>
                <a:gd name="connsiteX12-209" fmla="*/ 276225 w 609600"/>
                <a:gd name="connsiteY12-210" fmla="*/ 447675 h 800100"/>
                <a:gd name="connsiteX13-211" fmla="*/ 219075 w 609600"/>
                <a:gd name="connsiteY13-212" fmla="*/ 438150 h 800100"/>
                <a:gd name="connsiteX14-213" fmla="*/ 252413 w 609600"/>
                <a:gd name="connsiteY14-214" fmla="*/ 357187 h 800100"/>
                <a:gd name="connsiteX15-215" fmla="*/ 209550 w 609600"/>
                <a:gd name="connsiteY15-216" fmla="*/ 352425 h 800100"/>
                <a:gd name="connsiteX16-217" fmla="*/ 161925 w 609600"/>
                <a:gd name="connsiteY16-218" fmla="*/ 342900 h 800100"/>
                <a:gd name="connsiteX17-219" fmla="*/ 152400 w 609600"/>
                <a:gd name="connsiteY17-220" fmla="*/ 219075 h 800100"/>
                <a:gd name="connsiteX18-221" fmla="*/ 123825 w 609600"/>
                <a:gd name="connsiteY18-222" fmla="*/ 190500 h 800100"/>
                <a:gd name="connsiteX19-223" fmla="*/ 76200 w 609600"/>
                <a:gd name="connsiteY19-224" fmla="*/ 142875 h 800100"/>
                <a:gd name="connsiteX20-225" fmla="*/ 28575 w 609600"/>
                <a:gd name="connsiteY20-226" fmla="*/ 85725 h 800100"/>
                <a:gd name="connsiteX21-227" fmla="*/ 9525 w 609600"/>
                <a:gd name="connsiteY21-228" fmla="*/ 28575 h 800100"/>
                <a:gd name="connsiteX22-229" fmla="*/ 0 w 609600"/>
                <a:gd name="connsiteY22-230" fmla="*/ 0 h 800100"/>
                <a:gd name="connsiteX0-231" fmla="*/ 609600 w 609600"/>
                <a:gd name="connsiteY0-232" fmla="*/ 800100 h 800100"/>
                <a:gd name="connsiteX1-233" fmla="*/ 561975 w 609600"/>
                <a:gd name="connsiteY1-234" fmla="*/ 781050 h 800100"/>
                <a:gd name="connsiteX2-235" fmla="*/ 533400 w 609600"/>
                <a:gd name="connsiteY2-236" fmla="*/ 771525 h 800100"/>
                <a:gd name="connsiteX3-237" fmla="*/ 514350 w 609600"/>
                <a:gd name="connsiteY3-238" fmla="*/ 742950 h 800100"/>
                <a:gd name="connsiteX4-239" fmla="*/ 547688 w 609600"/>
                <a:gd name="connsiteY4-240" fmla="*/ 685800 h 800100"/>
                <a:gd name="connsiteX5-241" fmla="*/ 566737 w 609600"/>
                <a:gd name="connsiteY5-242" fmla="*/ 671513 h 800100"/>
                <a:gd name="connsiteX6-243" fmla="*/ 571500 w 609600"/>
                <a:gd name="connsiteY6-244" fmla="*/ 619125 h 800100"/>
                <a:gd name="connsiteX7-245" fmla="*/ 561975 w 609600"/>
                <a:gd name="connsiteY7-246" fmla="*/ 561975 h 800100"/>
                <a:gd name="connsiteX8-247" fmla="*/ 514350 w 609600"/>
                <a:gd name="connsiteY8-248" fmla="*/ 519113 h 800100"/>
                <a:gd name="connsiteX9-249" fmla="*/ 452438 w 609600"/>
                <a:gd name="connsiteY9-250" fmla="*/ 457200 h 800100"/>
                <a:gd name="connsiteX10-251" fmla="*/ 438150 w 609600"/>
                <a:gd name="connsiteY10-252" fmla="*/ 447675 h 800100"/>
                <a:gd name="connsiteX11-253" fmla="*/ 400050 w 609600"/>
                <a:gd name="connsiteY11-254" fmla="*/ 438150 h 800100"/>
                <a:gd name="connsiteX12-255" fmla="*/ 276225 w 609600"/>
                <a:gd name="connsiteY12-256" fmla="*/ 447675 h 800100"/>
                <a:gd name="connsiteX13-257" fmla="*/ 219075 w 609600"/>
                <a:gd name="connsiteY13-258" fmla="*/ 438150 h 800100"/>
                <a:gd name="connsiteX14-259" fmla="*/ 252413 w 609600"/>
                <a:gd name="connsiteY14-260" fmla="*/ 357187 h 800100"/>
                <a:gd name="connsiteX15-261" fmla="*/ 209550 w 609600"/>
                <a:gd name="connsiteY15-262" fmla="*/ 352425 h 800100"/>
                <a:gd name="connsiteX16-263" fmla="*/ 161925 w 609600"/>
                <a:gd name="connsiteY16-264" fmla="*/ 342900 h 800100"/>
                <a:gd name="connsiteX17-265" fmla="*/ 152400 w 609600"/>
                <a:gd name="connsiteY17-266" fmla="*/ 219075 h 800100"/>
                <a:gd name="connsiteX18-267" fmla="*/ 123825 w 609600"/>
                <a:gd name="connsiteY18-268" fmla="*/ 190500 h 800100"/>
                <a:gd name="connsiteX19-269" fmla="*/ 76200 w 609600"/>
                <a:gd name="connsiteY19-270" fmla="*/ 142875 h 800100"/>
                <a:gd name="connsiteX20-271" fmla="*/ 57150 w 609600"/>
                <a:gd name="connsiteY20-272" fmla="*/ 90487 h 800100"/>
                <a:gd name="connsiteX21-273" fmla="*/ 9525 w 609600"/>
                <a:gd name="connsiteY21-274" fmla="*/ 28575 h 800100"/>
                <a:gd name="connsiteX22-275" fmla="*/ 0 w 609600"/>
                <a:gd name="connsiteY22-276" fmla="*/ 0 h 800100"/>
                <a:gd name="connsiteX0-277" fmla="*/ 600641 w 600641"/>
                <a:gd name="connsiteY0-278" fmla="*/ 809625 h 809625"/>
                <a:gd name="connsiteX1-279" fmla="*/ 553016 w 600641"/>
                <a:gd name="connsiteY1-280" fmla="*/ 790575 h 809625"/>
                <a:gd name="connsiteX2-281" fmla="*/ 524441 w 600641"/>
                <a:gd name="connsiteY2-282" fmla="*/ 781050 h 809625"/>
                <a:gd name="connsiteX3-283" fmla="*/ 505391 w 600641"/>
                <a:gd name="connsiteY3-284" fmla="*/ 752475 h 809625"/>
                <a:gd name="connsiteX4-285" fmla="*/ 538729 w 600641"/>
                <a:gd name="connsiteY4-286" fmla="*/ 695325 h 809625"/>
                <a:gd name="connsiteX5-287" fmla="*/ 557778 w 600641"/>
                <a:gd name="connsiteY5-288" fmla="*/ 681038 h 809625"/>
                <a:gd name="connsiteX6-289" fmla="*/ 562541 w 600641"/>
                <a:gd name="connsiteY6-290" fmla="*/ 628650 h 809625"/>
                <a:gd name="connsiteX7-291" fmla="*/ 553016 w 600641"/>
                <a:gd name="connsiteY7-292" fmla="*/ 571500 h 809625"/>
                <a:gd name="connsiteX8-293" fmla="*/ 505391 w 600641"/>
                <a:gd name="connsiteY8-294" fmla="*/ 528638 h 809625"/>
                <a:gd name="connsiteX9-295" fmla="*/ 443479 w 600641"/>
                <a:gd name="connsiteY9-296" fmla="*/ 466725 h 809625"/>
                <a:gd name="connsiteX10-297" fmla="*/ 429191 w 600641"/>
                <a:gd name="connsiteY10-298" fmla="*/ 457200 h 809625"/>
                <a:gd name="connsiteX11-299" fmla="*/ 391091 w 600641"/>
                <a:gd name="connsiteY11-300" fmla="*/ 447675 h 809625"/>
                <a:gd name="connsiteX12-301" fmla="*/ 267266 w 600641"/>
                <a:gd name="connsiteY12-302" fmla="*/ 457200 h 809625"/>
                <a:gd name="connsiteX13-303" fmla="*/ 210116 w 600641"/>
                <a:gd name="connsiteY13-304" fmla="*/ 447675 h 809625"/>
                <a:gd name="connsiteX14-305" fmla="*/ 243454 w 600641"/>
                <a:gd name="connsiteY14-306" fmla="*/ 366712 h 809625"/>
                <a:gd name="connsiteX15-307" fmla="*/ 200591 w 600641"/>
                <a:gd name="connsiteY15-308" fmla="*/ 361950 h 809625"/>
                <a:gd name="connsiteX16-309" fmla="*/ 152966 w 600641"/>
                <a:gd name="connsiteY16-310" fmla="*/ 352425 h 809625"/>
                <a:gd name="connsiteX17-311" fmla="*/ 143441 w 600641"/>
                <a:gd name="connsiteY17-312" fmla="*/ 228600 h 809625"/>
                <a:gd name="connsiteX18-313" fmla="*/ 114866 w 600641"/>
                <a:gd name="connsiteY18-314" fmla="*/ 200025 h 809625"/>
                <a:gd name="connsiteX19-315" fmla="*/ 67241 w 600641"/>
                <a:gd name="connsiteY19-316" fmla="*/ 152400 h 809625"/>
                <a:gd name="connsiteX20-317" fmla="*/ 48191 w 600641"/>
                <a:gd name="connsiteY20-318" fmla="*/ 100012 h 809625"/>
                <a:gd name="connsiteX21-319" fmla="*/ 566 w 600641"/>
                <a:gd name="connsiteY21-320" fmla="*/ 38100 h 809625"/>
                <a:gd name="connsiteX22-321" fmla="*/ 19616 w 600641"/>
                <a:gd name="connsiteY22-322" fmla="*/ 0 h 809625"/>
                <a:gd name="connsiteX0-323" fmla="*/ 581025 w 581025"/>
                <a:gd name="connsiteY0-324" fmla="*/ 809625 h 809625"/>
                <a:gd name="connsiteX1-325" fmla="*/ 533400 w 581025"/>
                <a:gd name="connsiteY1-326" fmla="*/ 790575 h 809625"/>
                <a:gd name="connsiteX2-327" fmla="*/ 504825 w 581025"/>
                <a:gd name="connsiteY2-328" fmla="*/ 781050 h 809625"/>
                <a:gd name="connsiteX3-329" fmla="*/ 485775 w 581025"/>
                <a:gd name="connsiteY3-330" fmla="*/ 752475 h 809625"/>
                <a:gd name="connsiteX4-331" fmla="*/ 519113 w 581025"/>
                <a:gd name="connsiteY4-332" fmla="*/ 695325 h 809625"/>
                <a:gd name="connsiteX5-333" fmla="*/ 538162 w 581025"/>
                <a:gd name="connsiteY5-334" fmla="*/ 681038 h 809625"/>
                <a:gd name="connsiteX6-335" fmla="*/ 542925 w 581025"/>
                <a:gd name="connsiteY6-336" fmla="*/ 628650 h 809625"/>
                <a:gd name="connsiteX7-337" fmla="*/ 533400 w 581025"/>
                <a:gd name="connsiteY7-338" fmla="*/ 571500 h 809625"/>
                <a:gd name="connsiteX8-339" fmla="*/ 485775 w 581025"/>
                <a:gd name="connsiteY8-340" fmla="*/ 528638 h 809625"/>
                <a:gd name="connsiteX9-341" fmla="*/ 423863 w 581025"/>
                <a:gd name="connsiteY9-342" fmla="*/ 466725 h 809625"/>
                <a:gd name="connsiteX10-343" fmla="*/ 409575 w 581025"/>
                <a:gd name="connsiteY10-344" fmla="*/ 457200 h 809625"/>
                <a:gd name="connsiteX11-345" fmla="*/ 371475 w 581025"/>
                <a:gd name="connsiteY11-346" fmla="*/ 447675 h 809625"/>
                <a:gd name="connsiteX12-347" fmla="*/ 247650 w 581025"/>
                <a:gd name="connsiteY12-348" fmla="*/ 457200 h 809625"/>
                <a:gd name="connsiteX13-349" fmla="*/ 190500 w 581025"/>
                <a:gd name="connsiteY13-350" fmla="*/ 447675 h 809625"/>
                <a:gd name="connsiteX14-351" fmla="*/ 223838 w 581025"/>
                <a:gd name="connsiteY14-352" fmla="*/ 366712 h 809625"/>
                <a:gd name="connsiteX15-353" fmla="*/ 180975 w 581025"/>
                <a:gd name="connsiteY15-354" fmla="*/ 361950 h 809625"/>
                <a:gd name="connsiteX16-355" fmla="*/ 133350 w 581025"/>
                <a:gd name="connsiteY16-356" fmla="*/ 352425 h 809625"/>
                <a:gd name="connsiteX17-357" fmla="*/ 123825 w 581025"/>
                <a:gd name="connsiteY17-358" fmla="*/ 228600 h 809625"/>
                <a:gd name="connsiteX18-359" fmla="*/ 95250 w 581025"/>
                <a:gd name="connsiteY18-360" fmla="*/ 200025 h 809625"/>
                <a:gd name="connsiteX19-361" fmla="*/ 47625 w 581025"/>
                <a:gd name="connsiteY19-362" fmla="*/ 152400 h 809625"/>
                <a:gd name="connsiteX20-363" fmla="*/ 28575 w 581025"/>
                <a:gd name="connsiteY20-364" fmla="*/ 100012 h 809625"/>
                <a:gd name="connsiteX21-365" fmla="*/ 19050 w 581025"/>
                <a:gd name="connsiteY21-366" fmla="*/ 57150 h 809625"/>
                <a:gd name="connsiteX22-367" fmla="*/ 0 w 581025"/>
                <a:gd name="connsiteY22-368" fmla="*/ 0 h 809625"/>
                <a:gd name="connsiteX0-369" fmla="*/ 581025 w 581025"/>
                <a:gd name="connsiteY0-370" fmla="*/ 809625 h 809625"/>
                <a:gd name="connsiteX1-371" fmla="*/ 533400 w 581025"/>
                <a:gd name="connsiteY1-372" fmla="*/ 790575 h 809625"/>
                <a:gd name="connsiteX2-373" fmla="*/ 504825 w 581025"/>
                <a:gd name="connsiteY2-374" fmla="*/ 781050 h 809625"/>
                <a:gd name="connsiteX3-375" fmla="*/ 485775 w 581025"/>
                <a:gd name="connsiteY3-376" fmla="*/ 752475 h 809625"/>
                <a:gd name="connsiteX4-377" fmla="*/ 519113 w 581025"/>
                <a:gd name="connsiteY4-378" fmla="*/ 695325 h 809625"/>
                <a:gd name="connsiteX5-379" fmla="*/ 538162 w 581025"/>
                <a:gd name="connsiteY5-380" fmla="*/ 681038 h 809625"/>
                <a:gd name="connsiteX6-381" fmla="*/ 542925 w 581025"/>
                <a:gd name="connsiteY6-382" fmla="*/ 628650 h 809625"/>
                <a:gd name="connsiteX7-383" fmla="*/ 533400 w 581025"/>
                <a:gd name="connsiteY7-384" fmla="*/ 571500 h 809625"/>
                <a:gd name="connsiteX8-385" fmla="*/ 485775 w 581025"/>
                <a:gd name="connsiteY8-386" fmla="*/ 528638 h 809625"/>
                <a:gd name="connsiteX9-387" fmla="*/ 423863 w 581025"/>
                <a:gd name="connsiteY9-388" fmla="*/ 466725 h 809625"/>
                <a:gd name="connsiteX10-389" fmla="*/ 409575 w 581025"/>
                <a:gd name="connsiteY10-390" fmla="*/ 457200 h 809625"/>
                <a:gd name="connsiteX11-391" fmla="*/ 371475 w 581025"/>
                <a:gd name="connsiteY11-392" fmla="*/ 447675 h 809625"/>
                <a:gd name="connsiteX12-393" fmla="*/ 247650 w 581025"/>
                <a:gd name="connsiteY12-394" fmla="*/ 457200 h 809625"/>
                <a:gd name="connsiteX13-395" fmla="*/ 190500 w 581025"/>
                <a:gd name="connsiteY13-396" fmla="*/ 447675 h 809625"/>
                <a:gd name="connsiteX14-397" fmla="*/ 223838 w 581025"/>
                <a:gd name="connsiteY14-398" fmla="*/ 366712 h 809625"/>
                <a:gd name="connsiteX15-399" fmla="*/ 180975 w 581025"/>
                <a:gd name="connsiteY15-400" fmla="*/ 361950 h 809625"/>
                <a:gd name="connsiteX16-401" fmla="*/ 133350 w 581025"/>
                <a:gd name="connsiteY16-402" fmla="*/ 352425 h 809625"/>
                <a:gd name="connsiteX17-403" fmla="*/ 123825 w 581025"/>
                <a:gd name="connsiteY17-404" fmla="*/ 228600 h 809625"/>
                <a:gd name="connsiteX18-405" fmla="*/ 95250 w 581025"/>
                <a:gd name="connsiteY18-406" fmla="*/ 200025 h 809625"/>
                <a:gd name="connsiteX19-407" fmla="*/ 61913 w 581025"/>
                <a:gd name="connsiteY19-408" fmla="*/ 138112 h 809625"/>
                <a:gd name="connsiteX20-409" fmla="*/ 28575 w 581025"/>
                <a:gd name="connsiteY20-410" fmla="*/ 100012 h 809625"/>
                <a:gd name="connsiteX21-411" fmla="*/ 19050 w 581025"/>
                <a:gd name="connsiteY21-412" fmla="*/ 57150 h 809625"/>
                <a:gd name="connsiteX22-413" fmla="*/ 0 w 581025"/>
                <a:gd name="connsiteY22-414" fmla="*/ 0 h 809625"/>
                <a:gd name="connsiteX0-415" fmla="*/ 581025 w 581025"/>
                <a:gd name="connsiteY0-416" fmla="*/ 809625 h 809625"/>
                <a:gd name="connsiteX1-417" fmla="*/ 533400 w 581025"/>
                <a:gd name="connsiteY1-418" fmla="*/ 790575 h 809625"/>
                <a:gd name="connsiteX2-419" fmla="*/ 504825 w 581025"/>
                <a:gd name="connsiteY2-420" fmla="*/ 781050 h 809625"/>
                <a:gd name="connsiteX3-421" fmla="*/ 485775 w 581025"/>
                <a:gd name="connsiteY3-422" fmla="*/ 752475 h 809625"/>
                <a:gd name="connsiteX4-423" fmla="*/ 519113 w 581025"/>
                <a:gd name="connsiteY4-424" fmla="*/ 695325 h 809625"/>
                <a:gd name="connsiteX5-425" fmla="*/ 538162 w 581025"/>
                <a:gd name="connsiteY5-426" fmla="*/ 681038 h 809625"/>
                <a:gd name="connsiteX6-427" fmla="*/ 542925 w 581025"/>
                <a:gd name="connsiteY6-428" fmla="*/ 628650 h 809625"/>
                <a:gd name="connsiteX7-429" fmla="*/ 533400 w 581025"/>
                <a:gd name="connsiteY7-430" fmla="*/ 571500 h 809625"/>
                <a:gd name="connsiteX8-431" fmla="*/ 485775 w 581025"/>
                <a:gd name="connsiteY8-432" fmla="*/ 528638 h 809625"/>
                <a:gd name="connsiteX9-433" fmla="*/ 423863 w 581025"/>
                <a:gd name="connsiteY9-434" fmla="*/ 466725 h 809625"/>
                <a:gd name="connsiteX10-435" fmla="*/ 409575 w 581025"/>
                <a:gd name="connsiteY10-436" fmla="*/ 457200 h 809625"/>
                <a:gd name="connsiteX11-437" fmla="*/ 342900 w 581025"/>
                <a:gd name="connsiteY11-438" fmla="*/ 433387 h 809625"/>
                <a:gd name="connsiteX12-439" fmla="*/ 247650 w 581025"/>
                <a:gd name="connsiteY12-440" fmla="*/ 457200 h 809625"/>
                <a:gd name="connsiteX13-441" fmla="*/ 190500 w 581025"/>
                <a:gd name="connsiteY13-442" fmla="*/ 447675 h 809625"/>
                <a:gd name="connsiteX14-443" fmla="*/ 223838 w 581025"/>
                <a:gd name="connsiteY14-444" fmla="*/ 366712 h 809625"/>
                <a:gd name="connsiteX15-445" fmla="*/ 180975 w 581025"/>
                <a:gd name="connsiteY15-446" fmla="*/ 361950 h 809625"/>
                <a:gd name="connsiteX16-447" fmla="*/ 133350 w 581025"/>
                <a:gd name="connsiteY16-448" fmla="*/ 352425 h 809625"/>
                <a:gd name="connsiteX17-449" fmla="*/ 123825 w 581025"/>
                <a:gd name="connsiteY17-450" fmla="*/ 228600 h 809625"/>
                <a:gd name="connsiteX18-451" fmla="*/ 95250 w 581025"/>
                <a:gd name="connsiteY18-452" fmla="*/ 200025 h 809625"/>
                <a:gd name="connsiteX19-453" fmla="*/ 61913 w 581025"/>
                <a:gd name="connsiteY19-454" fmla="*/ 138112 h 809625"/>
                <a:gd name="connsiteX20-455" fmla="*/ 28575 w 581025"/>
                <a:gd name="connsiteY20-456" fmla="*/ 100012 h 809625"/>
                <a:gd name="connsiteX21-457" fmla="*/ 19050 w 581025"/>
                <a:gd name="connsiteY21-458" fmla="*/ 57150 h 809625"/>
                <a:gd name="connsiteX22-459" fmla="*/ 0 w 581025"/>
                <a:gd name="connsiteY22-460" fmla="*/ 0 h 809625"/>
                <a:gd name="connsiteX0-461" fmla="*/ 581025 w 581025"/>
                <a:gd name="connsiteY0-462" fmla="*/ 809625 h 809625"/>
                <a:gd name="connsiteX1-463" fmla="*/ 533400 w 581025"/>
                <a:gd name="connsiteY1-464" fmla="*/ 790575 h 809625"/>
                <a:gd name="connsiteX2-465" fmla="*/ 504825 w 581025"/>
                <a:gd name="connsiteY2-466" fmla="*/ 781050 h 809625"/>
                <a:gd name="connsiteX3-467" fmla="*/ 485775 w 581025"/>
                <a:gd name="connsiteY3-468" fmla="*/ 752475 h 809625"/>
                <a:gd name="connsiteX4-469" fmla="*/ 519113 w 581025"/>
                <a:gd name="connsiteY4-470" fmla="*/ 695325 h 809625"/>
                <a:gd name="connsiteX5-471" fmla="*/ 538162 w 581025"/>
                <a:gd name="connsiteY5-472" fmla="*/ 681038 h 809625"/>
                <a:gd name="connsiteX6-473" fmla="*/ 542925 w 581025"/>
                <a:gd name="connsiteY6-474" fmla="*/ 628650 h 809625"/>
                <a:gd name="connsiteX7-475" fmla="*/ 533400 w 581025"/>
                <a:gd name="connsiteY7-476" fmla="*/ 571500 h 809625"/>
                <a:gd name="connsiteX8-477" fmla="*/ 485775 w 581025"/>
                <a:gd name="connsiteY8-478" fmla="*/ 528638 h 809625"/>
                <a:gd name="connsiteX9-479" fmla="*/ 423863 w 581025"/>
                <a:gd name="connsiteY9-480" fmla="*/ 466725 h 809625"/>
                <a:gd name="connsiteX10-481" fmla="*/ 409575 w 581025"/>
                <a:gd name="connsiteY10-482" fmla="*/ 457200 h 809625"/>
                <a:gd name="connsiteX11-483" fmla="*/ 342900 w 581025"/>
                <a:gd name="connsiteY11-484" fmla="*/ 433387 h 809625"/>
                <a:gd name="connsiteX12-485" fmla="*/ 247650 w 581025"/>
                <a:gd name="connsiteY12-486" fmla="*/ 457200 h 809625"/>
                <a:gd name="connsiteX13-487" fmla="*/ 190500 w 581025"/>
                <a:gd name="connsiteY13-488" fmla="*/ 447675 h 809625"/>
                <a:gd name="connsiteX14-489" fmla="*/ 223838 w 581025"/>
                <a:gd name="connsiteY14-490" fmla="*/ 366712 h 809625"/>
                <a:gd name="connsiteX15-491" fmla="*/ 180975 w 581025"/>
                <a:gd name="connsiteY15-492" fmla="*/ 361950 h 809625"/>
                <a:gd name="connsiteX16-493" fmla="*/ 133350 w 581025"/>
                <a:gd name="connsiteY16-494" fmla="*/ 352425 h 809625"/>
                <a:gd name="connsiteX17-495" fmla="*/ 123825 w 581025"/>
                <a:gd name="connsiteY17-496" fmla="*/ 228600 h 809625"/>
                <a:gd name="connsiteX18-497" fmla="*/ 95250 w 581025"/>
                <a:gd name="connsiteY18-498" fmla="*/ 200025 h 809625"/>
                <a:gd name="connsiteX19-499" fmla="*/ 61913 w 581025"/>
                <a:gd name="connsiteY19-500" fmla="*/ 138112 h 809625"/>
                <a:gd name="connsiteX20-501" fmla="*/ 28575 w 581025"/>
                <a:gd name="connsiteY20-502" fmla="*/ 100012 h 809625"/>
                <a:gd name="connsiteX21-503" fmla="*/ 19050 w 581025"/>
                <a:gd name="connsiteY21-504" fmla="*/ 57150 h 809625"/>
                <a:gd name="connsiteX22-505" fmla="*/ 0 w 581025"/>
                <a:gd name="connsiteY22-506" fmla="*/ 0 h 809625"/>
                <a:gd name="connsiteX0-507" fmla="*/ 581025 w 581025"/>
                <a:gd name="connsiteY0-508" fmla="*/ 809625 h 809625"/>
                <a:gd name="connsiteX1-509" fmla="*/ 542925 w 581025"/>
                <a:gd name="connsiteY1-510" fmla="*/ 776287 h 809625"/>
                <a:gd name="connsiteX2-511" fmla="*/ 504825 w 581025"/>
                <a:gd name="connsiteY2-512" fmla="*/ 781050 h 809625"/>
                <a:gd name="connsiteX3-513" fmla="*/ 485775 w 581025"/>
                <a:gd name="connsiteY3-514" fmla="*/ 752475 h 809625"/>
                <a:gd name="connsiteX4-515" fmla="*/ 519113 w 581025"/>
                <a:gd name="connsiteY4-516" fmla="*/ 695325 h 809625"/>
                <a:gd name="connsiteX5-517" fmla="*/ 538162 w 581025"/>
                <a:gd name="connsiteY5-518" fmla="*/ 681038 h 809625"/>
                <a:gd name="connsiteX6-519" fmla="*/ 542925 w 581025"/>
                <a:gd name="connsiteY6-520" fmla="*/ 628650 h 809625"/>
                <a:gd name="connsiteX7-521" fmla="*/ 533400 w 581025"/>
                <a:gd name="connsiteY7-522" fmla="*/ 571500 h 809625"/>
                <a:gd name="connsiteX8-523" fmla="*/ 485775 w 581025"/>
                <a:gd name="connsiteY8-524" fmla="*/ 528638 h 809625"/>
                <a:gd name="connsiteX9-525" fmla="*/ 423863 w 581025"/>
                <a:gd name="connsiteY9-526" fmla="*/ 466725 h 809625"/>
                <a:gd name="connsiteX10-527" fmla="*/ 409575 w 581025"/>
                <a:gd name="connsiteY10-528" fmla="*/ 457200 h 809625"/>
                <a:gd name="connsiteX11-529" fmla="*/ 342900 w 581025"/>
                <a:gd name="connsiteY11-530" fmla="*/ 433387 h 809625"/>
                <a:gd name="connsiteX12-531" fmla="*/ 247650 w 581025"/>
                <a:gd name="connsiteY12-532" fmla="*/ 457200 h 809625"/>
                <a:gd name="connsiteX13-533" fmla="*/ 190500 w 581025"/>
                <a:gd name="connsiteY13-534" fmla="*/ 447675 h 809625"/>
                <a:gd name="connsiteX14-535" fmla="*/ 223838 w 581025"/>
                <a:gd name="connsiteY14-536" fmla="*/ 366712 h 809625"/>
                <a:gd name="connsiteX15-537" fmla="*/ 180975 w 581025"/>
                <a:gd name="connsiteY15-538" fmla="*/ 361950 h 809625"/>
                <a:gd name="connsiteX16-539" fmla="*/ 133350 w 581025"/>
                <a:gd name="connsiteY16-540" fmla="*/ 352425 h 809625"/>
                <a:gd name="connsiteX17-541" fmla="*/ 123825 w 581025"/>
                <a:gd name="connsiteY17-542" fmla="*/ 228600 h 809625"/>
                <a:gd name="connsiteX18-543" fmla="*/ 95250 w 581025"/>
                <a:gd name="connsiteY18-544" fmla="*/ 200025 h 809625"/>
                <a:gd name="connsiteX19-545" fmla="*/ 61913 w 581025"/>
                <a:gd name="connsiteY19-546" fmla="*/ 138112 h 809625"/>
                <a:gd name="connsiteX20-547" fmla="*/ 28575 w 581025"/>
                <a:gd name="connsiteY20-548" fmla="*/ 100012 h 809625"/>
                <a:gd name="connsiteX21-549" fmla="*/ 19050 w 581025"/>
                <a:gd name="connsiteY21-550" fmla="*/ 57150 h 809625"/>
                <a:gd name="connsiteX22-551" fmla="*/ 0 w 581025"/>
                <a:gd name="connsiteY22-552" fmla="*/ 0 h 809625"/>
                <a:gd name="connsiteX0-553" fmla="*/ 581025 w 581025"/>
                <a:gd name="connsiteY0-554" fmla="*/ 809625 h 809625"/>
                <a:gd name="connsiteX1-555" fmla="*/ 542925 w 581025"/>
                <a:gd name="connsiteY1-556" fmla="*/ 776287 h 809625"/>
                <a:gd name="connsiteX2-557" fmla="*/ 504825 w 581025"/>
                <a:gd name="connsiteY2-558" fmla="*/ 781050 h 809625"/>
                <a:gd name="connsiteX3-559" fmla="*/ 500062 w 581025"/>
                <a:gd name="connsiteY3-560" fmla="*/ 747713 h 809625"/>
                <a:gd name="connsiteX4-561" fmla="*/ 519113 w 581025"/>
                <a:gd name="connsiteY4-562" fmla="*/ 695325 h 809625"/>
                <a:gd name="connsiteX5-563" fmla="*/ 538162 w 581025"/>
                <a:gd name="connsiteY5-564" fmla="*/ 681038 h 809625"/>
                <a:gd name="connsiteX6-565" fmla="*/ 542925 w 581025"/>
                <a:gd name="connsiteY6-566" fmla="*/ 628650 h 809625"/>
                <a:gd name="connsiteX7-567" fmla="*/ 533400 w 581025"/>
                <a:gd name="connsiteY7-568" fmla="*/ 571500 h 809625"/>
                <a:gd name="connsiteX8-569" fmla="*/ 485775 w 581025"/>
                <a:gd name="connsiteY8-570" fmla="*/ 528638 h 809625"/>
                <a:gd name="connsiteX9-571" fmla="*/ 423863 w 581025"/>
                <a:gd name="connsiteY9-572" fmla="*/ 466725 h 809625"/>
                <a:gd name="connsiteX10-573" fmla="*/ 409575 w 581025"/>
                <a:gd name="connsiteY10-574" fmla="*/ 457200 h 809625"/>
                <a:gd name="connsiteX11-575" fmla="*/ 342900 w 581025"/>
                <a:gd name="connsiteY11-576" fmla="*/ 433387 h 809625"/>
                <a:gd name="connsiteX12-577" fmla="*/ 247650 w 581025"/>
                <a:gd name="connsiteY12-578" fmla="*/ 457200 h 809625"/>
                <a:gd name="connsiteX13-579" fmla="*/ 190500 w 581025"/>
                <a:gd name="connsiteY13-580" fmla="*/ 447675 h 809625"/>
                <a:gd name="connsiteX14-581" fmla="*/ 223838 w 581025"/>
                <a:gd name="connsiteY14-582" fmla="*/ 366712 h 809625"/>
                <a:gd name="connsiteX15-583" fmla="*/ 180975 w 581025"/>
                <a:gd name="connsiteY15-584" fmla="*/ 361950 h 809625"/>
                <a:gd name="connsiteX16-585" fmla="*/ 133350 w 581025"/>
                <a:gd name="connsiteY16-586" fmla="*/ 352425 h 809625"/>
                <a:gd name="connsiteX17-587" fmla="*/ 123825 w 581025"/>
                <a:gd name="connsiteY17-588" fmla="*/ 228600 h 809625"/>
                <a:gd name="connsiteX18-589" fmla="*/ 95250 w 581025"/>
                <a:gd name="connsiteY18-590" fmla="*/ 200025 h 809625"/>
                <a:gd name="connsiteX19-591" fmla="*/ 61913 w 581025"/>
                <a:gd name="connsiteY19-592" fmla="*/ 138112 h 809625"/>
                <a:gd name="connsiteX20-593" fmla="*/ 28575 w 581025"/>
                <a:gd name="connsiteY20-594" fmla="*/ 100012 h 809625"/>
                <a:gd name="connsiteX21-595" fmla="*/ 19050 w 581025"/>
                <a:gd name="connsiteY21-596" fmla="*/ 57150 h 809625"/>
                <a:gd name="connsiteX22-597" fmla="*/ 0 w 581025"/>
                <a:gd name="connsiteY22-598" fmla="*/ 0 h 8096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581025" h="809625">
                  <a:moveTo>
                    <a:pt x="581025" y="809625"/>
                  </a:moveTo>
                  <a:lnTo>
                    <a:pt x="542925" y="776287"/>
                  </a:lnTo>
                  <a:cubicBezTo>
                    <a:pt x="530225" y="771524"/>
                    <a:pt x="511969" y="785812"/>
                    <a:pt x="504825" y="781050"/>
                  </a:cubicBezTo>
                  <a:cubicBezTo>
                    <a:pt x="497681" y="776288"/>
                    <a:pt x="506412" y="757238"/>
                    <a:pt x="500062" y="747713"/>
                  </a:cubicBezTo>
                  <a:cubicBezTo>
                    <a:pt x="503237" y="722313"/>
                    <a:pt x="512763" y="706437"/>
                    <a:pt x="519113" y="695325"/>
                  </a:cubicBezTo>
                  <a:cubicBezTo>
                    <a:pt x="525463" y="684213"/>
                    <a:pt x="534193" y="692150"/>
                    <a:pt x="538162" y="681038"/>
                  </a:cubicBezTo>
                  <a:cubicBezTo>
                    <a:pt x="542131" y="669926"/>
                    <a:pt x="536575" y="638175"/>
                    <a:pt x="542925" y="628650"/>
                  </a:cubicBezTo>
                  <a:cubicBezTo>
                    <a:pt x="539750" y="609600"/>
                    <a:pt x="542925" y="588169"/>
                    <a:pt x="533400" y="571500"/>
                  </a:cubicBezTo>
                  <a:cubicBezTo>
                    <a:pt x="523875" y="554831"/>
                    <a:pt x="504031" y="546100"/>
                    <a:pt x="485775" y="528638"/>
                  </a:cubicBezTo>
                  <a:cubicBezTo>
                    <a:pt x="467519" y="511176"/>
                    <a:pt x="460533" y="503395"/>
                    <a:pt x="423863" y="466725"/>
                  </a:cubicBezTo>
                  <a:cubicBezTo>
                    <a:pt x="420688" y="450850"/>
                    <a:pt x="423069" y="462756"/>
                    <a:pt x="409575" y="457200"/>
                  </a:cubicBezTo>
                  <a:cubicBezTo>
                    <a:pt x="396081" y="451644"/>
                    <a:pt x="355991" y="433387"/>
                    <a:pt x="342900" y="433387"/>
                  </a:cubicBezTo>
                  <a:cubicBezTo>
                    <a:pt x="301503" y="433387"/>
                    <a:pt x="288925" y="454025"/>
                    <a:pt x="247650" y="457200"/>
                  </a:cubicBezTo>
                  <a:cubicBezTo>
                    <a:pt x="228600" y="454025"/>
                    <a:pt x="194469" y="462756"/>
                    <a:pt x="190500" y="447675"/>
                  </a:cubicBezTo>
                  <a:cubicBezTo>
                    <a:pt x="186531" y="432594"/>
                    <a:pt x="211235" y="379315"/>
                    <a:pt x="223838" y="366712"/>
                  </a:cubicBezTo>
                  <a:cubicBezTo>
                    <a:pt x="214313" y="360362"/>
                    <a:pt x="196056" y="364331"/>
                    <a:pt x="180975" y="361950"/>
                  </a:cubicBezTo>
                  <a:cubicBezTo>
                    <a:pt x="165894" y="359569"/>
                    <a:pt x="139727" y="367305"/>
                    <a:pt x="133350" y="352425"/>
                  </a:cubicBezTo>
                  <a:cubicBezTo>
                    <a:pt x="117043" y="314375"/>
                    <a:pt x="133865" y="268761"/>
                    <a:pt x="123825" y="228600"/>
                  </a:cubicBezTo>
                  <a:cubicBezTo>
                    <a:pt x="120558" y="215532"/>
                    <a:pt x="105569" y="215106"/>
                    <a:pt x="95250" y="200025"/>
                  </a:cubicBezTo>
                  <a:cubicBezTo>
                    <a:pt x="84931" y="184944"/>
                    <a:pt x="73025" y="154781"/>
                    <a:pt x="61913" y="138112"/>
                  </a:cubicBezTo>
                  <a:cubicBezTo>
                    <a:pt x="50801" y="121443"/>
                    <a:pt x="35719" y="113506"/>
                    <a:pt x="28575" y="100012"/>
                  </a:cubicBezTo>
                  <a:cubicBezTo>
                    <a:pt x="21431" y="86518"/>
                    <a:pt x="23813" y="73819"/>
                    <a:pt x="19050" y="57150"/>
                  </a:cubicBezTo>
                  <a:cubicBezTo>
                    <a:pt x="14288" y="40481"/>
                    <a:pt x="3175" y="9525"/>
                    <a:pt x="0" y="0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8515350" y="2552700"/>
              <a:ext cx="500062" cy="923925"/>
            </a:xfrm>
            <a:custGeom>
              <a:avLst/>
              <a:gdLst>
                <a:gd name="connsiteX0" fmla="*/ 0 w 514363"/>
                <a:gd name="connsiteY0" fmla="*/ 0 h 923925"/>
                <a:gd name="connsiteX1" fmla="*/ 9525 w 514363"/>
                <a:gd name="connsiteY1" fmla="*/ 47625 h 923925"/>
                <a:gd name="connsiteX2" fmla="*/ 47625 w 514363"/>
                <a:gd name="connsiteY2" fmla="*/ 104775 h 923925"/>
                <a:gd name="connsiteX3" fmla="*/ 76200 w 514363"/>
                <a:gd name="connsiteY3" fmla="*/ 190500 h 923925"/>
                <a:gd name="connsiteX4" fmla="*/ 95250 w 514363"/>
                <a:gd name="connsiteY4" fmla="*/ 247650 h 923925"/>
                <a:gd name="connsiteX5" fmla="*/ 104775 w 514363"/>
                <a:gd name="connsiteY5" fmla="*/ 276225 h 923925"/>
                <a:gd name="connsiteX6" fmla="*/ 114300 w 514363"/>
                <a:gd name="connsiteY6" fmla="*/ 381000 h 923925"/>
                <a:gd name="connsiteX7" fmla="*/ 133350 w 514363"/>
                <a:gd name="connsiteY7" fmla="*/ 419100 h 923925"/>
                <a:gd name="connsiteX8" fmla="*/ 161925 w 514363"/>
                <a:gd name="connsiteY8" fmla="*/ 476250 h 923925"/>
                <a:gd name="connsiteX9" fmla="*/ 190500 w 514363"/>
                <a:gd name="connsiteY9" fmla="*/ 495300 h 923925"/>
                <a:gd name="connsiteX10" fmla="*/ 219075 w 514363"/>
                <a:gd name="connsiteY10" fmla="*/ 600075 h 923925"/>
                <a:gd name="connsiteX11" fmla="*/ 247650 w 514363"/>
                <a:gd name="connsiteY11" fmla="*/ 609600 h 923925"/>
                <a:gd name="connsiteX12" fmla="*/ 257175 w 514363"/>
                <a:gd name="connsiteY12" fmla="*/ 638175 h 923925"/>
                <a:gd name="connsiteX13" fmla="*/ 285750 w 514363"/>
                <a:gd name="connsiteY13" fmla="*/ 666750 h 923925"/>
                <a:gd name="connsiteX14" fmla="*/ 304800 w 514363"/>
                <a:gd name="connsiteY14" fmla="*/ 695325 h 923925"/>
                <a:gd name="connsiteX15" fmla="*/ 266700 w 514363"/>
                <a:gd name="connsiteY15" fmla="*/ 752475 h 923925"/>
                <a:gd name="connsiteX16" fmla="*/ 219075 w 514363"/>
                <a:gd name="connsiteY16" fmla="*/ 790575 h 923925"/>
                <a:gd name="connsiteX17" fmla="*/ 276225 w 514363"/>
                <a:gd name="connsiteY17" fmla="*/ 904875 h 923925"/>
                <a:gd name="connsiteX18" fmla="*/ 304800 w 514363"/>
                <a:gd name="connsiteY18" fmla="*/ 923925 h 923925"/>
                <a:gd name="connsiteX19" fmla="*/ 371475 w 514363"/>
                <a:gd name="connsiteY19" fmla="*/ 904875 h 923925"/>
                <a:gd name="connsiteX20" fmla="*/ 428625 w 514363"/>
                <a:gd name="connsiteY20" fmla="*/ 876300 h 923925"/>
                <a:gd name="connsiteX21" fmla="*/ 514350 w 514363"/>
                <a:gd name="connsiteY21" fmla="*/ 857250 h 923925"/>
                <a:gd name="connsiteX0-1" fmla="*/ 0 w 514363"/>
                <a:gd name="connsiteY0-2" fmla="*/ 0 h 923925"/>
                <a:gd name="connsiteX1-3" fmla="*/ 9525 w 514363"/>
                <a:gd name="connsiteY1-4" fmla="*/ 47625 h 923925"/>
                <a:gd name="connsiteX2-5" fmla="*/ 66675 w 514363"/>
                <a:gd name="connsiteY2-6" fmla="*/ 109537 h 923925"/>
                <a:gd name="connsiteX3-7" fmla="*/ 76200 w 514363"/>
                <a:gd name="connsiteY3-8" fmla="*/ 190500 h 923925"/>
                <a:gd name="connsiteX4-9" fmla="*/ 95250 w 514363"/>
                <a:gd name="connsiteY4-10" fmla="*/ 247650 h 923925"/>
                <a:gd name="connsiteX5-11" fmla="*/ 104775 w 514363"/>
                <a:gd name="connsiteY5-12" fmla="*/ 276225 h 923925"/>
                <a:gd name="connsiteX6-13" fmla="*/ 114300 w 514363"/>
                <a:gd name="connsiteY6-14" fmla="*/ 381000 h 923925"/>
                <a:gd name="connsiteX7-15" fmla="*/ 133350 w 514363"/>
                <a:gd name="connsiteY7-16" fmla="*/ 419100 h 923925"/>
                <a:gd name="connsiteX8-17" fmla="*/ 161925 w 514363"/>
                <a:gd name="connsiteY8-18" fmla="*/ 476250 h 923925"/>
                <a:gd name="connsiteX9-19" fmla="*/ 190500 w 514363"/>
                <a:gd name="connsiteY9-20" fmla="*/ 495300 h 923925"/>
                <a:gd name="connsiteX10-21" fmla="*/ 219075 w 514363"/>
                <a:gd name="connsiteY10-22" fmla="*/ 600075 h 923925"/>
                <a:gd name="connsiteX11-23" fmla="*/ 247650 w 514363"/>
                <a:gd name="connsiteY11-24" fmla="*/ 609600 h 923925"/>
                <a:gd name="connsiteX12-25" fmla="*/ 257175 w 514363"/>
                <a:gd name="connsiteY12-26" fmla="*/ 638175 h 923925"/>
                <a:gd name="connsiteX13-27" fmla="*/ 285750 w 514363"/>
                <a:gd name="connsiteY13-28" fmla="*/ 666750 h 923925"/>
                <a:gd name="connsiteX14-29" fmla="*/ 304800 w 514363"/>
                <a:gd name="connsiteY14-30" fmla="*/ 695325 h 923925"/>
                <a:gd name="connsiteX15-31" fmla="*/ 266700 w 514363"/>
                <a:gd name="connsiteY15-32" fmla="*/ 752475 h 923925"/>
                <a:gd name="connsiteX16-33" fmla="*/ 219075 w 514363"/>
                <a:gd name="connsiteY16-34" fmla="*/ 790575 h 923925"/>
                <a:gd name="connsiteX17-35" fmla="*/ 276225 w 514363"/>
                <a:gd name="connsiteY17-36" fmla="*/ 904875 h 923925"/>
                <a:gd name="connsiteX18-37" fmla="*/ 304800 w 514363"/>
                <a:gd name="connsiteY18-38" fmla="*/ 923925 h 923925"/>
                <a:gd name="connsiteX19-39" fmla="*/ 371475 w 514363"/>
                <a:gd name="connsiteY19-40" fmla="*/ 904875 h 923925"/>
                <a:gd name="connsiteX20-41" fmla="*/ 428625 w 514363"/>
                <a:gd name="connsiteY20-42" fmla="*/ 876300 h 923925"/>
                <a:gd name="connsiteX21-43" fmla="*/ 514350 w 514363"/>
                <a:gd name="connsiteY21-44" fmla="*/ 857250 h 923925"/>
                <a:gd name="connsiteX0-45" fmla="*/ 0 w 514363"/>
                <a:gd name="connsiteY0-46" fmla="*/ 0 h 923925"/>
                <a:gd name="connsiteX1-47" fmla="*/ 9525 w 514363"/>
                <a:gd name="connsiteY1-48" fmla="*/ 47625 h 923925"/>
                <a:gd name="connsiteX2-49" fmla="*/ 66675 w 514363"/>
                <a:gd name="connsiteY2-50" fmla="*/ 109537 h 923925"/>
                <a:gd name="connsiteX3-51" fmla="*/ 76200 w 514363"/>
                <a:gd name="connsiteY3-52" fmla="*/ 190500 h 923925"/>
                <a:gd name="connsiteX4-53" fmla="*/ 95250 w 514363"/>
                <a:gd name="connsiteY4-54" fmla="*/ 247650 h 923925"/>
                <a:gd name="connsiteX5-55" fmla="*/ 104775 w 514363"/>
                <a:gd name="connsiteY5-56" fmla="*/ 276225 h 923925"/>
                <a:gd name="connsiteX6-57" fmla="*/ 100012 w 514363"/>
                <a:gd name="connsiteY6-58" fmla="*/ 342900 h 923925"/>
                <a:gd name="connsiteX7-59" fmla="*/ 133350 w 514363"/>
                <a:gd name="connsiteY7-60" fmla="*/ 419100 h 923925"/>
                <a:gd name="connsiteX8-61" fmla="*/ 161925 w 514363"/>
                <a:gd name="connsiteY8-62" fmla="*/ 476250 h 923925"/>
                <a:gd name="connsiteX9-63" fmla="*/ 190500 w 514363"/>
                <a:gd name="connsiteY9-64" fmla="*/ 495300 h 923925"/>
                <a:gd name="connsiteX10-65" fmla="*/ 219075 w 514363"/>
                <a:gd name="connsiteY10-66" fmla="*/ 600075 h 923925"/>
                <a:gd name="connsiteX11-67" fmla="*/ 247650 w 514363"/>
                <a:gd name="connsiteY11-68" fmla="*/ 609600 h 923925"/>
                <a:gd name="connsiteX12-69" fmla="*/ 257175 w 514363"/>
                <a:gd name="connsiteY12-70" fmla="*/ 638175 h 923925"/>
                <a:gd name="connsiteX13-71" fmla="*/ 285750 w 514363"/>
                <a:gd name="connsiteY13-72" fmla="*/ 666750 h 923925"/>
                <a:gd name="connsiteX14-73" fmla="*/ 304800 w 514363"/>
                <a:gd name="connsiteY14-74" fmla="*/ 695325 h 923925"/>
                <a:gd name="connsiteX15-75" fmla="*/ 266700 w 514363"/>
                <a:gd name="connsiteY15-76" fmla="*/ 752475 h 923925"/>
                <a:gd name="connsiteX16-77" fmla="*/ 219075 w 514363"/>
                <a:gd name="connsiteY16-78" fmla="*/ 790575 h 923925"/>
                <a:gd name="connsiteX17-79" fmla="*/ 276225 w 514363"/>
                <a:gd name="connsiteY17-80" fmla="*/ 904875 h 923925"/>
                <a:gd name="connsiteX18-81" fmla="*/ 304800 w 514363"/>
                <a:gd name="connsiteY18-82" fmla="*/ 923925 h 923925"/>
                <a:gd name="connsiteX19-83" fmla="*/ 371475 w 514363"/>
                <a:gd name="connsiteY19-84" fmla="*/ 904875 h 923925"/>
                <a:gd name="connsiteX20-85" fmla="*/ 428625 w 514363"/>
                <a:gd name="connsiteY20-86" fmla="*/ 876300 h 923925"/>
                <a:gd name="connsiteX21-87" fmla="*/ 514350 w 514363"/>
                <a:gd name="connsiteY21-88" fmla="*/ 857250 h 923925"/>
                <a:gd name="connsiteX0-89" fmla="*/ 0 w 514363"/>
                <a:gd name="connsiteY0-90" fmla="*/ 0 h 923925"/>
                <a:gd name="connsiteX1-91" fmla="*/ 9525 w 514363"/>
                <a:gd name="connsiteY1-92" fmla="*/ 47625 h 923925"/>
                <a:gd name="connsiteX2-93" fmla="*/ 66675 w 514363"/>
                <a:gd name="connsiteY2-94" fmla="*/ 109537 h 923925"/>
                <a:gd name="connsiteX3-95" fmla="*/ 76200 w 514363"/>
                <a:gd name="connsiteY3-96" fmla="*/ 190500 h 923925"/>
                <a:gd name="connsiteX4-97" fmla="*/ 95250 w 514363"/>
                <a:gd name="connsiteY4-98" fmla="*/ 247650 h 923925"/>
                <a:gd name="connsiteX5-99" fmla="*/ 119063 w 514363"/>
                <a:gd name="connsiteY5-100" fmla="*/ 257175 h 923925"/>
                <a:gd name="connsiteX6-101" fmla="*/ 100012 w 514363"/>
                <a:gd name="connsiteY6-102" fmla="*/ 342900 h 923925"/>
                <a:gd name="connsiteX7-103" fmla="*/ 133350 w 514363"/>
                <a:gd name="connsiteY7-104" fmla="*/ 419100 h 923925"/>
                <a:gd name="connsiteX8-105" fmla="*/ 161925 w 514363"/>
                <a:gd name="connsiteY8-106" fmla="*/ 476250 h 923925"/>
                <a:gd name="connsiteX9-107" fmla="*/ 190500 w 514363"/>
                <a:gd name="connsiteY9-108" fmla="*/ 495300 h 923925"/>
                <a:gd name="connsiteX10-109" fmla="*/ 219075 w 514363"/>
                <a:gd name="connsiteY10-110" fmla="*/ 600075 h 923925"/>
                <a:gd name="connsiteX11-111" fmla="*/ 247650 w 514363"/>
                <a:gd name="connsiteY11-112" fmla="*/ 609600 h 923925"/>
                <a:gd name="connsiteX12-113" fmla="*/ 257175 w 514363"/>
                <a:gd name="connsiteY12-114" fmla="*/ 638175 h 923925"/>
                <a:gd name="connsiteX13-115" fmla="*/ 285750 w 514363"/>
                <a:gd name="connsiteY13-116" fmla="*/ 666750 h 923925"/>
                <a:gd name="connsiteX14-117" fmla="*/ 304800 w 514363"/>
                <a:gd name="connsiteY14-118" fmla="*/ 695325 h 923925"/>
                <a:gd name="connsiteX15-119" fmla="*/ 266700 w 514363"/>
                <a:gd name="connsiteY15-120" fmla="*/ 752475 h 923925"/>
                <a:gd name="connsiteX16-121" fmla="*/ 219075 w 514363"/>
                <a:gd name="connsiteY16-122" fmla="*/ 790575 h 923925"/>
                <a:gd name="connsiteX17-123" fmla="*/ 276225 w 514363"/>
                <a:gd name="connsiteY17-124" fmla="*/ 904875 h 923925"/>
                <a:gd name="connsiteX18-125" fmla="*/ 304800 w 514363"/>
                <a:gd name="connsiteY18-126" fmla="*/ 923925 h 923925"/>
                <a:gd name="connsiteX19-127" fmla="*/ 371475 w 514363"/>
                <a:gd name="connsiteY19-128" fmla="*/ 904875 h 923925"/>
                <a:gd name="connsiteX20-129" fmla="*/ 428625 w 514363"/>
                <a:gd name="connsiteY20-130" fmla="*/ 876300 h 923925"/>
                <a:gd name="connsiteX21-131" fmla="*/ 514350 w 514363"/>
                <a:gd name="connsiteY21-132" fmla="*/ 857250 h 923925"/>
                <a:gd name="connsiteX0-133" fmla="*/ 0 w 514363"/>
                <a:gd name="connsiteY0-134" fmla="*/ 0 h 923925"/>
                <a:gd name="connsiteX1-135" fmla="*/ 9525 w 514363"/>
                <a:gd name="connsiteY1-136" fmla="*/ 47625 h 923925"/>
                <a:gd name="connsiteX2-137" fmla="*/ 66675 w 514363"/>
                <a:gd name="connsiteY2-138" fmla="*/ 109537 h 923925"/>
                <a:gd name="connsiteX3-139" fmla="*/ 76200 w 514363"/>
                <a:gd name="connsiteY3-140" fmla="*/ 190500 h 923925"/>
                <a:gd name="connsiteX4-141" fmla="*/ 95250 w 514363"/>
                <a:gd name="connsiteY4-142" fmla="*/ 247650 h 923925"/>
                <a:gd name="connsiteX5-143" fmla="*/ 119063 w 514363"/>
                <a:gd name="connsiteY5-144" fmla="*/ 257175 h 923925"/>
                <a:gd name="connsiteX6-145" fmla="*/ 100012 w 514363"/>
                <a:gd name="connsiteY6-146" fmla="*/ 342900 h 923925"/>
                <a:gd name="connsiteX7-147" fmla="*/ 133350 w 514363"/>
                <a:gd name="connsiteY7-148" fmla="*/ 419100 h 923925"/>
                <a:gd name="connsiteX8-149" fmla="*/ 161925 w 514363"/>
                <a:gd name="connsiteY8-150" fmla="*/ 476250 h 923925"/>
                <a:gd name="connsiteX9-151" fmla="*/ 190500 w 514363"/>
                <a:gd name="connsiteY9-152" fmla="*/ 495300 h 923925"/>
                <a:gd name="connsiteX10-153" fmla="*/ 219075 w 514363"/>
                <a:gd name="connsiteY10-154" fmla="*/ 600075 h 923925"/>
                <a:gd name="connsiteX11-155" fmla="*/ 257175 w 514363"/>
                <a:gd name="connsiteY11-156" fmla="*/ 585788 h 923925"/>
                <a:gd name="connsiteX12-157" fmla="*/ 257175 w 514363"/>
                <a:gd name="connsiteY12-158" fmla="*/ 638175 h 923925"/>
                <a:gd name="connsiteX13-159" fmla="*/ 285750 w 514363"/>
                <a:gd name="connsiteY13-160" fmla="*/ 666750 h 923925"/>
                <a:gd name="connsiteX14-161" fmla="*/ 304800 w 514363"/>
                <a:gd name="connsiteY14-162" fmla="*/ 695325 h 923925"/>
                <a:gd name="connsiteX15-163" fmla="*/ 266700 w 514363"/>
                <a:gd name="connsiteY15-164" fmla="*/ 752475 h 923925"/>
                <a:gd name="connsiteX16-165" fmla="*/ 219075 w 514363"/>
                <a:gd name="connsiteY16-166" fmla="*/ 790575 h 923925"/>
                <a:gd name="connsiteX17-167" fmla="*/ 276225 w 514363"/>
                <a:gd name="connsiteY17-168" fmla="*/ 904875 h 923925"/>
                <a:gd name="connsiteX18-169" fmla="*/ 304800 w 514363"/>
                <a:gd name="connsiteY18-170" fmla="*/ 923925 h 923925"/>
                <a:gd name="connsiteX19-171" fmla="*/ 371475 w 514363"/>
                <a:gd name="connsiteY19-172" fmla="*/ 904875 h 923925"/>
                <a:gd name="connsiteX20-173" fmla="*/ 428625 w 514363"/>
                <a:gd name="connsiteY20-174" fmla="*/ 876300 h 923925"/>
                <a:gd name="connsiteX21-175" fmla="*/ 514350 w 514363"/>
                <a:gd name="connsiteY21-176" fmla="*/ 857250 h 923925"/>
                <a:gd name="connsiteX0-177" fmla="*/ 0 w 514363"/>
                <a:gd name="connsiteY0-178" fmla="*/ 0 h 923925"/>
                <a:gd name="connsiteX1-179" fmla="*/ 9525 w 514363"/>
                <a:gd name="connsiteY1-180" fmla="*/ 47625 h 923925"/>
                <a:gd name="connsiteX2-181" fmla="*/ 66675 w 514363"/>
                <a:gd name="connsiteY2-182" fmla="*/ 109537 h 923925"/>
                <a:gd name="connsiteX3-183" fmla="*/ 76200 w 514363"/>
                <a:gd name="connsiteY3-184" fmla="*/ 190500 h 923925"/>
                <a:gd name="connsiteX4-185" fmla="*/ 95250 w 514363"/>
                <a:gd name="connsiteY4-186" fmla="*/ 247650 h 923925"/>
                <a:gd name="connsiteX5-187" fmla="*/ 119063 w 514363"/>
                <a:gd name="connsiteY5-188" fmla="*/ 257175 h 923925"/>
                <a:gd name="connsiteX6-189" fmla="*/ 100012 w 514363"/>
                <a:gd name="connsiteY6-190" fmla="*/ 342900 h 923925"/>
                <a:gd name="connsiteX7-191" fmla="*/ 133350 w 514363"/>
                <a:gd name="connsiteY7-192" fmla="*/ 419100 h 923925"/>
                <a:gd name="connsiteX8-193" fmla="*/ 161925 w 514363"/>
                <a:gd name="connsiteY8-194" fmla="*/ 476250 h 923925"/>
                <a:gd name="connsiteX9-195" fmla="*/ 190500 w 514363"/>
                <a:gd name="connsiteY9-196" fmla="*/ 495300 h 923925"/>
                <a:gd name="connsiteX10-197" fmla="*/ 219075 w 514363"/>
                <a:gd name="connsiteY10-198" fmla="*/ 552450 h 923925"/>
                <a:gd name="connsiteX11-199" fmla="*/ 257175 w 514363"/>
                <a:gd name="connsiteY11-200" fmla="*/ 585788 h 923925"/>
                <a:gd name="connsiteX12-201" fmla="*/ 257175 w 514363"/>
                <a:gd name="connsiteY12-202" fmla="*/ 638175 h 923925"/>
                <a:gd name="connsiteX13-203" fmla="*/ 285750 w 514363"/>
                <a:gd name="connsiteY13-204" fmla="*/ 666750 h 923925"/>
                <a:gd name="connsiteX14-205" fmla="*/ 304800 w 514363"/>
                <a:gd name="connsiteY14-206" fmla="*/ 695325 h 923925"/>
                <a:gd name="connsiteX15-207" fmla="*/ 266700 w 514363"/>
                <a:gd name="connsiteY15-208" fmla="*/ 752475 h 923925"/>
                <a:gd name="connsiteX16-209" fmla="*/ 219075 w 514363"/>
                <a:gd name="connsiteY16-210" fmla="*/ 790575 h 923925"/>
                <a:gd name="connsiteX17-211" fmla="*/ 276225 w 514363"/>
                <a:gd name="connsiteY17-212" fmla="*/ 904875 h 923925"/>
                <a:gd name="connsiteX18-213" fmla="*/ 304800 w 514363"/>
                <a:gd name="connsiteY18-214" fmla="*/ 923925 h 923925"/>
                <a:gd name="connsiteX19-215" fmla="*/ 371475 w 514363"/>
                <a:gd name="connsiteY19-216" fmla="*/ 904875 h 923925"/>
                <a:gd name="connsiteX20-217" fmla="*/ 428625 w 514363"/>
                <a:gd name="connsiteY20-218" fmla="*/ 876300 h 923925"/>
                <a:gd name="connsiteX21-219" fmla="*/ 514350 w 514363"/>
                <a:gd name="connsiteY21-220" fmla="*/ 857250 h 923925"/>
                <a:gd name="connsiteX0-221" fmla="*/ 0 w 514363"/>
                <a:gd name="connsiteY0-222" fmla="*/ 0 h 923925"/>
                <a:gd name="connsiteX1-223" fmla="*/ 9525 w 514363"/>
                <a:gd name="connsiteY1-224" fmla="*/ 47625 h 923925"/>
                <a:gd name="connsiteX2-225" fmla="*/ 66675 w 514363"/>
                <a:gd name="connsiteY2-226" fmla="*/ 109537 h 923925"/>
                <a:gd name="connsiteX3-227" fmla="*/ 76200 w 514363"/>
                <a:gd name="connsiteY3-228" fmla="*/ 190500 h 923925"/>
                <a:gd name="connsiteX4-229" fmla="*/ 95250 w 514363"/>
                <a:gd name="connsiteY4-230" fmla="*/ 247650 h 923925"/>
                <a:gd name="connsiteX5-231" fmla="*/ 119063 w 514363"/>
                <a:gd name="connsiteY5-232" fmla="*/ 257175 h 923925"/>
                <a:gd name="connsiteX6-233" fmla="*/ 100012 w 514363"/>
                <a:gd name="connsiteY6-234" fmla="*/ 342900 h 923925"/>
                <a:gd name="connsiteX7-235" fmla="*/ 133350 w 514363"/>
                <a:gd name="connsiteY7-236" fmla="*/ 419100 h 923925"/>
                <a:gd name="connsiteX8-237" fmla="*/ 161925 w 514363"/>
                <a:gd name="connsiteY8-238" fmla="*/ 476250 h 923925"/>
                <a:gd name="connsiteX9-239" fmla="*/ 190500 w 514363"/>
                <a:gd name="connsiteY9-240" fmla="*/ 495300 h 923925"/>
                <a:gd name="connsiteX10-241" fmla="*/ 219075 w 514363"/>
                <a:gd name="connsiteY10-242" fmla="*/ 552450 h 923925"/>
                <a:gd name="connsiteX11-243" fmla="*/ 257175 w 514363"/>
                <a:gd name="connsiteY11-244" fmla="*/ 585788 h 923925"/>
                <a:gd name="connsiteX12-245" fmla="*/ 257175 w 514363"/>
                <a:gd name="connsiteY12-246" fmla="*/ 638175 h 923925"/>
                <a:gd name="connsiteX13-247" fmla="*/ 319087 w 514363"/>
                <a:gd name="connsiteY13-248" fmla="*/ 657225 h 923925"/>
                <a:gd name="connsiteX14-249" fmla="*/ 304800 w 514363"/>
                <a:gd name="connsiteY14-250" fmla="*/ 695325 h 923925"/>
                <a:gd name="connsiteX15-251" fmla="*/ 266700 w 514363"/>
                <a:gd name="connsiteY15-252" fmla="*/ 752475 h 923925"/>
                <a:gd name="connsiteX16-253" fmla="*/ 219075 w 514363"/>
                <a:gd name="connsiteY16-254" fmla="*/ 790575 h 923925"/>
                <a:gd name="connsiteX17-255" fmla="*/ 276225 w 514363"/>
                <a:gd name="connsiteY17-256" fmla="*/ 904875 h 923925"/>
                <a:gd name="connsiteX18-257" fmla="*/ 304800 w 514363"/>
                <a:gd name="connsiteY18-258" fmla="*/ 923925 h 923925"/>
                <a:gd name="connsiteX19-259" fmla="*/ 371475 w 514363"/>
                <a:gd name="connsiteY19-260" fmla="*/ 904875 h 923925"/>
                <a:gd name="connsiteX20-261" fmla="*/ 428625 w 514363"/>
                <a:gd name="connsiteY20-262" fmla="*/ 876300 h 923925"/>
                <a:gd name="connsiteX21-263" fmla="*/ 514350 w 514363"/>
                <a:gd name="connsiteY21-264" fmla="*/ 857250 h 923925"/>
                <a:gd name="connsiteX0-265" fmla="*/ 0 w 514363"/>
                <a:gd name="connsiteY0-266" fmla="*/ 0 h 923925"/>
                <a:gd name="connsiteX1-267" fmla="*/ 9525 w 514363"/>
                <a:gd name="connsiteY1-268" fmla="*/ 47625 h 923925"/>
                <a:gd name="connsiteX2-269" fmla="*/ 66675 w 514363"/>
                <a:gd name="connsiteY2-270" fmla="*/ 109537 h 923925"/>
                <a:gd name="connsiteX3-271" fmla="*/ 76200 w 514363"/>
                <a:gd name="connsiteY3-272" fmla="*/ 190500 h 923925"/>
                <a:gd name="connsiteX4-273" fmla="*/ 95250 w 514363"/>
                <a:gd name="connsiteY4-274" fmla="*/ 247650 h 923925"/>
                <a:gd name="connsiteX5-275" fmla="*/ 119063 w 514363"/>
                <a:gd name="connsiteY5-276" fmla="*/ 257175 h 923925"/>
                <a:gd name="connsiteX6-277" fmla="*/ 100012 w 514363"/>
                <a:gd name="connsiteY6-278" fmla="*/ 342900 h 923925"/>
                <a:gd name="connsiteX7-279" fmla="*/ 133350 w 514363"/>
                <a:gd name="connsiteY7-280" fmla="*/ 419100 h 923925"/>
                <a:gd name="connsiteX8-281" fmla="*/ 161925 w 514363"/>
                <a:gd name="connsiteY8-282" fmla="*/ 476250 h 923925"/>
                <a:gd name="connsiteX9-283" fmla="*/ 190500 w 514363"/>
                <a:gd name="connsiteY9-284" fmla="*/ 495300 h 923925"/>
                <a:gd name="connsiteX10-285" fmla="*/ 219075 w 514363"/>
                <a:gd name="connsiteY10-286" fmla="*/ 552450 h 923925"/>
                <a:gd name="connsiteX11-287" fmla="*/ 257175 w 514363"/>
                <a:gd name="connsiteY11-288" fmla="*/ 585788 h 923925"/>
                <a:gd name="connsiteX12-289" fmla="*/ 276225 w 514363"/>
                <a:gd name="connsiteY12-290" fmla="*/ 609600 h 923925"/>
                <a:gd name="connsiteX13-291" fmla="*/ 319087 w 514363"/>
                <a:gd name="connsiteY13-292" fmla="*/ 657225 h 923925"/>
                <a:gd name="connsiteX14-293" fmla="*/ 304800 w 514363"/>
                <a:gd name="connsiteY14-294" fmla="*/ 695325 h 923925"/>
                <a:gd name="connsiteX15-295" fmla="*/ 266700 w 514363"/>
                <a:gd name="connsiteY15-296" fmla="*/ 752475 h 923925"/>
                <a:gd name="connsiteX16-297" fmla="*/ 219075 w 514363"/>
                <a:gd name="connsiteY16-298" fmla="*/ 790575 h 923925"/>
                <a:gd name="connsiteX17-299" fmla="*/ 276225 w 514363"/>
                <a:gd name="connsiteY17-300" fmla="*/ 904875 h 923925"/>
                <a:gd name="connsiteX18-301" fmla="*/ 304800 w 514363"/>
                <a:gd name="connsiteY18-302" fmla="*/ 923925 h 923925"/>
                <a:gd name="connsiteX19-303" fmla="*/ 371475 w 514363"/>
                <a:gd name="connsiteY19-304" fmla="*/ 904875 h 923925"/>
                <a:gd name="connsiteX20-305" fmla="*/ 428625 w 514363"/>
                <a:gd name="connsiteY20-306" fmla="*/ 876300 h 923925"/>
                <a:gd name="connsiteX21-307" fmla="*/ 514350 w 514363"/>
                <a:gd name="connsiteY21-308" fmla="*/ 857250 h 923925"/>
                <a:gd name="connsiteX0-309" fmla="*/ 0 w 514363"/>
                <a:gd name="connsiteY0-310" fmla="*/ 0 h 923925"/>
                <a:gd name="connsiteX1-311" fmla="*/ 9525 w 514363"/>
                <a:gd name="connsiteY1-312" fmla="*/ 47625 h 923925"/>
                <a:gd name="connsiteX2-313" fmla="*/ 66675 w 514363"/>
                <a:gd name="connsiteY2-314" fmla="*/ 109537 h 923925"/>
                <a:gd name="connsiteX3-315" fmla="*/ 76200 w 514363"/>
                <a:gd name="connsiteY3-316" fmla="*/ 190500 h 923925"/>
                <a:gd name="connsiteX4-317" fmla="*/ 95250 w 514363"/>
                <a:gd name="connsiteY4-318" fmla="*/ 247650 h 923925"/>
                <a:gd name="connsiteX5-319" fmla="*/ 119063 w 514363"/>
                <a:gd name="connsiteY5-320" fmla="*/ 257175 h 923925"/>
                <a:gd name="connsiteX6-321" fmla="*/ 100012 w 514363"/>
                <a:gd name="connsiteY6-322" fmla="*/ 342900 h 923925"/>
                <a:gd name="connsiteX7-323" fmla="*/ 133350 w 514363"/>
                <a:gd name="connsiteY7-324" fmla="*/ 419100 h 923925"/>
                <a:gd name="connsiteX8-325" fmla="*/ 161925 w 514363"/>
                <a:gd name="connsiteY8-326" fmla="*/ 476250 h 923925"/>
                <a:gd name="connsiteX9-327" fmla="*/ 190500 w 514363"/>
                <a:gd name="connsiteY9-328" fmla="*/ 495300 h 923925"/>
                <a:gd name="connsiteX10-329" fmla="*/ 219075 w 514363"/>
                <a:gd name="connsiteY10-330" fmla="*/ 552450 h 923925"/>
                <a:gd name="connsiteX11-331" fmla="*/ 257175 w 514363"/>
                <a:gd name="connsiteY11-332" fmla="*/ 585788 h 923925"/>
                <a:gd name="connsiteX12-333" fmla="*/ 276225 w 514363"/>
                <a:gd name="connsiteY12-334" fmla="*/ 609600 h 923925"/>
                <a:gd name="connsiteX13-335" fmla="*/ 319087 w 514363"/>
                <a:gd name="connsiteY13-336" fmla="*/ 657225 h 923925"/>
                <a:gd name="connsiteX14-337" fmla="*/ 304800 w 514363"/>
                <a:gd name="connsiteY14-338" fmla="*/ 695325 h 923925"/>
                <a:gd name="connsiteX15-339" fmla="*/ 252412 w 514363"/>
                <a:gd name="connsiteY15-340" fmla="*/ 742950 h 923925"/>
                <a:gd name="connsiteX16-341" fmla="*/ 219075 w 514363"/>
                <a:gd name="connsiteY16-342" fmla="*/ 790575 h 923925"/>
                <a:gd name="connsiteX17-343" fmla="*/ 276225 w 514363"/>
                <a:gd name="connsiteY17-344" fmla="*/ 904875 h 923925"/>
                <a:gd name="connsiteX18-345" fmla="*/ 304800 w 514363"/>
                <a:gd name="connsiteY18-346" fmla="*/ 923925 h 923925"/>
                <a:gd name="connsiteX19-347" fmla="*/ 371475 w 514363"/>
                <a:gd name="connsiteY19-348" fmla="*/ 904875 h 923925"/>
                <a:gd name="connsiteX20-349" fmla="*/ 428625 w 514363"/>
                <a:gd name="connsiteY20-350" fmla="*/ 876300 h 923925"/>
                <a:gd name="connsiteX21-351" fmla="*/ 514350 w 514363"/>
                <a:gd name="connsiteY21-352" fmla="*/ 857250 h 923925"/>
                <a:gd name="connsiteX0-353" fmla="*/ 0 w 514363"/>
                <a:gd name="connsiteY0-354" fmla="*/ 0 h 923925"/>
                <a:gd name="connsiteX1-355" fmla="*/ 9525 w 514363"/>
                <a:gd name="connsiteY1-356" fmla="*/ 47625 h 923925"/>
                <a:gd name="connsiteX2-357" fmla="*/ 66675 w 514363"/>
                <a:gd name="connsiteY2-358" fmla="*/ 109537 h 923925"/>
                <a:gd name="connsiteX3-359" fmla="*/ 76200 w 514363"/>
                <a:gd name="connsiteY3-360" fmla="*/ 190500 h 923925"/>
                <a:gd name="connsiteX4-361" fmla="*/ 95250 w 514363"/>
                <a:gd name="connsiteY4-362" fmla="*/ 247650 h 923925"/>
                <a:gd name="connsiteX5-363" fmla="*/ 119063 w 514363"/>
                <a:gd name="connsiteY5-364" fmla="*/ 257175 h 923925"/>
                <a:gd name="connsiteX6-365" fmla="*/ 100012 w 514363"/>
                <a:gd name="connsiteY6-366" fmla="*/ 342900 h 923925"/>
                <a:gd name="connsiteX7-367" fmla="*/ 133350 w 514363"/>
                <a:gd name="connsiteY7-368" fmla="*/ 419100 h 923925"/>
                <a:gd name="connsiteX8-369" fmla="*/ 161925 w 514363"/>
                <a:gd name="connsiteY8-370" fmla="*/ 476250 h 923925"/>
                <a:gd name="connsiteX9-371" fmla="*/ 190500 w 514363"/>
                <a:gd name="connsiteY9-372" fmla="*/ 495300 h 923925"/>
                <a:gd name="connsiteX10-373" fmla="*/ 219075 w 514363"/>
                <a:gd name="connsiteY10-374" fmla="*/ 552450 h 923925"/>
                <a:gd name="connsiteX11-375" fmla="*/ 257175 w 514363"/>
                <a:gd name="connsiteY11-376" fmla="*/ 585788 h 923925"/>
                <a:gd name="connsiteX12-377" fmla="*/ 276225 w 514363"/>
                <a:gd name="connsiteY12-378" fmla="*/ 609600 h 923925"/>
                <a:gd name="connsiteX13-379" fmla="*/ 319087 w 514363"/>
                <a:gd name="connsiteY13-380" fmla="*/ 657225 h 923925"/>
                <a:gd name="connsiteX14-381" fmla="*/ 304800 w 514363"/>
                <a:gd name="connsiteY14-382" fmla="*/ 695325 h 923925"/>
                <a:gd name="connsiteX15-383" fmla="*/ 252412 w 514363"/>
                <a:gd name="connsiteY15-384" fmla="*/ 742950 h 923925"/>
                <a:gd name="connsiteX16-385" fmla="*/ 219075 w 514363"/>
                <a:gd name="connsiteY16-386" fmla="*/ 790575 h 923925"/>
                <a:gd name="connsiteX17-387" fmla="*/ 242887 w 514363"/>
                <a:gd name="connsiteY17-388" fmla="*/ 885825 h 923925"/>
                <a:gd name="connsiteX18-389" fmla="*/ 304800 w 514363"/>
                <a:gd name="connsiteY18-390" fmla="*/ 923925 h 923925"/>
                <a:gd name="connsiteX19-391" fmla="*/ 371475 w 514363"/>
                <a:gd name="connsiteY19-392" fmla="*/ 904875 h 923925"/>
                <a:gd name="connsiteX20-393" fmla="*/ 428625 w 514363"/>
                <a:gd name="connsiteY20-394" fmla="*/ 876300 h 923925"/>
                <a:gd name="connsiteX21-395" fmla="*/ 514350 w 514363"/>
                <a:gd name="connsiteY21-396" fmla="*/ 857250 h 923925"/>
                <a:gd name="connsiteX0-397" fmla="*/ 0 w 500062"/>
                <a:gd name="connsiteY0-398" fmla="*/ 0 h 923925"/>
                <a:gd name="connsiteX1-399" fmla="*/ 9525 w 500062"/>
                <a:gd name="connsiteY1-400" fmla="*/ 47625 h 923925"/>
                <a:gd name="connsiteX2-401" fmla="*/ 66675 w 500062"/>
                <a:gd name="connsiteY2-402" fmla="*/ 109537 h 923925"/>
                <a:gd name="connsiteX3-403" fmla="*/ 76200 w 500062"/>
                <a:gd name="connsiteY3-404" fmla="*/ 190500 h 923925"/>
                <a:gd name="connsiteX4-405" fmla="*/ 95250 w 500062"/>
                <a:gd name="connsiteY4-406" fmla="*/ 247650 h 923925"/>
                <a:gd name="connsiteX5-407" fmla="*/ 119063 w 500062"/>
                <a:gd name="connsiteY5-408" fmla="*/ 257175 h 923925"/>
                <a:gd name="connsiteX6-409" fmla="*/ 100012 w 500062"/>
                <a:gd name="connsiteY6-410" fmla="*/ 342900 h 923925"/>
                <a:gd name="connsiteX7-411" fmla="*/ 133350 w 500062"/>
                <a:gd name="connsiteY7-412" fmla="*/ 419100 h 923925"/>
                <a:gd name="connsiteX8-413" fmla="*/ 161925 w 500062"/>
                <a:gd name="connsiteY8-414" fmla="*/ 476250 h 923925"/>
                <a:gd name="connsiteX9-415" fmla="*/ 190500 w 500062"/>
                <a:gd name="connsiteY9-416" fmla="*/ 495300 h 923925"/>
                <a:gd name="connsiteX10-417" fmla="*/ 219075 w 500062"/>
                <a:gd name="connsiteY10-418" fmla="*/ 552450 h 923925"/>
                <a:gd name="connsiteX11-419" fmla="*/ 257175 w 500062"/>
                <a:gd name="connsiteY11-420" fmla="*/ 585788 h 923925"/>
                <a:gd name="connsiteX12-421" fmla="*/ 276225 w 500062"/>
                <a:gd name="connsiteY12-422" fmla="*/ 609600 h 923925"/>
                <a:gd name="connsiteX13-423" fmla="*/ 319087 w 500062"/>
                <a:gd name="connsiteY13-424" fmla="*/ 657225 h 923925"/>
                <a:gd name="connsiteX14-425" fmla="*/ 304800 w 500062"/>
                <a:gd name="connsiteY14-426" fmla="*/ 695325 h 923925"/>
                <a:gd name="connsiteX15-427" fmla="*/ 252412 w 500062"/>
                <a:gd name="connsiteY15-428" fmla="*/ 742950 h 923925"/>
                <a:gd name="connsiteX16-429" fmla="*/ 219075 w 500062"/>
                <a:gd name="connsiteY16-430" fmla="*/ 790575 h 923925"/>
                <a:gd name="connsiteX17-431" fmla="*/ 242887 w 500062"/>
                <a:gd name="connsiteY17-432" fmla="*/ 885825 h 923925"/>
                <a:gd name="connsiteX18-433" fmla="*/ 304800 w 500062"/>
                <a:gd name="connsiteY18-434" fmla="*/ 923925 h 923925"/>
                <a:gd name="connsiteX19-435" fmla="*/ 371475 w 500062"/>
                <a:gd name="connsiteY19-436" fmla="*/ 904875 h 923925"/>
                <a:gd name="connsiteX20-437" fmla="*/ 428625 w 500062"/>
                <a:gd name="connsiteY20-438" fmla="*/ 876300 h 923925"/>
                <a:gd name="connsiteX21-439" fmla="*/ 500062 w 500062"/>
                <a:gd name="connsiteY21-440" fmla="*/ 871538 h 923925"/>
                <a:gd name="connsiteX0-441" fmla="*/ 0 w 500062"/>
                <a:gd name="connsiteY0-442" fmla="*/ 0 h 923925"/>
                <a:gd name="connsiteX1-443" fmla="*/ 9525 w 500062"/>
                <a:gd name="connsiteY1-444" fmla="*/ 47625 h 923925"/>
                <a:gd name="connsiteX2-445" fmla="*/ 66675 w 500062"/>
                <a:gd name="connsiteY2-446" fmla="*/ 109537 h 923925"/>
                <a:gd name="connsiteX3-447" fmla="*/ 76200 w 500062"/>
                <a:gd name="connsiteY3-448" fmla="*/ 190500 h 923925"/>
                <a:gd name="connsiteX4-449" fmla="*/ 95250 w 500062"/>
                <a:gd name="connsiteY4-450" fmla="*/ 247650 h 923925"/>
                <a:gd name="connsiteX5-451" fmla="*/ 119063 w 500062"/>
                <a:gd name="connsiteY5-452" fmla="*/ 257175 h 923925"/>
                <a:gd name="connsiteX6-453" fmla="*/ 100012 w 500062"/>
                <a:gd name="connsiteY6-454" fmla="*/ 342900 h 923925"/>
                <a:gd name="connsiteX7-455" fmla="*/ 133350 w 500062"/>
                <a:gd name="connsiteY7-456" fmla="*/ 419100 h 923925"/>
                <a:gd name="connsiteX8-457" fmla="*/ 161925 w 500062"/>
                <a:gd name="connsiteY8-458" fmla="*/ 476250 h 923925"/>
                <a:gd name="connsiteX9-459" fmla="*/ 190500 w 500062"/>
                <a:gd name="connsiteY9-460" fmla="*/ 495300 h 923925"/>
                <a:gd name="connsiteX10-461" fmla="*/ 219075 w 500062"/>
                <a:gd name="connsiteY10-462" fmla="*/ 552450 h 923925"/>
                <a:gd name="connsiteX11-463" fmla="*/ 257175 w 500062"/>
                <a:gd name="connsiteY11-464" fmla="*/ 585788 h 923925"/>
                <a:gd name="connsiteX12-465" fmla="*/ 276225 w 500062"/>
                <a:gd name="connsiteY12-466" fmla="*/ 609600 h 923925"/>
                <a:gd name="connsiteX13-467" fmla="*/ 319087 w 500062"/>
                <a:gd name="connsiteY13-468" fmla="*/ 657225 h 923925"/>
                <a:gd name="connsiteX14-469" fmla="*/ 304800 w 500062"/>
                <a:gd name="connsiteY14-470" fmla="*/ 695325 h 923925"/>
                <a:gd name="connsiteX15-471" fmla="*/ 252412 w 500062"/>
                <a:gd name="connsiteY15-472" fmla="*/ 742950 h 923925"/>
                <a:gd name="connsiteX16-473" fmla="*/ 219075 w 500062"/>
                <a:gd name="connsiteY16-474" fmla="*/ 790575 h 923925"/>
                <a:gd name="connsiteX17-475" fmla="*/ 242887 w 500062"/>
                <a:gd name="connsiteY17-476" fmla="*/ 885825 h 923925"/>
                <a:gd name="connsiteX18-477" fmla="*/ 304800 w 500062"/>
                <a:gd name="connsiteY18-478" fmla="*/ 923925 h 923925"/>
                <a:gd name="connsiteX19-479" fmla="*/ 371475 w 500062"/>
                <a:gd name="connsiteY19-480" fmla="*/ 904875 h 923925"/>
                <a:gd name="connsiteX20-481" fmla="*/ 428625 w 500062"/>
                <a:gd name="connsiteY20-482" fmla="*/ 895350 h 923925"/>
                <a:gd name="connsiteX21-483" fmla="*/ 500062 w 500062"/>
                <a:gd name="connsiteY21-484" fmla="*/ 871538 h 923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500062" h="923925">
                  <a:moveTo>
                    <a:pt x="0" y="0"/>
                  </a:moveTo>
                  <a:cubicBezTo>
                    <a:pt x="3175" y="15875"/>
                    <a:pt x="-1588" y="29369"/>
                    <a:pt x="9525" y="47625"/>
                  </a:cubicBezTo>
                  <a:cubicBezTo>
                    <a:pt x="20638" y="65881"/>
                    <a:pt x="59435" y="87817"/>
                    <a:pt x="66675" y="109537"/>
                  </a:cubicBezTo>
                  <a:cubicBezTo>
                    <a:pt x="69850" y="136525"/>
                    <a:pt x="71438" y="167481"/>
                    <a:pt x="76200" y="190500"/>
                  </a:cubicBezTo>
                  <a:cubicBezTo>
                    <a:pt x="80963" y="213519"/>
                    <a:pt x="88106" y="236538"/>
                    <a:pt x="95250" y="247650"/>
                  </a:cubicBezTo>
                  <a:cubicBezTo>
                    <a:pt x="102394" y="258762"/>
                    <a:pt x="118269" y="241300"/>
                    <a:pt x="119063" y="257175"/>
                  </a:cubicBezTo>
                  <a:cubicBezTo>
                    <a:pt x="119857" y="273050"/>
                    <a:pt x="97631" y="315912"/>
                    <a:pt x="100012" y="342900"/>
                  </a:cubicBezTo>
                  <a:cubicBezTo>
                    <a:pt x="102393" y="369888"/>
                    <a:pt x="123031" y="396875"/>
                    <a:pt x="133350" y="419100"/>
                  </a:cubicBezTo>
                  <a:cubicBezTo>
                    <a:pt x="143669" y="441325"/>
                    <a:pt x="139044" y="453369"/>
                    <a:pt x="161925" y="476250"/>
                  </a:cubicBezTo>
                  <a:cubicBezTo>
                    <a:pt x="170020" y="484345"/>
                    <a:pt x="180975" y="488950"/>
                    <a:pt x="190500" y="495300"/>
                  </a:cubicBezTo>
                  <a:cubicBezTo>
                    <a:pt x="192828" y="506941"/>
                    <a:pt x="207962" y="537369"/>
                    <a:pt x="219075" y="552450"/>
                  </a:cubicBezTo>
                  <a:cubicBezTo>
                    <a:pt x="230188" y="567531"/>
                    <a:pt x="244475" y="590550"/>
                    <a:pt x="257175" y="585788"/>
                  </a:cubicBezTo>
                  <a:cubicBezTo>
                    <a:pt x="260350" y="595313"/>
                    <a:pt x="265906" y="597694"/>
                    <a:pt x="276225" y="609600"/>
                  </a:cubicBezTo>
                  <a:cubicBezTo>
                    <a:pt x="286544" y="621506"/>
                    <a:pt x="314324" y="642937"/>
                    <a:pt x="319087" y="657225"/>
                  </a:cubicBezTo>
                  <a:cubicBezTo>
                    <a:pt x="323850" y="671513"/>
                    <a:pt x="298450" y="685800"/>
                    <a:pt x="304800" y="695325"/>
                  </a:cubicBezTo>
                  <a:cubicBezTo>
                    <a:pt x="287484" y="764590"/>
                    <a:pt x="296265" y="699097"/>
                    <a:pt x="252412" y="742950"/>
                  </a:cubicBezTo>
                  <a:cubicBezTo>
                    <a:pt x="209328" y="786034"/>
                    <a:pt x="274705" y="772032"/>
                    <a:pt x="219075" y="790575"/>
                  </a:cubicBezTo>
                  <a:cubicBezTo>
                    <a:pt x="229942" y="823176"/>
                    <a:pt x="211234" y="864723"/>
                    <a:pt x="242887" y="885825"/>
                  </a:cubicBezTo>
                  <a:lnTo>
                    <a:pt x="304800" y="923925"/>
                  </a:lnTo>
                  <a:cubicBezTo>
                    <a:pt x="317007" y="920873"/>
                    <a:pt x="350838" y="909637"/>
                    <a:pt x="371475" y="904875"/>
                  </a:cubicBezTo>
                  <a:cubicBezTo>
                    <a:pt x="392112" y="900113"/>
                    <a:pt x="407194" y="900906"/>
                    <a:pt x="428625" y="895350"/>
                  </a:cubicBezTo>
                  <a:cubicBezTo>
                    <a:pt x="450056" y="889794"/>
                    <a:pt x="500062" y="910359"/>
                    <a:pt x="500062" y="871538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8620125" y="2805113"/>
              <a:ext cx="726913" cy="347662"/>
            </a:xfrm>
            <a:custGeom>
              <a:avLst/>
              <a:gdLst>
                <a:gd name="connsiteX0" fmla="*/ 0 w 723900"/>
                <a:gd name="connsiteY0" fmla="*/ 0 h 323850"/>
                <a:gd name="connsiteX1" fmla="*/ 123825 w 723900"/>
                <a:gd name="connsiteY1" fmla="*/ 9525 h 323850"/>
                <a:gd name="connsiteX2" fmla="*/ 152400 w 723900"/>
                <a:gd name="connsiteY2" fmla="*/ 28575 h 323850"/>
                <a:gd name="connsiteX3" fmla="*/ 342900 w 723900"/>
                <a:gd name="connsiteY3" fmla="*/ 38100 h 323850"/>
                <a:gd name="connsiteX4" fmla="*/ 466725 w 723900"/>
                <a:gd name="connsiteY4" fmla="*/ 47625 h 323850"/>
                <a:gd name="connsiteX5" fmla="*/ 619125 w 723900"/>
                <a:gd name="connsiteY5" fmla="*/ 57150 h 323850"/>
                <a:gd name="connsiteX6" fmla="*/ 647700 w 723900"/>
                <a:gd name="connsiteY6" fmla="*/ 76200 h 323850"/>
                <a:gd name="connsiteX7" fmla="*/ 685800 w 723900"/>
                <a:gd name="connsiteY7" fmla="*/ 133350 h 323850"/>
                <a:gd name="connsiteX8" fmla="*/ 704850 w 723900"/>
                <a:gd name="connsiteY8" fmla="*/ 190500 h 323850"/>
                <a:gd name="connsiteX9" fmla="*/ 723900 w 723900"/>
                <a:gd name="connsiteY9" fmla="*/ 266700 h 323850"/>
                <a:gd name="connsiteX10" fmla="*/ 714375 w 723900"/>
                <a:gd name="connsiteY10" fmla="*/ 304800 h 323850"/>
                <a:gd name="connsiteX11" fmla="*/ 685800 w 723900"/>
                <a:gd name="connsiteY11" fmla="*/ 323850 h 323850"/>
                <a:gd name="connsiteX0-1" fmla="*/ 0 w 723900"/>
                <a:gd name="connsiteY0-2" fmla="*/ 0 h 347662"/>
                <a:gd name="connsiteX1-3" fmla="*/ 123825 w 723900"/>
                <a:gd name="connsiteY1-4" fmla="*/ 33337 h 347662"/>
                <a:gd name="connsiteX2-5" fmla="*/ 152400 w 723900"/>
                <a:gd name="connsiteY2-6" fmla="*/ 52387 h 347662"/>
                <a:gd name="connsiteX3-7" fmla="*/ 342900 w 723900"/>
                <a:gd name="connsiteY3-8" fmla="*/ 61912 h 347662"/>
                <a:gd name="connsiteX4-9" fmla="*/ 466725 w 723900"/>
                <a:gd name="connsiteY4-10" fmla="*/ 71437 h 347662"/>
                <a:gd name="connsiteX5-11" fmla="*/ 619125 w 723900"/>
                <a:gd name="connsiteY5-12" fmla="*/ 80962 h 347662"/>
                <a:gd name="connsiteX6-13" fmla="*/ 647700 w 723900"/>
                <a:gd name="connsiteY6-14" fmla="*/ 100012 h 347662"/>
                <a:gd name="connsiteX7-15" fmla="*/ 685800 w 723900"/>
                <a:gd name="connsiteY7-16" fmla="*/ 157162 h 347662"/>
                <a:gd name="connsiteX8-17" fmla="*/ 704850 w 723900"/>
                <a:gd name="connsiteY8-18" fmla="*/ 214312 h 347662"/>
                <a:gd name="connsiteX9-19" fmla="*/ 723900 w 723900"/>
                <a:gd name="connsiteY9-20" fmla="*/ 290512 h 347662"/>
                <a:gd name="connsiteX10-21" fmla="*/ 714375 w 723900"/>
                <a:gd name="connsiteY10-22" fmla="*/ 328612 h 347662"/>
                <a:gd name="connsiteX11-23" fmla="*/ 685800 w 723900"/>
                <a:gd name="connsiteY11-24" fmla="*/ 347662 h 347662"/>
                <a:gd name="connsiteX0-25" fmla="*/ 0 w 723900"/>
                <a:gd name="connsiteY0-26" fmla="*/ 0 h 347662"/>
                <a:gd name="connsiteX1-27" fmla="*/ 123825 w 723900"/>
                <a:gd name="connsiteY1-28" fmla="*/ 33337 h 347662"/>
                <a:gd name="connsiteX2-29" fmla="*/ 123825 w 723900"/>
                <a:gd name="connsiteY2-30" fmla="*/ 57149 h 347662"/>
                <a:gd name="connsiteX3-31" fmla="*/ 342900 w 723900"/>
                <a:gd name="connsiteY3-32" fmla="*/ 61912 h 347662"/>
                <a:gd name="connsiteX4-33" fmla="*/ 466725 w 723900"/>
                <a:gd name="connsiteY4-34" fmla="*/ 71437 h 347662"/>
                <a:gd name="connsiteX5-35" fmla="*/ 619125 w 723900"/>
                <a:gd name="connsiteY5-36" fmla="*/ 80962 h 347662"/>
                <a:gd name="connsiteX6-37" fmla="*/ 647700 w 723900"/>
                <a:gd name="connsiteY6-38" fmla="*/ 100012 h 347662"/>
                <a:gd name="connsiteX7-39" fmla="*/ 685800 w 723900"/>
                <a:gd name="connsiteY7-40" fmla="*/ 157162 h 347662"/>
                <a:gd name="connsiteX8-41" fmla="*/ 704850 w 723900"/>
                <a:gd name="connsiteY8-42" fmla="*/ 214312 h 347662"/>
                <a:gd name="connsiteX9-43" fmla="*/ 723900 w 723900"/>
                <a:gd name="connsiteY9-44" fmla="*/ 290512 h 347662"/>
                <a:gd name="connsiteX10-45" fmla="*/ 714375 w 723900"/>
                <a:gd name="connsiteY10-46" fmla="*/ 328612 h 347662"/>
                <a:gd name="connsiteX11-47" fmla="*/ 685800 w 723900"/>
                <a:gd name="connsiteY11-48" fmla="*/ 347662 h 347662"/>
                <a:gd name="connsiteX0-49" fmla="*/ 0 w 723900"/>
                <a:gd name="connsiteY0-50" fmla="*/ 0 h 347662"/>
                <a:gd name="connsiteX1-51" fmla="*/ 95250 w 723900"/>
                <a:gd name="connsiteY1-52" fmla="*/ 28574 h 347662"/>
                <a:gd name="connsiteX2-53" fmla="*/ 123825 w 723900"/>
                <a:gd name="connsiteY2-54" fmla="*/ 57149 h 347662"/>
                <a:gd name="connsiteX3-55" fmla="*/ 342900 w 723900"/>
                <a:gd name="connsiteY3-56" fmla="*/ 61912 h 347662"/>
                <a:gd name="connsiteX4-57" fmla="*/ 466725 w 723900"/>
                <a:gd name="connsiteY4-58" fmla="*/ 71437 h 347662"/>
                <a:gd name="connsiteX5-59" fmla="*/ 619125 w 723900"/>
                <a:gd name="connsiteY5-60" fmla="*/ 80962 h 347662"/>
                <a:gd name="connsiteX6-61" fmla="*/ 647700 w 723900"/>
                <a:gd name="connsiteY6-62" fmla="*/ 100012 h 347662"/>
                <a:gd name="connsiteX7-63" fmla="*/ 685800 w 723900"/>
                <a:gd name="connsiteY7-64" fmla="*/ 157162 h 347662"/>
                <a:gd name="connsiteX8-65" fmla="*/ 704850 w 723900"/>
                <a:gd name="connsiteY8-66" fmla="*/ 214312 h 347662"/>
                <a:gd name="connsiteX9-67" fmla="*/ 723900 w 723900"/>
                <a:gd name="connsiteY9-68" fmla="*/ 290512 h 347662"/>
                <a:gd name="connsiteX10-69" fmla="*/ 714375 w 723900"/>
                <a:gd name="connsiteY10-70" fmla="*/ 328612 h 347662"/>
                <a:gd name="connsiteX11-71" fmla="*/ 685800 w 723900"/>
                <a:gd name="connsiteY11-72" fmla="*/ 347662 h 347662"/>
                <a:gd name="connsiteX0-73" fmla="*/ 0 w 723900"/>
                <a:gd name="connsiteY0-74" fmla="*/ 0 h 347662"/>
                <a:gd name="connsiteX1-75" fmla="*/ 95250 w 723900"/>
                <a:gd name="connsiteY1-76" fmla="*/ 28574 h 347662"/>
                <a:gd name="connsiteX2-77" fmla="*/ 123825 w 723900"/>
                <a:gd name="connsiteY2-78" fmla="*/ 57149 h 347662"/>
                <a:gd name="connsiteX3-79" fmla="*/ 328612 w 723900"/>
                <a:gd name="connsiteY3-80" fmla="*/ 80962 h 347662"/>
                <a:gd name="connsiteX4-81" fmla="*/ 466725 w 723900"/>
                <a:gd name="connsiteY4-82" fmla="*/ 71437 h 347662"/>
                <a:gd name="connsiteX5-83" fmla="*/ 619125 w 723900"/>
                <a:gd name="connsiteY5-84" fmla="*/ 80962 h 347662"/>
                <a:gd name="connsiteX6-85" fmla="*/ 647700 w 723900"/>
                <a:gd name="connsiteY6-86" fmla="*/ 100012 h 347662"/>
                <a:gd name="connsiteX7-87" fmla="*/ 685800 w 723900"/>
                <a:gd name="connsiteY7-88" fmla="*/ 157162 h 347662"/>
                <a:gd name="connsiteX8-89" fmla="*/ 704850 w 723900"/>
                <a:gd name="connsiteY8-90" fmla="*/ 214312 h 347662"/>
                <a:gd name="connsiteX9-91" fmla="*/ 723900 w 723900"/>
                <a:gd name="connsiteY9-92" fmla="*/ 290512 h 347662"/>
                <a:gd name="connsiteX10-93" fmla="*/ 714375 w 723900"/>
                <a:gd name="connsiteY10-94" fmla="*/ 328612 h 347662"/>
                <a:gd name="connsiteX11-95" fmla="*/ 685800 w 723900"/>
                <a:gd name="connsiteY11-96" fmla="*/ 347662 h 347662"/>
                <a:gd name="connsiteX0-97" fmla="*/ 0 w 723900"/>
                <a:gd name="connsiteY0-98" fmla="*/ 0 h 347662"/>
                <a:gd name="connsiteX1-99" fmla="*/ 95250 w 723900"/>
                <a:gd name="connsiteY1-100" fmla="*/ 28574 h 347662"/>
                <a:gd name="connsiteX2-101" fmla="*/ 123825 w 723900"/>
                <a:gd name="connsiteY2-102" fmla="*/ 57149 h 347662"/>
                <a:gd name="connsiteX3-103" fmla="*/ 328612 w 723900"/>
                <a:gd name="connsiteY3-104" fmla="*/ 80962 h 347662"/>
                <a:gd name="connsiteX4-105" fmla="*/ 466725 w 723900"/>
                <a:gd name="connsiteY4-106" fmla="*/ 71437 h 347662"/>
                <a:gd name="connsiteX5-107" fmla="*/ 619125 w 723900"/>
                <a:gd name="connsiteY5-108" fmla="*/ 80962 h 347662"/>
                <a:gd name="connsiteX6-109" fmla="*/ 647700 w 723900"/>
                <a:gd name="connsiteY6-110" fmla="*/ 100012 h 347662"/>
                <a:gd name="connsiteX7-111" fmla="*/ 685800 w 723900"/>
                <a:gd name="connsiteY7-112" fmla="*/ 157162 h 347662"/>
                <a:gd name="connsiteX8-113" fmla="*/ 704850 w 723900"/>
                <a:gd name="connsiteY8-114" fmla="*/ 214312 h 347662"/>
                <a:gd name="connsiteX9-115" fmla="*/ 723900 w 723900"/>
                <a:gd name="connsiteY9-116" fmla="*/ 290512 h 347662"/>
                <a:gd name="connsiteX10-117" fmla="*/ 714375 w 723900"/>
                <a:gd name="connsiteY10-118" fmla="*/ 328612 h 347662"/>
                <a:gd name="connsiteX11-119" fmla="*/ 685800 w 723900"/>
                <a:gd name="connsiteY11-120" fmla="*/ 347662 h 347662"/>
                <a:gd name="connsiteX0-121" fmla="*/ 0 w 723900"/>
                <a:gd name="connsiteY0-122" fmla="*/ 0 h 347662"/>
                <a:gd name="connsiteX1-123" fmla="*/ 95250 w 723900"/>
                <a:gd name="connsiteY1-124" fmla="*/ 28574 h 347662"/>
                <a:gd name="connsiteX2-125" fmla="*/ 123825 w 723900"/>
                <a:gd name="connsiteY2-126" fmla="*/ 57149 h 347662"/>
                <a:gd name="connsiteX3-127" fmla="*/ 328612 w 723900"/>
                <a:gd name="connsiteY3-128" fmla="*/ 80962 h 347662"/>
                <a:gd name="connsiteX4-129" fmla="*/ 466725 w 723900"/>
                <a:gd name="connsiteY4-130" fmla="*/ 71437 h 347662"/>
                <a:gd name="connsiteX5-131" fmla="*/ 619125 w 723900"/>
                <a:gd name="connsiteY5-132" fmla="*/ 80962 h 347662"/>
                <a:gd name="connsiteX6-133" fmla="*/ 661988 w 723900"/>
                <a:gd name="connsiteY6-134" fmla="*/ 104775 h 347662"/>
                <a:gd name="connsiteX7-135" fmla="*/ 685800 w 723900"/>
                <a:gd name="connsiteY7-136" fmla="*/ 157162 h 347662"/>
                <a:gd name="connsiteX8-137" fmla="*/ 704850 w 723900"/>
                <a:gd name="connsiteY8-138" fmla="*/ 214312 h 347662"/>
                <a:gd name="connsiteX9-139" fmla="*/ 723900 w 723900"/>
                <a:gd name="connsiteY9-140" fmla="*/ 290512 h 347662"/>
                <a:gd name="connsiteX10-141" fmla="*/ 714375 w 723900"/>
                <a:gd name="connsiteY10-142" fmla="*/ 328612 h 347662"/>
                <a:gd name="connsiteX11-143" fmla="*/ 685800 w 723900"/>
                <a:gd name="connsiteY11-144" fmla="*/ 347662 h 347662"/>
                <a:gd name="connsiteX0-145" fmla="*/ 0 w 726913"/>
                <a:gd name="connsiteY0-146" fmla="*/ 0 h 347662"/>
                <a:gd name="connsiteX1-147" fmla="*/ 95250 w 726913"/>
                <a:gd name="connsiteY1-148" fmla="*/ 28574 h 347662"/>
                <a:gd name="connsiteX2-149" fmla="*/ 123825 w 726913"/>
                <a:gd name="connsiteY2-150" fmla="*/ 57149 h 347662"/>
                <a:gd name="connsiteX3-151" fmla="*/ 328612 w 726913"/>
                <a:gd name="connsiteY3-152" fmla="*/ 80962 h 347662"/>
                <a:gd name="connsiteX4-153" fmla="*/ 466725 w 726913"/>
                <a:gd name="connsiteY4-154" fmla="*/ 71437 h 347662"/>
                <a:gd name="connsiteX5-155" fmla="*/ 619125 w 726913"/>
                <a:gd name="connsiteY5-156" fmla="*/ 80962 h 347662"/>
                <a:gd name="connsiteX6-157" fmla="*/ 661988 w 726913"/>
                <a:gd name="connsiteY6-158" fmla="*/ 104775 h 347662"/>
                <a:gd name="connsiteX7-159" fmla="*/ 685800 w 726913"/>
                <a:gd name="connsiteY7-160" fmla="*/ 157162 h 347662"/>
                <a:gd name="connsiteX8-161" fmla="*/ 723900 w 726913"/>
                <a:gd name="connsiteY8-162" fmla="*/ 204787 h 347662"/>
                <a:gd name="connsiteX9-163" fmla="*/ 723900 w 726913"/>
                <a:gd name="connsiteY9-164" fmla="*/ 290512 h 347662"/>
                <a:gd name="connsiteX10-165" fmla="*/ 714375 w 726913"/>
                <a:gd name="connsiteY10-166" fmla="*/ 328612 h 347662"/>
                <a:gd name="connsiteX11-167" fmla="*/ 685800 w 726913"/>
                <a:gd name="connsiteY11-168" fmla="*/ 347662 h 3476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726913" h="347662">
                  <a:moveTo>
                    <a:pt x="0" y="0"/>
                  </a:moveTo>
                  <a:cubicBezTo>
                    <a:pt x="41275" y="3175"/>
                    <a:pt x="74613" y="19049"/>
                    <a:pt x="95250" y="28574"/>
                  </a:cubicBezTo>
                  <a:cubicBezTo>
                    <a:pt x="115887" y="38099"/>
                    <a:pt x="84931" y="48418"/>
                    <a:pt x="123825" y="57149"/>
                  </a:cubicBezTo>
                  <a:cubicBezTo>
                    <a:pt x="162719" y="65880"/>
                    <a:pt x="275373" y="101877"/>
                    <a:pt x="328612" y="80962"/>
                  </a:cubicBezTo>
                  <a:cubicBezTo>
                    <a:pt x="395287" y="54768"/>
                    <a:pt x="418306" y="71437"/>
                    <a:pt x="466725" y="71437"/>
                  </a:cubicBezTo>
                  <a:cubicBezTo>
                    <a:pt x="515144" y="71437"/>
                    <a:pt x="568325" y="77787"/>
                    <a:pt x="619125" y="80962"/>
                  </a:cubicBezTo>
                  <a:cubicBezTo>
                    <a:pt x="628650" y="87312"/>
                    <a:pt x="654450" y="96160"/>
                    <a:pt x="661988" y="104775"/>
                  </a:cubicBezTo>
                  <a:cubicBezTo>
                    <a:pt x="677065" y="122005"/>
                    <a:pt x="675481" y="140493"/>
                    <a:pt x="685800" y="157162"/>
                  </a:cubicBezTo>
                  <a:cubicBezTo>
                    <a:pt x="696119" y="173831"/>
                    <a:pt x="719962" y="185096"/>
                    <a:pt x="723900" y="204787"/>
                  </a:cubicBezTo>
                  <a:cubicBezTo>
                    <a:pt x="735394" y="262257"/>
                    <a:pt x="709255" y="246578"/>
                    <a:pt x="723900" y="290512"/>
                  </a:cubicBezTo>
                  <a:cubicBezTo>
                    <a:pt x="720725" y="303212"/>
                    <a:pt x="721637" y="317720"/>
                    <a:pt x="714375" y="328612"/>
                  </a:cubicBezTo>
                  <a:cubicBezTo>
                    <a:pt x="708025" y="338137"/>
                    <a:pt x="685800" y="347662"/>
                    <a:pt x="685800" y="347662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8801100" y="3113495"/>
              <a:ext cx="533400" cy="306278"/>
            </a:xfrm>
            <a:custGeom>
              <a:avLst/>
              <a:gdLst>
                <a:gd name="connsiteX0" fmla="*/ 0 w 533400"/>
                <a:gd name="connsiteY0" fmla="*/ 48805 h 306278"/>
                <a:gd name="connsiteX1" fmla="*/ 104775 w 533400"/>
                <a:gd name="connsiteY1" fmla="*/ 39280 h 306278"/>
                <a:gd name="connsiteX2" fmla="*/ 133350 w 533400"/>
                <a:gd name="connsiteY2" fmla="*/ 29755 h 306278"/>
                <a:gd name="connsiteX3" fmla="*/ 266700 w 533400"/>
                <a:gd name="connsiteY3" fmla="*/ 20230 h 306278"/>
                <a:gd name="connsiteX4" fmla="*/ 314325 w 533400"/>
                <a:gd name="connsiteY4" fmla="*/ 10705 h 306278"/>
                <a:gd name="connsiteX5" fmla="*/ 352425 w 533400"/>
                <a:gd name="connsiteY5" fmla="*/ 1180 h 306278"/>
                <a:gd name="connsiteX6" fmla="*/ 361950 w 533400"/>
                <a:gd name="connsiteY6" fmla="*/ 29755 h 306278"/>
                <a:gd name="connsiteX7" fmla="*/ 371475 w 533400"/>
                <a:gd name="connsiteY7" fmla="*/ 105955 h 306278"/>
                <a:gd name="connsiteX8" fmla="*/ 409575 w 533400"/>
                <a:gd name="connsiteY8" fmla="*/ 163105 h 306278"/>
                <a:gd name="connsiteX9" fmla="*/ 447675 w 533400"/>
                <a:gd name="connsiteY9" fmla="*/ 229780 h 306278"/>
                <a:gd name="connsiteX10" fmla="*/ 466725 w 533400"/>
                <a:gd name="connsiteY10" fmla="*/ 258355 h 306278"/>
                <a:gd name="connsiteX11" fmla="*/ 495300 w 533400"/>
                <a:gd name="connsiteY11" fmla="*/ 277405 h 306278"/>
                <a:gd name="connsiteX12" fmla="*/ 533400 w 533400"/>
                <a:gd name="connsiteY12" fmla="*/ 305980 h 30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306278">
                  <a:moveTo>
                    <a:pt x="0" y="48805"/>
                  </a:moveTo>
                  <a:cubicBezTo>
                    <a:pt x="34925" y="45630"/>
                    <a:pt x="70058" y="44240"/>
                    <a:pt x="104775" y="39280"/>
                  </a:cubicBezTo>
                  <a:cubicBezTo>
                    <a:pt x="114714" y="37860"/>
                    <a:pt x="123379" y="30928"/>
                    <a:pt x="133350" y="29755"/>
                  </a:cubicBezTo>
                  <a:cubicBezTo>
                    <a:pt x="177608" y="24548"/>
                    <a:pt x="222250" y="23405"/>
                    <a:pt x="266700" y="20230"/>
                  </a:cubicBezTo>
                  <a:cubicBezTo>
                    <a:pt x="282575" y="17055"/>
                    <a:pt x="298521" y="14217"/>
                    <a:pt x="314325" y="10705"/>
                  </a:cubicBezTo>
                  <a:cubicBezTo>
                    <a:pt x="327104" y="7865"/>
                    <a:pt x="340270" y="-3682"/>
                    <a:pt x="352425" y="1180"/>
                  </a:cubicBezTo>
                  <a:cubicBezTo>
                    <a:pt x="361747" y="4909"/>
                    <a:pt x="358775" y="20230"/>
                    <a:pt x="361950" y="29755"/>
                  </a:cubicBezTo>
                  <a:cubicBezTo>
                    <a:pt x="365125" y="55155"/>
                    <a:pt x="362866" y="81849"/>
                    <a:pt x="371475" y="105955"/>
                  </a:cubicBezTo>
                  <a:cubicBezTo>
                    <a:pt x="379176" y="127516"/>
                    <a:pt x="402335" y="141385"/>
                    <a:pt x="409575" y="163105"/>
                  </a:cubicBezTo>
                  <a:cubicBezTo>
                    <a:pt x="425032" y="209476"/>
                    <a:pt x="411634" y="179323"/>
                    <a:pt x="447675" y="229780"/>
                  </a:cubicBezTo>
                  <a:cubicBezTo>
                    <a:pt x="454329" y="239095"/>
                    <a:pt x="458630" y="250260"/>
                    <a:pt x="466725" y="258355"/>
                  </a:cubicBezTo>
                  <a:cubicBezTo>
                    <a:pt x="474820" y="266450"/>
                    <a:pt x="485775" y="271055"/>
                    <a:pt x="495300" y="277405"/>
                  </a:cubicBezTo>
                  <a:cubicBezTo>
                    <a:pt x="517872" y="311264"/>
                    <a:pt x="502902" y="305980"/>
                    <a:pt x="533400" y="305980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9058275" y="3938588"/>
              <a:ext cx="1228725" cy="382528"/>
            </a:xfrm>
            <a:custGeom>
              <a:avLst/>
              <a:gdLst>
                <a:gd name="connsiteX0" fmla="*/ 1228725 w 1228725"/>
                <a:gd name="connsiteY0" fmla="*/ 57150 h 382528"/>
                <a:gd name="connsiteX1" fmla="*/ 1204913 w 1228725"/>
                <a:gd name="connsiteY1" fmla="*/ 76200 h 382528"/>
                <a:gd name="connsiteX2" fmla="*/ 1195388 w 1228725"/>
                <a:gd name="connsiteY2" fmla="*/ 95250 h 382528"/>
                <a:gd name="connsiteX3" fmla="*/ 1185863 w 1228725"/>
                <a:gd name="connsiteY3" fmla="*/ 109537 h 382528"/>
                <a:gd name="connsiteX4" fmla="*/ 1181100 w 1228725"/>
                <a:gd name="connsiteY4" fmla="*/ 123825 h 382528"/>
                <a:gd name="connsiteX5" fmla="*/ 1166813 w 1228725"/>
                <a:gd name="connsiteY5" fmla="*/ 133350 h 382528"/>
                <a:gd name="connsiteX6" fmla="*/ 1133475 w 1228725"/>
                <a:gd name="connsiteY6" fmla="*/ 152400 h 382528"/>
                <a:gd name="connsiteX7" fmla="*/ 1104900 w 1228725"/>
                <a:gd name="connsiteY7" fmla="*/ 176212 h 382528"/>
                <a:gd name="connsiteX8" fmla="*/ 1090613 w 1228725"/>
                <a:gd name="connsiteY8" fmla="*/ 180975 h 382528"/>
                <a:gd name="connsiteX9" fmla="*/ 1076325 w 1228725"/>
                <a:gd name="connsiteY9" fmla="*/ 195262 h 382528"/>
                <a:gd name="connsiteX10" fmla="*/ 1062038 w 1228725"/>
                <a:gd name="connsiteY10" fmla="*/ 204787 h 382528"/>
                <a:gd name="connsiteX11" fmla="*/ 1052513 w 1228725"/>
                <a:gd name="connsiteY11" fmla="*/ 219075 h 382528"/>
                <a:gd name="connsiteX12" fmla="*/ 1014413 w 1228725"/>
                <a:gd name="connsiteY12" fmla="*/ 228600 h 382528"/>
                <a:gd name="connsiteX13" fmla="*/ 933450 w 1228725"/>
                <a:gd name="connsiteY13" fmla="*/ 238125 h 382528"/>
                <a:gd name="connsiteX14" fmla="*/ 866775 w 1228725"/>
                <a:gd name="connsiteY14" fmla="*/ 247650 h 382528"/>
                <a:gd name="connsiteX15" fmla="*/ 838200 w 1228725"/>
                <a:gd name="connsiteY15" fmla="*/ 242887 h 382528"/>
                <a:gd name="connsiteX16" fmla="*/ 823913 w 1228725"/>
                <a:gd name="connsiteY16" fmla="*/ 209550 h 382528"/>
                <a:gd name="connsiteX17" fmla="*/ 814388 w 1228725"/>
                <a:gd name="connsiteY17" fmla="*/ 147637 h 382528"/>
                <a:gd name="connsiteX18" fmla="*/ 804863 w 1228725"/>
                <a:gd name="connsiteY18" fmla="*/ 90487 h 382528"/>
                <a:gd name="connsiteX19" fmla="*/ 809625 w 1228725"/>
                <a:gd name="connsiteY19" fmla="*/ 61912 h 382528"/>
                <a:gd name="connsiteX20" fmla="*/ 823913 w 1228725"/>
                <a:gd name="connsiteY20" fmla="*/ 52387 h 382528"/>
                <a:gd name="connsiteX21" fmla="*/ 828675 w 1228725"/>
                <a:gd name="connsiteY21" fmla="*/ 38100 h 382528"/>
                <a:gd name="connsiteX22" fmla="*/ 814388 w 1228725"/>
                <a:gd name="connsiteY22" fmla="*/ 28575 h 382528"/>
                <a:gd name="connsiteX23" fmla="*/ 800100 w 1228725"/>
                <a:gd name="connsiteY23" fmla="*/ 23812 h 382528"/>
                <a:gd name="connsiteX24" fmla="*/ 781050 w 1228725"/>
                <a:gd name="connsiteY24" fmla="*/ 14287 h 382528"/>
                <a:gd name="connsiteX25" fmla="*/ 752475 w 1228725"/>
                <a:gd name="connsiteY25" fmla="*/ 0 h 382528"/>
                <a:gd name="connsiteX26" fmla="*/ 604838 w 1228725"/>
                <a:gd name="connsiteY26" fmla="*/ 9525 h 382528"/>
                <a:gd name="connsiteX27" fmla="*/ 590550 w 1228725"/>
                <a:gd name="connsiteY27" fmla="*/ 14287 h 382528"/>
                <a:gd name="connsiteX28" fmla="*/ 557213 w 1228725"/>
                <a:gd name="connsiteY28" fmla="*/ 52387 h 382528"/>
                <a:gd name="connsiteX29" fmla="*/ 547688 w 1228725"/>
                <a:gd name="connsiteY29" fmla="*/ 80962 h 382528"/>
                <a:gd name="connsiteX30" fmla="*/ 542925 w 1228725"/>
                <a:gd name="connsiteY30" fmla="*/ 138112 h 382528"/>
                <a:gd name="connsiteX31" fmla="*/ 538163 w 1228725"/>
                <a:gd name="connsiteY31" fmla="*/ 152400 h 382528"/>
                <a:gd name="connsiteX32" fmla="*/ 509588 w 1228725"/>
                <a:gd name="connsiteY32" fmla="*/ 171450 h 382528"/>
                <a:gd name="connsiteX33" fmla="*/ 485775 w 1228725"/>
                <a:gd name="connsiteY33" fmla="*/ 200025 h 382528"/>
                <a:gd name="connsiteX34" fmla="*/ 466725 w 1228725"/>
                <a:gd name="connsiteY34" fmla="*/ 209550 h 382528"/>
                <a:gd name="connsiteX35" fmla="*/ 438150 w 1228725"/>
                <a:gd name="connsiteY35" fmla="*/ 233362 h 382528"/>
                <a:gd name="connsiteX36" fmla="*/ 433388 w 1228725"/>
                <a:gd name="connsiteY36" fmla="*/ 252412 h 382528"/>
                <a:gd name="connsiteX37" fmla="*/ 438150 w 1228725"/>
                <a:gd name="connsiteY37" fmla="*/ 266700 h 382528"/>
                <a:gd name="connsiteX38" fmla="*/ 423863 w 1228725"/>
                <a:gd name="connsiteY38" fmla="*/ 276225 h 382528"/>
                <a:gd name="connsiteX39" fmla="*/ 314325 w 1228725"/>
                <a:gd name="connsiteY39" fmla="*/ 280987 h 382528"/>
                <a:gd name="connsiteX40" fmla="*/ 276225 w 1228725"/>
                <a:gd name="connsiteY40" fmla="*/ 314325 h 382528"/>
                <a:gd name="connsiteX41" fmla="*/ 280988 w 1228725"/>
                <a:gd name="connsiteY41" fmla="*/ 342900 h 382528"/>
                <a:gd name="connsiteX42" fmla="*/ 290513 w 1228725"/>
                <a:gd name="connsiteY42" fmla="*/ 357187 h 382528"/>
                <a:gd name="connsiteX43" fmla="*/ 185738 w 1228725"/>
                <a:gd name="connsiteY43" fmla="*/ 366712 h 382528"/>
                <a:gd name="connsiteX44" fmla="*/ 157163 w 1228725"/>
                <a:gd name="connsiteY44" fmla="*/ 347662 h 382528"/>
                <a:gd name="connsiteX45" fmla="*/ 142875 w 1228725"/>
                <a:gd name="connsiteY45" fmla="*/ 338137 h 382528"/>
                <a:gd name="connsiteX46" fmla="*/ 128588 w 1228725"/>
                <a:gd name="connsiteY46" fmla="*/ 333375 h 382528"/>
                <a:gd name="connsiteX47" fmla="*/ 4763 w 1228725"/>
                <a:gd name="connsiteY47" fmla="*/ 333375 h 382528"/>
                <a:gd name="connsiteX48" fmla="*/ 0 w 1228725"/>
                <a:gd name="connsiteY48" fmla="*/ 328612 h 38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28725" h="382528">
                  <a:moveTo>
                    <a:pt x="1228725" y="57150"/>
                  </a:moveTo>
                  <a:cubicBezTo>
                    <a:pt x="1220788" y="63500"/>
                    <a:pt x="1211607" y="68550"/>
                    <a:pt x="1204913" y="76200"/>
                  </a:cubicBezTo>
                  <a:cubicBezTo>
                    <a:pt x="1200238" y="81543"/>
                    <a:pt x="1198910" y="89086"/>
                    <a:pt x="1195388" y="95250"/>
                  </a:cubicBezTo>
                  <a:cubicBezTo>
                    <a:pt x="1192548" y="100220"/>
                    <a:pt x="1188423" y="104418"/>
                    <a:pt x="1185863" y="109537"/>
                  </a:cubicBezTo>
                  <a:cubicBezTo>
                    <a:pt x="1183618" y="114027"/>
                    <a:pt x="1184236" y="119905"/>
                    <a:pt x="1181100" y="123825"/>
                  </a:cubicBezTo>
                  <a:cubicBezTo>
                    <a:pt x="1177524" y="128294"/>
                    <a:pt x="1171471" y="130023"/>
                    <a:pt x="1166813" y="133350"/>
                  </a:cubicBezTo>
                  <a:cubicBezTo>
                    <a:pt x="1113073" y="171736"/>
                    <a:pt x="1174694" y="131790"/>
                    <a:pt x="1133475" y="152400"/>
                  </a:cubicBezTo>
                  <a:cubicBezTo>
                    <a:pt x="1102318" y="167979"/>
                    <a:pt x="1136493" y="155150"/>
                    <a:pt x="1104900" y="176212"/>
                  </a:cubicBezTo>
                  <a:cubicBezTo>
                    <a:pt x="1100723" y="178997"/>
                    <a:pt x="1095375" y="179387"/>
                    <a:pt x="1090613" y="180975"/>
                  </a:cubicBezTo>
                  <a:cubicBezTo>
                    <a:pt x="1085850" y="185737"/>
                    <a:pt x="1081499" y="190950"/>
                    <a:pt x="1076325" y="195262"/>
                  </a:cubicBezTo>
                  <a:cubicBezTo>
                    <a:pt x="1071928" y="198926"/>
                    <a:pt x="1066085" y="200740"/>
                    <a:pt x="1062038" y="204787"/>
                  </a:cubicBezTo>
                  <a:cubicBezTo>
                    <a:pt x="1057991" y="208835"/>
                    <a:pt x="1057633" y="216515"/>
                    <a:pt x="1052513" y="219075"/>
                  </a:cubicBezTo>
                  <a:cubicBezTo>
                    <a:pt x="1040804" y="224930"/>
                    <a:pt x="1027250" y="226033"/>
                    <a:pt x="1014413" y="228600"/>
                  </a:cubicBezTo>
                  <a:cubicBezTo>
                    <a:pt x="971855" y="237111"/>
                    <a:pt x="998667" y="232690"/>
                    <a:pt x="933450" y="238125"/>
                  </a:cubicBezTo>
                  <a:cubicBezTo>
                    <a:pt x="907808" y="244535"/>
                    <a:pt x="899253" y="247650"/>
                    <a:pt x="866775" y="247650"/>
                  </a:cubicBezTo>
                  <a:cubicBezTo>
                    <a:pt x="857119" y="247650"/>
                    <a:pt x="847725" y="244475"/>
                    <a:pt x="838200" y="242887"/>
                  </a:cubicBezTo>
                  <a:cubicBezTo>
                    <a:pt x="818892" y="165645"/>
                    <a:pt x="848575" y="275314"/>
                    <a:pt x="823913" y="209550"/>
                  </a:cubicBezTo>
                  <a:cubicBezTo>
                    <a:pt x="819773" y="198509"/>
                    <a:pt x="815201" y="153732"/>
                    <a:pt x="814388" y="147637"/>
                  </a:cubicBezTo>
                  <a:cubicBezTo>
                    <a:pt x="809664" y="112206"/>
                    <a:pt x="810973" y="121038"/>
                    <a:pt x="804863" y="90487"/>
                  </a:cubicBezTo>
                  <a:cubicBezTo>
                    <a:pt x="806450" y="80962"/>
                    <a:pt x="805307" y="70549"/>
                    <a:pt x="809625" y="61912"/>
                  </a:cubicBezTo>
                  <a:cubicBezTo>
                    <a:pt x="812185" y="56792"/>
                    <a:pt x="820337" y="56857"/>
                    <a:pt x="823913" y="52387"/>
                  </a:cubicBezTo>
                  <a:cubicBezTo>
                    <a:pt x="827049" y="48467"/>
                    <a:pt x="827088" y="42862"/>
                    <a:pt x="828675" y="38100"/>
                  </a:cubicBezTo>
                  <a:cubicBezTo>
                    <a:pt x="823913" y="34925"/>
                    <a:pt x="819507" y="31135"/>
                    <a:pt x="814388" y="28575"/>
                  </a:cubicBezTo>
                  <a:cubicBezTo>
                    <a:pt x="809898" y="26330"/>
                    <a:pt x="804714" y="25790"/>
                    <a:pt x="800100" y="23812"/>
                  </a:cubicBezTo>
                  <a:cubicBezTo>
                    <a:pt x="793575" y="21015"/>
                    <a:pt x="787214" y="17809"/>
                    <a:pt x="781050" y="14287"/>
                  </a:cubicBezTo>
                  <a:cubicBezTo>
                    <a:pt x="755201" y="-484"/>
                    <a:pt x="778670" y="8731"/>
                    <a:pt x="752475" y="0"/>
                  </a:cubicBezTo>
                  <a:cubicBezTo>
                    <a:pt x="708698" y="1751"/>
                    <a:pt x="651943" y="-943"/>
                    <a:pt x="604838" y="9525"/>
                  </a:cubicBezTo>
                  <a:cubicBezTo>
                    <a:pt x="599937" y="10614"/>
                    <a:pt x="595313" y="12700"/>
                    <a:pt x="590550" y="14287"/>
                  </a:cubicBezTo>
                  <a:cubicBezTo>
                    <a:pt x="573882" y="25400"/>
                    <a:pt x="565150" y="28575"/>
                    <a:pt x="557213" y="52387"/>
                  </a:cubicBezTo>
                  <a:lnTo>
                    <a:pt x="547688" y="80962"/>
                  </a:lnTo>
                  <a:cubicBezTo>
                    <a:pt x="546100" y="100012"/>
                    <a:pt x="545451" y="119164"/>
                    <a:pt x="542925" y="138112"/>
                  </a:cubicBezTo>
                  <a:cubicBezTo>
                    <a:pt x="542262" y="143088"/>
                    <a:pt x="541713" y="148850"/>
                    <a:pt x="538163" y="152400"/>
                  </a:cubicBezTo>
                  <a:cubicBezTo>
                    <a:pt x="530068" y="160495"/>
                    <a:pt x="509588" y="171450"/>
                    <a:pt x="509588" y="171450"/>
                  </a:cubicBezTo>
                  <a:cubicBezTo>
                    <a:pt x="501993" y="182842"/>
                    <a:pt x="497443" y="191691"/>
                    <a:pt x="485775" y="200025"/>
                  </a:cubicBezTo>
                  <a:cubicBezTo>
                    <a:pt x="479998" y="204152"/>
                    <a:pt x="472889" y="206028"/>
                    <a:pt x="466725" y="209550"/>
                  </a:cubicBezTo>
                  <a:cubicBezTo>
                    <a:pt x="451256" y="218390"/>
                    <a:pt x="451282" y="220231"/>
                    <a:pt x="438150" y="233362"/>
                  </a:cubicBezTo>
                  <a:cubicBezTo>
                    <a:pt x="436563" y="239712"/>
                    <a:pt x="433388" y="245867"/>
                    <a:pt x="433388" y="252412"/>
                  </a:cubicBezTo>
                  <a:cubicBezTo>
                    <a:pt x="433388" y="257432"/>
                    <a:pt x="440014" y="262039"/>
                    <a:pt x="438150" y="266700"/>
                  </a:cubicBezTo>
                  <a:cubicBezTo>
                    <a:pt x="436024" y="272014"/>
                    <a:pt x="429549" y="275569"/>
                    <a:pt x="423863" y="276225"/>
                  </a:cubicBezTo>
                  <a:cubicBezTo>
                    <a:pt x="387557" y="280414"/>
                    <a:pt x="350838" y="279400"/>
                    <a:pt x="314325" y="280987"/>
                  </a:cubicBezTo>
                  <a:cubicBezTo>
                    <a:pt x="280987" y="303212"/>
                    <a:pt x="292100" y="290512"/>
                    <a:pt x="276225" y="314325"/>
                  </a:cubicBezTo>
                  <a:cubicBezTo>
                    <a:pt x="277813" y="323850"/>
                    <a:pt x="277934" y="333739"/>
                    <a:pt x="280988" y="342900"/>
                  </a:cubicBezTo>
                  <a:cubicBezTo>
                    <a:pt x="282798" y="348330"/>
                    <a:pt x="287953" y="352068"/>
                    <a:pt x="290513" y="357187"/>
                  </a:cubicBezTo>
                  <a:cubicBezTo>
                    <a:pt x="315173" y="406510"/>
                    <a:pt x="239556" y="369052"/>
                    <a:pt x="185738" y="366712"/>
                  </a:cubicBezTo>
                  <a:lnTo>
                    <a:pt x="157163" y="347662"/>
                  </a:lnTo>
                  <a:cubicBezTo>
                    <a:pt x="152400" y="344487"/>
                    <a:pt x="148305" y="339947"/>
                    <a:pt x="142875" y="338137"/>
                  </a:cubicBezTo>
                  <a:lnTo>
                    <a:pt x="128588" y="333375"/>
                  </a:lnTo>
                  <a:cubicBezTo>
                    <a:pt x="75950" y="343901"/>
                    <a:pt x="96772" y="341739"/>
                    <a:pt x="4763" y="333375"/>
                  </a:cubicBezTo>
                  <a:cubicBezTo>
                    <a:pt x="2527" y="333172"/>
                    <a:pt x="1588" y="330200"/>
                    <a:pt x="0" y="328612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8839200" y="4438428"/>
              <a:ext cx="505714" cy="1143222"/>
            </a:xfrm>
            <a:custGeom>
              <a:avLst/>
              <a:gdLst>
                <a:gd name="connsiteX0" fmla="*/ 0 w 505714"/>
                <a:gd name="connsiteY0" fmla="*/ 19272 h 1143222"/>
                <a:gd name="connsiteX1" fmla="*/ 85725 w 505714"/>
                <a:gd name="connsiteY1" fmla="*/ 9747 h 1143222"/>
                <a:gd name="connsiteX2" fmla="*/ 114300 w 505714"/>
                <a:gd name="connsiteY2" fmla="*/ 28797 h 1143222"/>
                <a:gd name="connsiteX3" fmla="*/ 200025 w 505714"/>
                <a:gd name="connsiteY3" fmla="*/ 47847 h 1143222"/>
                <a:gd name="connsiteX4" fmla="*/ 238125 w 505714"/>
                <a:gd name="connsiteY4" fmla="*/ 57372 h 1143222"/>
                <a:gd name="connsiteX5" fmla="*/ 266700 w 505714"/>
                <a:gd name="connsiteY5" fmla="*/ 66897 h 1143222"/>
                <a:gd name="connsiteX6" fmla="*/ 304800 w 505714"/>
                <a:gd name="connsiteY6" fmla="*/ 85947 h 1143222"/>
                <a:gd name="connsiteX7" fmla="*/ 333375 w 505714"/>
                <a:gd name="connsiteY7" fmla="*/ 104997 h 1143222"/>
                <a:gd name="connsiteX8" fmla="*/ 390525 w 505714"/>
                <a:gd name="connsiteY8" fmla="*/ 124047 h 1143222"/>
                <a:gd name="connsiteX9" fmla="*/ 419100 w 505714"/>
                <a:gd name="connsiteY9" fmla="*/ 152622 h 1143222"/>
                <a:gd name="connsiteX10" fmla="*/ 428625 w 505714"/>
                <a:gd name="connsiteY10" fmla="*/ 181197 h 1143222"/>
                <a:gd name="connsiteX11" fmla="*/ 447675 w 505714"/>
                <a:gd name="connsiteY11" fmla="*/ 209772 h 1143222"/>
                <a:gd name="connsiteX12" fmla="*/ 457200 w 505714"/>
                <a:gd name="connsiteY12" fmla="*/ 514572 h 1143222"/>
                <a:gd name="connsiteX13" fmla="*/ 447675 w 505714"/>
                <a:gd name="connsiteY13" fmla="*/ 543147 h 1143222"/>
                <a:gd name="connsiteX14" fmla="*/ 419100 w 505714"/>
                <a:gd name="connsiteY14" fmla="*/ 571722 h 1143222"/>
                <a:gd name="connsiteX15" fmla="*/ 400050 w 505714"/>
                <a:gd name="connsiteY15" fmla="*/ 600297 h 1143222"/>
                <a:gd name="connsiteX16" fmla="*/ 428625 w 505714"/>
                <a:gd name="connsiteY16" fmla="*/ 847947 h 1143222"/>
                <a:gd name="connsiteX17" fmla="*/ 457200 w 505714"/>
                <a:gd name="connsiteY17" fmla="*/ 876522 h 1143222"/>
                <a:gd name="connsiteX18" fmla="*/ 476250 w 505714"/>
                <a:gd name="connsiteY18" fmla="*/ 933672 h 1143222"/>
                <a:gd name="connsiteX19" fmla="*/ 504825 w 505714"/>
                <a:gd name="connsiteY19" fmla="*/ 990822 h 1143222"/>
                <a:gd name="connsiteX20" fmla="*/ 476250 w 505714"/>
                <a:gd name="connsiteY20" fmla="*/ 1143222 h 11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714" h="1143222">
                  <a:moveTo>
                    <a:pt x="0" y="19272"/>
                  </a:moveTo>
                  <a:cubicBezTo>
                    <a:pt x="44386" y="1518"/>
                    <a:pt x="42824" y="-8639"/>
                    <a:pt x="85725" y="9747"/>
                  </a:cubicBezTo>
                  <a:cubicBezTo>
                    <a:pt x="96247" y="14256"/>
                    <a:pt x="103440" y="25177"/>
                    <a:pt x="114300" y="28797"/>
                  </a:cubicBezTo>
                  <a:cubicBezTo>
                    <a:pt x="142070" y="38054"/>
                    <a:pt x="171503" y="41265"/>
                    <a:pt x="200025" y="47847"/>
                  </a:cubicBezTo>
                  <a:cubicBezTo>
                    <a:pt x="212781" y="50791"/>
                    <a:pt x="225538" y="53776"/>
                    <a:pt x="238125" y="57372"/>
                  </a:cubicBezTo>
                  <a:cubicBezTo>
                    <a:pt x="247779" y="60130"/>
                    <a:pt x="257472" y="62942"/>
                    <a:pt x="266700" y="66897"/>
                  </a:cubicBezTo>
                  <a:cubicBezTo>
                    <a:pt x="279751" y="72490"/>
                    <a:pt x="292472" y="78902"/>
                    <a:pt x="304800" y="85947"/>
                  </a:cubicBezTo>
                  <a:cubicBezTo>
                    <a:pt x="314739" y="91627"/>
                    <a:pt x="322914" y="100348"/>
                    <a:pt x="333375" y="104997"/>
                  </a:cubicBezTo>
                  <a:cubicBezTo>
                    <a:pt x="351725" y="113152"/>
                    <a:pt x="390525" y="124047"/>
                    <a:pt x="390525" y="124047"/>
                  </a:cubicBezTo>
                  <a:cubicBezTo>
                    <a:pt x="400050" y="133572"/>
                    <a:pt x="411628" y="141414"/>
                    <a:pt x="419100" y="152622"/>
                  </a:cubicBezTo>
                  <a:cubicBezTo>
                    <a:pt x="424669" y="160976"/>
                    <a:pt x="424135" y="172217"/>
                    <a:pt x="428625" y="181197"/>
                  </a:cubicBezTo>
                  <a:cubicBezTo>
                    <a:pt x="433745" y="191436"/>
                    <a:pt x="441325" y="200247"/>
                    <a:pt x="447675" y="209772"/>
                  </a:cubicBezTo>
                  <a:cubicBezTo>
                    <a:pt x="483036" y="351215"/>
                    <a:pt x="474184" y="285289"/>
                    <a:pt x="457200" y="514572"/>
                  </a:cubicBezTo>
                  <a:cubicBezTo>
                    <a:pt x="456458" y="524585"/>
                    <a:pt x="453244" y="534793"/>
                    <a:pt x="447675" y="543147"/>
                  </a:cubicBezTo>
                  <a:cubicBezTo>
                    <a:pt x="440203" y="554355"/>
                    <a:pt x="427724" y="561374"/>
                    <a:pt x="419100" y="571722"/>
                  </a:cubicBezTo>
                  <a:cubicBezTo>
                    <a:pt x="411771" y="580516"/>
                    <a:pt x="406400" y="590772"/>
                    <a:pt x="400050" y="600297"/>
                  </a:cubicBezTo>
                  <a:cubicBezTo>
                    <a:pt x="403002" y="665248"/>
                    <a:pt x="379771" y="779551"/>
                    <a:pt x="428625" y="847947"/>
                  </a:cubicBezTo>
                  <a:cubicBezTo>
                    <a:pt x="436455" y="858908"/>
                    <a:pt x="447675" y="866997"/>
                    <a:pt x="457200" y="876522"/>
                  </a:cubicBezTo>
                  <a:cubicBezTo>
                    <a:pt x="463550" y="895572"/>
                    <a:pt x="465111" y="916964"/>
                    <a:pt x="476250" y="933672"/>
                  </a:cubicBezTo>
                  <a:cubicBezTo>
                    <a:pt x="500869" y="970601"/>
                    <a:pt x="491680" y="951387"/>
                    <a:pt x="504825" y="990822"/>
                  </a:cubicBezTo>
                  <a:cubicBezTo>
                    <a:pt x="494660" y="1133129"/>
                    <a:pt x="526811" y="1092661"/>
                    <a:pt x="476250" y="1143222"/>
                  </a:cubicBezTo>
                </a:path>
              </a:pathLst>
            </a:custGeom>
            <a:noFill/>
            <a:ln w="38100">
              <a:solidFill>
                <a:srgbClr val="462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ựa vào hình 2.1 và 3.1, em hãy cho biết: Tên các đới cảnh quan của châu Á  theo thứ tự từ bắc xuống nam dọc theo kinh tuyến 80 độ Đ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55" y="775336"/>
            <a:ext cx="7003545" cy="60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8" name="Ink 7"/>
              <p14:cNvContentPartPr/>
              <p14:nvPr/>
            </p14:nvContentPartPr>
            <p14:xfrm>
              <a:off x="7352115" y="1322202"/>
              <a:ext cx="605880" cy="5153040"/>
            </p14:xfrm>
          </p:contentPart>
        </mc:Choice>
        <mc:Fallback xmlns="">
          <p:pic>
            <p:nvPicPr>
              <p:cNvPr id="8" name="Ink 7"/>
            </p:nvPicPr>
            <p:blipFill>
              <a:blip r:embed="rId3"/>
            </p:blipFill>
            <p:spPr>
              <a:xfrm>
                <a:off x="7352115" y="1322202"/>
                <a:ext cx="605880" cy="5153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1" name="Ink 10"/>
              <p14:cNvContentPartPr/>
              <p14:nvPr/>
            </p14:nvContentPartPr>
            <p14:xfrm>
              <a:off x="5214435" y="2422002"/>
              <a:ext cx="5214960" cy="1335240"/>
            </p14:xfrm>
          </p:contentPart>
        </mc:Choice>
        <mc:Fallback xmlns="">
          <p:pic>
            <p:nvPicPr>
              <p:cNvPr id="11" name="Ink 10"/>
            </p:nvPicPr>
            <p:blipFill>
              <a:blip r:embed="rId5"/>
            </p:blipFill>
            <p:spPr>
              <a:xfrm>
                <a:off x="5214435" y="2422002"/>
                <a:ext cx="5214960" cy="1335240"/>
              </a:xfrm>
              <a:prstGeom prst="rect"/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294538" y="926026"/>
            <a:ext cx="4819135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 80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40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2199" y="1037968"/>
            <a:ext cx="74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ighlight>
                  <a:srgbClr val="FFFF00"/>
                </a:highlight>
              </a:rPr>
              <a:t>80</a:t>
            </a:r>
            <a:r>
              <a:rPr lang="en-US" sz="2000" baseline="30000" dirty="0">
                <a:highlight>
                  <a:srgbClr val="FFFF00"/>
                </a:highlight>
              </a:rPr>
              <a:t>0</a:t>
            </a:r>
            <a:r>
              <a:rPr lang="en-US" sz="2000" dirty="0">
                <a:highlight>
                  <a:srgbClr val="FFFF00"/>
                </a:highlight>
              </a:rPr>
              <a:t> Đ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4033" y="2453109"/>
            <a:ext cx="745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ighlight>
                  <a:srgbClr val="FFFF00"/>
                </a:highlight>
              </a:rPr>
              <a:t>40</a:t>
            </a:r>
            <a:r>
              <a:rPr lang="en-US" sz="2000" baseline="30000" dirty="0">
                <a:highlight>
                  <a:srgbClr val="FFFF00"/>
                </a:highlight>
              </a:rPr>
              <a:t>0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smtClean="0">
                <a:highlight>
                  <a:srgbClr val="FFFF00"/>
                </a:highlight>
              </a:rPr>
              <a:t>B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2016919" y="42858"/>
            <a:ext cx="8158162" cy="73898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111" t="21913" r="7197" b="17832"/>
          <a:stretch>
            <a:fillRect/>
          </a:stretch>
        </p:blipFill>
        <p:spPr>
          <a:xfrm>
            <a:off x="152167" y="4968384"/>
            <a:ext cx="1108522" cy="8176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02" b="97436" l="7442" r="91628">
                        <a14:foregroundMark x1="53953" y1="97863" x2="53953" y2="97863"/>
                        <a14:foregroundMark x1="92093" y1="58547" x2="92093" y2="58547"/>
                        <a14:foregroundMark x1="7442" y1="60256" x2="7442" y2="60256"/>
                        <a14:foregroundMark x1="34419" y1="80342" x2="34419" y2="80342"/>
                        <a14:foregroundMark x1="50233" y1="60684" x2="50233" y2="60684"/>
                        <a14:foregroundMark x1="67442" y1="40598" x2="67442" y2="40598"/>
                        <a14:foregroundMark x1="62791" y1="49145" x2="62791" y2="49145"/>
                        <a14:foregroundMark x1="53023" y1="52991" x2="53023" y2="52991"/>
                        <a14:foregroundMark x1="34419" y1="80342" x2="34419" y2="80342"/>
                        <a14:foregroundMark x1="25581" y1="73504" x2="25581" y2="73504"/>
                        <a14:foregroundMark x1="20930" y1="73504" x2="20930" y2="73504"/>
                        <a14:foregroundMark x1="28837" y1="85043" x2="28837" y2="85043"/>
                        <a14:foregroundMark x1="38140" y1="88034" x2="38140" y2="88034"/>
                        <a14:foregroundMark x1="41395" y1="73504" x2="41395" y2="73504"/>
                        <a14:foregroundMark x1="46977" y1="73504" x2="46977" y2="73504"/>
                        <a14:foregroundMark x1="43721" y1="80342" x2="43721" y2="80342"/>
                        <a14:foregroundMark x1="28837" y1="76923" x2="28837" y2="76923"/>
                        <a14:foregroundMark x1="50233" y1="62821" x2="50233" y2="628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72" y="5970230"/>
            <a:ext cx="586616" cy="638456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904"/>
    </mc:Choice>
    <mc:Fallback>
      <p:transition spd="slow" advTm="95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uiExpand="1" build="p"/>
      <p:bldP spid="13" grpId="0"/>
      <p:bldP spid="15" grpId="0"/>
    </p:bldLst>
  </p:timing>
</p:sld>
</file>

<file path=ppt/tags/tag1.xml><?xml version="1.0" encoding="utf-8"?>
<p:tagLst xmlns:p="http://schemas.openxmlformats.org/presentationml/2006/main">
  <p:tag name="DVSHAPEID" val="92I3QkW2shIvesePWbns3c"/>
</p:tagLst>
</file>

<file path=ppt/tags/tag2.xml><?xml version="1.0" encoding="utf-8"?>
<p:tagLst xmlns:p="http://schemas.openxmlformats.org/presentationml/2006/main">
  <p:tag name="TIMING" val="|4.6|15|8.2|1.2|11.9"/>
</p:tagLst>
</file>

<file path=ppt/tags/tag3.xml><?xml version="1.0" encoding="utf-8"?>
<p:tagLst xmlns:p="http://schemas.openxmlformats.org/presentationml/2006/main">
  <p:tag name="TIMING" val="|4.4|0.6|0.4|0.4|75.2|1.2|3.9"/>
</p:tagLst>
</file>

<file path=ppt/theme/theme1.xml><?xml version="1.0" encoding="utf-8"?>
<a:theme xmlns:a="http://schemas.openxmlformats.org/drawingml/2006/main" name="Office Theme">
  <a:themeElements>
    <a:clrScheme name="Custom 48">
      <a:dk1>
        <a:srgbClr val="000099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#9Slide03 Saira SemiCondensed"/>
        <a:ea typeface=""/>
        <a:cs typeface=""/>
      </a:majorFont>
      <a:minorFont>
        <a:latin typeface="#9Slide03 Cabin Condense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WPS Presentation</Application>
  <PresentationFormat>Widescreen</PresentationFormat>
  <Paragraphs>18</Paragraphs>
  <Slides>3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1" baseType="lpstr">
      <vt:lpstr>Arial</vt:lpstr>
      <vt:lpstr>SimSun</vt:lpstr>
      <vt:lpstr>Wingdings</vt:lpstr>
      <vt:lpstr>Avenir Next</vt:lpstr>
      <vt:lpstr>Segoe Print</vt:lpstr>
      <vt:lpstr>Times New Roman</vt:lpstr>
      <vt:lpstr>Brush Script MT</vt:lpstr>
      <vt:lpstr>#9Slide07 IcielBaliho Script</vt:lpstr>
      <vt:lpstr>Arial Unicode MS</vt:lpstr>
      <vt:lpstr>Tahoma</vt:lpstr>
      <vt:lpstr>#9Slide03 Cabin Condensed Bold</vt:lpstr>
      <vt:lpstr>Microsoft YaHei</vt:lpstr>
      <vt:lpstr>Arial Unicode MS</vt:lpstr>
      <vt:lpstr>#9Slide03 Saira SemiCondensed</vt:lpstr>
      <vt:lpstr>Calibri</vt:lpstr>
      <vt:lpstr>Calibri</vt:lpstr>
      <vt:lpstr>Yu Gothic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Dell</cp:lastModifiedBy>
  <cp:revision>38</cp:revision>
  <dcterms:created xsi:type="dcterms:W3CDTF">2021-08-27T10:10:00Z</dcterms:created>
  <dcterms:modified xsi:type="dcterms:W3CDTF">2022-11-22T03:42:49Z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F167F522C9BE455781A26ACB905B9FFA</vt:lpwstr>
  </property>
  <property fmtid="{D5CDD505-2E9C-101B-9397-08002B2CF9AE}" pid="3" name="KSOProductBuildVer">
    <vt:lpwstr>1033-11.2.0.11254</vt:lpwstr>
  </property>
</Properties>
</file>