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9" r:id="rId1"/>
  </p:sldMasterIdLst>
  <p:notesMasterIdLst>
    <p:notesMasterId r:id="rId11"/>
  </p:notesMasterIdLst>
  <p:sldIdLst>
    <p:sldId id="256" r:id="rId2"/>
    <p:sldId id="259" r:id="rId3"/>
    <p:sldId id="260" r:id="rId4"/>
    <p:sldId id="265" r:id="rId5"/>
    <p:sldId id="257" r:id="rId6"/>
    <p:sldId id="269" r:id="rId7"/>
    <p:sldId id="270" r:id="rId8"/>
    <p:sldId id="271" r:id="rId9"/>
    <p:sldId id="272" r:id="rId10"/>
  </p:sldIdLst>
  <p:sldSz cx="9144000" cy="5143500" type="screen16x9"/>
  <p:notesSz cx="6858000" cy="9144000"/>
  <p:embeddedFontLst>
    <p:embeddedFont>
      <p:font typeface="Calibri" pitchFamily="34" charset="0"/>
      <p:regular r:id="rId12"/>
      <p:bold r:id="rId13"/>
      <p:italic r:id="rId14"/>
      <p:boldItalic r:id="rId15"/>
    </p:embeddedFont>
    <p:embeddedFont>
      <p:font typeface="Open Sans" charset="0"/>
      <p:regular r:id="rId16"/>
      <p:bold r:id="rId17"/>
      <p:italic r:id="rId18"/>
      <p:boldItalic r:id="rId19"/>
    </p:embeddedFont>
    <p:embeddedFont>
      <p:font typeface="Amatic SC" charset="-79"/>
      <p:regular r:id="rId20"/>
      <p:bold r:id="rId2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84218DE6-D431-4044-9C84-DCB305295717}">
  <a:tblStyle styleId="{84218DE6-D431-4044-9C84-DCB305295717}"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A4D890D1-4835-4479-89E5-008A3579EB0F}"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102" d="100"/>
          <a:sy n="102" d="100"/>
        </p:scale>
        <p:origin x="-456" y="1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font" Target="fonts/font10.fntdata"/><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4.fntdata"/><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401058650"/>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375"/>
            <a:ext cx="6858000" cy="17907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2701925"/>
            <a:ext cx="6858000" cy="12414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Slide Number Placeholder 3"/>
          <p:cNvSpPr>
            <a:spLocks noGrp="1"/>
          </p:cNvSpPr>
          <p:nvPr>
            <p:ph type="sldNum" idx="10"/>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800358080"/>
      </p:ext>
    </p:extLst>
  </p:cSld>
  <p:clrMapOvr>
    <a:masterClrMapping/>
  </p:clrMapOvr>
  <p:transition>
    <p:fade thruBlk="1"/>
  </p:transition>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02900" y="760925"/>
            <a:ext cx="5660100" cy="471300"/>
          </a:xfrm>
          <a:prstGeom prst="rect">
            <a:avLst/>
          </a:prstGeom>
          <a:noFill/>
          <a:ln>
            <a:noFill/>
          </a:ln>
        </p:spPr>
        <p:txBody>
          <a:bodyPr spcFirstLastPara="1" wrap="square" lIns="0" tIns="0" rIns="0" bIns="0" anchor="b" anchorCtr="0">
            <a:noAutofit/>
          </a:bodyPr>
          <a:lstStyle>
            <a:lvl1pPr lvl="0" rtl="0">
              <a:lnSpc>
                <a:spcPct val="90000"/>
              </a:lnSpc>
              <a:spcBef>
                <a:spcPts val="0"/>
              </a:spcBef>
              <a:spcAft>
                <a:spcPts val="0"/>
              </a:spcAft>
              <a:buClr>
                <a:schemeClr val="accent1"/>
              </a:buClr>
              <a:buSzPts val="3400"/>
              <a:buFont typeface="Amatic SC"/>
              <a:buNone/>
              <a:defRPr sz="3400" b="1">
                <a:solidFill>
                  <a:schemeClr val="accent1"/>
                </a:solidFill>
                <a:latin typeface="Amatic SC"/>
                <a:ea typeface="Amatic SC"/>
                <a:cs typeface="Amatic SC"/>
                <a:sym typeface="Amatic SC"/>
              </a:defRPr>
            </a:lvl1pPr>
            <a:lvl2pPr lvl="1" rtl="0">
              <a:lnSpc>
                <a:spcPct val="90000"/>
              </a:lnSpc>
              <a:spcBef>
                <a:spcPts val="0"/>
              </a:spcBef>
              <a:spcAft>
                <a:spcPts val="0"/>
              </a:spcAft>
              <a:buClr>
                <a:schemeClr val="accent1"/>
              </a:buClr>
              <a:buSzPts val="3400"/>
              <a:buFont typeface="Amatic SC"/>
              <a:buNone/>
              <a:defRPr sz="3400" b="1">
                <a:solidFill>
                  <a:schemeClr val="accent1"/>
                </a:solidFill>
                <a:latin typeface="Amatic SC"/>
                <a:ea typeface="Amatic SC"/>
                <a:cs typeface="Amatic SC"/>
                <a:sym typeface="Amatic SC"/>
              </a:defRPr>
            </a:lvl2pPr>
            <a:lvl3pPr lvl="2" rtl="0">
              <a:lnSpc>
                <a:spcPct val="90000"/>
              </a:lnSpc>
              <a:spcBef>
                <a:spcPts val="0"/>
              </a:spcBef>
              <a:spcAft>
                <a:spcPts val="0"/>
              </a:spcAft>
              <a:buClr>
                <a:schemeClr val="accent1"/>
              </a:buClr>
              <a:buSzPts val="3400"/>
              <a:buFont typeface="Amatic SC"/>
              <a:buNone/>
              <a:defRPr sz="3400" b="1">
                <a:solidFill>
                  <a:schemeClr val="accent1"/>
                </a:solidFill>
                <a:latin typeface="Amatic SC"/>
                <a:ea typeface="Amatic SC"/>
                <a:cs typeface="Amatic SC"/>
                <a:sym typeface="Amatic SC"/>
              </a:defRPr>
            </a:lvl3pPr>
            <a:lvl4pPr lvl="3" rtl="0">
              <a:lnSpc>
                <a:spcPct val="90000"/>
              </a:lnSpc>
              <a:spcBef>
                <a:spcPts val="0"/>
              </a:spcBef>
              <a:spcAft>
                <a:spcPts val="0"/>
              </a:spcAft>
              <a:buClr>
                <a:schemeClr val="accent1"/>
              </a:buClr>
              <a:buSzPts val="3400"/>
              <a:buFont typeface="Amatic SC"/>
              <a:buNone/>
              <a:defRPr sz="3400" b="1">
                <a:solidFill>
                  <a:schemeClr val="accent1"/>
                </a:solidFill>
                <a:latin typeface="Amatic SC"/>
                <a:ea typeface="Amatic SC"/>
                <a:cs typeface="Amatic SC"/>
                <a:sym typeface="Amatic SC"/>
              </a:defRPr>
            </a:lvl4pPr>
            <a:lvl5pPr lvl="4" rtl="0">
              <a:lnSpc>
                <a:spcPct val="90000"/>
              </a:lnSpc>
              <a:spcBef>
                <a:spcPts val="0"/>
              </a:spcBef>
              <a:spcAft>
                <a:spcPts val="0"/>
              </a:spcAft>
              <a:buClr>
                <a:schemeClr val="accent1"/>
              </a:buClr>
              <a:buSzPts val="3400"/>
              <a:buFont typeface="Amatic SC"/>
              <a:buNone/>
              <a:defRPr sz="3400" b="1">
                <a:solidFill>
                  <a:schemeClr val="accent1"/>
                </a:solidFill>
                <a:latin typeface="Amatic SC"/>
                <a:ea typeface="Amatic SC"/>
                <a:cs typeface="Amatic SC"/>
                <a:sym typeface="Amatic SC"/>
              </a:defRPr>
            </a:lvl5pPr>
            <a:lvl6pPr lvl="5" rtl="0">
              <a:lnSpc>
                <a:spcPct val="90000"/>
              </a:lnSpc>
              <a:spcBef>
                <a:spcPts val="0"/>
              </a:spcBef>
              <a:spcAft>
                <a:spcPts val="0"/>
              </a:spcAft>
              <a:buClr>
                <a:schemeClr val="accent1"/>
              </a:buClr>
              <a:buSzPts val="3400"/>
              <a:buFont typeface="Amatic SC"/>
              <a:buNone/>
              <a:defRPr sz="3400" b="1">
                <a:solidFill>
                  <a:schemeClr val="accent1"/>
                </a:solidFill>
                <a:latin typeface="Amatic SC"/>
                <a:ea typeface="Amatic SC"/>
                <a:cs typeface="Amatic SC"/>
                <a:sym typeface="Amatic SC"/>
              </a:defRPr>
            </a:lvl6pPr>
            <a:lvl7pPr lvl="6" rtl="0">
              <a:lnSpc>
                <a:spcPct val="90000"/>
              </a:lnSpc>
              <a:spcBef>
                <a:spcPts val="0"/>
              </a:spcBef>
              <a:spcAft>
                <a:spcPts val="0"/>
              </a:spcAft>
              <a:buClr>
                <a:schemeClr val="accent1"/>
              </a:buClr>
              <a:buSzPts val="3400"/>
              <a:buFont typeface="Amatic SC"/>
              <a:buNone/>
              <a:defRPr sz="3400" b="1">
                <a:solidFill>
                  <a:schemeClr val="accent1"/>
                </a:solidFill>
                <a:latin typeface="Amatic SC"/>
                <a:ea typeface="Amatic SC"/>
                <a:cs typeface="Amatic SC"/>
                <a:sym typeface="Amatic SC"/>
              </a:defRPr>
            </a:lvl7pPr>
            <a:lvl8pPr lvl="7" rtl="0">
              <a:lnSpc>
                <a:spcPct val="90000"/>
              </a:lnSpc>
              <a:spcBef>
                <a:spcPts val="0"/>
              </a:spcBef>
              <a:spcAft>
                <a:spcPts val="0"/>
              </a:spcAft>
              <a:buClr>
                <a:schemeClr val="accent1"/>
              </a:buClr>
              <a:buSzPts val="3400"/>
              <a:buFont typeface="Amatic SC"/>
              <a:buNone/>
              <a:defRPr sz="3400" b="1">
                <a:solidFill>
                  <a:schemeClr val="accent1"/>
                </a:solidFill>
                <a:latin typeface="Amatic SC"/>
                <a:ea typeface="Amatic SC"/>
                <a:cs typeface="Amatic SC"/>
                <a:sym typeface="Amatic SC"/>
              </a:defRPr>
            </a:lvl8pPr>
            <a:lvl9pPr lvl="8" rtl="0">
              <a:lnSpc>
                <a:spcPct val="90000"/>
              </a:lnSpc>
              <a:spcBef>
                <a:spcPts val="0"/>
              </a:spcBef>
              <a:spcAft>
                <a:spcPts val="0"/>
              </a:spcAft>
              <a:buClr>
                <a:schemeClr val="accent1"/>
              </a:buClr>
              <a:buSzPts val="3400"/>
              <a:buFont typeface="Amatic SC"/>
              <a:buNone/>
              <a:defRPr sz="3400" b="1">
                <a:solidFill>
                  <a:schemeClr val="accent1"/>
                </a:solidFill>
                <a:latin typeface="Amatic SC"/>
                <a:ea typeface="Amatic SC"/>
                <a:cs typeface="Amatic SC"/>
                <a:sym typeface="Amatic SC"/>
              </a:defRPr>
            </a:lvl9pPr>
          </a:lstStyle>
          <a:p>
            <a:endParaRPr/>
          </a:p>
        </p:txBody>
      </p:sp>
      <p:sp>
        <p:nvSpPr>
          <p:cNvPr id="7" name="Google Shape;7;p1"/>
          <p:cNvSpPr txBox="1">
            <a:spLocks noGrp="1"/>
          </p:cNvSpPr>
          <p:nvPr>
            <p:ph type="body" idx="1"/>
          </p:nvPr>
        </p:nvSpPr>
        <p:spPr>
          <a:xfrm>
            <a:off x="702900" y="1430148"/>
            <a:ext cx="5660100" cy="3033900"/>
          </a:xfrm>
          <a:prstGeom prst="rect">
            <a:avLst/>
          </a:prstGeom>
          <a:noFill/>
          <a:ln>
            <a:noFill/>
          </a:ln>
        </p:spPr>
        <p:txBody>
          <a:bodyPr spcFirstLastPara="1" wrap="square" lIns="0" tIns="0" rIns="0" bIns="0" anchor="t" anchorCtr="0">
            <a:noAutofit/>
          </a:bodyPr>
          <a:lstStyle>
            <a:lvl1pPr marL="457200" lvl="0" indent="-381000" rtl="0">
              <a:lnSpc>
                <a:spcPct val="115000"/>
              </a:lnSpc>
              <a:spcBef>
                <a:spcPts val="0"/>
              </a:spcBef>
              <a:spcAft>
                <a:spcPts val="0"/>
              </a:spcAft>
              <a:buClr>
                <a:schemeClr val="accent2"/>
              </a:buClr>
              <a:buSzPts val="2400"/>
              <a:buFont typeface="Encode Sans Semi Condensed Light"/>
              <a:buChar char="⊹"/>
              <a:defRPr sz="2400">
                <a:solidFill>
                  <a:schemeClr val="dk1"/>
                </a:solidFill>
                <a:latin typeface="Encode Sans Semi Condensed Light"/>
                <a:ea typeface="Encode Sans Semi Condensed Light"/>
                <a:cs typeface="Encode Sans Semi Condensed Light"/>
                <a:sym typeface="Encode Sans Semi Condensed Light"/>
              </a:defRPr>
            </a:lvl1pPr>
            <a:lvl2pPr marL="914400" lvl="1" indent="-381000" rtl="0">
              <a:lnSpc>
                <a:spcPct val="115000"/>
              </a:lnSpc>
              <a:spcBef>
                <a:spcPts val="800"/>
              </a:spcBef>
              <a:spcAft>
                <a:spcPts val="0"/>
              </a:spcAft>
              <a:buClr>
                <a:schemeClr val="accent2"/>
              </a:buClr>
              <a:buSzPts val="2400"/>
              <a:buFont typeface="Encode Sans Semi Condensed Light"/>
              <a:buChar char="×"/>
              <a:defRPr sz="2400">
                <a:solidFill>
                  <a:schemeClr val="dk1"/>
                </a:solidFill>
                <a:latin typeface="Encode Sans Semi Condensed Light"/>
                <a:ea typeface="Encode Sans Semi Condensed Light"/>
                <a:cs typeface="Encode Sans Semi Condensed Light"/>
                <a:sym typeface="Encode Sans Semi Condensed Light"/>
              </a:defRPr>
            </a:lvl2pPr>
            <a:lvl3pPr marL="1371600" lvl="2" indent="-381000" rtl="0">
              <a:lnSpc>
                <a:spcPct val="115000"/>
              </a:lnSpc>
              <a:spcBef>
                <a:spcPts val="800"/>
              </a:spcBef>
              <a:spcAft>
                <a:spcPts val="0"/>
              </a:spcAft>
              <a:buClr>
                <a:schemeClr val="accent2"/>
              </a:buClr>
              <a:buSzPts val="2400"/>
              <a:buFont typeface="Encode Sans Semi Condensed Light"/>
              <a:buChar char="⬩"/>
              <a:defRPr sz="2400">
                <a:solidFill>
                  <a:schemeClr val="dk1"/>
                </a:solidFill>
                <a:latin typeface="Encode Sans Semi Condensed Light"/>
                <a:ea typeface="Encode Sans Semi Condensed Light"/>
                <a:cs typeface="Encode Sans Semi Condensed Light"/>
                <a:sym typeface="Encode Sans Semi Condensed Light"/>
              </a:defRPr>
            </a:lvl3pPr>
            <a:lvl4pPr marL="1828800" lvl="3" indent="-381000" rtl="0">
              <a:lnSpc>
                <a:spcPct val="115000"/>
              </a:lnSpc>
              <a:spcBef>
                <a:spcPts val="800"/>
              </a:spcBef>
              <a:spcAft>
                <a:spcPts val="0"/>
              </a:spcAft>
              <a:buClr>
                <a:schemeClr val="dk1"/>
              </a:buClr>
              <a:buSzPts val="2400"/>
              <a:buFont typeface="Encode Sans Semi Condensed Light"/>
              <a:buChar char="●"/>
              <a:defRPr sz="2400">
                <a:solidFill>
                  <a:schemeClr val="dk1"/>
                </a:solidFill>
                <a:latin typeface="Encode Sans Semi Condensed Light"/>
                <a:ea typeface="Encode Sans Semi Condensed Light"/>
                <a:cs typeface="Encode Sans Semi Condensed Light"/>
                <a:sym typeface="Encode Sans Semi Condensed Light"/>
              </a:defRPr>
            </a:lvl4pPr>
            <a:lvl5pPr marL="2286000" lvl="4" indent="-381000" rtl="0">
              <a:lnSpc>
                <a:spcPct val="115000"/>
              </a:lnSpc>
              <a:spcBef>
                <a:spcPts val="800"/>
              </a:spcBef>
              <a:spcAft>
                <a:spcPts val="0"/>
              </a:spcAft>
              <a:buClr>
                <a:schemeClr val="dk1"/>
              </a:buClr>
              <a:buSzPts val="2400"/>
              <a:buFont typeface="Encode Sans Semi Condensed Light"/>
              <a:buChar char="○"/>
              <a:defRPr sz="2400">
                <a:solidFill>
                  <a:schemeClr val="dk1"/>
                </a:solidFill>
                <a:latin typeface="Encode Sans Semi Condensed Light"/>
                <a:ea typeface="Encode Sans Semi Condensed Light"/>
                <a:cs typeface="Encode Sans Semi Condensed Light"/>
                <a:sym typeface="Encode Sans Semi Condensed Light"/>
              </a:defRPr>
            </a:lvl5pPr>
            <a:lvl6pPr marL="2743200" lvl="5" indent="-381000" rtl="0">
              <a:lnSpc>
                <a:spcPct val="115000"/>
              </a:lnSpc>
              <a:spcBef>
                <a:spcPts val="800"/>
              </a:spcBef>
              <a:spcAft>
                <a:spcPts val="0"/>
              </a:spcAft>
              <a:buClr>
                <a:schemeClr val="dk1"/>
              </a:buClr>
              <a:buSzPts val="2400"/>
              <a:buFont typeface="Encode Sans Semi Condensed Light"/>
              <a:buChar char="■"/>
              <a:defRPr sz="2400">
                <a:solidFill>
                  <a:schemeClr val="dk1"/>
                </a:solidFill>
                <a:latin typeface="Encode Sans Semi Condensed Light"/>
                <a:ea typeface="Encode Sans Semi Condensed Light"/>
                <a:cs typeface="Encode Sans Semi Condensed Light"/>
                <a:sym typeface="Encode Sans Semi Condensed Light"/>
              </a:defRPr>
            </a:lvl6pPr>
            <a:lvl7pPr marL="3200400" lvl="6" indent="-381000" rtl="0">
              <a:lnSpc>
                <a:spcPct val="115000"/>
              </a:lnSpc>
              <a:spcBef>
                <a:spcPts val="800"/>
              </a:spcBef>
              <a:spcAft>
                <a:spcPts val="0"/>
              </a:spcAft>
              <a:buClr>
                <a:schemeClr val="dk1"/>
              </a:buClr>
              <a:buSzPts val="2400"/>
              <a:buFont typeface="Encode Sans Semi Condensed Light"/>
              <a:buChar char="●"/>
              <a:defRPr sz="2400">
                <a:solidFill>
                  <a:schemeClr val="dk1"/>
                </a:solidFill>
                <a:latin typeface="Encode Sans Semi Condensed Light"/>
                <a:ea typeface="Encode Sans Semi Condensed Light"/>
                <a:cs typeface="Encode Sans Semi Condensed Light"/>
                <a:sym typeface="Encode Sans Semi Condensed Light"/>
              </a:defRPr>
            </a:lvl7pPr>
            <a:lvl8pPr marL="3657600" lvl="7" indent="-381000" rtl="0">
              <a:lnSpc>
                <a:spcPct val="115000"/>
              </a:lnSpc>
              <a:spcBef>
                <a:spcPts val="800"/>
              </a:spcBef>
              <a:spcAft>
                <a:spcPts val="0"/>
              </a:spcAft>
              <a:buClr>
                <a:schemeClr val="dk1"/>
              </a:buClr>
              <a:buSzPts val="2400"/>
              <a:buFont typeface="Encode Sans Semi Condensed Light"/>
              <a:buChar char="○"/>
              <a:defRPr sz="2400">
                <a:solidFill>
                  <a:schemeClr val="dk1"/>
                </a:solidFill>
                <a:latin typeface="Encode Sans Semi Condensed Light"/>
                <a:ea typeface="Encode Sans Semi Condensed Light"/>
                <a:cs typeface="Encode Sans Semi Condensed Light"/>
                <a:sym typeface="Encode Sans Semi Condensed Light"/>
              </a:defRPr>
            </a:lvl8pPr>
            <a:lvl9pPr marL="4114800" lvl="8" indent="-381000" rtl="0">
              <a:lnSpc>
                <a:spcPct val="115000"/>
              </a:lnSpc>
              <a:spcBef>
                <a:spcPts val="800"/>
              </a:spcBef>
              <a:spcAft>
                <a:spcPts val="800"/>
              </a:spcAft>
              <a:buClr>
                <a:schemeClr val="dk1"/>
              </a:buClr>
              <a:buSzPts val="2400"/>
              <a:buFont typeface="Encode Sans Semi Condensed Light"/>
              <a:buChar char="■"/>
              <a:defRPr sz="2400">
                <a:solidFill>
                  <a:schemeClr val="dk1"/>
                </a:solidFill>
                <a:latin typeface="Encode Sans Semi Condensed Light"/>
                <a:ea typeface="Encode Sans Semi Condensed Light"/>
                <a:cs typeface="Encode Sans Semi Condensed Light"/>
                <a:sym typeface="Encode Sans Semi Condensed Light"/>
              </a:defRPr>
            </a:lvl9pPr>
          </a:lstStyle>
          <a:p>
            <a:endParaRPr/>
          </a:p>
        </p:txBody>
      </p:sp>
      <p:sp>
        <p:nvSpPr>
          <p:cNvPr id="8" name="Google Shape;8;p1"/>
          <p:cNvSpPr txBox="1">
            <a:spLocks noGrp="1"/>
          </p:cNvSpPr>
          <p:nvPr>
            <p:ph type="sldNum" idx="12"/>
          </p:nvPr>
        </p:nvSpPr>
        <p:spPr>
          <a:xfrm>
            <a:off x="8696403" y="4673650"/>
            <a:ext cx="333000" cy="393600"/>
          </a:xfrm>
          <a:prstGeom prst="rect">
            <a:avLst/>
          </a:prstGeom>
          <a:noFill/>
          <a:ln>
            <a:noFill/>
          </a:ln>
        </p:spPr>
        <p:txBody>
          <a:bodyPr spcFirstLastPara="1" wrap="square" lIns="0" tIns="0" rIns="0" bIns="0" anchor="ctr" anchorCtr="0">
            <a:noAutofit/>
          </a:bodyPr>
          <a:lstStyle>
            <a:lvl1pPr lvl="0" algn="r" rtl="0">
              <a:buNone/>
              <a:defRPr sz="1500">
                <a:solidFill>
                  <a:schemeClr val="dk1"/>
                </a:solidFill>
                <a:latin typeface="Amatic SC"/>
                <a:ea typeface="Amatic SC"/>
                <a:cs typeface="Amatic SC"/>
                <a:sym typeface="Amatic SC"/>
              </a:defRPr>
            </a:lvl1pPr>
            <a:lvl2pPr lvl="1" algn="r" rtl="0">
              <a:buNone/>
              <a:defRPr sz="1500">
                <a:solidFill>
                  <a:schemeClr val="dk1"/>
                </a:solidFill>
                <a:latin typeface="Amatic SC"/>
                <a:ea typeface="Amatic SC"/>
                <a:cs typeface="Amatic SC"/>
                <a:sym typeface="Amatic SC"/>
              </a:defRPr>
            </a:lvl2pPr>
            <a:lvl3pPr lvl="2" algn="r" rtl="0">
              <a:buNone/>
              <a:defRPr sz="1500">
                <a:solidFill>
                  <a:schemeClr val="dk1"/>
                </a:solidFill>
                <a:latin typeface="Amatic SC"/>
                <a:ea typeface="Amatic SC"/>
                <a:cs typeface="Amatic SC"/>
                <a:sym typeface="Amatic SC"/>
              </a:defRPr>
            </a:lvl3pPr>
            <a:lvl4pPr lvl="3" algn="r" rtl="0">
              <a:buNone/>
              <a:defRPr sz="1500">
                <a:solidFill>
                  <a:schemeClr val="dk1"/>
                </a:solidFill>
                <a:latin typeface="Amatic SC"/>
                <a:ea typeface="Amatic SC"/>
                <a:cs typeface="Amatic SC"/>
                <a:sym typeface="Amatic SC"/>
              </a:defRPr>
            </a:lvl4pPr>
            <a:lvl5pPr lvl="4" algn="r" rtl="0">
              <a:buNone/>
              <a:defRPr sz="1500">
                <a:solidFill>
                  <a:schemeClr val="dk1"/>
                </a:solidFill>
                <a:latin typeface="Amatic SC"/>
                <a:ea typeface="Amatic SC"/>
                <a:cs typeface="Amatic SC"/>
                <a:sym typeface="Amatic SC"/>
              </a:defRPr>
            </a:lvl5pPr>
            <a:lvl6pPr lvl="5" algn="r" rtl="0">
              <a:buNone/>
              <a:defRPr sz="1500">
                <a:solidFill>
                  <a:schemeClr val="dk1"/>
                </a:solidFill>
                <a:latin typeface="Amatic SC"/>
                <a:ea typeface="Amatic SC"/>
                <a:cs typeface="Amatic SC"/>
                <a:sym typeface="Amatic SC"/>
              </a:defRPr>
            </a:lvl6pPr>
            <a:lvl7pPr lvl="6" algn="r" rtl="0">
              <a:buNone/>
              <a:defRPr sz="1500">
                <a:solidFill>
                  <a:schemeClr val="dk1"/>
                </a:solidFill>
                <a:latin typeface="Amatic SC"/>
                <a:ea typeface="Amatic SC"/>
                <a:cs typeface="Amatic SC"/>
                <a:sym typeface="Amatic SC"/>
              </a:defRPr>
            </a:lvl7pPr>
            <a:lvl8pPr lvl="7" algn="r" rtl="0">
              <a:buNone/>
              <a:defRPr sz="1500">
                <a:solidFill>
                  <a:schemeClr val="dk1"/>
                </a:solidFill>
                <a:latin typeface="Amatic SC"/>
                <a:ea typeface="Amatic SC"/>
                <a:cs typeface="Amatic SC"/>
                <a:sym typeface="Amatic SC"/>
              </a:defRPr>
            </a:lvl8pPr>
            <a:lvl9pPr lvl="8" algn="r" rtl="0">
              <a:buNone/>
              <a:defRPr sz="1500">
                <a:solidFill>
                  <a:schemeClr val="dk1"/>
                </a:solidFill>
                <a:latin typeface="Amatic SC"/>
                <a:ea typeface="Amatic SC"/>
                <a:cs typeface="Amatic SC"/>
                <a:sym typeface="Amatic SC"/>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60" r:id="rId1"/>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5021" y="174474"/>
            <a:ext cx="4573689" cy="498663"/>
          </a:xfrm>
          <a:prstGeom prst="rect">
            <a:avLst/>
          </a:prstGeom>
        </p:spPr>
        <p:txBody>
          <a:bodyPr wrap="none">
            <a:spAutoFit/>
          </a:bodyPr>
          <a:lstStyle/>
          <a:p>
            <a:pPr algn="ctr">
              <a:lnSpc>
                <a:spcPct val="150000"/>
              </a:lnSpc>
            </a:pPr>
            <a:r>
              <a:rPr lang="en-US" sz="2000" b="1" dirty="0">
                <a:latin typeface="Times New Roman" panose="02020603050405020304" pitchFamily="18" charset="0"/>
                <a:ea typeface="Times New Roman" panose="02020603050405020304" pitchFamily="18" charset="0"/>
                <a:cs typeface="Times New Roman" panose="02020603050405020304" pitchFamily="18" charset="0"/>
              </a:rPr>
              <a:t>VÙNG DUYÊN HẢI NAM TRUNG BỘ</a:t>
            </a:r>
            <a:endParaRPr lang="en-US" sz="2000" dirty="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6" name="Rectangle 5"/>
          <p:cNvSpPr/>
          <p:nvPr/>
        </p:nvSpPr>
        <p:spPr>
          <a:xfrm>
            <a:off x="255021" y="954651"/>
            <a:ext cx="3493264" cy="463397"/>
          </a:xfrm>
          <a:prstGeom prst="rect">
            <a:avLst/>
          </a:prstGeom>
        </p:spPr>
        <p:txBody>
          <a:bodyPr wrap="none">
            <a:spAutoFit/>
          </a:bodyPr>
          <a:lstStyle/>
          <a:p>
            <a:pPr algn="just">
              <a:lnSpc>
                <a:spcPct val="150000"/>
              </a:lnSpc>
            </a:pPr>
            <a:r>
              <a:rPr lang="en-US" sz="1800" b="1" dirty="0">
                <a:latin typeface="Times New Roman" panose="02020603050405020304" pitchFamily="18" charset="0"/>
                <a:ea typeface="Calibri" panose="020F0502020204030204" pitchFamily="34" charset="0"/>
                <a:cs typeface="Times New Roman" panose="02020603050405020304" pitchFamily="18" charset="0"/>
              </a:rPr>
              <a:t>I. </a:t>
            </a:r>
            <a:r>
              <a:rPr lang="en-US" sz="1800" b="1" dirty="0" err="1">
                <a:latin typeface="Times New Roman" panose="02020603050405020304" pitchFamily="18" charset="0"/>
                <a:ea typeface="Calibri" panose="020F0502020204030204" pitchFamily="34" charset="0"/>
                <a:cs typeface="Times New Roman" panose="02020603050405020304" pitchFamily="18" charset="0"/>
              </a:rPr>
              <a:t>Vị</a:t>
            </a:r>
            <a:r>
              <a:rPr lang="en-US" sz="1800" b="1" dirty="0">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latin typeface="Times New Roman" panose="02020603050405020304" pitchFamily="18" charset="0"/>
                <a:ea typeface="Calibri" panose="020F0502020204030204" pitchFamily="34" charset="0"/>
                <a:cs typeface="Times New Roman" panose="02020603050405020304" pitchFamily="18" charset="0"/>
              </a:rPr>
              <a:t>trí</a:t>
            </a:r>
            <a:r>
              <a:rPr lang="en-US" sz="1800" b="1" dirty="0">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latin typeface="Times New Roman" panose="02020603050405020304" pitchFamily="18" charset="0"/>
                <a:ea typeface="Calibri" panose="020F0502020204030204" pitchFamily="34" charset="0"/>
                <a:cs typeface="Times New Roman" panose="02020603050405020304" pitchFamily="18" charset="0"/>
              </a:rPr>
              <a:t>địa</a:t>
            </a:r>
            <a:r>
              <a:rPr lang="en-US" sz="1800" b="1" dirty="0">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latin typeface="Times New Roman" panose="02020603050405020304" pitchFamily="18" charset="0"/>
                <a:ea typeface="Calibri" panose="020F0502020204030204" pitchFamily="34" charset="0"/>
                <a:cs typeface="Times New Roman" panose="02020603050405020304" pitchFamily="18" charset="0"/>
              </a:rPr>
              <a:t>lí</a:t>
            </a:r>
            <a:r>
              <a:rPr lang="en-US" sz="1800" b="1" dirty="0">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latin typeface="Times New Roman" panose="02020603050405020304" pitchFamily="18" charset="0"/>
                <a:ea typeface="Calibri" panose="020F0502020204030204" pitchFamily="34" charset="0"/>
                <a:cs typeface="Times New Roman" panose="02020603050405020304" pitchFamily="18" charset="0"/>
              </a:rPr>
              <a:t>và</a:t>
            </a:r>
            <a:r>
              <a:rPr lang="en-US" sz="1800" b="1" dirty="0">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latin typeface="Times New Roman" panose="02020603050405020304" pitchFamily="18" charset="0"/>
                <a:ea typeface="Calibri" panose="020F0502020204030204" pitchFamily="34" charset="0"/>
                <a:cs typeface="Times New Roman" panose="02020603050405020304" pitchFamily="18" charset="0"/>
              </a:rPr>
              <a:t>quy</a:t>
            </a:r>
            <a:r>
              <a:rPr lang="en-US" sz="1800" b="1" dirty="0">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latin typeface="Times New Roman" panose="02020603050405020304" pitchFamily="18" charset="0"/>
                <a:ea typeface="Calibri" panose="020F0502020204030204" pitchFamily="34" charset="0"/>
                <a:cs typeface="Times New Roman" panose="02020603050405020304" pitchFamily="18" charset="0"/>
              </a:rPr>
              <a:t>mô</a:t>
            </a:r>
            <a:r>
              <a:rPr lang="en-US" sz="1800" b="1" dirty="0">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latin typeface="Times New Roman" panose="02020603050405020304" pitchFamily="18" charset="0"/>
                <a:ea typeface="Calibri" panose="020F0502020204030204" pitchFamily="34" charset="0"/>
                <a:cs typeface="Times New Roman" panose="02020603050405020304" pitchFamily="18" charset="0"/>
              </a:rPr>
              <a:t>lãnh</a:t>
            </a:r>
            <a:r>
              <a:rPr lang="en-US" sz="1800" b="1" dirty="0">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latin typeface="Times New Roman" panose="02020603050405020304" pitchFamily="18" charset="0"/>
                <a:ea typeface="Calibri" panose="020F0502020204030204" pitchFamily="34" charset="0"/>
                <a:cs typeface="Times New Roman" panose="02020603050405020304" pitchFamily="18" charset="0"/>
              </a:rPr>
              <a:t>thổ</a:t>
            </a:r>
            <a:r>
              <a:rPr lang="en-US" sz="1800" dirty="0">
                <a:latin typeface="Times New Roman" panose="02020603050405020304" pitchFamily="18" charset="0"/>
                <a:ea typeface="Calibri" panose="020F0502020204030204" pitchFamily="34" charset="0"/>
                <a:cs typeface="Times New Roman" panose="02020603050405020304" pitchFamily="18" charset="0"/>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Picture 6"/>
          <p:cNvPicPr>
            <a:picLocks noChangeAspect="1"/>
          </p:cNvPicPr>
          <p:nvPr/>
        </p:nvPicPr>
        <p:blipFill rotWithShape="1">
          <a:blip r:embed="rId2"/>
          <a:srcRect l="9020" t="3033" r="7616" b="5280"/>
          <a:stretch/>
        </p:blipFill>
        <p:spPr>
          <a:xfrm>
            <a:off x="5377343" y="58723"/>
            <a:ext cx="3607266" cy="5084777"/>
          </a:xfrm>
          <a:prstGeom prst="rect">
            <a:avLst/>
          </a:prstGeom>
        </p:spPr>
      </p:pic>
      <p:sp>
        <p:nvSpPr>
          <p:cNvPr id="5" name="Rectangle 4"/>
          <p:cNvSpPr/>
          <p:nvPr/>
        </p:nvSpPr>
        <p:spPr>
          <a:xfrm>
            <a:off x="297809" y="2435975"/>
            <a:ext cx="4572000" cy="1289071"/>
          </a:xfrm>
          <a:prstGeom prst="rect">
            <a:avLst/>
          </a:prstGeom>
        </p:spPr>
        <p:txBody>
          <a:bodyPr>
            <a:spAutoFit/>
          </a:bodyPr>
          <a:lstStyle/>
          <a:p>
            <a:pPr>
              <a:lnSpc>
                <a:spcPct val="150000"/>
              </a:lnSpc>
            </a:pPr>
            <a:r>
              <a:rPr lang="en-US" sz="1800" i="1" dirty="0" err="1">
                <a:latin typeface="Times New Roman" panose="02020603050405020304" pitchFamily="18" charset="0"/>
                <a:cs typeface="Times New Roman" panose="02020603050405020304" pitchFamily="18" charset="0"/>
              </a:rPr>
              <a:t>Quan</a:t>
            </a:r>
            <a:r>
              <a:rPr lang="en-US" sz="1800" i="1" dirty="0">
                <a:latin typeface="Times New Roman" panose="02020603050405020304" pitchFamily="18" charset="0"/>
                <a:cs typeface="Times New Roman" panose="02020603050405020304" pitchFamily="18" charset="0"/>
              </a:rPr>
              <a:t> </a:t>
            </a:r>
            <a:r>
              <a:rPr lang="en-US" sz="1800" i="1" dirty="0" err="1">
                <a:latin typeface="Times New Roman" panose="02020603050405020304" pitchFamily="18" charset="0"/>
                <a:cs typeface="Times New Roman" panose="02020603050405020304" pitchFamily="18" charset="0"/>
              </a:rPr>
              <a:t>sát</a:t>
            </a:r>
            <a:r>
              <a:rPr lang="en-US" sz="1800" i="1" dirty="0">
                <a:latin typeface="Times New Roman" panose="02020603050405020304" pitchFamily="18" charset="0"/>
                <a:cs typeface="Times New Roman" panose="02020603050405020304" pitchFamily="18" charset="0"/>
              </a:rPr>
              <a:t> </a:t>
            </a:r>
            <a:r>
              <a:rPr lang="en-US" sz="1800" i="1" dirty="0" err="1">
                <a:latin typeface="Times New Roman" panose="02020603050405020304" pitchFamily="18" charset="0"/>
                <a:cs typeface="Times New Roman" panose="02020603050405020304" pitchFamily="18" charset="0"/>
              </a:rPr>
              <a:t>hình</a:t>
            </a:r>
            <a:r>
              <a:rPr lang="en-US" sz="1800" i="1" dirty="0">
                <a:latin typeface="Times New Roman" panose="02020603050405020304" pitchFamily="18" charset="0"/>
                <a:cs typeface="Times New Roman" panose="02020603050405020304" pitchFamily="18" charset="0"/>
              </a:rPr>
              <a:t> 25.1, </a:t>
            </a:r>
            <a:r>
              <a:rPr lang="en-US" sz="1800" i="1" dirty="0" err="1">
                <a:latin typeface="Times New Roman" panose="02020603050405020304" pitchFamily="18" charset="0"/>
                <a:cs typeface="Times New Roman" panose="02020603050405020304" pitchFamily="18" charset="0"/>
              </a:rPr>
              <a:t>hãy</a:t>
            </a:r>
            <a:r>
              <a:rPr lang="en-US" sz="1800" i="1" dirty="0">
                <a:latin typeface="Times New Roman" panose="02020603050405020304" pitchFamily="18" charset="0"/>
                <a:cs typeface="Times New Roman" panose="02020603050405020304" pitchFamily="18" charset="0"/>
              </a:rPr>
              <a:t> </a:t>
            </a:r>
            <a:r>
              <a:rPr lang="en-US" sz="1800" i="1" dirty="0" err="1">
                <a:latin typeface="Times New Roman" panose="02020603050405020304" pitchFamily="18" charset="0"/>
                <a:cs typeface="Times New Roman" panose="02020603050405020304" pitchFamily="18" charset="0"/>
              </a:rPr>
              <a:t>xác</a:t>
            </a:r>
            <a:r>
              <a:rPr lang="en-US" sz="1800" i="1" dirty="0">
                <a:latin typeface="Times New Roman" panose="02020603050405020304" pitchFamily="18" charset="0"/>
                <a:cs typeface="Times New Roman" panose="02020603050405020304" pitchFamily="18" charset="0"/>
              </a:rPr>
              <a:t> </a:t>
            </a:r>
            <a:r>
              <a:rPr lang="en-US" sz="1800" i="1" dirty="0" err="1">
                <a:latin typeface="Times New Roman" panose="02020603050405020304" pitchFamily="18" charset="0"/>
                <a:cs typeface="Times New Roman" panose="02020603050405020304" pitchFamily="18" charset="0"/>
              </a:rPr>
              <a:t>định</a:t>
            </a:r>
            <a:r>
              <a:rPr lang="en-US" sz="1800" i="1" dirty="0">
                <a:latin typeface="Times New Roman" panose="02020603050405020304" pitchFamily="18" charset="0"/>
                <a:cs typeface="Times New Roman" panose="02020603050405020304" pitchFamily="18" charset="0"/>
              </a:rPr>
              <a:t> </a:t>
            </a:r>
            <a:r>
              <a:rPr lang="en-US" sz="1800" i="1" dirty="0" err="1">
                <a:latin typeface="Times New Roman" panose="02020603050405020304" pitchFamily="18" charset="0"/>
                <a:cs typeface="Times New Roman" panose="02020603050405020304" pitchFamily="18" charset="0"/>
              </a:rPr>
              <a:t>vị</a:t>
            </a:r>
            <a:r>
              <a:rPr lang="en-US" sz="1800" i="1" dirty="0">
                <a:latin typeface="Times New Roman" panose="02020603050405020304" pitchFamily="18" charset="0"/>
                <a:cs typeface="Times New Roman" panose="02020603050405020304" pitchFamily="18" charset="0"/>
              </a:rPr>
              <a:t> </a:t>
            </a:r>
            <a:r>
              <a:rPr lang="en-US" sz="1800" i="1" dirty="0" err="1">
                <a:latin typeface="Times New Roman" panose="02020603050405020304" pitchFamily="18" charset="0"/>
                <a:cs typeface="Times New Roman" panose="02020603050405020304" pitchFamily="18" charset="0"/>
              </a:rPr>
              <a:t>trí</a:t>
            </a:r>
            <a:r>
              <a:rPr lang="en-US" sz="1800" i="1" dirty="0">
                <a:latin typeface="Times New Roman" panose="02020603050405020304" pitchFamily="18" charset="0"/>
                <a:cs typeface="Times New Roman" panose="02020603050405020304" pitchFamily="18" charset="0"/>
              </a:rPr>
              <a:t>, </a:t>
            </a:r>
            <a:r>
              <a:rPr lang="en-US" sz="1800" i="1" dirty="0" err="1">
                <a:latin typeface="Times New Roman" panose="02020603050405020304" pitchFamily="18" charset="0"/>
                <a:cs typeface="Times New Roman" panose="02020603050405020304" pitchFamily="18" charset="0"/>
              </a:rPr>
              <a:t>giới</a:t>
            </a:r>
            <a:r>
              <a:rPr lang="en-US" sz="1800" i="1" dirty="0">
                <a:latin typeface="Times New Roman" panose="02020603050405020304" pitchFamily="18" charset="0"/>
                <a:cs typeface="Times New Roman" panose="02020603050405020304" pitchFamily="18" charset="0"/>
              </a:rPr>
              <a:t> </a:t>
            </a:r>
            <a:r>
              <a:rPr lang="en-US" sz="1800" i="1" dirty="0" err="1">
                <a:latin typeface="Times New Roman" panose="02020603050405020304" pitchFamily="18" charset="0"/>
                <a:cs typeface="Times New Roman" panose="02020603050405020304" pitchFamily="18" charset="0"/>
              </a:rPr>
              <a:t>hạn</a:t>
            </a:r>
            <a:r>
              <a:rPr lang="en-US" sz="1800" i="1" dirty="0">
                <a:latin typeface="Times New Roman" panose="02020603050405020304" pitchFamily="18" charset="0"/>
                <a:cs typeface="Times New Roman" panose="02020603050405020304" pitchFamily="18" charset="0"/>
              </a:rPr>
              <a:t> </a:t>
            </a:r>
            <a:r>
              <a:rPr lang="en-US" sz="1800" i="1" dirty="0" err="1">
                <a:latin typeface="Times New Roman" panose="02020603050405020304" pitchFamily="18" charset="0"/>
                <a:cs typeface="Times New Roman" panose="02020603050405020304" pitchFamily="18" charset="0"/>
              </a:rPr>
              <a:t>lãnh</a:t>
            </a:r>
            <a:r>
              <a:rPr lang="en-US" sz="1800" i="1" dirty="0">
                <a:latin typeface="Times New Roman" panose="02020603050405020304" pitchFamily="18" charset="0"/>
                <a:cs typeface="Times New Roman" panose="02020603050405020304" pitchFamily="18" charset="0"/>
              </a:rPr>
              <a:t> </a:t>
            </a:r>
            <a:r>
              <a:rPr lang="en-US" sz="1800" i="1" dirty="0" err="1">
                <a:latin typeface="Times New Roman" panose="02020603050405020304" pitchFamily="18" charset="0"/>
                <a:cs typeface="Times New Roman" panose="02020603050405020304" pitchFamily="18" charset="0"/>
              </a:rPr>
              <a:t>thổ</a:t>
            </a:r>
            <a:r>
              <a:rPr lang="en-US" sz="1800" i="1" dirty="0">
                <a:latin typeface="Times New Roman" panose="02020603050405020304" pitchFamily="18" charset="0"/>
                <a:cs typeface="Times New Roman" panose="02020603050405020304" pitchFamily="18" charset="0"/>
              </a:rPr>
              <a:t> </a:t>
            </a:r>
            <a:r>
              <a:rPr lang="en-US" sz="1800" i="1" dirty="0" err="1">
                <a:latin typeface="Times New Roman" panose="02020603050405020304" pitchFamily="18" charset="0"/>
                <a:cs typeface="Times New Roman" panose="02020603050405020304" pitchFamily="18" charset="0"/>
              </a:rPr>
              <a:t>và</a:t>
            </a:r>
            <a:r>
              <a:rPr lang="en-US" sz="1800" i="1" dirty="0">
                <a:latin typeface="Times New Roman" panose="02020603050405020304" pitchFamily="18" charset="0"/>
                <a:cs typeface="Times New Roman" panose="02020603050405020304" pitchFamily="18" charset="0"/>
              </a:rPr>
              <a:t> </a:t>
            </a:r>
            <a:r>
              <a:rPr lang="en-US" sz="1800" i="1" dirty="0" err="1">
                <a:latin typeface="Times New Roman" panose="02020603050405020304" pitchFamily="18" charset="0"/>
                <a:cs typeface="Times New Roman" panose="02020603050405020304" pitchFamily="18" charset="0"/>
              </a:rPr>
              <a:t>nêu</a:t>
            </a:r>
            <a:r>
              <a:rPr lang="en-US" sz="1800" i="1" dirty="0">
                <a:latin typeface="Times New Roman" panose="02020603050405020304" pitchFamily="18" charset="0"/>
                <a:cs typeface="Times New Roman" panose="02020603050405020304" pitchFamily="18" charset="0"/>
              </a:rPr>
              <a:t> ý </a:t>
            </a:r>
            <a:r>
              <a:rPr lang="en-US" sz="1800" i="1" dirty="0" err="1">
                <a:latin typeface="Times New Roman" panose="02020603050405020304" pitchFamily="18" charset="0"/>
                <a:cs typeface="Times New Roman" panose="02020603050405020304" pitchFamily="18" charset="0"/>
              </a:rPr>
              <a:t>nghĩa</a:t>
            </a:r>
            <a:r>
              <a:rPr lang="en-US" sz="1800" i="1" dirty="0">
                <a:latin typeface="Times New Roman" panose="02020603050405020304" pitchFamily="18" charset="0"/>
                <a:cs typeface="Times New Roman" panose="02020603050405020304" pitchFamily="18" charset="0"/>
              </a:rPr>
              <a:t> </a:t>
            </a:r>
            <a:r>
              <a:rPr lang="en-US" sz="1800" i="1" dirty="0" err="1">
                <a:latin typeface="Times New Roman" panose="02020603050405020304" pitchFamily="18" charset="0"/>
                <a:cs typeface="Times New Roman" panose="02020603050405020304" pitchFamily="18" charset="0"/>
              </a:rPr>
              <a:t>vị</a:t>
            </a:r>
            <a:r>
              <a:rPr lang="en-US" sz="1800" i="1" dirty="0">
                <a:latin typeface="Times New Roman" panose="02020603050405020304" pitchFamily="18" charset="0"/>
                <a:cs typeface="Times New Roman" panose="02020603050405020304" pitchFamily="18" charset="0"/>
              </a:rPr>
              <a:t> </a:t>
            </a:r>
            <a:r>
              <a:rPr lang="en-US" sz="1800" i="1" dirty="0" err="1">
                <a:latin typeface="Times New Roman" panose="02020603050405020304" pitchFamily="18" charset="0"/>
                <a:cs typeface="Times New Roman" panose="02020603050405020304" pitchFamily="18" charset="0"/>
              </a:rPr>
              <a:t>trí</a:t>
            </a:r>
            <a:r>
              <a:rPr lang="en-US" sz="1800" i="1" dirty="0">
                <a:latin typeface="Times New Roman" panose="02020603050405020304" pitchFamily="18" charset="0"/>
                <a:cs typeface="Times New Roman" panose="02020603050405020304" pitchFamily="18" charset="0"/>
              </a:rPr>
              <a:t> </a:t>
            </a:r>
            <a:r>
              <a:rPr lang="en-US" sz="1800" i="1" dirty="0" err="1">
                <a:latin typeface="Times New Roman" panose="02020603050405020304" pitchFamily="18" charset="0"/>
                <a:cs typeface="Times New Roman" panose="02020603050405020304" pitchFamily="18" charset="0"/>
              </a:rPr>
              <a:t>địa</a:t>
            </a:r>
            <a:r>
              <a:rPr lang="en-US" sz="1800" i="1" dirty="0">
                <a:latin typeface="Times New Roman" panose="02020603050405020304" pitchFamily="18" charset="0"/>
                <a:cs typeface="Times New Roman" panose="02020603050405020304" pitchFamily="18" charset="0"/>
              </a:rPr>
              <a:t> </a:t>
            </a:r>
            <a:r>
              <a:rPr lang="en-US" sz="1800" i="1" dirty="0" err="1">
                <a:latin typeface="Times New Roman" panose="02020603050405020304" pitchFamily="18" charset="0"/>
                <a:cs typeface="Times New Roman" panose="02020603050405020304" pitchFamily="18" charset="0"/>
              </a:rPr>
              <a:t>lí</a:t>
            </a:r>
            <a:r>
              <a:rPr lang="en-US" sz="1800" i="1" dirty="0">
                <a:latin typeface="Times New Roman" panose="02020603050405020304" pitchFamily="18" charset="0"/>
                <a:cs typeface="Times New Roman" panose="02020603050405020304" pitchFamily="18" charset="0"/>
              </a:rPr>
              <a:t> </a:t>
            </a:r>
            <a:r>
              <a:rPr lang="en-US" sz="1800" i="1" dirty="0" err="1">
                <a:latin typeface="Times New Roman" panose="02020603050405020304" pitchFamily="18" charset="0"/>
                <a:cs typeface="Times New Roman" panose="02020603050405020304" pitchFamily="18" charset="0"/>
              </a:rPr>
              <a:t>của</a:t>
            </a:r>
            <a:r>
              <a:rPr lang="en-US" sz="1800" i="1" dirty="0">
                <a:latin typeface="Times New Roman" panose="02020603050405020304" pitchFamily="18" charset="0"/>
                <a:cs typeface="Times New Roman" panose="02020603050405020304" pitchFamily="18" charset="0"/>
              </a:rPr>
              <a:t> </a:t>
            </a:r>
            <a:r>
              <a:rPr lang="en-US" sz="1800" i="1" dirty="0" err="1">
                <a:latin typeface="Times New Roman" panose="02020603050405020304" pitchFamily="18" charset="0"/>
                <a:cs typeface="Times New Roman" panose="02020603050405020304" pitchFamily="18" charset="0"/>
              </a:rPr>
              <a:t>vùng</a:t>
            </a:r>
            <a:r>
              <a:rPr lang="en-US" sz="1800" i="1" dirty="0">
                <a:latin typeface="Times New Roman" panose="02020603050405020304" pitchFamily="18" charset="0"/>
                <a:cs typeface="Times New Roman" panose="02020603050405020304" pitchFamily="18" charset="0"/>
              </a:rPr>
              <a:t> </a:t>
            </a:r>
            <a:r>
              <a:rPr lang="en-US" sz="1800" i="1" dirty="0" err="1">
                <a:latin typeface="Times New Roman" panose="02020603050405020304" pitchFamily="18" charset="0"/>
                <a:cs typeface="Times New Roman" panose="02020603050405020304" pitchFamily="18" charset="0"/>
              </a:rPr>
              <a:t>Duyên</a:t>
            </a:r>
            <a:r>
              <a:rPr lang="en-US" sz="1800" i="1" dirty="0">
                <a:latin typeface="Times New Roman" panose="02020603050405020304" pitchFamily="18" charset="0"/>
                <a:cs typeface="Times New Roman" panose="02020603050405020304" pitchFamily="18" charset="0"/>
              </a:rPr>
              <a:t> </a:t>
            </a:r>
            <a:r>
              <a:rPr lang="en-US" sz="1800" i="1" dirty="0" err="1">
                <a:latin typeface="Times New Roman" panose="02020603050405020304" pitchFamily="18" charset="0"/>
                <a:cs typeface="Times New Roman" panose="02020603050405020304" pitchFamily="18" charset="0"/>
              </a:rPr>
              <a:t>hải</a:t>
            </a:r>
            <a:r>
              <a:rPr lang="en-US" sz="1800" i="1" dirty="0">
                <a:latin typeface="Times New Roman" panose="02020603050405020304" pitchFamily="18" charset="0"/>
                <a:cs typeface="Times New Roman" panose="02020603050405020304" pitchFamily="18" charset="0"/>
              </a:rPr>
              <a:t> Nam </a:t>
            </a:r>
            <a:r>
              <a:rPr lang="en-US" sz="1800" i="1" dirty="0" err="1">
                <a:latin typeface="Times New Roman" panose="02020603050405020304" pitchFamily="18" charset="0"/>
                <a:cs typeface="Times New Roman" panose="02020603050405020304" pitchFamily="18" charset="0"/>
              </a:rPr>
              <a:t>Trung</a:t>
            </a:r>
            <a:r>
              <a:rPr lang="en-US" sz="1800" i="1" dirty="0">
                <a:latin typeface="Times New Roman" panose="02020603050405020304" pitchFamily="18" charset="0"/>
                <a:cs typeface="Times New Roman" panose="02020603050405020304" pitchFamily="18" charset="0"/>
              </a:rPr>
              <a:t> </a:t>
            </a:r>
            <a:r>
              <a:rPr lang="en-US" sz="1800" i="1" dirty="0" err="1">
                <a:latin typeface="Times New Roman" panose="02020603050405020304" pitchFamily="18" charset="0"/>
                <a:cs typeface="Times New Roman" panose="02020603050405020304" pitchFamily="18" charset="0"/>
              </a:rPr>
              <a:t>Bộ</a:t>
            </a:r>
            <a:r>
              <a:rPr lang="en-US" sz="1800" i="1"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125311551"/>
      </p:ext>
    </p:extLst>
  </p:cSld>
  <p:clrMapOvr>
    <a:masterClrMapping/>
  </p:clrMapOvr>
  <p:transition>
    <p:fade thruBlk="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9020" t="3033" r="7616" b="5280"/>
          <a:stretch/>
        </p:blipFill>
        <p:spPr>
          <a:xfrm>
            <a:off x="5377343" y="58723"/>
            <a:ext cx="3607266" cy="5084777"/>
          </a:xfrm>
          <a:prstGeom prst="rect">
            <a:avLst/>
          </a:prstGeom>
        </p:spPr>
      </p:pic>
      <p:sp>
        <p:nvSpPr>
          <p:cNvPr id="5" name="Rectangle 4"/>
          <p:cNvSpPr/>
          <p:nvPr/>
        </p:nvSpPr>
        <p:spPr>
          <a:xfrm>
            <a:off x="230697" y="150642"/>
            <a:ext cx="4911753" cy="923330"/>
          </a:xfrm>
          <a:prstGeom prst="rect">
            <a:avLst/>
          </a:prstGeom>
        </p:spPr>
        <p:txBody>
          <a:bodyPr wrap="square">
            <a:spAutoFit/>
          </a:bodyPr>
          <a:lstStyle/>
          <a:p>
            <a:pPr algn="just">
              <a:lnSpc>
                <a:spcPct val="150000"/>
              </a:lnSpc>
            </a:pPr>
            <a:r>
              <a:rPr lang="en-US" sz="1800" b="1" dirty="0">
                <a:latin typeface="Times New Roman" panose="02020603050405020304" pitchFamily="18" charset="0"/>
                <a:ea typeface="Calibri" panose="020F0502020204030204" pitchFamily="34" charset="0"/>
                <a:cs typeface="Times New Roman" panose="02020603050405020304" pitchFamily="18" charset="0"/>
              </a:rPr>
              <a:t>II. </a:t>
            </a:r>
            <a:r>
              <a:rPr lang="en-US" sz="1800" b="1" dirty="0" err="1">
                <a:latin typeface="Times New Roman" panose="02020603050405020304" pitchFamily="18" charset="0"/>
                <a:ea typeface="Calibri" panose="020F0502020204030204" pitchFamily="34" charset="0"/>
                <a:cs typeface="Times New Roman" panose="02020603050405020304" pitchFamily="18" charset="0"/>
              </a:rPr>
              <a:t>Điều</a:t>
            </a:r>
            <a:r>
              <a:rPr lang="en-US" sz="1800" b="1" dirty="0">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latin typeface="Times New Roman" panose="02020603050405020304" pitchFamily="18" charset="0"/>
                <a:ea typeface="Calibri" panose="020F0502020204030204" pitchFamily="34" charset="0"/>
                <a:cs typeface="Times New Roman" panose="02020603050405020304" pitchFamily="18" charset="0"/>
              </a:rPr>
              <a:t>kiện</a:t>
            </a:r>
            <a:r>
              <a:rPr lang="en-US" sz="1800" b="1" dirty="0">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latin typeface="Times New Roman" panose="02020603050405020304" pitchFamily="18" charset="0"/>
                <a:ea typeface="Calibri" panose="020F0502020204030204" pitchFamily="34" charset="0"/>
                <a:cs typeface="Times New Roman" panose="02020603050405020304" pitchFamily="18" charset="0"/>
              </a:rPr>
              <a:t>tự</a:t>
            </a:r>
            <a:r>
              <a:rPr lang="en-US" sz="1800" b="1" dirty="0">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latin typeface="Times New Roman" panose="02020603050405020304" pitchFamily="18" charset="0"/>
                <a:ea typeface="Calibri" panose="020F0502020204030204" pitchFamily="34" charset="0"/>
                <a:cs typeface="Times New Roman" panose="02020603050405020304" pitchFamily="18" charset="0"/>
              </a:rPr>
              <a:t>nhiên</a:t>
            </a:r>
            <a:r>
              <a:rPr lang="en-US" sz="1800" b="1" dirty="0">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latin typeface="Times New Roman" panose="02020603050405020304" pitchFamily="18" charset="0"/>
                <a:ea typeface="Calibri" panose="020F0502020204030204" pitchFamily="34" charset="0"/>
                <a:cs typeface="Times New Roman" panose="02020603050405020304" pitchFamily="18" charset="0"/>
              </a:rPr>
              <a:t>và</a:t>
            </a:r>
            <a:r>
              <a:rPr lang="en-US" sz="1800" b="1" dirty="0">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latin typeface="Times New Roman" panose="02020603050405020304" pitchFamily="18" charset="0"/>
                <a:ea typeface="Calibri" panose="020F0502020204030204" pitchFamily="34" charset="0"/>
                <a:cs typeface="Times New Roman" panose="02020603050405020304" pitchFamily="18" charset="0"/>
              </a:rPr>
              <a:t>tài</a:t>
            </a:r>
            <a:r>
              <a:rPr lang="en-US" sz="1800" b="1" dirty="0">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latin typeface="Times New Roman" panose="02020603050405020304" pitchFamily="18" charset="0"/>
                <a:ea typeface="Calibri" panose="020F0502020204030204" pitchFamily="34" charset="0"/>
                <a:cs typeface="Times New Roman" panose="02020603050405020304" pitchFamily="18" charset="0"/>
              </a:rPr>
              <a:t>nguyên</a:t>
            </a:r>
            <a:r>
              <a:rPr lang="en-US" sz="1800" b="1" dirty="0">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latin typeface="Times New Roman" panose="02020603050405020304" pitchFamily="18" charset="0"/>
                <a:ea typeface="Calibri" panose="020F0502020204030204" pitchFamily="34" charset="0"/>
                <a:cs typeface="Times New Roman" panose="02020603050405020304" pitchFamily="18" charset="0"/>
              </a:rPr>
              <a:t>thiên</a:t>
            </a:r>
            <a:r>
              <a:rPr lang="en-US" sz="1800" b="1" dirty="0">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latin typeface="Times New Roman" panose="02020603050405020304" pitchFamily="18" charset="0"/>
                <a:ea typeface="Calibri" panose="020F0502020204030204" pitchFamily="34" charset="0"/>
                <a:cs typeface="Times New Roman" panose="02020603050405020304" pitchFamily="18" charset="0"/>
              </a:rPr>
              <a:t>nhiên</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a:lnSpc>
                <a:spcPct val="150000"/>
              </a:lnSpc>
            </a:pPr>
            <a:r>
              <a:rPr lang="en-US" sz="1800" b="1" dirty="0">
                <a:latin typeface="Times New Roman" panose="02020603050405020304" pitchFamily="18" charset="0"/>
                <a:ea typeface="Calibri" panose="020F0502020204030204" pitchFamily="34" charset="0"/>
              </a:rPr>
              <a:t>1. </a:t>
            </a:r>
            <a:r>
              <a:rPr lang="en-US" sz="1800" b="1" dirty="0" err="1">
                <a:latin typeface="Times New Roman" panose="02020603050405020304" pitchFamily="18" charset="0"/>
                <a:ea typeface="Calibri" panose="020F0502020204030204" pitchFamily="34" charset="0"/>
              </a:rPr>
              <a:t>Điều</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kiện</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tự</a:t>
            </a:r>
            <a:r>
              <a:rPr lang="en-US" sz="1800" b="1" dirty="0">
                <a:latin typeface="Times New Roman" panose="02020603050405020304" pitchFamily="18" charset="0"/>
                <a:ea typeface="Calibri" panose="020F0502020204030204" pitchFamily="34" charset="0"/>
              </a:rPr>
              <a:t> </a:t>
            </a:r>
            <a:r>
              <a:rPr lang="en-US" sz="1800" b="1" dirty="0" err="1">
                <a:latin typeface="Times New Roman" panose="02020603050405020304" pitchFamily="18" charset="0"/>
                <a:ea typeface="Calibri" panose="020F0502020204030204" pitchFamily="34" charset="0"/>
              </a:rPr>
              <a:t>nhiên</a:t>
            </a:r>
            <a:endParaRPr lang="en-US" sz="1800" dirty="0"/>
          </a:p>
        </p:txBody>
      </p:sp>
      <p:sp>
        <p:nvSpPr>
          <p:cNvPr id="6" name="Rectangle 5"/>
          <p:cNvSpPr/>
          <p:nvPr/>
        </p:nvSpPr>
        <p:spPr>
          <a:xfrm>
            <a:off x="462792" y="2591636"/>
            <a:ext cx="4572000" cy="1338828"/>
          </a:xfrm>
          <a:prstGeom prst="rect">
            <a:avLst/>
          </a:prstGeom>
        </p:spPr>
        <p:txBody>
          <a:bodyPr>
            <a:spAutoFit/>
          </a:bodyPr>
          <a:lstStyle/>
          <a:p>
            <a:pPr>
              <a:lnSpc>
                <a:spcPct val="150000"/>
              </a:lnSpc>
            </a:pPr>
            <a:r>
              <a:rPr lang="en-US" sz="1800" i="1" dirty="0" err="1">
                <a:latin typeface="Times New Roman" panose="02020603050405020304" pitchFamily="18" charset="0"/>
                <a:cs typeface="Times New Roman" panose="02020603050405020304" pitchFamily="18" charset="0"/>
              </a:rPr>
              <a:t>Điều</a:t>
            </a:r>
            <a:r>
              <a:rPr lang="en-US" sz="1800" i="1" dirty="0">
                <a:latin typeface="Times New Roman" panose="02020603050405020304" pitchFamily="18" charset="0"/>
                <a:cs typeface="Times New Roman" panose="02020603050405020304" pitchFamily="18" charset="0"/>
              </a:rPr>
              <a:t> </a:t>
            </a:r>
            <a:r>
              <a:rPr lang="en-US" sz="1800" i="1" dirty="0" err="1">
                <a:latin typeface="Times New Roman" panose="02020603050405020304" pitchFamily="18" charset="0"/>
                <a:cs typeface="Times New Roman" panose="02020603050405020304" pitchFamily="18" charset="0"/>
              </a:rPr>
              <a:t>kiện</a:t>
            </a:r>
            <a:r>
              <a:rPr lang="en-US" sz="1800" i="1" dirty="0">
                <a:latin typeface="Times New Roman" panose="02020603050405020304" pitchFamily="18" charset="0"/>
                <a:cs typeface="Times New Roman" panose="02020603050405020304" pitchFamily="18" charset="0"/>
              </a:rPr>
              <a:t> </a:t>
            </a:r>
            <a:r>
              <a:rPr lang="en-US" sz="1800" i="1" dirty="0" err="1">
                <a:latin typeface="Times New Roman" panose="02020603050405020304" pitchFamily="18" charset="0"/>
                <a:cs typeface="Times New Roman" panose="02020603050405020304" pitchFamily="18" charset="0"/>
              </a:rPr>
              <a:t>tự</a:t>
            </a:r>
            <a:r>
              <a:rPr lang="en-US" sz="1800" i="1" dirty="0">
                <a:latin typeface="Times New Roman" panose="02020603050405020304" pitchFamily="18" charset="0"/>
                <a:cs typeface="Times New Roman" panose="02020603050405020304" pitchFamily="18" charset="0"/>
              </a:rPr>
              <a:t> </a:t>
            </a:r>
            <a:r>
              <a:rPr lang="en-US" sz="1800" i="1" dirty="0" err="1">
                <a:latin typeface="Times New Roman" panose="02020603050405020304" pitchFamily="18" charset="0"/>
                <a:cs typeface="Times New Roman" panose="02020603050405020304" pitchFamily="18" charset="0"/>
              </a:rPr>
              <a:t>nhiên</a:t>
            </a:r>
            <a:r>
              <a:rPr lang="en-US" sz="1800" i="1" dirty="0">
                <a:latin typeface="Times New Roman" panose="02020603050405020304" pitchFamily="18" charset="0"/>
                <a:cs typeface="Times New Roman" panose="02020603050405020304" pitchFamily="18" charset="0"/>
              </a:rPr>
              <a:t> ở </a:t>
            </a:r>
            <a:r>
              <a:rPr lang="en-US" sz="1800" i="1" dirty="0" err="1">
                <a:latin typeface="Times New Roman" panose="02020603050405020304" pitchFamily="18" charset="0"/>
                <a:cs typeface="Times New Roman" panose="02020603050405020304" pitchFamily="18" charset="0"/>
              </a:rPr>
              <a:t>Duyên</a:t>
            </a:r>
            <a:r>
              <a:rPr lang="en-US" sz="1800" i="1" dirty="0">
                <a:latin typeface="Times New Roman" panose="02020603050405020304" pitchFamily="18" charset="0"/>
                <a:cs typeface="Times New Roman" panose="02020603050405020304" pitchFamily="18" charset="0"/>
              </a:rPr>
              <a:t> </a:t>
            </a:r>
            <a:r>
              <a:rPr lang="en-US" sz="1800" i="1" dirty="0" err="1">
                <a:latin typeface="Times New Roman" panose="02020603050405020304" pitchFamily="18" charset="0"/>
                <a:cs typeface="Times New Roman" panose="02020603050405020304" pitchFamily="18" charset="0"/>
              </a:rPr>
              <a:t>hải</a:t>
            </a:r>
            <a:r>
              <a:rPr lang="en-US" sz="1800" i="1" dirty="0">
                <a:latin typeface="Times New Roman" panose="02020603050405020304" pitchFamily="18" charset="0"/>
                <a:cs typeface="Times New Roman" panose="02020603050405020304" pitchFamily="18" charset="0"/>
              </a:rPr>
              <a:t> Nam </a:t>
            </a:r>
            <a:r>
              <a:rPr lang="en-US" sz="1800" i="1" dirty="0" err="1">
                <a:latin typeface="Times New Roman" panose="02020603050405020304" pitchFamily="18" charset="0"/>
                <a:cs typeface="Times New Roman" panose="02020603050405020304" pitchFamily="18" charset="0"/>
              </a:rPr>
              <a:t>Trung</a:t>
            </a:r>
            <a:r>
              <a:rPr lang="en-US" sz="1800" i="1" dirty="0">
                <a:latin typeface="Times New Roman" panose="02020603050405020304" pitchFamily="18" charset="0"/>
                <a:cs typeface="Times New Roman" panose="02020603050405020304" pitchFamily="18" charset="0"/>
              </a:rPr>
              <a:t> </a:t>
            </a:r>
            <a:r>
              <a:rPr lang="en-US" sz="1800" i="1" dirty="0" err="1">
                <a:latin typeface="Times New Roman" panose="02020603050405020304" pitchFamily="18" charset="0"/>
                <a:cs typeface="Times New Roman" panose="02020603050405020304" pitchFamily="18" charset="0"/>
              </a:rPr>
              <a:t>Bộ</a:t>
            </a:r>
            <a:r>
              <a:rPr lang="en-US" sz="1800" i="1" dirty="0">
                <a:latin typeface="Times New Roman" panose="02020603050405020304" pitchFamily="18" charset="0"/>
                <a:cs typeface="Times New Roman" panose="02020603050405020304" pitchFamily="18" charset="0"/>
              </a:rPr>
              <a:t> </a:t>
            </a:r>
            <a:r>
              <a:rPr lang="en-US" sz="1800" i="1" dirty="0" err="1">
                <a:latin typeface="Times New Roman" panose="02020603050405020304" pitchFamily="18" charset="0"/>
                <a:cs typeface="Times New Roman" panose="02020603050405020304" pitchFamily="18" charset="0"/>
              </a:rPr>
              <a:t>có</a:t>
            </a:r>
            <a:r>
              <a:rPr lang="en-US" sz="1800" i="1" dirty="0">
                <a:latin typeface="Times New Roman" panose="02020603050405020304" pitchFamily="18" charset="0"/>
                <a:cs typeface="Times New Roman" panose="02020603050405020304" pitchFamily="18" charset="0"/>
              </a:rPr>
              <a:t> </a:t>
            </a:r>
            <a:r>
              <a:rPr lang="en-US" sz="1800" i="1" dirty="0" err="1">
                <a:latin typeface="Times New Roman" panose="02020603050405020304" pitchFamily="18" charset="0"/>
                <a:cs typeface="Times New Roman" panose="02020603050405020304" pitchFamily="18" charset="0"/>
              </a:rPr>
              <a:t>những</a:t>
            </a:r>
            <a:r>
              <a:rPr lang="en-US" sz="1800" i="1" dirty="0">
                <a:latin typeface="Times New Roman" panose="02020603050405020304" pitchFamily="18" charset="0"/>
                <a:cs typeface="Times New Roman" panose="02020603050405020304" pitchFamily="18" charset="0"/>
              </a:rPr>
              <a:t> </a:t>
            </a:r>
            <a:r>
              <a:rPr lang="en-US" sz="1800" i="1" dirty="0" err="1">
                <a:latin typeface="Times New Roman" panose="02020603050405020304" pitchFamily="18" charset="0"/>
                <a:cs typeface="Times New Roman" panose="02020603050405020304" pitchFamily="18" charset="0"/>
              </a:rPr>
              <a:t>thuận</a:t>
            </a:r>
            <a:r>
              <a:rPr lang="en-US" sz="1800" i="1" dirty="0">
                <a:latin typeface="Times New Roman" panose="02020603050405020304" pitchFamily="18" charset="0"/>
                <a:cs typeface="Times New Roman" panose="02020603050405020304" pitchFamily="18" charset="0"/>
              </a:rPr>
              <a:t> </a:t>
            </a:r>
            <a:r>
              <a:rPr lang="en-US" sz="1800" i="1" dirty="0" err="1">
                <a:latin typeface="Times New Roman" panose="02020603050405020304" pitchFamily="18" charset="0"/>
                <a:cs typeface="Times New Roman" panose="02020603050405020304" pitchFamily="18" charset="0"/>
              </a:rPr>
              <a:t>lợi</a:t>
            </a:r>
            <a:r>
              <a:rPr lang="en-US" sz="1800" i="1" dirty="0">
                <a:latin typeface="Times New Roman" panose="02020603050405020304" pitchFamily="18" charset="0"/>
                <a:cs typeface="Times New Roman" panose="02020603050405020304" pitchFamily="18" charset="0"/>
              </a:rPr>
              <a:t> </a:t>
            </a:r>
            <a:r>
              <a:rPr lang="en-US" sz="1800" i="1" dirty="0" err="1">
                <a:latin typeface="Times New Roman" panose="02020603050405020304" pitchFamily="18" charset="0"/>
                <a:cs typeface="Times New Roman" panose="02020603050405020304" pitchFamily="18" charset="0"/>
              </a:rPr>
              <a:t>và</a:t>
            </a:r>
            <a:r>
              <a:rPr lang="en-US" sz="1800" i="1" dirty="0">
                <a:latin typeface="Times New Roman" panose="02020603050405020304" pitchFamily="18" charset="0"/>
                <a:cs typeface="Times New Roman" panose="02020603050405020304" pitchFamily="18" charset="0"/>
              </a:rPr>
              <a:t> </a:t>
            </a:r>
            <a:r>
              <a:rPr lang="en-US" sz="1800" i="1" dirty="0" err="1">
                <a:latin typeface="Times New Roman" panose="02020603050405020304" pitchFamily="18" charset="0"/>
                <a:cs typeface="Times New Roman" panose="02020603050405020304" pitchFamily="18" charset="0"/>
              </a:rPr>
              <a:t>khó</a:t>
            </a:r>
            <a:r>
              <a:rPr lang="en-US" sz="1800" i="1" dirty="0">
                <a:latin typeface="Times New Roman" panose="02020603050405020304" pitchFamily="18" charset="0"/>
                <a:cs typeface="Times New Roman" panose="02020603050405020304" pitchFamily="18" charset="0"/>
              </a:rPr>
              <a:t> </a:t>
            </a:r>
            <a:r>
              <a:rPr lang="en-US" sz="1800" i="1" dirty="0" err="1">
                <a:latin typeface="Times New Roman" panose="02020603050405020304" pitchFamily="18" charset="0"/>
                <a:cs typeface="Times New Roman" panose="02020603050405020304" pitchFamily="18" charset="0"/>
              </a:rPr>
              <a:t>khăn</a:t>
            </a:r>
            <a:r>
              <a:rPr lang="en-US" sz="1800" i="1" dirty="0">
                <a:latin typeface="Times New Roman" panose="02020603050405020304" pitchFamily="18" charset="0"/>
                <a:cs typeface="Times New Roman" panose="02020603050405020304" pitchFamily="18" charset="0"/>
              </a:rPr>
              <a:t> </a:t>
            </a:r>
            <a:r>
              <a:rPr lang="en-US" sz="1800" i="1" dirty="0" err="1">
                <a:latin typeface="Times New Roman" panose="02020603050405020304" pitchFamily="18" charset="0"/>
                <a:cs typeface="Times New Roman" panose="02020603050405020304" pitchFamily="18" charset="0"/>
              </a:rPr>
              <a:t>gì</a:t>
            </a:r>
            <a:r>
              <a:rPr lang="en-US" sz="1800" i="1" dirty="0">
                <a:latin typeface="Times New Roman" panose="02020603050405020304" pitchFamily="18" charset="0"/>
                <a:cs typeface="Times New Roman" panose="02020603050405020304" pitchFamily="18" charset="0"/>
              </a:rPr>
              <a:t> </a:t>
            </a:r>
            <a:r>
              <a:rPr lang="en-US" sz="1800" i="1" dirty="0" err="1">
                <a:latin typeface="Times New Roman" panose="02020603050405020304" pitchFamily="18" charset="0"/>
                <a:cs typeface="Times New Roman" panose="02020603050405020304" pitchFamily="18" charset="0"/>
              </a:rPr>
              <a:t>đối</a:t>
            </a:r>
            <a:r>
              <a:rPr lang="en-US" sz="1800" i="1" dirty="0">
                <a:latin typeface="Times New Roman" panose="02020603050405020304" pitchFamily="18" charset="0"/>
                <a:cs typeface="Times New Roman" panose="02020603050405020304" pitchFamily="18" charset="0"/>
              </a:rPr>
              <a:t> </a:t>
            </a:r>
            <a:r>
              <a:rPr lang="en-US" sz="1800" i="1" dirty="0" err="1">
                <a:latin typeface="Times New Roman" panose="02020603050405020304" pitchFamily="18" charset="0"/>
                <a:cs typeface="Times New Roman" panose="02020603050405020304" pitchFamily="18" charset="0"/>
              </a:rPr>
              <a:t>với</a:t>
            </a:r>
            <a:r>
              <a:rPr lang="en-US" sz="1800" i="1" dirty="0">
                <a:latin typeface="Times New Roman" panose="02020603050405020304" pitchFamily="18" charset="0"/>
                <a:cs typeface="Times New Roman" panose="02020603050405020304" pitchFamily="18" charset="0"/>
              </a:rPr>
              <a:t> </a:t>
            </a:r>
            <a:r>
              <a:rPr lang="en-US" sz="1800" i="1" dirty="0" err="1">
                <a:latin typeface="Times New Roman" panose="02020603050405020304" pitchFamily="18" charset="0"/>
                <a:cs typeface="Times New Roman" panose="02020603050405020304" pitchFamily="18" charset="0"/>
              </a:rPr>
              <a:t>sự</a:t>
            </a:r>
            <a:r>
              <a:rPr lang="en-US" sz="1800" i="1" dirty="0">
                <a:latin typeface="Times New Roman" panose="02020603050405020304" pitchFamily="18" charset="0"/>
                <a:cs typeface="Times New Roman" panose="02020603050405020304" pitchFamily="18" charset="0"/>
              </a:rPr>
              <a:t> </a:t>
            </a:r>
            <a:r>
              <a:rPr lang="en-US" sz="1800" i="1" dirty="0" err="1">
                <a:latin typeface="Times New Roman" panose="02020603050405020304" pitchFamily="18" charset="0"/>
                <a:cs typeface="Times New Roman" panose="02020603050405020304" pitchFamily="18" charset="0"/>
              </a:rPr>
              <a:t>phát</a:t>
            </a:r>
            <a:r>
              <a:rPr lang="en-US" sz="1800" i="1" dirty="0">
                <a:latin typeface="Times New Roman" panose="02020603050405020304" pitchFamily="18" charset="0"/>
                <a:cs typeface="Times New Roman" panose="02020603050405020304" pitchFamily="18" charset="0"/>
              </a:rPr>
              <a:t> </a:t>
            </a:r>
            <a:r>
              <a:rPr lang="en-US" sz="1800" i="1" dirty="0" err="1">
                <a:latin typeface="Times New Roman" panose="02020603050405020304" pitchFamily="18" charset="0"/>
                <a:cs typeface="Times New Roman" panose="02020603050405020304" pitchFamily="18" charset="0"/>
              </a:rPr>
              <a:t>triển</a:t>
            </a:r>
            <a:r>
              <a:rPr lang="en-US" sz="1800" i="1" dirty="0">
                <a:latin typeface="Times New Roman" panose="02020603050405020304" pitchFamily="18" charset="0"/>
                <a:cs typeface="Times New Roman" panose="02020603050405020304" pitchFamily="18" charset="0"/>
              </a:rPr>
              <a:t> </a:t>
            </a:r>
            <a:r>
              <a:rPr lang="en-US" sz="1800" i="1" dirty="0" err="1">
                <a:latin typeface="Times New Roman" panose="02020603050405020304" pitchFamily="18" charset="0"/>
                <a:cs typeface="Times New Roman" panose="02020603050405020304" pitchFamily="18" charset="0"/>
              </a:rPr>
              <a:t>kinh</a:t>
            </a:r>
            <a:r>
              <a:rPr lang="en-US" sz="1800" i="1" dirty="0">
                <a:latin typeface="Times New Roman" panose="02020603050405020304" pitchFamily="18" charset="0"/>
                <a:cs typeface="Times New Roman" panose="02020603050405020304" pitchFamily="18" charset="0"/>
              </a:rPr>
              <a:t> </a:t>
            </a:r>
            <a:r>
              <a:rPr lang="en-US" sz="1800" i="1" dirty="0" err="1">
                <a:latin typeface="Times New Roman" panose="02020603050405020304" pitchFamily="18" charset="0"/>
                <a:cs typeface="Times New Roman" panose="02020603050405020304" pitchFamily="18" charset="0"/>
              </a:rPr>
              <a:t>tế</a:t>
            </a:r>
            <a:r>
              <a:rPr lang="en-US" sz="1800" i="1" dirty="0">
                <a:latin typeface="Times New Roman" panose="02020603050405020304" pitchFamily="18" charset="0"/>
                <a:cs typeface="Times New Roman" panose="02020603050405020304" pitchFamily="18" charset="0"/>
              </a:rPr>
              <a:t> - </a:t>
            </a:r>
            <a:r>
              <a:rPr lang="en-US" sz="1800" i="1" dirty="0" err="1">
                <a:latin typeface="Times New Roman" panose="02020603050405020304" pitchFamily="18" charset="0"/>
                <a:cs typeface="Times New Roman" panose="02020603050405020304" pitchFamily="18" charset="0"/>
              </a:rPr>
              <a:t>xã</a:t>
            </a:r>
            <a:r>
              <a:rPr lang="en-US" sz="1800" i="1" dirty="0">
                <a:latin typeface="Times New Roman" panose="02020603050405020304" pitchFamily="18" charset="0"/>
                <a:cs typeface="Times New Roman" panose="02020603050405020304" pitchFamily="18" charset="0"/>
              </a:rPr>
              <a:t> </a:t>
            </a:r>
            <a:r>
              <a:rPr lang="en-US" sz="1800" i="1" dirty="0" err="1">
                <a:latin typeface="Times New Roman" panose="02020603050405020304" pitchFamily="18" charset="0"/>
                <a:cs typeface="Times New Roman" panose="02020603050405020304" pitchFamily="18" charset="0"/>
              </a:rPr>
              <a:t>hội</a:t>
            </a:r>
            <a:r>
              <a:rPr lang="en-US" sz="1800" i="1"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440949254"/>
      </p:ext>
    </p:extLst>
  </p:cSld>
  <p:clrMapOvr>
    <a:masterClrMapping/>
  </p:clrMapOvr>
  <p:transition>
    <p:fade thruBlk="1"/>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9020" t="3033" r="7616" b="5280"/>
          <a:stretch/>
        </p:blipFill>
        <p:spPr>
          <a:xfrm>
            <a:off x="5377343" y="58723"/>
            <a:ext cx="3607266" cy="5084777"/>
          </a:xfrm>
          <a:prstGeom prst="rect">
            <a:avLst/>
          </a:prstGeom>
        </p:spPr>
      </p:pic>
      <p:sp>
        <p:nvSpPr>
          <p:cNvPr id="5" name="Rectangle 4"/>
          <p:cNvSpPr/>
          <p:nvPr/>
        </p:nvSpPr>
        <p:spPr>
          <a:xfrm>
            <a:off x="278642" y="241586"/>
            <a:ext cx="3033203" cy="504625"/>
          </a:xfrm>
          <a:prstGeom prst="rect">
            <a:avLst/>
          </a:prstGeom>
        </p:spPr>
        <p:txBody>
          <a:bodyPr wrap="none">
            <a:spAutoFit/>
          </a:bodyPr>
          <a:lstStyle/>
          <a:p>
            <a:pPr algn="just">
              <a:lnSpc>
                <a:spcPct val="150000"/>
              </a:lnSpc>
            </a:pPr>
            <a:r>
              <a:rPr lang="en-US" sz="2000" b="1" dirty="0">
                <a:latin typeface="Times New Roman" panose="02020603050405020304" pitchFamily="18" charset="0"/>
                <a:ea typeface="Calibri" panose="020F0502020204030204" pitchFamily="34" charset="0"/>
                <a:cs typeface="Times New Roman" panose="02020603050405020304" pitchFamily="18" charset="0"/>
              </a:rPr>
              <a:t>2. </a:t>
            </a:r>
            <a:r>
              <a:rPr lang="en-US" sz="2000" b="1" dirty="0" err="1">
                <a:latin typeface="Times New Roman" panose="02020603050405020304" pitchFamily="18" charset="0"/>
                <a:ea typeface="Calibri" panose="020F0502020204030204" pitchFamily="34" charset="0"/>
                <a:cs typeface="Times New Roman" panose="02020603050405020304" pitchFamily="18" charset="0"/>
              </a:rPr>
              <a:t>Tài</a:t>
            </a:r>
            <a:r>
              <a:rPr lang="en-US" sz="2000" b="1" dirty="0">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latin typeface="Times New Roman" panose="02020603050405020304" pitchFamily="18" charset="0"/>
                <a:ea typeface="Calibri" panose="020F0502020204030204" pitchFamily="34" charset="0"/>
                <a:cs typeface="Times New Roman" panose="02020603050405020304" pitchFamily="18" charset="0"/>
              </a:rPr>
              <a:t>nguyên</a:t>
            </a:r>
            <a:r>
              <a:rPr lang="en-US" sz="2000" b="1" dirty="0">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latin typeface="Times New Roman" panose="02020603050405020304" pitchFamily="18" charset="0"/>
                <a:ea typeface="Calibri" panose="020F0502020204030204" pitchFamily="34" charset="0"/>
                <a:cs typeface="Times New Roman" panose="02020603050405020304" pitchFamily="18" charset="0"/>
              </a:rPr>
              <a:t>thiên</a:t>
            </a:r>
            <a:r>
              <a:rPr lang="en-US" sz="2000" b="1" dirty="0">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latin typeface="Times New Roman" panose="02020603050405020304" pitchFamily="18" charset="0"/>
                <a:ea typeface="Calibri" panose="020F0502020204030204" pitchFamily="34" charset="0"/>
                <a:cs typeface="Times New Roman" panose="02020603050405020304" pitchFamily="18" charset="0"/>
              </a:rPr>
              <a:t>nhiên</a:t>
            </a:r>
            <a:r>
              <a:rPr lang="en-US" sz="2000" b="1" dirty="0">
                <a:latin typeface="Times New Roman" panose="02020603050405020304" pitchFamily="18" charset="0"/>
                <a:ea typeface="Calibri" panose="020F0502020204030204" pitchFamily="34" charset="0"/>
                <a:cs typeface="Times New Roman" panose="02020603050405020304" pitchFamily="18" charset="0"/>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angle 5"/>
          <p:cNvSpPr/>
          <p:nvPr/>
        </p:nvSpPr>
        <p:spPr>
          <a:xfrm>
            <a:off x="415254" y="2654089"/>
            <a:ext cx="4576195" cy="1338828"/>
          </a:xfrm>
          <a:prstGeom prst="rect">
            <a:avLst/>
          </a:prstGeom>
        </p:spPr>
        <p:txBody>
          <a:bodyPr wrap="square">
            <a:spAutoFit/>
          </a:bodyPr>
          <a:lstStyle/>
          <a:p>
            <a:pPr>
              <a:lnSpc>
                <a:spcPct val="150000"/>
              </a:lnSpc>
            </a:pPr>
            <a:r>
              <a:rPr lang="en-US" sz="1800" i="1" dirty="0" err="1">
                <a:latin typeface="Times New Roman" panose="02020603050405020304" pitchFamily="18" charset="0"/>
                <a:cs typeface="Times New Roman" panose="02020603050405020304" pitchFamily="18" charset="0"/>
              </a:rPr>
              <a:t>Tài</a:t>
            </a:r>
            <a:r>
              <a:rPr lang="en-US" sz="1800" i="1" dirty="0">
                <a:latin typeface="Times New Roman" panose="02020603050405020304" pitchFamily="18" charset="0"/>
                <a:cs typeface="Times New Roman" panose="02020603050405020304" pitchFamily="18" charset="0"/>
              </a:rPr>
              <a:t> </a:t>
            </a:r>
            <a:r>
              <a:rPr lang="en-US" sz="1800" i="1" dirty="0" err="1">
                <a:latin typeface="Times New Roman" panose="02020603050405020304" pitchFamily="18" charset="0"/>
                <a:cs typeface="Times New Roman" panose="02020603050405020304" pitchFamily="18" charset="0"/>
              </a:rPr>
              <a:t>nguyên</a:t>
            </a:r>
            <a:r>
              <a:rPr lang="en-US" sz="1800" i="1" dirty="0">
                <a:latin typeface="Times New Roman" panose="02020603050405020304" pitchFamily="18" charset="0"/>
                <a:cs typeface="Times New Roman" panose="02020603050405020304" pitchFamily="18" charset="0"/>
              </a:rPr>
              <a:t> </a:t>
            </a:r>
            <a:r>
              <a:rPr lang="en-US" sz="1800" i="1" dirty="0" err="1">
                <a:latin typeface="Times New Roman" panose="02020603050405020304" pitchFamily="18" charset="0"/>
                <a:cs typeface="Times New Roman" panose="02020603050405020304" pitchFamily="18" charset="0"/>
              </a:rPr>
              <a:t>thiên</a:t>
            </a:r>
            <a:r>
              <a:rPr lang="en-US" sz="1800" i="1" dirty="0">
                <a:latin typeface="Times New Roman" panose="02020603050405020304" pitchFamily="18" charset="0"/>
                <a:cs typeface="Times New Roman" panose="02020603050405020304" pitchFamily="18" charset="0"/>
              </a:rPr>
              <a:t> </a:t>
            </a:r>
            <a:r>
              <a:rPr lang="en-US" sz="1800" i="1" dirty="0" err="1">
                <a:latin typeface="Times New Roman" panose="02020603050405020304" pitchFamily="18" charset="0"/>
                <a:cs typeface="Times New Roman" panose="02020603050405020304" pitchFamily="18" charset="0"/>
              </a:rPr>
              <a:t>nhiên</a:t>
            </a:r>
            <a:r>
              <a:rPr lang="en-US" sz="1800" i="1" dirty="0">
                <a:latin typeface="Times New Roman" panose="02020603050405020304" pitchFamily="18" charset="0"/>
                <a:cs typeface="Times New Roman" panose="02020603050405020304" pitchFamily="18" charset="0"/>
              </a:rPr>
              <a:t> ở </a:t>
            </a:r>
            <a:r>
              <a:rPr lang="en-US" sz="1800" i="1" dirty="0" err="1">
                <a:latin typeface="Times New Roman" panose="02020603050405020304" pitchFamily="18" charset="0"/>
                <a:cs typeface="Times New Roman" panose="02020603050405020304" pitchFamily="18" charset="0"/>
              </a:rPr>
              <a:t>Duyên</a:t>
            </a:r>
            <a:r>
              <a:rPr lang="en-US" sz="1800" i="1" dirty="0">
                <a:latin typeface="Times New Roman" panose="02020603050405020304" pitchFamily="18" charset="0"/>
                <a:cs typeface="Times New Roman" panose="02020603050405020304" pitchFamily="18" charset="0"/>
              </a:rPr>
              <a:t> </a:t>
            </a:r>
            <a:r>
              <a:rPr lang="en-US" sz="1800" i="1" dirty="0" err="1">
                <a:latin typeface="Times New Roman" panose="02020603050405020304" pitchFamily="18" charset="0"/>
                <a:cs typeface="Times New Roman" panose="02020603050405020304" pitchFamily="18" charset="0"/>
              </a:rPr>
              <a:t>hải</a:t>
            </a:r>
            <a:r>
              <a:rPr lang="en-US" sz="1800" i="1" dirty="0">
                <a:latin typeface="Times New Roman" panose="02020603050405020304" pitchFamily="18" charset="0"/>
                <a:cs typeface="Times New Roman" panose="02020603050405020304" pitchFamily="18" charset="0"/>
              </a:rPr>
              <a:t> Nam </a:t>
            </a:r>
            <a:r>
              <a:rPr lang="en-US" sz="1800" i="1" dirty="0" err="1">
                <a:latin typeface="Times New Roman" panose="02020603050405020304" pitchFamily="18" charset="0"/>
                <a:cs typeface="Times New Roman" panose="02020603050405020304" pitchFamily="18" charset="0"/>
              </a:rPr>
              <a:t>Trung</a:t>
            </a:r>
            <a:r>
              <a:rPr lang="en-US" sz="1800" i="1" dirty="0">
                <a:latin typeface="Times New Roman" panose="02020603050405020304" pitchFamily="18" charset="0"/>
                <a:cs typeface="Times New Roman" panose="02020603050405020304" pitchFamily="18" charset="0"/>
              </a:rPr>
              <a:t> </a:t>
            </a:r>
            <a:r>
              <a:rPr lang="en-US" sz="1800" i="1" dirty="0" err="1">
                <a:latin typeface="Times New Roman" panose="02020603050405020304" pitchFamily="18" charset="0"/>
                <a:cs typeface="Times New Roman" panose="02020603050405020304" pitchFamily="18" charset="0"/>
              </a:rPr>
              <a:t>Bộ</a:t>
            </a:r>
            <a:r>
              <a:rPr lang="en-US" sz="1800" i="1" dirty="0">
                <a:latin typeface="Times New Roman" panose="02020603050405020304" pitchFamily="18" charset="0"/>
                <a:cs typeface="Times New Roman" panose="02020603050405020304" pitchFamily="18" charset="0"/>
              </a:rPr>
              <a:t> </a:t>
            </a:r>
            <a:r>
              <a:rPr lang="en-US" sz="1800" i="1" dirty="0" err="1">
                <a:latin typeface="Times New Roman" panose="02020603050405020304" pitchFamily="18" charset="0"/>
                <a:cs typeface="Times New Roman" panose="02020603050405020304" pitchFamily="18" charset="0"/>
              </a:rPr>
              <a:t>có</a:t>
            </a:r>
            <a:r>
              <a:rPr lang="en-US" sz="1800" i="1" dirty="0">
                <a:latin typeface="Times New Roman" panose="02020603050405020304" pitchFamily="18" charset="0"/>
                <a:cs typeface="Times New Roman" panose="02020603050405020304" pitchFamily="18" charset="0"/>
              </a:rPr>
              <a:t> </a:t>
            </a:r>
            <a:r>
              <a:rPr lang="en-US" sz="1800" i="1" dirty="0" err="1">
                <a:latin typeface="Times New Roman" panose="02020603050405020304" pitchFamily="18" charset="0"/>
                <a:cs typeface="Times New Roman" panose="02020603050405020304" pitchFamily="18" charset="0"/>
              </a:rPr>
              <a:t>những</a:t>
            </a:r>
            <a:r>
              <a:rPr lang="en-US" sz="1800" i="1" dirty="0">
                <a:latin typeface="Times New Roman" panose="02020603050405020304" pitchFamily="18" charset="0"/>
                <a:cs typeface="Times New Roman" panose="02020603050405020304" pitchFamily="18" charset="0"/>
              </a:rPr>
              <a:t> </a:t>
            </a:r>
            <a:r>
              <a:rPr lang="en-US" sz="1800" i="1" dirty="0" err="1">
                <a:latin typeface="Times New Roman" panose="02020603050405020304" pitchFamily="18" charset="0"/>
                <a:cs typeface="Times New Roman" panose="02020603050405020304" pitchFamily="18" charset="0"/>
              </a:rPr>
              <a:t>thuận</a:t>
            </a:r>
            <a:r>
              <a:rPr lang="en-US" sz="1800" i="1" dirty="0">
                <a:latin typeface="Times New Roman" panose="02020603050405020304" pitchFamily="18" charset="0"/>
                <a:cs typeface="Times New Roman" panose="02020603050405020304" pitchFamily="18" charset="0"/>
              </a:rPr>
              <a:t> </a:t>
            </a:r>
            <a:r>
              <a:rPr lang="en-US" sz="1800" i="1" dirty="0" err="1">
                <a:latin typeface="Times New Roman" panose="02020603050405020304" pitchFamily="18" charset="0"/>
                <a:cs typeface="Times New Roman" panose="02020603050405020304" pitchFamily="18" charset="0"/>
              </a:rPr>
              <a:t>lợi</a:t>
            </a:r>
            <a:r>
              <a:rPr lang="en-US" sz="1800" i="1" dirty="0">
                <a:latin typeface="Times New Roman" panose="02020603050405020304" pitchFamily="18" charset="0"/>
                <a:cs typeface="Times New Roman" panose="02020603050405020304" pitchFamily="18" charset="0"/>
              </a:rPr>
              <a:t> </a:t>
            </a:r>
            <a:r>
              <a:rPr lang="en-US" sz="1800" i="1" dirty="0" err="1">
                <a:latin typeface="Times New Roman" panose="02020603050405020304" pitchFamily="18" charset="0"/>
                <a:cs typeface="Times New Roman" panose="02020603050405020304" pitchFamily="18" charset="0"/>
              </a:rPr>
              <a:t>và</a:t>
            </a:r>
            <a:r>
              <a:rPr lang="en-US" sz="1800" i="1" dirty="0">
                <a:latin typeface="Times New Roman" panose="02020603050405020304" pitchFamily="18" charset="0"/>
                <a:cs typeface="Times New Roman" panose="02020603050405020304" pitchFamily="18" charset="0"/>
              </a:rPr>
              <a:t> </a:t>
            </a:r>
            <a:r>
              <a:rPr lang="en-US" sz="1800" i="1" dirty="0" err="1">
                <a:latin typeface="Times New Roman" panose="02020603050405020304" pitchFamily="18" charset="0"/>
                <a:cs typeface="Times New Roman" panose="02020603050405020304" pitchFamily="18" charset="0"/>
              </a:rPr>
              <a:t>khó</a:t>
            </a:r>
            <a:r>
              <a:rPr lang="en-US" sz="1800" i="1" dirty="0">
                <a:latin typeface="Times New Roman" panose="02020603050405020304" pitchFamily="18" charset="0"/>
                <a:cs typeface="Times New Roman" panose="02020603050405020304" pitchFamily="18" charset="0"/>
              </a:rPr>
              <a:t> </a:t>
            </a:r>
            <a:r>
              <a:rPr lang="en-US" sz="1800" i="1" dirty="0" err="1">
                <a:latin typeface="Times New Roman" panose="02020603050405020304" pitchFamily="18" charset="0"/>
                <a:cs typeface="Times New Roman" panose="02020603050405020304" pitchFamily="18" charset="0"/>
              </a:rPr>
              <a:t>khăn</a:t>
            </a:r>
            <a:r>
              <a:rPr lang="en-US" sz="1800" i="1" dirty="0">
                <a:latin typeface="Times New Roman" panose="02020603050405020304" pitchFamily="18" charset="0"/>
                <a:cs typeface="Times New Roman" panose="02020603050405020304" pitchFamily="18" charset="0"/>
              </a:rPr>
              <a:t> </a:t>
            </a:r>
            <a:r>
              <a:rPr lang="en-US" sz="1800" i="1" dirty="0" err="1">
                <a:latin typeface="Times New Roman" panose="02020603050405020304" pitchFamily="18" charset="0"/>
                <a:cs typeface="Times New Roman" panose="02020603050405020304" pitchFamily="18" charset="0"/>
              </a:rPr>
              <a:t>gì</a:t>
            </a:r>
            <a:r>
              <a:rPr lang="en-US" sz="1800" i="1" dirty="0">
                <a:latin typeface="Times New Roman" panose="02020603050405020304" pitchFamily="18" charset="0"/>
                <a:cs typeface="Times New Roman" panose="02020603050405020304" pitchFamily="18" charset="0"/>
              </a:rPr>
              <a:t> </a:t>
            </a:r>
            <a:r>
              <a:rPr lang="en-US" sz="1800" i="1" dirty="0" err="1">
                <a:latin typeface="Times New Roman" panose="02020603050405020304" pitchFamily="18" charset="0"/>
                <a:cs typeface="Times New Roman" panose="02020603050405020304" pitchFamily="18" charset="0"/>
              </a:rPr>
              <a:t>đối</a:t>
            </a:r>
            <a:r>
              <a:rPr lang="en-US" sz="1800" i="1" dirty="0">
                <a:latin typeface="Times New Roman" panose="02020603050405020304" pitchFamily="18" charset="0"/>
                <a:cs typeface="Times New Roman" panose="02020603050405020304" pitchFamily="18" charset="0"/>
              </a:rPr>
              <a:t> </a:t>
            </a:r>
            <a:r>
              <a:rPr lang="en-US" sz="1800" i="1" dirty="0" err="1">
                <a:latin typeface="Times New Roman" panose="02020603050405020304" pitchFamily="18" charset="0"/>
                <a:cs typeface="Times New Roman" panose="02020603050405020304" pitchFamily="18" charset="0"/>
              </a:rPr>
              <a:t>với</a:t>
            </a:r>
            <a:r>
              <a:rPr lang="en-US" sz="1800" i="1" dirty="0">
                <a:latin typeface="Times New Roman" panose="02020603050405020304" pitchFamily="18" charset="0"/>
                <a:cs typeface="Times New Roman" panose="02020603050405020304" pitchFamily="18" charset="0"/>
              </a:rPr>
              <a:t> </a:t>
            </a:r>
            <a:r>
              <a:rPr lang="en-US" sz="1800" i="1" dirty="0" err="1">
                <a:latin typeface="Times New Roman" panose="02020603050405020304" pitchFamily="18" charset="0"/>
                <a:cs typeface="Times New Roman" panose="02020603050405020304" pitchFamily="18" charset="0"/>
              </a:rPr>
              <a:t>sự</a:t>
            </a:r>
            <a:r>
              <a:rPr lang="en-US" sz="1800" i="1" dirty="0">
                <a:latin typeface="Times New Roman" panose="02020603050405020304" pitchFamily="18" charset="0"/>
                <a:cs typeface="Times New Roman" panose="02020603050405020304" pitchFamily="18" charset="0"/>
              </a:rPr>
              <a:t> </a:t>
            </a:r>
            <a:r>
              <a:rPr lang="en-US" sz="1800" i="1" dirty="0" err="1">
                <a:latin typeface="Times New Roman" panose="02020603050405020304" pitchFamily="18" charset="0"/>
                <a:cs typeface="Times New Roman" panose="02020603050405020304" pitchFamily="18" charset="0"/>
              </a:rPr>
              <a:t>phát</a:t>
            </a:r>
            <a:r>
              <a:rPr lang="en-US" sz="1800" i="1" dirty="0">
                <a:latin typeface="Times New Roman" panose="02020603050405020304" pitchFamily="18" charset="0"/>
                <a:cs typeface="Times New Roman" panose="02020603050405020304" pitchFamily="18" charset="0"/>
              </a:rPr>
              <a:t> </a:t>
            </a:r>
            <a:r>
              <a:rPr lang="en-US" sz="1800" i="1" dirty="0" err="1">
                <a:latin typeface="Times New Roman" panose="02020603050405020304" pitchFamily="18" charset="0"/>
                <a:cs typeface="Times New Roman" panose="02020603050405020304" pitchFamily="18" charset="0"/>
              </a:rPr>
              <a:t>triển</a:t>
            </a:r>
            <a:r>
              <a:rPr lang="en-US" sz="1800" i="1" dirty="0">
                <a:latin typeface="Times New Roman" panose="02020603050405020304" pitchFamily="18" charset="0"/>
                <a:cs typeface="Times New Roman" panose="02020603050405020304" pitchFamily="18" charset="0"/>
              </a:rPr>
              <a:t> </a:t>
            </a:r>
            <a:r>
              <a:rPr lang="en-US" sz="1800" i="1" dirty="0" err="1">
                <a:latin typeface="Times New Roman" panose="02020603050405020304" pitchFamily="18" charset="0"/>
                <a:cs typeface="Times New Roman" panose="02020603050405020304" pitchFamily="18" charset="0"/>
              </a:rPr>
              <a:t>kinh</a:t>
            </a:r>
            <a:r>
              <a:rPr lang="en-US" sz="1800" i="1" dirty="0">
                <a:latin typeface="Times New Roman" panose="02020603050405020304" pitchFamily="18" charset="0"/>
                <a:cs typeface="Times New Roman" panose="02020603050405020304" pitchFamily="18" charset="0"/>
              </a:rPr>
              <a:t> </a:t>
            </a:r>
            <a:r>
              <a:rPr lang="en-US" sz="1800" i="1" dirty="0" err="1">
                <a:latin typeface="Times New Roman" panose="02020603050405020304" pitchFamily="18" charset="0"/>
                <a:cs typeface="Times New Roman" panose="02020603050405020304" pitchFamily="18" charset="0"/>
              </a:rPr>
              <a:t>tế</a:t>
            </a:r>
            <a:r>
              <a:rPr lang="en-US" sz="1800" i="1" dirty="0">
                <a:latin typeface="Times New Roman" panose="02020603050405020304" pitchFamily="18" charset="0"/>
                <a:cs typeface="Times New Roman" panose="02020603050405020304" pitchFamily="18" charset="0"/>
              </a:rPr>
              <a:t> - </a:t>
            </a:r>
            <a:r>
              <a:rPr lang="en-US" sz="1800" i="1" dirty="0" err="1">
                <a:latin typeface="Times New Roman" panose="02020603050405020304" pitchFamily="18" charset="0"/>
                <a:cs typeface="Times New Roman" panose="02020603050405020304" pitchFamily="18" charset="0"/>
              </a:rPr>
              <a:t>xã</a:t>
            </a:r>
            <a:r>
              <a:rPr lang="en-US" sz="1800" i="1" dirty="0">
                <a:latin typeface="Times New Roman" panose="02020603050405020304" pitchFamily="18" charset="0"/>
                <a:cs typeface="Times New Roman" panose="02020603050405020304" pitchFamily="18" charset="0"/>
              </a:rPr>
              <a:t> </a:t>
            </a:r>
            <a:r>
              <a:rPr lang="en-US" sz="1800" i="1" dirty="0" err="1">
                <a:latin typeface="Times New Roman" panose="02020603050405020304" pitchFamily="18" charset="0"/>
                <a:cs typeface="Times New Roman" panose="02020603050405020304" pitchFamily="18" charset="0"/>
              </a:rPr>
              <a:t>hội</a:t>
            </a:r>
            <a:r>
              <a:rPr lang="en-US" sz="1800" i="1"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967405804"/>
      </p:ext>
    </p:extLst>
  </p:cSld>
  <p:clrMapOvr>
    <a:masterClrMapping/>
  </p:clrMapOvr>
  <p:transition>
    <p:fade thruBlk="1"/>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594683" y="467232"/>
            <a:ext cx="5389926" cy="923330"/>
          </a:xfrm>
          <a:prstGeom prst="rect">
            <a:avLst/>
          </a:prstGeom>
        </p:spPr>
        <p:txBody>
          <a:bodyPr wrap="square">
            <a:spAutoFit/>
          </a:bodyPr>
          <a:lstStyle/>
          <a:p>
            <a:r>
              <a:rPr lang="vi-VN" sz="1800" i="1" dirty="0">
                <a:solidFill>
                  <a:srgbClr val="333333"/>
                </a:solidFill>
                <a:latin typeface="+mj-lt"/>
              </a:rPr>
              <a:t>Căn cứ vào bảng 25.1, hãy nhận xét về sự khác biệt trong phân bô dân tộc, dân cư và hoạt động kinh tế giữa vùng đồng bằng ven biển với vùng đồi núi phía tây.</a:t>
            </a:r>
            <a:endParaRPr lang="en-US" sz="1800" i="1" dirty="0">
              <a:latin typeface="+mj-lt"/>
            </a:endParaRPr>
          </a:p>
        </p:txBody>
      </p:sp>
      <p:pic>
        <p:nvPicPr>
          <p:cNvPr id="5" name="Picture 4"/>
          <p:cNvPicPr>
            <a:picLocks noChangeAspect="1"/>
          </p:cNvPicPr>
          <p:nvPr/>
        </p:nvPicPr>
        <p:blipFill>
          <a:blip r:embed="rId2"/>
          <a:stretch>
            <a:fillRect/>
          </a:stretch>
        </p:blipFill>
        <p:spPr>
          <a:xfrm>
            <a:off x="1572105" y="2293297"/>
            <a:ext cx="6214823" cy="2559647"/>
          </a:xfrm>
          <a:prstGeom prst="rect">
            <a:avLst/>
          </a:prstGeom>
        </p:spPr>
      </p:pic>
      <p:sp>
        <p:nvSpPr>
          <p:cNvPr id="6" name="TextBox 5"/>
          <p:cNvSpPr txBox="1"/>
          <p:nvPr/>
        </p:nvSpPr>
        <p:spPr>
          <a:xfrm>
            <a:off x="2114026" y="1770077"/>
            <a:ext cx="5075339" cy="523220"/>
          </a:xfrm>
          <a:prstGeom prst="rect">
            <a:avLst/>
          </a:prstGeom>
          <a:noFill/>
        </p:spPr>
        <p:txBody>
          <a:bodyPr wrap="square" rtlCol="0">
            <a:spAutoFit/>
          </a:bodyPr>
          <a:lstStyle/>
          <a:p>
            <a:r>
              <a:rPr lang="en-US" b="1" dirty="0" err="1">
                <a:latin typeface="Times New Roman" panose="02020603050405020304" pitchFamily="18" charset="0"/>
                <a:cs typeface="Times New Roman" panose="02020603050405020304" pitchFamily="18" charset="0"/>
              </a:rPr>
              <a:t>Bảng</a:t>
            </a:r>
            <a:r>
              <a:rPr lang="en-US" b="1" dirty="0">
                <a:latin typeface="Times New Roman" panose="02020603050405020304" pitchFamily="18" charset="0"/>
                <a:cs typeface="Times New Roman" panose="02020603050405020304" pitchFamily="18" charset="0"/>
              </a:rPr>
              <a:t> 25.1</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Một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số</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biệt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trong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phân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bố</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dân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cư</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hoạt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động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kinh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tế</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theo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hướng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từ</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đông</a:t>
            </a:r>
            <a:r>
              <a:rPr lang="en-US" dirty="0">
                <a:latin typeface="Times New Roman" panose="02020603050405020304" pitchFamily="18" charset="0"/>
                <a:cs typeface="Times New Roman" panose="02020603050405020304" pitchFamily="18" charset="0"/>
              </a:rPr>
              <a:t> sang </a:t>
            </a:r>
            <a:r>
              <a:rPr lang="en-US" dirty="0" err="1">
                <a:latin typeface="Times New Roman" panose="02020603050405020304" pitchFamily="18" charset="0"/>
                <a:cs typeface="Times New Roman" panose="02020603050405020304" pitchFamily="18" charset="0"/>
              </a:rPr>
              <a:t>tây</a:t>
            </a:r>
            <a:r>
              <a:rPr lang="en-US" dirty="0">
                <a:latin typeface="Times New Roman" panose="02020603050405020304" pitchFamily="18" charset="0"/>
                <a:cs typeface="Times New Roman" panose="02020603050405020304" pitchFamily="18" charset="0"/>
              </a:rPr>
              <a:t> ở </a:t>
            </a:r>
            <a:r>
              <a:rPr lang="en-US" dirty="0" err="1">
                <a:latin typeface="Times New Roman" panose="02020603050405020304" pitchFamily="18" charset="0"/>
                <a:cs typeface="Times New Roman" panose="02020603050405020304" pitchFamily="18" charset="0"/>
              </a:rPr>
              <a:t>Duyên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hải</a:t>
            </a:r>
            <a:r>
              <a:rPr lang="en-US" dirty="0">
                <a:latin typeface="Times New Roman" panose="02020603050405020304" pitchFamily="18" charset="0"/>
                <a:cs typeface="Times New Roman" panose="02020603050405020304" pitchFamily="18" charset="0"/>
              </a:rPr>
              <a:t> Nam </a:t>
            </a:r>
            <a:r>
              <a:rPr lang="en-US" dirty="0" err="1">
                <a:latin typeface="Times New Roman" panose="02020603050405020304" pitchFamily="18" charset="0"/>
                <a:cs typeface="Times New Roman" panose="02020603050405020304" pitchFamily="18" charset="0"/>
              </a:rPr>
              <a:t>Trung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Bộ</a:t>
            </a:r>
            <a:r>
              <a:rPr lang="en-US" dirty="0">
                <a:latin typeface="Times New Roman" panose="02020603050405020304" pitchFamily="18" charset="0"/>
                <a:cs typeface="Times New Roman" panose="02020603050405020304" pitchFamily="18" charset="0"/>
              </a:rPr>
              <a:t> </a:t>
            </a:r>
          </a:p>
        </p:txBody>
      </p:sp>
      <p:sp>
        <p:nvSpPr>
          <p:cNvPr id="7" name="Rectangle 6"/>
          <p:cNvSpPr/>
          <p:nvPr/>
        </p:nvSpPr>
        <p:spPr>
          <a:xfrm>
            <a:off x="253585" y="236724"/>
            <a:ext cx="3435556" cy="400110"/>
          </a:xfrm>
          <a:prstGeom prst="rect">
            <a:avLst/>
          </a:prstGeom>
        </p:spPr>
        <p:txBody>
          <a:bodyPr wrap="none">
            <a:spAutoFit/>
          </a:bodyPr>
          <a:lstStyle/>
          <a:p>
            <a:r>
              <a:rPr lang="en-US" sz="2000" b="1" dirty="0">
                <a:latin typeface="Times New Roman" panose="02020603050405020304" pitchFamily="18" charset="0"/>
                <a:ea typeface="Calibri" panose="020F0502020204030204" pitchFamily="34" charset="0"/>
              </a:rPr>
              <a:t>III. </a:t>
            </a:r>
            <a:r>
              <a:rPr lang="en-US" sz="2000" b="1" dirty="0" err="1">
                <a:latin typeface="Times New Roman" panose="02020603050405020304" pitchFamily="18" charset="0"/>
                <a:ea typeface="Calibri" panose="020F0502020204030204" pitchFamily="34" charset="0"/>
              </a:rPr>
              <a:t>Đặc</a:t>
            </a:r>
            <a:r>
              <a:rPr lang="en-US" sz="2000" b="1" dirty="0">
                <a:latin typeface="Times New Roman" panose="02020603050405020304" pitchFamily="18" charset="0"/>
                <a:ea typeface="Calibri" panose="020F0502020204030204" pitchFamily="34" charset="0"/>
              </a:rPr>
              <a:t> </a:t>
            </a:r>
            <a:r>
              <a:rPr lang="en-US" sz="2000" b="1" dirty="0" err="1">
                <a:latin typeface="Times New Roman" panose="02020603050405020304" pitchFamily="18" charset="0"/>
                <a:ea typeface="Calibri" panose="020F0502020204030204" pitchFamily="34" charset="0"/>
              </a:rPr>
              <a:t>điểm</a:t>
            </a:r>
            <a:r>
              <a:rPr lang="en-US" sz="2000" b="1" dirty="0">
                <a:latin typeface="Times New Roman" panose="02020603050405020304" pitchFamily="18" charset="0"/>
                <a:ea typeface="Calibri" panose="020F0502020204030204" pitchFamily="34" charset="0"/>
              </a:rPr>
              <a:t> </a:t>
            </a:r>
            <a:r>
              <a:rPr lang="en-US" sz="2000" b="1" dirty="0" err="1">
                <a:latin typeface="Times New Roman" panose="02020603050405020304" pitchFamily="18" charset="0"/>
                <a:ea typeface="Calibri" panose="020F0502020204030204" pitchFamily="34" charset="0"/>
              </a:rPr>
              <a:t>dân</a:t>
            </a:r>
            <a:r>
              <a:rPr lang="en-US" sz="2000" b="1" dirty="0">
                <a:latin typeface="Times New Roman" panose="02020603050405020304" pitchFamily="18" charset="0"/>
                <a:ea typeface="Calibri" panose="020F0502020204030204" pitchFamily="34" charset="0"/>
              </a:rPr>
              <a:t> </a:t>
            </a:r>
            <a:r>
              <a:rPr lang="en-US" sz="2000" b="1" dirty="0" err="1">
                <a:latin typeface="Times New Roman" panose="02020603050405020304" pitchFamily="18" charset="0"/>
                <a:ea typeface="Calibri" panose="020F0502020204030204" pitchFamily="34" charset="0"/>
              </a:rPr>
              <a:t>cư</a:t>
            </a:r>
            <a:r>
              <a:rPr lang="en-US" sz="2000" b="1" dirty="0">
                <a:latin typeface="Times New Roman" panose="02020603050405020304" pitchFamily="18" charset="0"/>
                <a:ea typeface="Calibri" panose="020F0502020204030204" pitchFamily="34" charset="0"/>
              </a:rPr>
              <a:t> – </a:t>
            </a:r>
            <a:r>
              <a:rPr lang="en-US" sz="2000" b="1" dirty="0" err="1">
                <a:latin typeface="Times New Roman" panose="02020603050405020304" pitchFamily="18" charset="0"/>
                <a:ea typeface="Calibri" panose="020F0502020204030204" pitchFamily="34" charset="0"/>
              </a:rPr>
              <a:t>xã</a:t>
            </a:r>
            <a:r>
              <a:rPr lang="en-US" sz="2000" b="1" dirty="0">
                <a:latin typeface="Times New Roman" panose="02020603050405020304" pitchFamily="18" charset="0"/>
                <a:ea typeface="Calibri" panose="020F0502020204030204" pitchFamily="34" charset="0"/>
              </a:rPr>
              <a:t> </a:t>
            </a:r>
            <a:r>
              <a:rPr lang="en-US" sz="2000" b="1" dirty="0" err="1">
                <a:latin typeface="Times New Roman" panose="02020603050405020304" pitchFamily="18" charset="0"/>
                <a:ea typeface="Calibri" panose="020F0502020204030204" pitchFamily="34" charset="0"/>
              </a:rPr>
              <a:t>hội</a:t>
            </a:r>
            <a:r>
              <a:rPr lang="en-US" sz="2000" b="1" dirty="0">
                <a:latin typeface="Times New Roman" panose="02020603050405020304" pitchFamily="18" charset="0"/>
                <a:ea typeface="Calibri" panose="020F0502020204030204" pitchFamily="34" charset="0"/>
              </a:rPr>
              <a:t> </a:t>
            </a:r>
            <a:endParaRPr lang="en-US" sz="2000" dirty="0"/>
          </a:p>
        </p:txBody>
      </p:sp>
    </p:spTree>
    <p:extLst>
      <p:ext uri="{BB962C8B-B14F-4D97-AF65-F5344CB8AC3E}">
        <p14:creationId xmlns:p14="http://schemas.microsoft.com/office/powerpoint/2010/main" val="119519957"/>
      </p:ext>
    </p:extLst>
  </p:cSld>
  <p:clrMapOvr>
    <a:masterClrMapping/>
  </p:clrMapOvr>
  <p:transition>
    <p:fade thruBlk="1"/>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336209" y="2146970"/>
            <a:ext cx="6572250" cy="2762250"/>
          </a:xfrm>
          <a:prstGeom prst="rect">
            <a:avLst/>
          </a:prstGeom>
        </p:spPr>
      </p:pic>
      <p:sp>
        <p:nvSpPr>
          <p:cNvPr id="2" name="Rectangle 1"/>
          <p:cNvSpPr/>
          <p:nvPr/>
        </p:nvSpPr>
        <p:spPr>
          <a:xfrm>
            <a:off x="3250732" y="280005"/>
            <a:ext cx="5171813" cy="873252"/>
          </a:xfrm>
          <a:prstGeom prst="rect">
            <a:avLst/>
          </a:prstGeom>
        </p:spPr>
        <p:txBody>
          <a:bodyPr wrap="square">
            <a:spAutoFit/>
          </a:bodyPr>
          <a:lstStyle/>
          <a:p>
            <a:pPr>
              <a:lnSpc>
                <a:spcPct val="150000"/>
              </a:lnSpc>
            </a:pPr>
            <a:r>
              <a:rPr lang="vi-VN" sz="1800" i="1" dirty="0">
                <a:solidFill>
                  <a:srgbClr val="333333"/>
                </a:solidFill>
                <a:latin typeface="+mj-lt"/>
              </a:rPr>
              <a:t>Dựa vào bảng 25.2, hãy nhận xét về tình hình dân cư, xã hội ở Duyên hải Nam Trung Bộ so với cả nước.</a:t>
            </a:r>
            <a:endParaRPr lang="en-US" sz="1800" i="1" dirty="0">
              <a:latin typeface="+mj-lt"/>
            </a:endParaRPr>
          </a:p>
        </p:txBody>
      </p:sp>
      <p:sp>
        <p:nvSpPr>
          <p:cNvPr id="3" name="TextBox 2"/>
          <p:cNvSpPr txBox="1"/>
          <p:nvPr/>
        </p:nvSpPr>
        <p:spPr>
          <a:xfrm>
            <a:off x="1238556" y="1766363"/>
            <a:ext cx="6767556" cy="307777"/>
          </a:xfrm>
          <a:prstGeom prst="rect">
            <a:avLst/>
          </a:prstGeom>
          <a:noFill/>
        </p:spPr>
        <p:txBody>
          <a:bodyPr wrap="square" rtlCol="0">
            <a:spAutoFit/>
          </a:bodyPr>
          <a:lstStyle/>
          <a:p>
            <a:r>
              <a:rPr lang="en-US" b="1" dirty="0" err="1">
                <a:latin typeface="Times New Roman" panose="02020603050405020304" pitchFamily="18" charset="0"/>
                <a:cs typeface="Times New Roman" panose="02020603050405020304" pitchFamily="18" charset="0"/>
              </a:rPr>
              <a:t>Bảng</a:t>
            </a:r>
            <a:r>
              <a:rPr lang="en-US" b="1" dirty="0">
                <a:latin typeface="Times New Roman" panose="02020603050405020304" pitchFamily="18" charset="0"/>
                <a:cs typeface="Times New Roman" panose="02020603050405020304" pitchFamily="18" charset="0"/>
              </a:rPr>
              <a:t> 25.2</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Một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số</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chỉ</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tiêu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phát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triển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dân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cư</a:t>
            </a:r>
            <a:r>
              <a:rPr lang="en-US" dirty="0">
                <a:latin typeface="Times New Roman" panose="02020603050405020304" pitchFamily="18" charset="0"/>
                <a:cs typeface="Times New Roman" panose="02020603050405020304" pitchFamily="18" charset="0"/>
              </a:rPr>
              <a:t>, </a:t>
            </a:r>
            <a:r>
              <a:rPr lang="vi-VN" dirty="0">
                <a:solidFill>
                  <a:srgbClr val="333333"/>
                </a:solidFill>
                <a:latin typeface="Times New Roman" panose="02020603050405020304" pitchFamily="18" charset="0"/>
                <a:cs typeface="Times New Roman" panose="02020603050405020304" pitchFamily="18" charset="0"/>
              </a:rPr>
              <a:t>xã hội ở Duyên hải Nam Trung Bộ</a:t>
            </a:r>
            <a:r>
              <a:rPr lang="en-US" dirty="0">
                <a:solidFill>
                  <a:srgbClr val="333333"/>
                </a:solidFill>
                <a:latin typeface="Times New Roman" panose="02020603050405020304" pitchFamily="18" charset="0"/>
                <a:cs typeface="Times New Roman" panose="02020603050405020304" pitchFamily="18" charset="0"/>
              </a:rPr>
              <a:t> </a:t>
            </a:r>
            <a:r>
              <a:rPr lang="en-US" dirty="0" err="1">
                <a:solidFill>
                  <a:srgbClr val="333333"/>
                </a:solidFill>
                <a:latin typeface="Times New Roman" panose="02020603050405020304" pitchFamily="18" charset="0"/>
                <a:cs typeface="Times New Roman" panose="02020603050405020304" pitchFamily="18" charset="0"/>
              </a:rPr>
              <a:t>năm</a:t>
            </a:r>
            <a:r>
              <a:rPr lang="en-US" dirty="0">
                <a:solidFill>
                  <a:srgbClr val="333333"/>
                </a:solidFill>
                <a:latin typeface="Times New Roman" panose="02020603050405020304" pitchFamily="18" charset="0"/>
                <a:cs typeface="Times New Roman" panose="02020603050405020304" pitchFamily="18" charset="0"/>
              </a:rPr>
              <a:t> 1999</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75765870"/>
      </p:ext>
    </p:extLst>
  </p:cSld>
  <p:clrMapOvr>
    <a:masterClrMapping/>
  </p:clrMapOvr>
  <p:transition>
    <p:fade thruBlk="1"/>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1906157" y="2576211"/>
            <a:ext cx="5264583"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en-US" b="1" dirty="0" err="1">
                <a:latin typeface="Times New Roman" panose="02020603050405020304" pitchFamily="18" charset="0"/>
                <a:cs typeface="Times New Roman" panose="02020603050405020304" pitchFamily="18" charset="0"/>
              </a:rPr>
              <a:t>Bảng</a:t>
            </a:r>
            <a:r>
              <a:rPr lang="en-US" altLang="en-US" b="1" dirty="0">
                <a:latin typeface="Times New Roman" panose="02020603050405020304" pitchFamily="18" charset="0"/>
                <a:cs typeface="Times New Roman" panose="02020603050405020304" pitchFamily="18" charset="0"/>
              </a:rPr>
              <a:t> 26.1</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Một</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số</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sản</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phẩm</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nông</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nghiệp</a:t>
            </a:r>
            <a:r>
              <a:rPr lang="en-US" altLang="en-US" dirty="0">
                <a:latin typeface="Times New Roman" panose="02020603050405020304" pitchFamily="18" charset="0"/>
                <a:cs typeface="Times New Roman" panose="02020603050405020304" pitchFamily="18" charset="0"/>
              </a:rPr>
              <a:t> ở </a:t>
            </a:r>
            <a:r>
              <a:rPr lang="en-US" altLang="en-US" dirty="0" err="1">
                <a:latin typeface="Times New Roman" panose="02020603050405020304" pitchFamily="18" charset="0"/>
                <a:cs typeface="Times New Roman" panose="02020603050405020304" pitchFamily="18" charset="0"/>
              </a:rPr>
              <a:t>Duyên</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hải</a:t>
            </a:r>
            <a:r>
              <a:rPr lang="en-US" altLang="en-US" dirty="0">
                <a:latin typeface="Times New Roman" panose="02020603050405020304" pitchFamily="18" charset="0"/>
                <a:cs typeface="Times New Roman" panose="02020603050405020304" pitchFamily="18" charset="0"/>
              </a:rPr>
              <a:t> Nam </a:t>
            </a:r>
            <a:r>
              <a:rPr lang="en-US" altLang="en-US" dirty="0" err="1">
                <a:latin typeface="Times New Roman" panose="02020603050405020304" pitchFamily="18" charset="0"/>
                <a:cs typeface="Times New Roman" panose="02020603050405020304" pitchFamily="18" charset="0"/>
              </a:rPr>
              <a:t>Trung</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Bộ</a:t>
            </a:r>
            <a:endParaRPr lang="en-US" altLang="en-US" dirty="0">
              <a:latin typeface="Times New Roman" panose="02020603050405020304" pitchFamily="18" charset="0"/>
              <a:cs typeface="Times New Roman" panose="02020603050405020304" pitchFamily="18" charset="0"/>
            </a:endParaRPr>
          </a:p>
        </p:txBody>
      </p:sp>
      <p:pic>
        <p:nvPicPr>
          <p:cNvPr id="1026" name="Picture 2" descr="https://tech12h.com/sites/default/files/styles/inbody400/public/aa_6.png?itok=bFB7Puwx"/>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8527" y="2984149"/>
            <a:ext cx="7768414" cy="184199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3645017" y="1075878"/>
            <a:ext cx="5069246" cy="873572"/>
          </a:xfrm>
          <a:prstGeom prst="rect">
            <a:avLst/>
          </a:prstGeom>
        </p:spPr>
        <p:txBody>
          <a:bodyPr wrap="square">
            <a:spAutoFit/>
          </a:bodyPr>
          <a:lstStyle/>
          <a:p>
            <a:pPr>
              <a:lnSpc>
                <a:spcPct val="150000"/>
              </a:lnSpc>
            </a:pPr>
            <a:r>
              <a:rPr lang="en-US" sz="1800" i="1" dirty="0" err="1">
                <a:solidFill>
                  <a:srgbClr val="333333"/>
                </a:solidFill>
                <a:latin typeface="Times New Roman" panose="02020603050405020304" pitchFamily="18" charset="0"/>
                <a:cs typeface="Times New Roman" panose="02020603050405020304" pitchFamily="18" charset="0"/>
              </a:rPr>
              <a:t>Vì</a:t>
            </a:r>
            <a:r>
              <a:rPr lang="en-US" sz="1800" i="1" dirty="0">
                <a:solidFill>
                  <a:srgbClr val="333333"/>
                </a:solidFill>
                <a:latin typeface="Times New Roman" panose="02020603050405020304" pitchFamily="18" charset="0"/>
                <a:cs typeface="Times New Roman" panose="02020603050405020304" pitchFamily="18" charset="0"/>
              </a:rPr>
              <a:t> </a:t>
            </a:r>
            <a:r>
              <a:rPr lang="en-US" sz="1800" i="1" dirty="0" err="1">
                <a:solidFill>
                  <a:srgbClr val="333333"/>
                </a:solidFill>
                <a:latin typeface="Times New Roman" panose="02020603050405020304" pitchFamily="18" charset="0"/>
                <a:cs typeface="Times New Roman" panose="02020603050405020304" pitchFamily="18" charset="0"/>
              </a:rPr>
              <a:t>sao</a:t>
            </a:r>
            <a:r>
              <a:rPr lang="en-US" sz="1800" i="1" dirty="0">
                <a:solidFill>
                  <a:srgbClr val="333333"/>
                </a:solidFill>
                <a:latin typeface="Times New Roman" panose="02020603050405020304" pitchFamily="18" charset="0"/>
                <a:cs typeface="Times New Roman" panose="02020603050405020304" pitchFamily="18" charset="0"/>
              </a:rPr>
              <a:t> </a:t>
            </a:r>
            <a:r>
              <a:rPr lang="en-US" sz="1800" i="1" dirty="0" err="1">
                <a:solidFill>
                  <a:srgbClr val="333333"/>
                </a:solidFill>
                <a:latin typeface="Times New Roman" panose="02020603050405020304" pitchFamily="18" charset="0"/>
                <a:cs typeface="Times New Roman" panose="02020603050405020304" pitchFamily="18" charset="0"/>
              </a:rPr>
              <a:t>chăn</a:t>
            </a:r>
            <a:r>
              <a:rPr lang="en-US" sz="1800" i="1" dirty="0">
                <a:solidFill>
                  <a:srgbClr val="333333"/>
                </a:solidFill>
                <a:latin typeface="Times New Roman" panose="02020603050405020304" pitchFamily="18" charset="0"/>
                <a:cs typeface="Times New Roman" panose="02020603050405020304" pitchFamily="18" charset="0"/>
              </a:rPr>
              <a:t> </a:t>
            </a:r>
            <a:r>
              <a:rPr lang="en-US" sz="1800" i="1" dirty="0" err="1">
                <a:solidFill>
                  <a:srgbClr val="333333"/>
                </a:solidFill>
                <a:latin typeface="Times New Roman" panose="02020603050405020304" pitchFamily="18" charset="0"/>
                <a:cs typeface="Times New Roman" panose="02020603050405020304" pitchFamily="18" charset="0"/>
              </a:rPr>
              <a:t>nuôi</a:t>
            </a:r>
            <a:r>
              <a:rPr lang="en-US" sz="1800" i="1" dirty="0">
                <a:solidFill>
                  <a:srgbClr val="333333"/>
                </a:solidFill>
                <a:latin typeface="Times New Roman" panose="02020603050405020304" pitchFamily="18" charset="0"/>
                <a:cs typeface="Times New Roman" panose="02020603050405020304" pitchFamily="18" charset="0"/>
              </a:rPr>
              <a:t> </a:t>
            </a:r>
            <a:r>
              <a:rPr lang="en-US" sz="1800" i="1" dirty="0" err="1">
                <a:solidFill>
                  <a:srgbClr val="333333"/>
                </a:solidFill>
                <a:latin typeface="Times New Roman" panose="02020603050405020304" pitchFamily="18" charset="0"/>
                <a:cs typeface="Times New Roman" panose="02020603050405020304" pitchFamily="18" charset="0"/>
              </a:rPr>
              <a:t>bò</a:t>
            </a:r>
            <a:r>
              <a:rPr lang="en-US" sz="1800" i="1" dirty="0">
                <a:solidFill>
                  <a:srgbClr val="333333"/>
                </a:solidFill>
                <a:latin typeface="Times New Roman" panose="02020603050405020304" pitchFamily="18" charset="0"/>
                <a:cs typeface="Times New Roman" panose="02020603050405020304" pitchFamily="18" charset="0"/>
              </a:rPr>
              <a:t>, </a:t>
            </a:r>
            <a:r>
              <a:rPr lang="en-US" sz="1800" i="1" dirty="0" err="1">
                <a:solidFill>
                  <a:srgbClr val="333333"/>
                </a:solidFill>
                <a:latin typeface="Times New Roman" panose="02020603050405020304" pitchFamily="18" charset="0"/>
                <a:cs typeface="Times New Roman" panose="02020603050405020304" pitchFamily="18" charset="0"/>
              </a:rPr>
              <a:t>khai</a:t>
            </a:r>
            <a:r>
              <a:rPr lang="en-US" sz="1800" i="1" dirty="0">
                <a:solidFill>
                  <a:srgbClr val="333333"/>
                </a:solidFill>
                <a:latin typeface="Times New Roman" panose="02020603050405020304" pitchFamily="18" charset="0"/>
                <a:cs typeface="Times New Roman" panose="02020603050405020304" pitchFamily="18" charset="0"/>
              </a:rPr>
              <a:t> </a:t>
            </a:r>
            <a:r>
              <a:rPr lang="en-US" sz="1800" i="1" dirty="0" err="1">
                <a:solidFill>
                  <a:srgbClr val="333333"/>
                </a:solidFill>
                <a:latin typeface="Times New Roman" panose="02020603050405020304" pitchFamily="18" charset="0"/>
                <a:cs typeface="Times New Roman" panose="02020603050405020304" pitchFamily="18" charset="0"/>
              </a:rPr>
              <a:t>thác</a:t>
            </a:r>
            <a:r>
              <a:rPr lang="en-US" sz="1800" i="1" dirty="0">
                <a:solidFill>
                  <a:srgbClr val="333333"/>
                </a:solidFill>
                <a:latin typeface="Times New Roman" panose="02020603050405020304" pitchFamily="18" charset="0"/>
                <a:cs typeface="Times New Roman" panose="02020603050405020304" pitchFamily="18" charset="0"/>
              </a:rPr>
              <a:t> </a:t>
            </a:r>
            <a:r>
              <a:rPr lang="en-US" sz="1800" i="1" dirty="0" err="1">
                <a:solidFill>
                  <a:srgbClr val="333333"/>
                </a:solidFill>
                <a:latin typeface="Times New Roman" panose="02020603050405020304" pitchFamily="18" charset="0"/>
                <a:cs typeface="Times New Roman" panose="02020603050405020304" pitchFamily="18" charset="0"/>
              </a:rPr>
              <a:t>và</a:t>
            </a:r>
            <a:r>
              <a:rPr lang="en-US" sz="1800" i="1" dirty="0">
                <a:solidFill>
                  <a:srgbClr val="333333"/>
                </a:solidFill>
                <a:latin typeface="Times New Roman" panose="02020603050405020304" pitchFamily="18" charset="0"/>
                <a:cs typeface="Times New Roman" panose="02020603050405020304" pitchFamily="18" charset="0"/>
              </a:rPr>
              <a:t> </a:t>
            </a:r>
            <a:r>
              <a:rPr lang="en-US" sz="1800" i="1" dirty="0" err="1">
                <a:solidFill>
                  <a:srgbClr val="333333"/>
                </a:solidFill>
                <a:latin typeface="Times New Roman" panose="02020603050405020304" pitchFamily="18" charset="0"/>
                <a:cs typeface="Times New Roman" panose="02020603050405020304" pitchFamily="18" charset="0"/>
              </a:rPr>
              <a:t>nuôi</a:t>
            </a:r>
            <a:r>
              <a:rPr lang="en-US" sz="1800" i="1" dirty="0">
                <a:solidFill>
                  <a:srgbClr val="333333"/>
                </a:solidFill>
                <a:latin typeface="Times New Roman" panose="02020603050405020304" pitchFamily="18" charset="0"/>
                <a:cs typeface="Times New Roman" panose="02020603050405020304" pitchFamily="18" charset="0"/>
              </a:rPr>
              <a:t> </a:t>
            </a:r>
            <a:r>
              <a:rPr lang="en-US" sz="1800" i="1" dirty="0" err="1">
                <a:solidFill>
                  <a:srgbClr val="333333"/>
                </a:solidFill>
                <a:latin typeface="Times New Roman" panose="02020603050405020304" pitchFamily="18" charset="0"/>
                <a:cs typeface="Times New Roman" panose="02020603050405020304" pitchFamily="18" charset="0"/>
              </a:rPr>
              <a:t>trồng</a:t>
            </a:r>
            <a:r>
              <a:rPr lang="en-US" sz="1800" i="1" dirty="0">
                <a:solidFill>
                  <a:srgbClr val="333333"/>
                </a:solidFill>
                <a:latin typeface="Times New Roman" panose="02020603050405020304" pitchFamily="18" charset="0"/>
                <a:cs typeface="Times New Roman" panose="02020603050405020304" pitchFamily="18" charset="0"/>
              </a:rPr>
              <a:t> </a:t>
            </a:r>
            <a:r>
              <a:rPr lang="en-US" sz="1800" i="1" dirty="0" err="1">
                <a:solidFill>
                  <a:srgbClr val="333333"/>
                </a:solidFill>
                <a:latin typeface="Times New Roman" panose="02020603050405020304" pitchFamily="18" charset="0"/>
                <a:cs typeface="Times New Roman" panose="02020603050405020304" pitchFamily="18" charset="0"/>
              </a:rPr>
              <a:t>thuỷ</a:t>
            </a:r>
            <a:r>
              <a:rPr lang="en-US" sz="1800" i="1" dirty="0">
                <a:solidFill>
                  <a:srgbClr val="333333"/>
                </a:solidFill>
                <a:latin typeface="Times New Roman" panose="02020603050405020304" pitchFamily="18" charset="0"/>
                <a:cs typeface="Times New Roman" panose="02020603050405020304" pitchFamily="18" charset="0"/>
              </a:rPr>
              <a:t> </a:t>
            </a:r>
            <a:r>
              <a:rPr lang="en-US" sz="1800" i="1" dirty="0" err="1">
                <a:solidFill>
                  <a:srgbClr val="333333"/>
                </a:solidFill>
                <a:latin typeface="Times New Roman" panose="02020603050405020304" pitchFamily="18" charset="0"/>
                <a:cs typeface="Times New Roman" panose="02020603050405020304" pitchFamily="18" charset="0"/>
              </a:rPr>
              <a:t>sản</a:t>
            </a:r>
            <a:r>
              <a:rPr lang="en-US" sz="1800" i="1" dirty="0">
                <a:solidFill>
                  <a:srgbClr val="333333"/>
                </a:solidFill>
                <a:latin typeface="Times New Roman" panose="02020603050405020304" pitchFamily="18" charset="0"/>
                <a:cs typeface="Times New Roman" panose="02020603050405020304" pitchFamily="18" charset="0"/>
              </a:rPr>
              <a:t> </a:t>
            </a:r>
            <a:r>
              <a:rPr lang="en-US" sz="1800" i="1" dirty="0" err="1">
                <a:solidFill>
                  <a:srgbClr val="333333"/>
                </a:solidFill>
                <a:latin typeface="Times New Roman" panose="02020603050405020304" pitchFamily="18" charset="0"/>
                <a:cs typeface="Times New Roman" panose="02020603050405020304" pitchFamily="18" charset="0"/>
              </a:rPr>
              <a:t>là</a:t>
            </a:r>
            <a:r>
              <a:rPr lang="en-US" sz="1800" i="1" dirty="0">
                <a:solidFill>
                  <a:srgbClr val="333333"/>
                </a:solidFill>
                <a:latin typeface="Times New Roman" panose="02020603050405020304" pitchFamily="18" charset="0"/>
                <a:cs typeface="Times New Roman" panose="02020603050405020304" pitchFamily="18" charset="0"/>
              </a:rPr>
              <a:t> </a:t>
            </a:r>
            <a:r>
              <a:rPr lang="en-US" sz="1800" i="1" dirty="0" err="1">
                <a:solidFill>
                  <a:srgbClr val="333333"/>
                </a:solidFill>
                <a:latin typeface="Times New Roman" panose="02020603050405020304" pitchFamily="18" charset="0"/>
                <a:cs typeface="Times New Roman" panose="02020603050405020304" pitchFamily="18" charset="0"/>
              </a:rPr>
              <a:t>thế</a:t>
            </a:r>
            <a:r>
              <a:rPr lang="en-US" sz="1800" i="1" dirty="0">
                <a:solidFill>
                  <a:srgbClr val="333333"/>
                </a:solidFill>
                <a:latin typeface="Times New Roman" panose="02020603050405020304" pitchFamily="18" charset="0"/>
                <a:cs typeface="Times New Roman" panose="02020603050405020304" pitchFamily="18" charset="0"/>
              </a:rPr>
              <a:t> </a:t>
            </a:r>
            <a:r>
              <a:rPr lang="en-US" sz="1800" i="1" dirty="0" err="1">
                <a:solidFill>
                  <a:srgbClr val="333333"/>
                </a:solidFill>
                <a:latin typeface="Times New Roman" panose="02020603050405020304" pitchFamily="18" charset="0"/>
                <a:cs typeface="Times New Roman" panose="02020603050405020304" pitchFamily="18" charset="0"/>
              </a:rPr>
              <a:t>mạnh</a:t>
            </a:r>
            <a:r>
              <a:rPr lang="en-US" sz="1800" i="1" dirty="0">
                <a:solidFill>
                  <a:srgbClr val="333333"/>
                </a:solidFill>
                <a:latin typeface="Times New Roman" panose="02020603050405020304" pitchFamily="18" charset="0"/>
                <a:cs typeface="Times New Roman" panose="02020603050405020304" pitchFamily="18" charset="0"/>
              </a:rPr>
              <a:t> </a:t>
            </a:r>
            <a:r>
              <a:rPr lang="en-US" sz="1800" i="1" dirty="0" err="1">
                <a:solidFill>
                  <a:srgbClr val="333333"/>
                </a:solidFill>
                <a:latin typeface="Times New Roman" panose="02020603050405020304" pitchFamily="18" charset="0"/>
                <a:cs typeface="Times New Roman" panose="02020603050405020304" pitchFamily="18" charset="0"/>
              </a:rPr>
              <a:t>của</a:t>
            </a:r>
            <a:r>
              <a:rPr lang="en-US" sz="1800" i="1" dirty="0">
                <a:solidFill>
                  <a:srgbClr val="333333"/>
                </a:solidFill>
                <a:latin typeface="Times New Roman" panose="02020603050405020304" pitchFamily="18" charset="0"/>
                <a:cs typeface="Times New Roman" panose="02020603050405020304" pitchFamily="18" charset="0"/>
              </a:rPr>
              <a:t> </a:t>
            </a:r>
            <a:r>
              <a:rPr lang="en-US" sz="1800" i="1" dirty="0" err="1">
                <a:solidFill>
                  <a:srgbClr val="333333"/>
                </a:solidFill>
                <a:latin typeface="Times New Roman" panose="02020603050405020304" pitchFamily="18" charset="0"/>
                <a:cs typeface="Times New Roman" panose="02020603050405020304" pitchFamily="18" charset="0"/>
              </a:rPr>
              <a:t>vùng</a:t>
            </a:r>
            <a:r>
              <a:rPr lang="en-US" sz="1800" i="1" dirty="0">
                <a:solidFill>
                  <a:srgbClr val="333333"/>
                </a:solidFill>
                <a:latin typeface="Times New Roman" panose="02020603050405020304" pitchFamily="18" charset="0"/>
                <a:cs typeface="Times New Roman" panose="02020603050405020304" pitchFamily="18" charset="0"/>
              </a:rPr>
              <a:t> </a:t>
            </a:r>
            <a:r>
              <a:rPr lang="en-US" sz="1800" i="1" dirty="0" err="1">
                <a:solidFill>
                  <a:srgbClr val="333333"/>
                </a:solidFill>
                <a:latin typeface="Times New Roman" panose="02020603050405020304" pitchFamily="18" charset="0"/>
                <a:cs typeface="Times New Roman" panose="02020603050405020304" pitchFamily="18" charset="0"/>
              </a:rPr>
              <a:t>Duyên</a:t>
            </a:r>
            <a:r>
              <a:rPr lang="en-US" sz="1800" i="1" dirty="0">
                <a:solidFill>
                  <a:srgbClr val="333333"/>
                </a:solidFill>
                <a:latin typeface="Times New Roman" panose="02020603050405020304" pitchFamily="18" charset="0"/>
                <a:cs typeface="Times New Roman" panose="02020603050405020304" pitchFamily="18" charset="0"/>
              </a:rPr>
              <a:t> </a:t>
            </a:r>
            <a:r>
              <a:rPr lang="en-US" sz="1800" i="1" dirty="0" err="1">
                <a:solidFill>
                  <a:srgbClr val="333333"/>
                </a:solidFill>
                <a:latin typeface="Times New Roman" panose="02020603050405020304" pitchFamily="18" charset="0"/>
                <a:cs typeface="Times New Roman" panose="02020603050405020304" pitchFamily="18" charset="0"/>
              </a:rPr>
              <a:t>hải</a:t>
            </a:r>
            <a:r>
              <a:rPr lang="en-US" sz="1800" i="1" dirty="0">
                <a:solidFill>
                  <a:srgbClr val="333333"/>
                </a:solidFill>
                <a:latin typeface="Times New Roman" panose="02020603050405020304" pitchFamily="18" charset="0"/>
                <a:cs typeface="Times New Roman" panose="02020603050405020304" pitchFamily="18" charset="0"/>
              </a:rPr>
              <a:t> Nam </a:t>
            </a:r>
            <a:r>
              <a:rPr lang="en-US" sz="1800" i="1" dirty="0" err="1">
                <a:solidFill>
                  <a:srgbClr val="333333"/>
                </a:solidFill>
                <a:latin typeface="Times New Roman" panose="02020603050405020304" pitchFamily="18" charset="0"/>
                <a:cs typeface="Times New Roman" panose="02020603050405020304" pitchFamily="18" charset="0"/>
              </a:rPr>
              <a:t>Trung</a:t>
            </a:r>
            <a:r>
              <a:rPr lang="en-US" sz="1800" i="1" dirty="0">
                <a:solidFill>
                  <a:srgbClr val="333333"/>
                </a:solidFill>
                <a:latin typeface="Times New Roman" panose="02020603050405020304" pitchFamily="18" charset="0"/>
                <a:cs typeface="Times New Roman" panose="02020603050405020304" pitchFamily="18" charset="0"/>
              </a:rPr>
              <a:t> </a:t>
            </a:r>
            <a:r>
              <a:rPr lang="en-US" sz="1800" i="1" dirty="0" err="1">
                <a:solidFill>
                  <a:srgbClr val="333333"/>
                </a:solidFill>
                <a:latin typeface="Times New Roman" panose="02020603050405020304" pitchFamily="18" charset="0"/>
                <a:cs typeface="Times New Roman" panose="02020603050405020304" pitchFamily="18" charset="0"/>
              </a:rPr>
              <a:t>Bộ</a:t>
            </a:r>
            <a:r>
              <a:rPr lang="en-US" sz="1800" i="1" dirty="0">
                <a:solidFill>
                  <a:srgbClr val="333333"/>
                </a:solidFill>
                <a:latin typeface="Times New Roman" panose="02020603050405020304" pitchFamily="18" charset="0"/>
                <a:cs typeface="Times New Roman" panose="02020603050405020304" pitchFamily="18" charset="0"/>
              </a:rPr>
              <a:t>?</a:t>
            </a:r>
            <a:endParaRPr lang="en-US" sz="1800" i="1" dirty="0">
              <a:latin typeface="Times New Roman" panose="02020603050405020304" pitchFamily="18" charset="0"/>
              <a:cs typeface="Times New Roman" panose="02020603050405020304" pitchFamily="18" charset="0"/>
            </a:endParaRPr>
          </a:p>
        </p:txBody>
      </p:sp>
      <p:sp>
        <p:nvSpPr>
          <p:cNvPr id="6" name="Rectangle 5"/>
          <p:cNvSpPr/>
          <p:nvPr/>
        </p:nvSpPr>
        <p:spPr>
          <a:xfrm>
            <a:off x="306198" y="109588"/>
            <a:ext cx="4572000" cy="966290"/>
          </a:xfrm>
          <a:prstGeom prst="rect">
            <a:avLst/>
          </a:prstGeom>
        </p:spPr>
        <p:txBody>
          <a:bodyPr>
            <a:spAutoFit/>
          </a:bodyPr>
          <a:lstStyle/>
          <a:p>
            <a:pPr algn="just">
              <a:lnSpc>
                <a:spcPct val="150000"/>
              </a:lnSpc>
            </a:pPr>
            <a:r>
              <a:rPr lang="pt-BR" sz="2000" b="1" dirty="0">
                <a:latin typeface="Times New Roman" panose="02020603050405020304" pitchFamily="18" charset="0"/>
                <a:ea typeface="Calibri" panose="020F0502020204030204" pitchFamily="34" charset="0"/>
                <a:cs typeface="Times New Roman" panose="02020603050405020304" pitchFamily="18" charset="0"/>
              </a:rPr>
              <a:t>IV. Tình hình phát triển kinh tế :</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r>
              <a:rPr lang="pt-BR" sz="2000" b="1" dirty="0">
                <a:latin typeface="Times New Roman" panose="02020603050405020304" pitchFamily="18" charset="0"/>
                <a:ea typeface="Calibri" panose="020F0502020204030204" pitchFamily="34" charset="0"/>
                <a:cs typeface="Times New Roman" panose="02020603050405020304" pitchFamily="18" charset="0"/>
              </a:rPr>
              <a:t>1. Nông nghiệp :</a:t>
            </a:r>
            <a:endParaRPr lang="en-US" sz="20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4160730"/>
      </p:ext>
    </p:extLst>
  </p:cSld>
  <p:clrMapOvr>
    <a:masterClrMapping/>
  </p:clrMapOvr>
  <p:transition>
    <p:fade thruBlk="1"/>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8370" t="2529" r="8285" b="1"/>
          <a:stretch/>
        </p:blipFill>
        <p:spPr>
          <a:xfrm>
            <a:off x="5360566" y="0"/>
            <a:ext cx="3556932" cy="5040348"/>
          </a:xfrm>
          <a:prstGeom prst="rect">
            <a:avLst/>
          </a:prstGeom>
        </p:spPr>
      </p:pic>
      <p:sp>
        <p:nvSpPr>
          <p:cNvPr id="5" name="Rectangle 4"/>
          <p:cNvSpPr/>
          <p:nvPr/>
        </p:nvSpPr>
        <p:spPr>
          <a:xfrm>
            <a:off x="423644" y="1454463"/>
            <a:ext cx="4572000" cy="2446824"/>
          </a:xfrm>
          <a:prstGeom prst="rect">
            <a:avLst/>
          </a:prstGeom>
        </p:spPr>
        <p:txBody>
          <a:bodyPr>
            <a:spAutoFit/>
          </a:bodyPr>
          <a:lstStyle/>
          <a:p>
            <a:r>
              <a:rPr lang="en-US" sz="1800" b="1" i="1" dirty="0" err="1">
                <a:solidFill>
                  <a:srgbClr val="333333"/>
                </a:solidFill>
                <a:latin typeface="Times New Roman" panose="02020603050405020304" pitchFamily="18" charset="0"/>
                <a:cs typeface="Times New Roman" panose="02020603050405020304" pitchFamily="18" charset="0"/>
              </a:rPr>
              <a:t>Dựa</a:t>
            </a:r>
            <a:r>
              <a:rPr lang="en-US" sz="1800" b="1" i="1" dirty="0">
                <a:solidFill>
                  <a:srgbClr val="333333"/>
                </a:solidFill>
                <a:latin typeface="Times New Roman" panose="02020603050405020304" pitchFamily="18" charset="0"/>
                <a:cs typeface="Times New Roman" panose="02020603050405020304" pitchFamily="18" charset="0"/>
              </a:rPr>
              <a:t> </a:t>
            </a:r>
            <a:r>
              <a:rPr lang="en-US" sz="1800" b="1" i="1" dirty="0" err="1">
                <a:solidFill>
                  <a:srgbClr val="333333"/>
                </a:solidFill>
                <a:latin typeface="Times New Roman" panose="02020603050405020304" pitchFamily="18" charset="0"/>
                <a:cs typeface="Times New Roman" panose="02020603050405020304" pitchFamily="18" charset="0"/>
              </a:rPr>
              <a:t>vào</a:t>
            </a:r>
            <a:r>
              <a:rPr lang="en-US" sz="1800" b="1" i="1" dirty="0">
                <a:solidFill>
                  <a:srgbClr val="333333"/>
                </a:solidFill>
                <a:latin typeface="Times New Roman" panose="02020603050405020304" pitchFamily="18" charset="0"/>
                <a:cs typeface="Times New Roman" panose="02020603050405020304" pitchFamily="18" charset="0"/>
              </a:rPr>
              <a:t> </a:t>
            </a:r>
            <a:r>
              <a:rPr lang="en-US" sz="1800" b="1" i="1" dirty="0" err="1">
                <a:solidFill>
                  <a:srgbClr val="333333"/>
                </a:solidFill>
                <a:latin typeface="Times New Roman" panose="02020603050405020304" pitchFamily="18" charset="0"/>
                <a:cs typeface="Times New Roman" panose="02020603050405020304" pitchFamily="18" charset="0"/>
              </a:rPr>
              <a:t>hình</a:t>
            </a:r>
            <a:r>
              <a:rPr lang="en-US" sz="1800" b="1" i="1" dirty="0">
                <a:solidFill>
                  <a:srgbClr val="333333"/>
                </a:solidFill>
                <a:latin typeface="Times New Roman" panose="02020603050405020304" pitchFamily="18" charset="0"/>
                <a:cs typeface="Times New Roman" panose="02020603050405020304" pitchFamily="18" charset="0"/>
              </a:rPr>
              <a:t> 26.1, </a:t>
            </a:r>
            <a:r>
              <a:rPr lang="en-US" sz="1800" b="1" i="1" dirty="0" err="1">
                <a:solidFill>
                  <a:srgbClr val="333333"/>
                </a:solidFill>
                <a:latin typeface="Times New Roman" panose="02020603050405020304" pitchFamily="18" charset="0"/>
                <a:cs typeface="Times New Roman" panose="02020603050405020304" pitchFamily="18" charset="0"/>
              </a:rPr>
              <a:t>hãy</a:t>
            </a:r>
            <a:r>
              <a:rPr lang="en-US" sz="1800" b="1" i="1" dirty="0">
                <a:solidFill>
                  <a:srgbClr val="333333"/>
                </a:solidFill>
                <a:latin typeface="Times New Roman" panose="02020603050405020304" pitchFamily="18" charset="0"/>
                <a:cs typeface="Times New Roman" panose="02020603050405020304" pitchFamily="18" charset="0"/>
              </a:rPr>
              <a:t> </a:t>
            </a:r>
            <a:r>
              <a:rPr lang="en-US" sz="1800" b="1" i="1" dirty="0" err="1">
                <a:solidFill>
                  <a:srgbClr val="333333"/>
                </a:solidFill>
                <a:latin typeface="Times New Roman" panose="02020603050405020304" pitchFamily="18" charset="0"/>
                <a:cs typeface="Times New Roman" panose="02020603050405020304" pitchFamily="18" charset="0"/>
              </a:rPr>
              <a:t>giải</a:t>
            </a:r>
            <a:r>
              <a:rPr lang="en-US" sz="1800" b="1" i="1" dirty="0">
                <a:solidFill>
                  <a:srgbClr val="333333"/>
                </a:solidFill>
                <a:latin typeface="Times New Roman" panose="02020603050405020304" pitchFamily="18" charset="0"/>
                <a:cs typeface="Times New Roman" panose="02020603050405020304" pitchFamily="18" charset="0"/>
              </a:rPr>
              <a:t> </a:t>
            </a:r>
            <a:r>
              <a:rPr lang="en-US" sz="1800" b="1" i="1" dirty="0" err="1">
                <a:solidFill>
                  <a:srgbClr val="333333"/>
                </a:solidFill>
                <a:latin typeface="Times New Roman" panose="02020603050405020304" pitchFamily="18" charset="0"/>
                <a:cs typeface="Times New Roman" panose="02020603050405020304" pitchFamily="18" charset="0"/>
              </a:rPr>
              <a:t>thích</a:t>
            </a:r>
            <a:r>
              <a:rPr lang="en-US" sz="1800" b="1" i="1" dirty="0">
                <a:solidFill>
                  <a:srgbClr val="333333"/>
                </a:solidFill>
                <a:latin typeface="Times New Roman" panose="02020603050405020304" pitchFamily="18" charset="0"/>
                <a:cs typeface="Times New Roman" panose="02020603050405020304" pitchFamily="18" charset="0"/>
              </a:rPr>
              <a:t>:</a:t>
            </a:r>
          </a:p>
          <a:p>
            <a:pPr>
              <a:lnSpc>
                <a:spcPct val="150000"/>
              </a:lnSpc>
            </a:pPr>
            <a:r>
              <a:rPr lang="en-US" sz="1800" i="1" dirty="0">
                <a:solidFill>
                  <a:srgbClr val="333333"/>
                </a:solidFill>
                <a:latin typeface="Times New Roman" panose="02020603050405020304" pitchFamily="18" charset="0"/>
                <a:cs typeface="Times New Roman" panose="02020603050405020304" pitchFamily="18" charset="0"/>
              </a:rPr>
              <a:t>- </a:t>
            </a:r>
            <a:r>
              <a:rPr lang="en-US" sz="1800" i="1" dirty="0" err="1">
                <a:solidFill>
                  <a:srgbClr val="333333"/>
                </a:solidFill>
                <a:latin typeface="Times New Roman" panose="02020603050405020304" pitchFamily="18" charset="0"/>
                <a:cs typeface="Times New Roman" panose="02020603050405020304" pitchFamily="18" charset="0"/>
              </a:rPr>
              <a:t>Vì</a:t>
            </a:r>
            <a:r>
              <a:rPr lang="en-US" sz="1800" i="1" dirty="0">
                <a:solidFill>
                  <a:srgbClr val="333333"/>
                </a:solidFill>
                <a:latin typeface="Times New Roman" panose="02020603050405020304" pitchFamily="18" charset="0"/>
                <a:cs typeface="Times New Roman" panose="02020603050405020304" pitchFamily="18" charset="0"/>
              </a:rPr>
              <a:t> </a:t>
            </a:r>
            <a:r>
              <a:rPr lang="en-US" sz="1800" i="1" dirty="0" err="1">
                <a:solidFill>
                  <a:srgbClr val="333333"/>
                </a:solidFill>
                <a:latin typeface="Times New Roman" panose="02020603050405020304" pitchFamily="18" charset="0"/>
                <a:cs typeface="Times New Roman" panose="02020603050405020304" pitchFamily="18" charset="0"/>
              </a:rPr>
              <a:t>sao</a:t>
            </a:r>
            <a:r>
              <a:rPr lang="en-US" sz="1800" i="1" dirty="0">
                <a:solidFill>
                  <a:srgbClr val="333333"/>
                </a:solidFill>
                <a:latin typeface="Times New Roman" panose="02020603050405020304" pitchFamily="18" charset="0"/>
                <a:cs typeface="Times New Roman" panose="02020603050405020304" pitchFamily="18" charset="0"/>
              </a:rPr>
              <a:t> </a:t>
            </a:r>
            <a:r>
              <a:rPr lang="en-US" sz="1800" i="1" dirty="0" err="1">
                <a:solidFill>
                  <a:srgbClr val="333333"/>
                </a:solidFill>
                <a:latin typeface="Times New Roman" panose="02020603050405020304" pitchFamily="18" charset="0"/>
                <a:cs typeface="Times New Roman" panose="02020603050405020304" pitchFamily="18" charset="0"/>
              </a:rPr>
              <a:t>vùng</a:t>
            </a:r>
            <a:r>
              <a:rPr lang="en-US" sz="1800" i="1" dirty="0">
                <a:solidFill>
                  <a:srgbClr val="333333"/>
                </a:solidFill>
                <a:latin typeface="Times New Roman" panose="02020603050405020304" pitchFamily="18" charset="0"/>
                <a:cs typeface="Times New Roman" panose="02020603050405020304" pitchFamily="18" charset="0"/>
              </a:rPr>
              <a:t> </a:t>
            </a:r>
            <a:r>
              <a:rPr lang="en-US" sz="1800" i="1" dirty="0" err="1">
                <a:solidFill>
                  <a:srgbClr val="333333"/>
                </a:solidFill>
                <a:latin typeface="Times New Roman" panose="02020603050405020304" pitchFamily="18" charset="0"/>
                <a:cs typeface="Times New Roman" panose="02020603050405020304" pitchFamily="18" charset="0"/>
              </a:rPr>
              <a:t>biển</a:t>
            </a:r>
            <a:r>
              <a:rPr lang="en-US" sz="1800" i="1" dirty="0">
                <a:solidFill>
                  <a:srgbClr val="333333"/>
                </a:solidFill>
                <a:latin typeface="Times New Roman" panose="02020603050405020304" pitchFamily="18" charset="0"/>
                <a:cs typeface="Times New Roman" panose="02020603050405020304" pitchFamily="18" charset="0"/>
              </a:rPr>
              <a:t> Nam </a:t>
            </a:r>
            <a:r>
              <a:rPr lang="en-US" sz="1800" i="1" dirty="0" err="1">
                <a:solidFill>
                  <a:srgbClr val="333333"/>
                </a:solidFill>
                <a:latin typeface="Times New Roman" panose="02020603050405020304" pitchFamily="18" charset="0"/>
                <a:cs typeface="Times New Roman" panose="02020603050405020304" pitchFamily="18" charset="0"/>
              </a:rPr>
              <a:t>Trung</a:t>
            </a:r>
            <a:r>
              <a:rPr lang="en-US" sz="1800" i="1" dirty="0">
                <a:solidFill>
                  <a:srgbClr val="333333"/>
                </a:solidFill>
                <a:latin typeface="Times New Roman" panose="02020603050405020304" pitchFamily="18" charset="0"/>
                <a:cs typeface="Times New Roman" panose="02020603050405020304" pitchFamily="18" charset="0"/>
              </a:rPr>
              <a:t> </a:t>
            </a:r>
            <a:r>
              <a:rPr lang="en-US" sz="1800" i="1" dirty="0" err="1">
                <a:solidFill>
                  <a:srgbClr val="333333"/>
                </a:solidFill>
                <a:latin typeface="Times New Roman" panose="02020603050405020304" pitchFamily="18" charset="0"/>
                <a:cs typeface="Times New Roman" panose="02020603050405020304" pitchFamily="18" charset="0"/>
              </a:rPr>
              <a:t>Bộ</a:t>
            </a:r>
            <a:r>
              <a:rPr lang="en-US" sz="1800" i="1" dirty="0">
                <a:solidFill>
                  <a:srgbClr val="333333"/>
                </a:solidFill>
                <a:latin typeface="Times New Roman" panose="02020603050405020304" pitchFamily="18" charset="0"/>
                <a:cs typeface="Times New Roman" panose="02020603050405020304" pitchFamily="18" charset="0"/>
              </a:rPr>
              <a:t>  </a:t>
            </a:r>
            <a:r>
              <a:rPr lang="en-US" sz="1800" i="1" dirty="0" err="1">
                <a:solidFill>
                  <a:srgbClr val="333333"/>
                </a:solidFill>
                <a:latin typeface="Times New Roman" panose="02020603050405020304" pitchFamily="18" charset="0"/>
                <a:cs typeface="Times New Roman" panose="02020603050405020304" pitchFamily="18" charset="0"/>
              </a:rPr>
              <a:t>nổi</a:t>
            </a:r>
            <a:r>
              <a:rPr lang="en-US" sz="1800" i="1" dirty="0">
                <a:solidFill>
                  <a:srgbClr val="333333"/>
                </a:solidFill>
                <a:latin typeface="Times New Roman" panose="02020603050405020304" pitchFamily="18" charset="0"/>
                <a:cs typeface="Times New Roman" panose="02020603050405020304" pitchFamily="18" charset="0"/>
              </a:rPr>
              <a:t> </a:t>
            </a:r>
            <a:r>
              <a:rPr lang="en-US" sz="1800" i="1" dirty="0" err="1">
                <a:solidFill>
                  <a:srgbClr val="333333"/>
                </a:solidFill>
                <a:latin typeface="Times New Roman" panose="02020603050405020304" pitchFamily="18" charset="0"/>
                <a:cs typeface="Times New Roman" panose="02020603050405020304" pitchFamily="18" charset="0"/>
              </a:rPr>
              <a:t>tiếng</a:t>
            </a:r>
            <a:r>
              <a:rPr lang="en-US" sz="1800" i="1" dirty="0">
                <a:solidFill>
                  <a:srgbClr val="333333"/>
                </a:solidFill>
                <a:latin typeface="Times New Roman" panose="02020603050405020304" pitchFamily="18" charset="0"/>
                <a:cs typeface="Times New Roman" panose="02020603050405020304" pitchFamily="18" charset="0"/>
              </a:rPr>
              <a:t> </a:t>
            </a:r>
            <a:r>
              <a:rPr lang="en-US" sz="1800" i="1" dirty="0" err="1">
                <a:solidFill>
                  <a:srgbClr val="333333"/>
                </a:solidFill>
                <a:latin typeface="Times New Roman" panose="02020603050405020304" pitchFamily="18" charset="0"/>
                <a:cs typeface="Times New Roman" panose="02020603050405020304" pitchFamily="18" charset="0"/>
              </a:rPr>
              <a:t>về</a:t>
            </a:r>
            <a:r>
              <a:rPr lang="en-US" sz="1800" i="1" dirty="0">
                <a:solidFill>
                  <a:srgbClr val="333333"/>
                </a:solidFill>
                <a:latin typeface="Times New Roman" panose="02020603050405020304" pitchFamily="18" charset="0"/>
                <a:cs typeface="Times New Roman" panose="02020603050405020304" pitchFamily="18" charset="0"/>
              </a:rPr>
              <a:t> </a:t>
            </a:r>
            <a:r>
              <a:rPr lang="en-US" sz="1800" i="1" dirty="0" err="1">
                <a:solidFill>
                  <a:srgbClr val="333333"/>
                </a:solidFill>
                <a:latin typeface="Times New Roman" panose="02020603050405020304" pitchFamily="18" charset="0"/>
                <a:cs typeface="Times New Roman" panose="02020603050405020304" pitchFamily="18" charset="0"/>
              </a:rPr>
              <a:t>nghề</a:t>
            </a:r>
            <a:r>
              <a:rPr lang="en-US" sz="1800" i="1" dirty="0">
                <a:solidFill>
                  <a:srgbClr val="333333"/>
                </a:solidFill>
                <a:latin typeface="Times New Roman" panose="02020603050405020304" pitchFamily="18" charset="0"/>
                <a:cs typeface="Times New Roman" panose="02020603050405020304" pitchFamily="18" charset="0"/>
              </a:rPr>
              <a:t> </a:t>
            </a:r>
            <a:r>
              <a:rPr lang="en-US" sz="1800" i="1" dirty="0" err="1">
                <a:solidFill>
                  <a:srgbClr val="333333"/>
                </a:solidFill>
                <a:latin typeface="Times New Roman" panose="02020603050405020304" pitchFamily="18" charset="0"/>
                <a:cs typeface="Times New Roman" panose="02020603050405020304" pitchFamily="18" charset="0"/>
              </a:rPr>
              <a:t>làm</a:t>
            </a:r>
            <a:r>
              <a:rPr lang="en-US" sz="1800" i="1" dirty="0">
                <a:solidFill>
                  <a:srgbClr val="333333"/>
                </a:solidFill>
                <a:latin typeface="Times New Roman" panose="02020603050405020304" pitchFamily="18" charset="0"/>
                <a:cs typeface="Times New Roman" panose="02020603050405020304" pitchFamily="18" charset="0"/>
              </a:rPr>
              <a:t> </a:t>
            </a:r>
            <a:r>
              <a:rPr lang="en-US" sz="1800" i="1" dirty="0" err="1">
                <a:solidFill>
                  <a:srgbClr val="333333"/>
                </a:solidFill>
                <a:latin typeface="Times New Roman" panose="02020603050405020304" pitchFamily="18" charset="0"/>
                <a:cs typeface="Times New Roman" panose="02020603050405020304" pitchFamily="18" charset="0"/>
              </a:rPr>
              <a:t>muối</a:t>
            </a:r>
            <a:r>
              <a:rPr lang="en-US" sz="1800" i="1" dirty="0">
                <a:solidFill>
                  <a:srgbClr val="333333"/>
                </a:solidFill>
                <a:latin typeface="Times New Roman" panose="02020603050405020304" pitchFamily="18" charset="0"/>
                <a:cs typeface="Times New Roman" panose="02020603050405020304" pitchFamily="18" charset="0"/>
              </a:rPr>
              <a:t>, </a:t>
            </a:r>
            <a:r>
              <a:rPr lang="en-US" sz="1800" i="1" dirty="0" err="1">
                <a:solidFill>
                  <a:srgbClr val="333333"/>
                </a:solidFill>
                <a:latin typeface="Times New Roman" panose="02020603050405020304" pitchFamily="18" charset="0"/>
                <a:cs typeface="Times New Roman" panose="02020603050405020304" pitchFamily="18" charset="0"/>
              </a:rPr>
              <a:t>đánh</a:t>
            </a:r>
            <a:r>
              <a:rPr lang="en-US" sz="1800" i="1" dirty="0">
                <a:solidFill>
                  <a:srgbClr val="333333"/>
                </a:solidFill>
                <a:latin typeface="Times New Roman" panose="02020603050405020304" pitchFamily="18" charset="0"/>
                <a:cs typeface="Times New Roman" panose="02020603050405020304" pitchFamily="18" charset="0"/>
              </a:rPr>
              <a:t> </a:t>
            </a:r>
            <a:r>
              <a:rPr lang="en-US" sz="1800" i="1" dirty="0" err="1">
                <a:solidFill>
                  <a:srgbClr val="333333"/>
                </a:solidFill>
                <a:latin typeface="Times New Roman" panose="02020603050405020304" pitchFamily="18" charset="0"/>
                <a:cs typeface="Times New Roman" panose="02020603050405020304" pitchFamily="18" charset="0"/>
              </a:rPr>
              <a:t>bắt</a:t>
            </a:r>
            <a:r>
              <a:rPr lang="en-US" sz="1800" i="1" dirty="0">
                <a:solidFill>
                  <a:srgbClr val="333333"/>
                </a:solidFill>
                <a:latin typeface="Times New Roman" panose="02020603050405020304" pitchFamily="18" charset="0"/>
                <a:cs typeface="Times New Roman" panose="02020603050405020304" pitchFamily="18" charset="0"/>
              </a:rPr>
              <a:t> </a:t>
            </a:r>
            <a:r>
              <a:rPr lang="en-US" sz="1800" i="1" dirty="0" err="1">
                <a:solidFill>
                  <a:srgbClr val="333333"/>
                </a:solidFill>
                <a:latin typeface="Times New Roman" panose="02020603050405020304" pitchFamily="18" charset="0"/>
                <a:cs typeface="Times New Roman" panose="02020603050405020304" pitchFamily="18" charset="0"/>
              </a:rPr>
              <a:t>và</a:t>
            </a:r>
            <a:r>
              <a:rPr lang="en-US" sz="1800" i="1" dirty="0">
                <a:solidFill>
                  <a:srgbClr val="333333"/>
                </a:solidFill>
                <a:latin typeface="Times New Roman" panose="02020603050405020304" pitchFamily="18" charset="0"/>
                <a:cs typeface="Times New Roman" panose="02020603050405020304" pitchFamily="18" charset="0"/>
              </a:rPr>
              <a:t> </a:t>
            </a:r>
            <a:r>
              <a:rPr lang="en-US" sz="1800" i="1" dirty="0" err="1">
                <a:solidFill>
                  <a:srgbClr val="333333"/>
                </a:solidFill>
                <a:latin typeface="Times New Roman" panose="02020603050405020304" pitchFamily="18" charset="0"/>
                <a:cs typeface="Times New Roman" panose="02020603050405020304" pitchFamily="18" charset="0"/>
              </a:rPr>
              <a:t>nuôi</a:t>
            </a:r>
            <a:r>
              <a:rPr lang="en-US" sz="1800" i="1" dirty="0">
                <a:solidFill>
                  <a:srgbClr val="333333"/>
                </a:solidFill>
                <a:latin typeface="Times New Roman" panose="02020603050405020304" pitchFamily="18" charset="0"/>
                <a:cs typeface="Times New Roman" panose="02020603050405020304" pitchFamily="18" charset="0"/>
              </a:rPr>
              <a:t> </a:t>
            </a:r>
            <a:r>
              <a:rPr lang="en-US" sz="1800" i="1" dirty="0" err="1">
                <a:solidFill>
                  <a:srgbClr val="333333"/>
                </a:solidFill>
                <a:latin typeface="Times New Roman" panose="02020603050405020304" pitchFamily="18" charset="0"/>
                <a:cs typeface="Times New Roman" panose="02020603050405020304" pitchFamily="18" charset="0"/>
              </a:rPr>
              <a:t>trồng</a:t>
            </a:r>
            <a:r>
              <a:rPr lang="en-US" sz="1800" i="1" dirty="0">
                <a:solidFill>
                  <a:srgbClr val="333333"/>
                </a:solidFill>
                <a:latin typeface="Times New Roman" panose="02020603050405020304" pitchFamily="18" charset="0"/>
                <a:cs typeface="Times New Roman" panose="02020603050405020304" pitchFamily="18" charset="0"/>
              </a:rPr>
              <a:t>  </a:t>
            </a:r>
            <a:r>
              <a:rPr lang="en-US" sz="1800" i="1" dirty="0" err="1">
                <a:solidFill>
                  <a:srgbClr val="333333"/>
                </a:solidFill>
                <a:latin typeface="Times New Roman" panose="02020603050405020304" pitchFamily="18" charset="0"/>
                <a:cs typeface="Times New Roman" panose="02020603050405020304" pitchFamily="18" charset="0"/>
              </a:rPr>
              <a:t>hải</a:t>
            </a:r>
            <a:r>
              <a:rPr lang="en-US" sz="1800" i="1" dirty="0">
                <a:solidFill>
                  <a:srgbClr val="333333"/>
                </a:solidFill>
                <a:latin typeface="Times New Roman" panose="02020603050405020304" pitchFamily="18" charset="0"/>
                <a:cs typeface="Times New Roman" panose="02020603050405020304" pitchFamily="18" charset="0"/>
              </a:rPr>
              <a:t> </a:t>
            </a:r>
            <a:r>
              <a:rPr lang="en-US" sz="1800" i="1" dirty="0" err="1">
                <a:solidFill>
                  <a:srgbClr val="333333"/>
                </a:solidFill>
                <a:latin typeface="Times New Roman" panose="02020603050405020304" pitchFamily="18" charset="0"/>
                <a:cs typeface="Times New Roman" panose="02020603050405020304" pitchFamily="18" charset="0"/>
              </a:rPr>
              <a:t>sản</a:t>
            </a:r>
            <a:r>
              <a:rPr lang="en-US" sz="1800" i="1" dirty="0">
                <a:solidFill>
                  <a:srgbClr val="333333"/>
                </a:solidFill>
                <a:latin typeface="Times New Roman" panose="02020603050405020304" pitchFamily="18" charset="0"/>
                <a:cs typeface="Times New Roman" panose="02020603050405020304" pitchFamily="18" charset="0"/>
              </a:rPr>
              <a:t>?</a:t>
            </a:r>
          </a:p>
          <a:p>
            <a:pPr>
              <a:lnSpc>
                <a:spcPct val="150000"/>
              </a:lnSpc>
            </a:pPr>
            <a:r>
              <a:rPr lang="en-US" sz="1800" i="1" dirty="0">
                <a:latin typeface="Times New Roman" panose="02020603050405020304" pitchFamily="18" charset="0"/>
                <a:cs typeface="Times New Roman" panose="02020603050405020304" pitchFamily="18" charset="0"/>
              </a:rPr>
              <a:t>- </a:t>
            </a:r>
            <a:r>
              <a:rPr lang="vi-VN" sz="1800" i="1" dirty="0">
                <a:solidFill>
                  <a:srgbClr val="333333"/>
                </a:solidFill>
                <a:latin typeface="Times New Roman" panose="02020603050405020304" pitchFamily="18" charset="0"/>
                <a:cs typeface="Times New Roman" panose="02020603050405020304" pitchFamily="18" charset="0"/>
              </a:rPr>
              <a:t>Duyên hải Nam Trung Bộ đã khai thác tiềm năng kỉnh tế biển như thê nào?</a:t>
            </a:r>
            <a:endParaRPr lang="en-US" sz="18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20829929"/>
      </p:ext>
    </p:extLst>
  </p:cSld>
  <p:clrMapOvr>
    <a:masterClrMapping/>
  </p:clrMapOvr>
  <p:transition>
    <p:fade thruBlk="1"/>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416803" y="516231"/>
            <a:ext cx="4572000" cy="1288751"/>
          </a:xfrm>
          <a:prstGeom prst="rect">
            <a:avLst/>
          </a:prstGeom>
        </p:spPr>
        <p:txBody>
          <a:bodyPr>
            <a:spAutoFit/>
          </a:bodyPr>
          <a:lstStyle/>
          <a:p>
            <a:pPr>
              <a:lnSpc>
                <a:spcPct val="150000"/>
              </a:lnSpc>
            </a:pPr>
            <a:r>
              <a:rPr lang="vi-VN" sz="1800" i="1" dirty="0">
                <a:solidFill>
                  <a:srgbClr val="333333"/>
                </a:solidFill>
                <a:latin typeface="+mj-lt"/>
              </a:rPr>
              <a:t>Dựa vào bảng 26.2, hãy nhận xét sự tăng trưởng giá trị sản xuất công nghiệp của Duyên hải Nam Trung Bộ so với cả nước.</a:t>
            </a:r>
            <a:endParaRPr lang="en-US" sz="1800" i="1" dirty="0">
              <a:latin typeface="+mj-lt"/>
            </a:endParaRPr>
          </a:p>
        </p:txBody>
      </p:sp>
      <p:sp>
        <p:nvSpPr>
          <p:cNvPr id="5" name="Rectangle 1"/>
          <p:cNvSpPr>
            <a:spLocks noChangeArrowheads="1"/>
          </p:cNvSpPr>
          <p:nvPr/>
        </p:nvSpPr>
        <p:spPr bwMode="auto">
          <a:xfrm>
            <a:off x="1070573" y="2475298"/>
            <a:ext cx="6980206"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a:ln>
                  <a:noFill/>
                </a:ln>
                <a:solidFill>
                  <a:srgbClr val="000000"/>
                </a:solidFill>
                <a:effectLst/>
                <a:latin typeface="Open Sans"/>
              </a:rPr>
              <a:t>  </a:t>
            </a:r>
            <a:r>
              <a:rPr kumimoji="0" lang="en-US" altLang="en-US" b="1"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Bảng</a:t>
            </a:r>
            <a:r>
              <a:rPr kumimoji="0" lang="en-US" altLang="en-US" b="1"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26.2</a:t>
            </a:r>
            <a:r>
              <a:rPr kumimoji="0" lang="en-US" altLang="en-US"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Gía</a:t>
            </a:r>
            <a:r>
              <a:rPr kumimoji="0" lang="en-US" altLang="en-US"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trị</a:t>
            </a:r>
            <a:r>
              <a:rPr kumimoji="0" lang="en-US" altLang="en-US"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sản</a:t>
            </a:r>
            <a:r>
              <a:rPr kumimoji="0" lang="en-US" altLang="en-US"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xuất</a:t>
            </a:r>
            <a:r>
              <a:rPr kumimoji="0" lang="en-US" altLang="en-US"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công</a:t>
            </a:r>
            <a:r>
              <a:rPr kumimoji="0" lang="en-US" altLang="en-US"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nghiệp</a:t>
            </a:r>
            <a:r>
              <a:rPr kumimoji="0" lang="en-US" altLang="en-US"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của</a:t>
            </a:r>
            <a:r>
              <a:rPr kumimoji="0" lang="en-US" altLang="en-US"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vùng</a:t>
            </a:r>
            <a:r>
              <a:rPr kumimoji="0" lang="en-US" altLang="en-US"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Duyên</a:t>
            </a:r>
            <a:r>
              <a:rPr kumimoji="0" lang="en-US" altLang="en-US"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hải</a:t>
            </a:r>
            <a:r>
              <a:rPr kumimoji="0" lang="en-US" altLang="en-US"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Nam </a:t>
            </a:r>
            <a:r>
              <a:rPr kumimoji="0" lang="en-US" altLang="en-US"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Trung</a:t>
            </a:r>
            <a:r>
              <a:rPr kumimoji="0" lang="en-US" altLang="en-US"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Bộ</a:t>
            </a:r>
            <a:r>
              <a:rPr kumimoji="0" lang="en-US" altLang="en-US"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và</a:t>
            </a:r>
            <a:r>
              <a:rPr kumimoji="0" lang="en-US" altLang="en-US"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của</a:t>
            </a:r>
            <a:r>
              <a:rPr kumimoji="0" lang="en-US" altLang="en-US"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cả</a:t>
            </a:r>
            <a:r>
              <a:rPr kumimoji="0" lang="en-US" altLang="en-US"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nước</a:t>
            </a:r>
            <a:r>
              <a:rPr kumimoji="0" lang="en-US" altLang="en-US"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thời</a:t>
            </a:r>
            <a:r>
              <a:rPr kumimoji="0" lang="en-US" altLang="en-US"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kì</a:t>
            </a:r>
            <a:r>
              <a:rPr kumimoji="0" lang="en-US" altLang="en-US"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1995 – 2005 (</a:t>
            </a:r>
            <a:r>
              <a:rPr kumimoji="0" lang="en-US" altLang="en-US"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nghìn</a:t>
            </a:r>
            <a:r>
              <a:rPr kumimoji="0" lang="en-US" altLang="en-US"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tỉ</a:t>
            </a:r>
            <a:r>
              <a:rPr kumimoji="0" lang="en-US" altLang="en-US"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đồng</a:t>
            </a:r>
            <a:r>
              <a:rPr kumimoji="0" lang="en-US" altLang="en-US"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a:t>
            </a:r>
          </a:p>
        </p:txBody>
      </p:sp>
      <p:pic>
        <p:nvPicPr>
          <p:cNvPr id="2050" name="Picture 2" descr="Lý thuyết Địa Lí 9 Bài 26: Vùng duyên hải Nam Trung Bộ hay, chi tiết (tiếp theo)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3470" y="3175377"/>
            <a:ext cx="7134413" cy="1631513"/>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333950" y="124141"/>
            <a:ext cx="1915909" cy="504625"/>
          </a:xfrm>
          <a:prstGeom prst="rect">
            <a:avLst/>
          </a:prstGeom>
        </p:spPr>
        <p:txBody>
          <a:bodyPr wrap="none">
            <a:spAutoFit/>
          </a:bodyPr>
          <a:lstStyle/>
          <a:p>
            <a:pPr algn="just">
              <a:lnSpc>
                <a:spcPct val="150000"/>
              </a:lnSpc>
            </a:pPr>
            <a:r>
              <a:rPr lang="pt-BR" sz="2000" b="1" dirty="0">
                <a:latin typeface="Times New Roman" panose="02020603050405020304" pitchFamily="18" charset="0"/>
                <a:ea typeface="Calibri" panose="020F0502020204030204" pitchFamily="34" charset="0"/>
                <a:cs typeface="Times New Roman" panose="02020603050405020304" pitchFamily="18" charset="0"/>
              </a:rPr>
              <a:t>2. Công nghiệp:</a:t>
            </a:r>
            <a:endParaRPr lang="en-US" sz="20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56941633"/>
      </p:ext>
    </p:extLst>
  </p:cSld>
  <p:clrMapOvr>
    <a:masterClrMapping/>
  </p:clrMapOvr>
  <p:transition>
    <p:fade thruBlk="1"/>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06866" y="2258564"/>
            <a:ext cx="4572000" cy="960328"/>
          </a:xfrm>
          <a:prstGeom prst="rect">
            <a:avLst/>
          </a:prstGeom>
        </p:spPr>
        <p:txBody>
          <a:bodyPr>
            <a:spAutoFit/>
          </a:bodyPr>
          <a:lstStyle/>
          <a:p>
            <a:pPr>
              <a:lnSpc>
                <a:spcPct val="150000"/>
              </a:lnSpc>
            </a:pPr>
            <a:r>
              <a:rPr lang="en-US" sz="2000" i="1" dirty="0" err="1">
                <a:latin typeface="Times New Roman" panose="02020603050405020304" pitchFamily="18" charset="0"/>
                <a:cs typeface="Times New Roman" panose="02020603050405020304" pitchFamily="18" charset="0"/>
              </a:rPr>
              <a:t>Tại</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sao</a:t>
            </a:r>
            <a:r>
              <a:rPr lang="en-US" sz="2000" i="1" dirty="0">
                <a:latin typeface="Times New Roman" panose="02020603050405020304" pitchFamily="18" charset="0"/>
                <a:cs typeface="Times New Roman" panose="02020603050405020304" pitchFamily="18" charset="0"/>
              </a:rPr>
              <a:t> du </a:t>
            </a:r>
            <a:r>
              <a:rPr lang="en-US" sz="2000" i="1" dirty="0" err="1">
                <a:latin typeface="Times New Roman" panose="02020603050405020304" pitchFamily="18" charset="0"/>
                <a:cs typeface="Times New Roman" panose="02020603050405020304" pitchFamily="18" charset="0"/>
              </a:rPr>
              <a:t>lịch</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lại</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là</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thế</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mạnh</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của</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vùng</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Duyên</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hải</a:t>
            </a:r>
            <a:r>
              <a:rPr lang="en-US" sz="2000" i="1" dirty="0">
                <a:latin typeface="Times New Roman" panose="02020603050405020304" pitchFamily="18" charset="0"/>
                <a:cs typeface="Times New Roman" panose="02020603050405020304" pitchFamily="18" charset="0"/>
              </a:rPr>
              <a:t> Nam </a:t>
            </a:r>
            <a:r>
              <a:rPr lang="en-US" sz="2000" i="1" dirty="0" err="1">
                <a:latin typeface="Times New Roman" panose="02020603050405020304" pitchFamily="18" charset="0"/>
                <a:cs typeface="Times New Roman" panose="02020603050405020304" pitchFamily="18" charset="0"/>
              </a:rPr>
              <a:t>Trung</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Bộ</a:t>
            </a:r>
            <a:r>
              <a:rPr lang="en-US" sz="2000" i="1" dirty="0">
                <a:latin typeface="Times New Roman" panose="02020603050405020304" pitchFamily="18" charset="0"/>
                <a:cs typeface="Times New Roman" panose="02020603050405020304" pitchFamily="18" charset="0"/>
              </a:rPr>
              <a:t>?</a:t>
            </a:r>
          </a:p>
        </p:txBody>
      </p:sp>
      <p:pic>
        <p:nvPicPr>
          <p:cNvPr id="5" name="Picture 4"/>
          <p:cNvPicPr>
            <a:picLocks noChangeAspect="1"/>
          </p:cNvPicPr>
          <p:nvPr/>
        </p:nvPicPr>
        <p:blipFill rotWithShape="1">
          <a:blip r:embed="rId2"/>
          <a:srcRect l="8370" t="2529" r="8285" b="1"/>
          <a:stretch/>
        </p:blipFill>
        <p:spPr>
          <a:xfrm>
            <a:off x="5360566" y="0"/>
            <a:ext cx="3556932" cy="5040348"/>
          </a:xfrm>
          <a:prstGeom prst="rect">
            <a:avLst/>
          </a:prstGeom>
        </p:spPr>
      </p:pic>
      <p:sp>
        <p:nvSpPr>
          <p:cNvPr id="6" name="Rectangle 5"/>
          <p:cNvSpPr/>
          <p:nvPr/>
        </p:nvSpPr>
        <p:spPr>
          <a:xfrm>
            <a:off x="344799" y="233197"/>
            <a:ext cx="1374094" cy="504625"/>
          </a:xfrm>
          <a:prstGeom prst="rect">
            <a:avLst/>
          </a:prstGeom>
        </p:spPr>
        <p:txBody>
          <a:bodyPr wrap="none">
            <a:spAutoFit/>
          </a:bodyPr>
          <a:lstStyle/>
          <a:p>
            <a:pPr algn="just">
              <a:lnSpc>
                <a:spcPct val="150000"/>
              </a:lnSpc>
            </a:pPr>
            <a:r>
              <a:rPr lang="pt-BR" sz="2000" b="1" dirty="0">
                <a:latin typeface="Times New Roman" panose="02020603050405020304" pitchFamily="18" charset="0"/>
                <a:ea typeface="Calibri" panose="020F0502020204030204" pitchFamily="34" charset="0"/>
                <a:cs typeface="Times New Roman" panose="02020603050405020304" pitchFamily="18" charset="0"/>
              </a:rPr>
              <a:t>3. Dịch vụ:</a:t>
            </a:r>
            <a:endParaRPr lang="en-US" sz="20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02862173"/>
      </p:ext>
    </p:extLst>
  </p:cSld>
  <p:clrMapOvr>
    <a:masterClrMapping/>
  </p:clrMapOvr>
  <p:transition>
    <p:fade thruBlk="1"/>
  </p:transition>
</p:sld>
</file>

<file path=ppt/theme/theme1.xml><?xml version="1.0" encoding="utf-8"?>
<a:theme xmlns:a="http://schemas.openxmlformats.org/drawingml/2006/main" name="Ephesus template">
  <a:themeElements>
    <a:clrScheme name="Custom 347">
      <a:dk1>
        <a:srgbClr val="26303D"/>
      </a:dk1>
      <a:lt1>
        <a:srgbClr val="FFFFFF"/>
      </a:lt1>
      <a:dk2>
        <a:srgbClr val="848E91"/>
      </a:dk2>
      <a:lt2>
        <a:srgbClr val="E3EAEB"/>
      </a:lt2>
      <a:accent1>
        <a:srgbClr val="1594B5"/>
      </a:accent1>
      <a:accent2>
        <a:srgbClr val="8ACBD1"/>
      </a:accent2>
      <a:accent3>
        <a:srgbClr val="AFD3AB"/>
      </a:accent3>
      <a:accent4>
        <a:srgbClr val="EBDE4F"/>
      </a:accent4>
      <a:accent5>
        <a:srgbClr val="A9AD9A"/>
      </a:accent5>
      <a:accent6>
        <a:srgbClr val="5D767C"/>
      </a:accent6>
      <a:hlink>
        <a:srgbClr val="26303D"/>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125</TotalTime>
  <Words>412</Words>
  <Application>Microsoft Office PowerPoint</Application>
  <PresentationFormat>On-screen Show (16:9)</PresentationFormat>
  <Paragraphs>26</Paragraphs>
  <Slides>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vt:i4>
      </vt:variant>
    </vt:vector>
  </HeadingPairs>
  <TitlesOfParts>
    <vt:vector size="16" baseType="lpstr">
      <vt:lpstr>Arial</vt:lpstr>
      <vt:lpstr>Calibri</vt:lpstr>
      <vt:lpstr>Open Sans</vt:lpstr>
      <vt:lpstr>Times New Roman</vt:lpstr>
      <vt:lpstr>Amatic SC</vt:lpstr>
      <vt:lpstr>Encode Sans Semi Condensed Light</vt:lpstr>
      <vt:lpstr>Ephesus template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Your Presentation Title</dc:title>
  <dc:creator>Lenovo</dc:creator>
  <cp:lastModifiedBy>Windows User</cp:lastModifiedBy>
  <cp:revision>13</cp:revision>
  <dcterms:modified xsi:type="dcterms:W3CDTF">2022-11-13T08:46:00Z</dcterms:modified>
</cp:coreProperties>
</file>