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CED2CD5-0F05-4324-B709-8343FFD4735C}">
  <a:tblStyle styleId="{CCED2CD5-0F05-4324-B709-8343FFD4735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/>
        </p:nvSpPr>
        <p:spPr>
          <a:xfrm>
            <a:off x="1219199" y="1073374"/>
            <a:ext cx="67818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 DUNG CHUẨN BỊ CỦA HỌC SINH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2830647" y="2209800"/>
            <a:ext cx="332739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MÔN  ĐỊA LÝ 9</a:t>
            </a:r>
            <a:endParaRPr sz="2800" b="1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334951" y="3352800"/>
            <a:ext cx="7428049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TIẾT 3-BÀI 3: PHÂN BỐ DÂN CƯ VÀ CÁC LOẠI HÌNH QUẦN CƯ</a:t>
            </a:r>
            <a:endParaRPr sz="3600" b="1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2" name="Google Shape;92;p13" descr="WhitecornerFlow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-383882" y="2816518"/>
            <a:ext cx="4495800" cy="35871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685800"/>
            <a:ext cx="8229600" cy="57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 b="1">
                <a:latin typeface="Times New Roman"/>
                <a:ea typeface="Times New Roman"/>
                <a:cs typeface="Times New Roman"/>
                <a:sym typeface="Times New Roman"/>
              </a:rPr>
              <a:t>I. Mật độ dân số và phân bố dân cư:</a:t>
            </a:r>
            <a:br>
              <a:rPr lang="en-US" sz="2200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 b="1"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 hiểu MĐDS của nước ta và của các nước trên thế giới hiện nay là bao nhiêu ( người /km</a:t>
            </a:r>
            <a:r>
              <a:rPr lang="en-US" sz="2000" baseline="30000">
                <a:solidFill>
                  <a:srgbClr val="0000CC"/>
                </a:solidFill>
              </a:rPr>
              <a:t>2  </a:t>
            </a:r>
            <a: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 So sánh rút ra nhận xét</a:t>
            </a:r>
            <a:b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Kết hợp với số liệu SGK và bảng MĐDS các vùng của nước ta qua các năm .Rút ra kết luận</a:t>
            </a:r>
            <a:b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27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Quan sát H 3.1 (SGK/ trang 11) kết hợp với nội dung SGK cho biết dân cư tập trung đông đúc ở những vùng nào, thưa thớt ở những vùng nào? Vì sao?</a:t>
            </a:r>
            <a:br>
              <a:rPr lang="en-US" sz="220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1200"/>
              <a:t/>
            </a:r>
            <a:br>
              <a:rPr lang="en-US" sz="1200"/>
            </a:br>
            <a:endParaRPr sz="1200"/>
          </a:p>
        </p:txBody>
      </p:sp>
      <p:graphicFrame>
        <p:nvGraphicFramePr>
          <p:cNvPr id="98" name="Google Shape;98;p14"/>
          <p:cNvGraphicFramePr/>
          <p:nvPr/>
        </p:nvGraphicFramePr>
        <p:xfrm>
          <a:off x="1752600" y="2057399"/>
          <a:ext cx="5744200" cy="3700225"/>
        </p:xfrm>
        <a:graphic>
          <a:graphicData uri="http://schemas.openxmlformats.org/drawingml/2006/table">
            <a:tbl>
              <a:tblPr>
                <a:noFill/>
                <a:tableStyleId>{CCED2CD5-0F05-4324-B709-8343FFD4735C}</a:tableStyleId>
              </a:tblPr>
              <a:tblGrid>
                <a:gridCol w="2254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3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0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2325">
                <a:tc>
                  <a:txBody>
                    <a:bodyPr/>
                    <a:lstStyle/>
                    <a:p>
                      <a:pPr marL="0" marR="6159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Năm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67945" marR="0" lvl="0" indent="0" algn="l" rtl="0">
                        <a:spcBef>
                          <a:spcPts val="81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Các vùng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50" i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80670" marR="27559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1989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50" i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2698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2000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50" i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27432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2010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50" i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2825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2017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400">
                <a:tc>
                  <a:txBody>
                    <a:bodyPr/>
                    <a:lstStyle/>
                    <a:p>
                      <a:pPr marL="67945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Cả nước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280670" marR="27559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195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079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234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1242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262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206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1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283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00">
                <a:tc>
                  <a:txBody>
                    <a:bodyPr/>
                    <a:lstStyle/>
                    <a:p>
                      <a:pPr marL="67945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Trung du và miền núi Bắc Bộ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280670" marR="27559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103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079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110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1242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121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206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132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550">
                <a:tc>
                  <a:txBody>
                    <a:bodyPr/>
                    <a:lstStyle/>
                    <a:p>
                      <a:pPr marL="342900" marR="0" lvl="0" indent="-3429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Noto Sans Symbols"/>
                        <a:buChar char="−"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Tây Bắc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37820" marR="334645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37185" marR="33528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8615" marR="34798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750">
                <a:tc>
                  <a:txBody>
                    <a:bodyPr/>
                    <a:lstStyle/>
                    <a:p>
                      <a:pPr marL="342900" marR="0" lvl="0" indent="-3429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Noto Sans Symbols"/>
                        <a:buChar char="−"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Đông Bắc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079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139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1242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149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206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161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00">
                <a:tc>
                  <a:txBody>
                    <a:bodyPr/>
                    <a:lstStyle/>
                    <a:p>
                      <a:pPr marL="67945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Đồng bằng sông Hồng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280670" marR="27559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784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698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1138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1249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25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1333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400">
                <a:tc>
                  <a:txBody>
                    <a:bodyPr/>
                    <a:lstStyle/>
                    <a:p>
                      <a:pPr marL="67945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Bắc Trung Bộ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280670" marR="27559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167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079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195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1242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196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206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208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200">
                <a:tc>
                  <a:txBody>
                    <a:bodyPr/>
                    <a:lstStyle/>
                    <a:p>
                      <a:pPr marL="67945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Duyên hải Nam Trung Bộ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280670" marR="27559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148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079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184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1242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199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206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209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400">
                <a:tc>
                  <a:txBody>
                    <a:bodyPr/>
                    <a:lstStyle/>
                    <a:p>
                      <a:pPr marL="67945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Tây Nguyên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280670" marR="27559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45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37820" marR="334645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77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37185" marR="33528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95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206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106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400">
                <a:tc>
                  <a:txBody>
                    <a:bodyPr/>
                    <a:lstStyle/>
                    <a:p>
                      <a:pPr marL="67945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Đông Nam Bộ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280670" marR="27559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333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079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449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1242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613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206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711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400">
                <a:tc>
                  <a:txBody>
                    <a:bodyPr/>
                    <a:lstStyle/>
                    <a:p>
                      <a:pPr marL="67945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Đồng bằng sông Cửu Long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280670" marR="27559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359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079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401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1242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425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320675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435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>
            <a:spLocks noGrp="1"/>
          </p:cNvSpPr>
          <p:nvPr>
            <p:ph type="title"/>
          </p:nvPr>
        </p:nvSpPr>
        <p:spPr>
          <a:xfrm>
            <a:off x="762000" y="533400"/>
            <a:ext cx="609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>
                <a:latin typeface="Times New Roman"/>
                <a:ea typeface="Times New Roman"/>
                <a:cs typeface="Times New Roman"/>
                <a:sym typeface="Times New Roman"/>
              </a:rPr>
              <a:t>II. Các loại hình quần cư</a:t>
            </a:r>
            <a:endParaRPr sz="32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Times New Roman"/>
              <a:buChar char="-"/>
            </a:pPr>
            <a:r>
              <a:rPr lang="en-US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Khái niệm về quần cư .Có mấy loại hình quần cư ?( chú ý các thuật ngữ cuối SGK)</a:t>
            </a:r>
            <a:endParaRPr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3200"/>
              <a:buFont typeface="Times New Roman"/>
              <a:buChar char="-"/>
            </a:pPr>
            <a:r>
              <a:rPr lang="en-US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Dựa vào kiến thức SGK và hiểu biết của bản thân em hãy so sánh về đặc điểm các loại hình quần cư ở nước ta hiện nay</a:t>
            </a:r>
            <a:endParaRPr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" name="Google Shape;105;p15" descr="WhitecornerFlow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648515" y="2705916"/>
            <a:ext cx="3351169" cy="495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 dirty="0">
                <a:latin typeface="Times New Roman"/>
                <a:ea typeface="Times New Roman"/>
                <a:cs typeface="Times New Roman"/>
                <a:sym typeface="Times New Roman"/>
              </a:rPr>
              <a:t>CÁC EM CHUẨN BỊ THẬT KĨ </a:t>
            </a:r>
            <a:endParaRPr sz="4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 dirty="0">
                <a:latin typeface="Times New Roman"/>
                <a:ea typeface="Times New Roman"/>
                <a:cs typeface="Times New Roman"/>
                <a:sym typeface="Times New Roman"/>
              </a:rPr>
              <a:t>CÁC NỘI DUNG TRÊN </a:t>
            </a:r>
            <a:endParaRPr dirty="0"/>
          </a:p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 dirty="0">
                <a:latin typeface="Times New Roman"/>
                <a:ea typeface="Times New Roman"/>
                <a:cs typeface="Times New Roman"/>
                <a:sym typeface="Times New Roman"/>
              </a:rPr>
              <a:t>TRƯỚC KHI </a:t>
            </a:r>
            <a:r>
              <a:rPr lang="en-US" sz="4000" dirty="0" smtClean="0">
                <a:latin typeface="Times New Roman"/>
                <a:ea typeface="Times New Roman"/>
                <a:cs typeface="Times New Roman"/>
                <a:sym typeface="Times New Roman"/>
              </a:rPr>
              <a:t>VÀO </a:t>
            </a:r>
            <a:r>
              <a:rPr lang="en-US" sz="4000" dirty="0">
                <a:latin typeface="Times New Roman"/>
                <a:ea typeface="Times New Roman"/>
                <a:cs typeface="Times New Roman"/>
                <a:sym typeface="Times New Roman"/>
              </a:rPr>
              <a:t>BÀI 3 NHÉ. CHÚC CÁC EM LUÔN TỰ TIN VÀ HỌC TỐT</a:t>
            </a:r>
            <a:endParaRPr sz="40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9" name="Google Shape;119;p17" descr="WhitecornerFlowe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952501" y="2400298"/>
            <a:ext cx="3505199" cy="5257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7" descr="DE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5527675" y="3241675"/>
            <a:ext cx="6705600" cy="527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 descr="DEN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>
            <a:off x="10792" y="-1"/>
            <a:ext cx="8869681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On-screen Show (4:3)</PresentationFormat>
  <Paragraphs>70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Noto Sans Symbols</vt:lpstr>
      <vt:lpstr>Times New Roman</vt:lpstr>
      <vt:lpstr>Office Theme</vt:lpstr>
      <vt:lpstr>PowerPoint Presentation</vt:lpstr>
      <vt:lpstr> I. Mật độ dân số và phân bố dân cư: -Tìm hiểu MĐDS của nước ta và của các nước trên thế giới hiện nay là bao nhiêu ( người /km2  ? So sánh rút ra nhận xét - Kết hợp với số liệu SGK và bảng MĐDS các vùng của nước ta qua các năm .Rút ra kết luận            - Quan sát H 3.1 (SGK/ trang 11) kết hợp với nội dung SGK cho biết dân cư tập trung đông đúc ở những vùng nào, thưa thớt ở những vùng nào? Vì sao?   </vt:lpstr>
      <vt:lpstr>II. Các loại hình quần cư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VTVH</cp:lastModifiedBy>
  <cp:revision>2</cp:revision>
  <dcterms:modified xsi:type="dcterms:W3CDTF">2022-11-26T00:53:55Z</dcterms:modified>
</cp:coreProperties>
</file>