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77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54B"/>
    <a:srgbClr val="C2D1EC"/>
    <a:srgbClr val="EE2AD7"/>
    <a:srgbClr val="FFD44B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AC10-3139-45B5-BE31-225BAA2D9F68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D9EDB-DE4C-46D0-A9F6-5B945868E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8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DDE7-942F-4248-9D4D-B472B8E3D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3D0E2-A5AC-4BCB-A820-65E9CFBE6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1D7F7-29C6-4092-BA0E-99B61B9D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150D6-029E-44C5-8281-8F75A663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D74E-D3BD-4F51-9454-7DAAA03F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1908-00C1-4FF7-8046-1F171F53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817E6-9589-47B6-9CCA-9513720F3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FC23-6F5E-4ACA-96C3-71949A2E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625E6-E6B2-46BA-A2A2-F12BCEF2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AE88-0D4E-4C57-A047-92C51B7C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0ED97-6BD8-4C91-85E7-206F2EBDE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AA42B-AB89-4995-BAD8-B842DAE83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8519B-7369-413B-80B3-EEAB9D23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D71A-4E6C-4F84-A07C-9843E0CA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2C9E9-428F-44A5-80E2-CACF9A0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473E-4BC5-46A4-926D-F2D7C5FB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BF4A-32EF-4876-8D91-41E728ED1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550D1-2C11-49D2-BBC4-4BD9F1AE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2965-4EE3-43DD-98FB-E42361F4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9FF3-3CDF-431A-9DCD-4627E95D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21E4-090C-4CDC-A3A1-EB6CC551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E7756-C7A7-4171-9523-448FB466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EADB6-A1D9-414D-B89F-7E55D6F4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6FFE-6B72-44DA-84AF-AFD9DD40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0FCD-CA75-437D-86EC-03C425CC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01E9-5254-41BE-803F-725CB10A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F070-6DDE-47DE-9296-90F6EC59B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51785-1909-4DFE-B6B4-B15EDE4F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857C5-7B0C-4CCD-9E62-83C39506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32911-1682-447B-8A55-9132EA83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E105C-8248-47E4-AE33-9DED5BA1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771A-A852-49B0-8765-C006F468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9607F-A888-4BA3-8C7B-36F7FAA32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E6778-6948-41B0-91C7-210BC1AB1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53A77-1073-4DF6-BABE-E440D9D48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55B00-4634-4F69-9B14-7097C5CB1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A3D55-8CAF-4610-BAA0-E0C92AA8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4A1B3-48DF-46E9-9B32-8A0E2A99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A2229-F833-448B-B647-BB6E383B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A918-A725-4870-BDC1-B858C1C3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D545A-4EC7-46B7-99B1-8EED17F8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D0011-37E2-43CE-A7D3-FC3259B8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A2DB4-B5D0-49A9-82C7-BE216F98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9361E-C922-46CB-8612-FA57148F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7B609-DD1B-4EF9-A442-9796C785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E48A5-2152-45F0-87E2-7D186812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8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3CEF-858D-4E07-A1CA-9B98EE6D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96E1-0D1C-4385-B903-9008D38D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53977-E959-4E9D-A12B-0250500F4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106C0-638B-46FE-8FC0-EEED191A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E09CF-76E1-4180-B853-B821F0AB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4573-00BF-4C14-9748-685AE37F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32A2-432C-49CA-8B90-A99FAB63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30958-270B-4741-90B7-A6EC1EB98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1863B-3F4D-428A-8D48-C47DD6EC1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1ED56-3836-49CC-9ABD-6F5508CC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A45B3-17E2-431A-8678-0C65C095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7FED0-F1F4-4C01-9144-429C9999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D405A-9535-4B77-AC6F-1916BE44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543A-9166-4BCE-A21C-475A53659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5796D-DF58-4C38-87C9-23DDE141F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5F51-6B11-443A-B3B1-39C6F5AE1CB7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C32E-B79F-4827-B906-68063DA37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6AAB-2B0C-48C2-B002-99915B28B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179">
            <a:extLst>
              <a:ext uri="{FF2B5EF4-FFF2-40B4-BE49-F238E27FC236}">
                <a16:creationId xmlns:a16="http://schemas.microsoft.com/office/drawing/2014/main" id="{6FF86BE2-C70C-4E04-B84E-18517A06AA59}"/>
              </a:ext>
            </a:extLst>
          </p:cNvPr>
          <p:cNvSpPr/>
          <p:nvPr/>
        </p:nvSpPr>
        <p:spPr>
          <a:xfrm>
            <a:off x="-14656" y="5791201"/>
            <a:ext cx="12191999" cy="1066799"/>
          </a:xfrm>
          <a:custGeom>
            <a:avLst/>
            <a:gdLst>
              <a:gd name="connsiteX0" fmla="*/ 0 w 9144000"/>
              <a:gd name="connsiteY0" fmla="*/ 0 h 1711245"/>
              <a:gd name="connsiteX1" fmla="*/ 9144000 w 9144000"/>
              <a:gd name="connsiteY1" fmla="*/ 0 h 1711245"/>
              <a:gd name="connsiteX2" fmla="*/ 9144000 w 9144000"/>
              <a:gd name="connsiteY2" fmla="*/ 1711245 h 1711245"/>
              <a:gd name="connsiteX3" fmla="*/ 0 w 9144000"/>
              <a:gd name="connsiteY3" fmla="*/ 1711245 h 1711245"/>
              <a:gd name="connsiteX4" fmla="*/ 0 w 9144000"/>
              <a:gd name="connsiteY4" fmla="*/ 0 h 1711245"/>
              <a:gd name="connsiteX0-1" fmla="*/ 0 w 9144000"/>
              <a:gd name="connsiteY0-2" fmla="*/ 685800 h 2397045"/>
              <a:gd name="connsiteX1-3" fmla="*/ 9131300 w 9144000"/>
              <a:gd name="connsiteY1-4" fmla="*/ 0 h 2397045"/>
              <a:gd name="connsiteX2-5" fmla="*/ 9144000 w 9144000"/>
              <a:gd name="connsiteY2-6" fmla="*/ 2397045 h 2397045"/>
              <a:gd name="connsiteX3-7" fmla="*/ 0 w 9144000"/>
              <a:gd name="connsiteY3-8" fmla="*/ 2397045 h 2397045"/>
              <a:gd name="connsiteX4-9" fmla="*/ 0 w 9144000"/>
              <a:gd name="connsiteY4-10" fmla="*/ 685800 h 2397045"/>
              <a:gd name="connsiteX0-11" fmla="*/ 0 w 9157262"/>
              <a:gd name="connsiteY0-12" fmla="*/ 685800 h 2397045"/>
              <a:gd name="connsiteX1-13" fmla="*/ 9156700 w 9157262"/>
              <a:gd name="connsiteY1-14" fmla="*/ 0 h 2397045"/>
              <a:gd name="connsiteX2-15" fmla="*/ 9144000 w 9157262"/>
              <a:gd name="connsiteY2-16" fmla="*/ 2397045 h 2397045"/>
              <a:gd name="connsiteX3-17" fmla="*/ 0 w 9157262"/>
              <a:gd name="connsiteY3-18" fmla="*/ 2397045 h 2397045"/>
              <a:gd name="connsiteX4-19" fmla="*/ 0 w 9157262"/>
              <a:gd name="connsiteY4-20" fmla="*/ 685800 h 2397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57262" h="2397045">
                <a:moveTo>
                  <a:pt x="0" y="685800"/>
                </a:moveTo>
                <a:lnTo>
                  <a:pt x="9156700" y="0"/>
                </a:lnTo>
                <a:cubicBezTo>
                  <a:pt x="9160933" y="799015"/>
                  <a:pt x="9139767" y="1598030"/>
                  <a:pt x="9144000" y="2397045"/>
                </a:cubicBezTo>
                <a:lnTo>
                  <a:pt x="0" y="2397045"/>
                </a:lnTo>
                <a:lnTo>
                  <a:pt x="0" y="685800"/>
                </a:lnTo>
                <a:close/>
              </a:path>
            </a:pathLst>
          </a:custGeom>
          <a:solidFill>
            <a:srgbClr val="BEB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6">
            <a:extLst>
              <a:ext uri="{FF2B5EF4-FFF2-40B4-BE49-F238E27FC236}">
                <a16:creationId xmlns:a16="http://schemas.microsoft.com/office/drawing/2014/main" id="{D2CDFAB3-ED09-4548-A10E-811702205D79}"/>
              </a:ext>
            </a:extLst>
          </p:cNvPr>
          <p:cNvSpPr/>
          <p:nvPr/>
        </p:nvSpPr>
        <p:spPr bwMode="auto">
          <a:xfrm rot="5400000">
            <a:off x="11018647" y="-106555"/>
            <a:ext cx="1063803" cy="1282904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0 w 914400"/>
              <a:gd name="connsiteY0-2" fmla="*/ 0 h 914400"/>
              <a:gd name="connsiteX1-3" fmla="*/ 914400 w 914400"/>
              <a:gd name="connsiteY1-4" fmla="*/ 0 h 914400"/>
              <a:gd name="connsiteX2-5" fmla="*/ 514350 w 914400"/>
              <a:gd name="connsiteY2-6" fmla="*/ 304800 h 914400"/>
              <a:gd name="connsiteX3-7" fmla="*/ 0 w 914400"/>
              <a:gd name="connsiteY3-8" fmla="*/ 914400 h 914400"/>
              <a:gd name="connsiteX4-9" fmla="*/ 0 w 914400"/>
              <a:gd name="connsiteY4-10" fmla="*/ 0 h 914400"/>
              <a:gd name="connsiteX0-11" fmla="*/ 0 w 914400"/>
              <a:gd name="connsiteY0-12" fmla="*/ 0 h 914400"/>
              <a:gd name="connsiteX1-13" fmla="*/ 914400 w 914400"/>
              <a:gd name="connsiteY1-14" fmla="*/ 0 h 914400"/>
              <a:gd name="connsiteX2-15" fmla="*/ 0 w 914400"/>
              <a:gd name="connsiteY2-16" fmla="*/ 914400 h 914400"/>
              <a:gd name="connsiteX3-17" fmla="*/ 0 w 914400"/>
              <a:gd name="connsiteY3-18" fmla="*/ 0 h 914400"/>
              <a:gd name="connsiteX0-19" fmla="*/ 1 w 914400"/>
              <a:gd name="connsiteY0-20" fmla="*/ 712851 h 914400"/>
              <a:gd name="connsiteX1-21" fmla="*/ 914400 w 914400"/>
              <a:gd name="connsiteY1-22" fmla="*/ 0 h 914400"/>
              <a:gd name="connsiteX2-23" fmla="*/ 0 w 914400"/>
              <a:gd name="connsiteY2-24" fmla="*/ 914400 h 914400"/>
              <a:gd name="connsiteX3-25" fmla="*/ 1 w 914400"/>
              <a:gd name="connsiteY3-26" fmla="*/ 712851 h 914400"/>
              <a:gd name="connsiteX0-27" fmla="*/ 1 w 914400"/>
              <a:gd name="connsiteY0-28" fmla="*/ 712851 h 914400"/>
              <a:gd name="connsiteX1-29" fmla="*/ 732653 w 914400"/>
              <a:gd name="connsiteY1-30" fmla="*/ 133660 h 914400"/>
              <a:gd name="connsiteX2-31" fmla="*/ 914400 w 914400"/>
              <a:gd name="connsiteY2-32" fmla="*/ 0 h 914400"/>
              <a:gd name="connsiteX3-33" fmla="*/ 0 w 914400"/>
              <a:gd name="connsiteY3-34" fmla="*/ 914400 h 914400"/>
              <a:gd name="connsiteX4-35" fmla="*/ 1 w 914400"/>
              <a:gd name="connsiteY4-36" fmla="*/ 712851 h 914400"/>
              <a:gd name="connsiteX0-37" fmla="*/ 1 w 914400"/>
              <a:gd name="connsiteY0-38" fmla="*/ 712851 h 914400"/>
              <a:gd name="connsiteX1-39" fmla="*/ 712852 w 914400"/>
              <a:gd name="connsiteY1-40" fmla="*/ 4950 h 914400"/>
              <a:gd name="connsiteX2-41" fmla="*/ 914400 w 914400"/>
              <a:gd name="connsiteY2-42" fmla="*/ 0 h 914400"/>
              <a:gd name="connsiteX3-43" fmla="*/ 0 w 914400"/>
              <a:gd name="connsiteY3-44" fmla="*/ 914400 h 914400"/>
              <a:gd name="connsiteX4-45" fmla="*/ 1 w 914400"/>
              <a:gd name="connsiteY4-46" fmla="*/ 712851 h 914400"/>
              <a:gd name="connsiteX0-47" fmla="*/ 1 w 914400"/>
              <a:gd name="connsiteY0-48" fmla="*/ 727703 h 929252"/>
              <a:gd name="connsiteX1-49" fmla="*/ 712853 w 914400"/>
              <a:gd name="connsiteY1-50" fmla="*/ 0 h 929252"/>
              <a:gd name="connsiteX2-51" fmla="*/ 914400 w 914400"/>
              <a:gd name="connsiteY2-52" fmla="*/ 14852 h 929252"/>
              <a:gd name="connsiteX3-53" fmla="*/ 0 w 914400"/>
              <a:gd name="connsiteY3-54" fmla="*/ 929252 h 929252"/>
              <a:gd name="connsiteX4-55" fmla="*/ 1 w 914400"/>
              <a:gd name="connsiteY4-56" fmla="*/ 727703 h 929252"/>
              <a:gd name="connsiteX0-57" fmla="*/ 1 w 914400"/>
              <a:gd name="connsiteY0-58" fmla="*/ 712852 h 914401"/>
              <a:gd name="connsiteX1-59" fmla="*/ 742555 w 914400"/>
              <a:gd name="connsiteY1-60" fmla="*/ 0 h 914401"/>
              <a:gd name="connsiteX2-61" fmla="*/ 914400 w 914400"/>
              <a:gd name="connsiteY2-62" fmla="*/ 1 h 914401"/>
              <a:gd name="connsiteX3-63" fmla="*/ 0 w 914400"/>
              <a:gd name="connsiteY3-64" fmla="*/ 914401 h 914401"/>
              <a:gd name="connsiteX4-65" fmla="*/ 1 w 914400"/>
              <a:gd name="connsiteY4-66" fmla="*/ 712852 h 914401"/>
              <a:gd name="connsiteX0-67" fmla="*/ 1 w 914400"/>
              <a:gd name="connsiteY0-68" fmla="*/ 712851 h 914400"/>
              <a:gd name="connsiteX1-69" fmla="*/ 688101 w 914400"/>
              <a:gd name="connsiteY1-70" fmla="*/ 4949 h 914400"/>
              <a:gd name="connsiteX2-71" fmla="*/ 914400 w 914400"/>
              <a:gd name="connsiteY2-72" fmla="*/ 0 h 914400"/>
              <a:gd name="connsiteX3-73" fmla="*/ 0 w 914400"/>
              <a:gd name="connsiteY3-74" fmla="*/ 914400 h 914400"/>
              <a:gd name="connsiteX4-75" fmla="*/ 1 w 914400"/>
              <a:gd name="connsiteY4-76" fmla="*/ 712851 h 914400"/>
              <a:gd name="connsiteX0-77" fmla="*/ 4952 w 914400"/>
              <a:gd name="connsiteY0-78" fmla="*/ 678198 h 914400"/>
              <a:gd name="connsiteX1-79" fmla="*/ 688101 w 914400"/>
              <a:gd name="connsiteY1-80" fmla="*/ 4949 h 914400"/>
              <a:gd name="connsiteX2-81" fmla="*/ 914400 w 914400"/>
              <a:gd name="connsiteY2-82" fmla="*/ 0 h 914400"/>
              <a:gd name="connsiteX3-83" fmla="*/ 0 w 914400"/>
              <a:gd name="connsiteY3-84" fmla="*/ 914400 h 914400"/>
              <a:gd name="connsiteX4-85" fmla="*/ 4952 w 914400"/>
              <a:gd name="connsiteY4-86" fmla="*/ 678198 h 914400"/>
              <a:gd name="connsiteX0-87" fmla="*/ 2 w 914400"/>
              <a:gd name="connsiteY0-88" fmla="*/ 683148 h 914400"/>
              <a:gd name="connsiteX1-89" fmla="*/ 688101 w 914400"/>
              <a:gd name="connsiteY1-90" fmla="*/ 4949 h 914400"/>
              <a:gd name="connsiteX2-91" fmla="*/ 914400 w 914400"/>
              <a:gd name="connsiteY2-92" fmla="*/ 0 h 914400"/>
              <a:gd name="connsiteX3-93" fmla="*/ 0 w 914400"/>
              <a:gd name="connsiteY3-94" fmla="*/ 914400 h 914400"/>
              <a:gd name="connsiteX4-95" fmla="*/ 2 w 914400"/>
              <a:gd name="connsiteY4-96" fmla="*/ 683148 h 914400"/>
              <a:gd name="connsiteX0-97" fmla="*/ 2 w 914400"/>
              <a:gd name="connsiteY0-98" fmla="*/ 714368 h 945620"/>
              <a:gd name="connsiteX1-99" fmla="*/ 703912 w 914400"/>
              <a:gd name="connsiteY1-100" fmla="*/ 0 h 945620"/>
              <a:gd name="connsiteX2-101" fmla="*/ 914400 w 914400"/>
              <a:gd name="connsiteY2-102" fmla="*/ 31220 h 945620"/>
              <a:gd name="connsiteX3-103" fmla="*/ 0 w 914400"/>
              <a:gd name="connsiteY3-104" fmla="*/ 945620 h 945620"/>
              <a:gd name="connsiteX4-105" fmla="*/ 2 w 914400"/>
              <a:gd name="connsiteY4-106" fmla="*/ 714368 h 945620"/>
              <a:gd name="connsiteX0-107" fmla="*/ 2 w 922304"/>
              <a:gd name="connsiteY0-108" fmla="*/ 714796 h 946048"/>
              <a:gd name="connsiteX1-109" fmla="*/ 703912 w 922304"/>
              <a:gd name="connsiteY1-110" fmla="*/ 428 h 946048"/>
              <a:gd name="connsiteX2-111" fmla="*/ 922304 w 922304"/>
              <a:gd name="connsiteY2-112" fmla="*/ 0 h 946048"/>
              <a:gd name="connsiteX3-113" fmla="*/ 0 w 922304"/>
              <a:gd name="connsiteY3-114" fmla="*/ 946048 h 946048"/>
              <a:gd name="connsiteX4-115" fmla="*/ 2 w 922304"/>
              <a:gd name="connsiteY4-116" fmla="*/ 714796 h 946048"/>
              <a:gd name="connsiteX0-117" fmla="*/ 2 w 922304"/>
              <a:gd name="connsiteY0-118" fmla="*/ 714796 h 946048"/>
              <a:gd name="connsiteX1-119" fmla="*/ 682175 w 922304"/>
              <a:gd name="connsiteY1-120" fmla="*/ 25859 h 946048"/>
              <a:gd name="connsiteX2-121" fmla="*/ 922304 w 922304"/>
              <a:gd name="connsiteY2-122" fmla="*/ 0 h 946048"/>
              <a:gd name="connsiteX3-123" fmla="*/ 0 w 922304"/>
              <a:gd name="connsiteY3-124" fmla="*/ 946048 h 946048"/>
              <a:gd name="connsiteX4-125" fmla="*/ 2 w 922304"/>
              <a:gd name="connsiteY4-126" fmla="*/ 714796 h 946048"/>
              <a:gd name="connsiteX0-127" fmla="*/ 2 w 888711"/>
              <a:gd name="connsiteY0-128" fmla="*/ 688937 h 920189"/>
              <a:gd name="connsiteX1-129" fmla="*/ 682175 w 888711"/>
              <a:gd name="connsiteY1-130" fmla="*/ 0 h 920189"/>
              <a:gd name="connsiteX2-131" fmla="*/ 888711 w 888711"/>
              <a:gd name="connsiteY2-132" fmla="*/ 6354 h 920189"/>
              <a:gd name="connsiteX3-133" fmla="*/ 0 w 888711"/>
              <a:gd name="connsiteY3-134" fmla="*/ 920189 h 920189"/>
              <a:gd name="connsiteX4-135" fmla="*/ 2 w 888711"/>
              <a:gd name="connsiteY4-136" fmla="*/ 688937 h 920189"/>
              <a:gd name="connsiteX0-137" fmla="*/ 2 w 888711"/>
              <a:gd name="connsiteY0-138" fmla="*/ 687241 h 918493"/>
              <a:gd name="connsiteX1-139" fmla="*/ 680201 w 888711"/>
              <a:gd name="connsiteY1-140" fmla="*/ 0 h 918493"/>
              <a:gd name="connsiteX2-141" fmla="*/ 888711 w 888711"/>
              <a:gd name="connsiteY2-142" fmla="*/ 4658 h 918493"/>
              <a:gd name="connsiteX3-143" fmla="*/ 0 w 888711"/>
              <a:gd name="connsiteY3-144" fmla="*/ 918493 h 918493"/>
              <a:gd name="connsiteX4-145" fmla="*/ 2 w 888711"/>
              <a:gd name="connsiteY4-146" fmla="*/ 687241 h 918493"/>
              <a:gd name="connsiteX0-147" fmla="*/ 2 w 882785"/>
              <a:gd name="connsiteY0-148" fmla="*/ 687241 h 918493"/>
              <a:gd name="connsiteX1-149" fmla="*/ 680201 w 882785"/>
              <a:gd name="connsiteY1-150" fmla="*/ 0 h 918493"/>
              <a:gd name="connsiteX2-151" fmla="*/ 882785 w 882785"/>
              <a:gd name="connsiteY2-152" fmla="*/ 8049 h 918493"/>
              <a:gd name="connsiteX3-153" fmla="*/ 0 w 882785"/>
              <a:gd name="connsiteY3-154" fmla="*/ 918493 h 918493"/>
              <a:gd name="connsiteX4-155" fmla="*/ 2 w 882785"/>
              <a:gd name="connsiteY4-156" fmla="*/ 687241 h 918493"/>
              <a:gd name="connsiteX0-157" fmla="*/ 2 w 882785"/>
              <a:gd name="connsiteY0-158" fmla="*/ 682155 h 913407"/>
              <a:gd name="connsiteX1-159" fmla="*/ 682177 w 882785"/>
              <a:gd name="connsiteY1-160" fmla="*/ 0 h 913407"/>
              <a:gd name="connsiteX2-161" fmla="*/ 882785 w 882785"/>
              <a:gd name="connsiteY2-162" fmla="*/ 2963 h 913407"/>
              <a:gd name="connsiteX3-163" fmla="*/ 0 w 882785"/>
              <a:gd name="connsiteY3-164" fmla="*/ 913407 h 913407"/>
              <a:gd name="connsiteX4-165" fmla="*/ 2 w 882785"/>
              <a:gd name="connsiteY4-166" fmla="*/ 682155 h 9134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2785" h="913407">
                <a:moveTo>
                  <a:pt x="2" y="682155"/>
                </a:moveTo>
                <a:lnTo>
                  <a:pt x="682177" y="0"/>
                </a:lnTo>
                <a:lnTo>
                  <a:pt x="882785" y="2963"/>
                </a:lnTo>
                <a:lnTo>
                  <a:pt x="0" y="913407"/>
                </a:lnTo>
                <a:cubicBezTo>
                  <a:pt x="0" y="846224"/>
                  <a:pt x="2" y="749338"/>
                  <a:pt x="2" y="682155"/>
                </a:cubicBezTo>
                <a:close/>
              </a:path>
            </a:pathLst>
          </a:custGeom>
          <a:solidFill>
            <a:schemeClr val="accent6">
              <a:lumMod val="50000"/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3600"/>
          </a:p>
        </p:txBody>
      </p:sp>
      <p:cxnSp>
        <p:nvCxnSpPr>
          <p:cNvPr id="4" name="直接箭头连接符 152">
            <a:extLst>
              <a:ext uri="{FF2B5EF4-FFF2-40B4-BE49-F238E27FC236}">
                <a16:creationId xmlns:a16="http://schemas.microsoft.com/office/drawing/2014/main" id="{15A8ECBA-E5ED-4D6D-A3F3-00BEC18C2D67}"/>
              </a:ext>
            </a:extLst>
          </p:cNvPr>
          <p:cNvCxnSpPr>
            <a:cxnSpLocks/>
          </p:cNvCxnSpPr>
          <p:nvPr/>
        </p:nvCxnSpPr>
        <p:spPr>
          <a:xfrm flipV="1">
            <a:off x="1" y="5303520"/>
            <a:ext cx="12191999" cy="487681"/>
          </a:xfrm>
          <a:prstGeom prst="straightConnector1">
            <a:avLst/>
          </a:prstGeom>
          <a:ln w="101600">
            <a:solidFill>
              <a:srgbClr val="75AB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0">
            <a:extLst>
              <a:ext uri="{FF2B5EF4-FFF2-40B4-BE49-F238E27FC236}">
                <a16:creationId xmlns:a16="http://schemas.microsoft.com/office/drawing/2014/main" id="{9A095040-F4B2-48FB-9B14-3DD95D36C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" y="0"/>
            <a:ext cx="886244" cy="886244"/>
          </a:xfrm>
          <a:prstGeom prst="rect">
            <a:avLst/>
          </a:prstGeom>
        </p:spPr>
      </p:pic>
      <p:grpSp>
        <p:nvGrpSpPr>
          <p:cNvPr id="7" name="组合 7192">
            <a:extLst>
              <a:ext uri="{FF2B5EF4-FFF2-40B4-BE49-F238E27FC236}">
                <a16:creationId xmlns:a16="http://schemas.microsoft.com/office/drawing/2014/main" id="{734F3174-9651-4C79-B5F6-9BAE1B8520FB}"/>
              </a:ext>
            </a:extLst>
          </p:cNvPr>
          <p:cNvGrpSpPr/>
          <p:nvPr/>
        </p:nvGrpSpPr>
        <p:grpSpPr>
          <a:xfrm>
            <a:off x="10911155" y="1000590"/>
            <a:ext cx="404954" cy="405925"/>
            <a:chOff x="736861" y="260442"/>
            <a:chExt cx="404954" cy="405925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B2205D6-89A8-4946-A929-D3470BEAB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61" y="260442"/>
              <a:ext cx="404954" cy="40592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A28CA3A1-76FE-4D9E-9F79-FAC52662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365" y="294916"/>
              <a:ext cx="336976" cy="3369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55674C2-3661-4A97-B00A-422744E3F44A}"/>
                </a:ext>
              </a:extLst>
            </p:cNvPr>
            <p:cNvSpPr/>
            <p:nvPr/>
          </p:nvSpPr>
          <p:spPr bwMode="auto">
            <a:xfrm>
              <a:off x="900979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42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6" y="22"/>
                    <a:pt x="11" y="47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2C0FFAA-52DA-4DC2-93F1-25BD9206F628}"/>
                </a:ext>
              </a:extLst>
            </p:cNvPr>
            <p:cNvSpPr/>
            <p:nvPr/>
          </p:nvSpPr>
          <p:spPr bwMode="auto">
            <a:xfrm>
              <a:off x="799012" y="399796"/>
              <a:ext cx="59238" cy="49527"/>
            </a:xfrm>
            <a:custGeom>
              <a:avLst/>
              <a:gdLst>
                <a:gd name="T0" fmla="*/ 89 w 89"/>
                <a:gd name="T1" fmla="*/ 0 h 75"/>
                <a:gd name="T2" fmla="*/ 22 w 89"/>
                <a:gd name="T3" fmla="*/ 0 h 75"/>
                <a:gd name="T4" fmla="*/ 0 w 89"/>
                <a:gd name="T5" fmla="*/ 75 h 75"/>
                <a:gd name="T6" fmla="*/ 78 w 89"/>
                <a:gd name="T7" fmla="*/ 75 h 75"/>
                <a:gd name="T8" fmla="*/ 89 w 8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8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23"/>
                    <a:pt x="3" y="48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49"/>
                    <a:pt x="83" y="24"/>
                    <a:pt x="8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3836465-058B-4545-909D-B6FA9A786609}"/>
                </a:ext>
              </a:extLst>
            </p:cNvPr>
            <p:cNvSpPr/>
            <p:nvPr/>
          </p:nvSpPr>
          <p:spPr bwMode="auto">
            <a:xfrm>
              <a:off x="836400" y="333275"/>
              <a:ext cx="51955" cy="38359"/>
            </a:xfrm>
            <a:custGeom>
              <a:avLst/>
              <a:gdLst>
                <a:gd name="T0" fmla="*/ 79 w 79"/>
                <a:gd name="T1" fmla="*/ 0 h 58"/>
                <a:gd name="T2" fmla="*/ 0 w 79"/>
                <a:gd name="T3" fmla="*/ 58 h 58"/>
                <a:gd name="T4" fmla="*/ 52 w 79"/>
                <a:gd name="T5" fmla="*/ 58 h 58"/>
                <a:gd name="T6" fmla="*/ 79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79" y="0"/>
                  </a:moveTo>
                  <a:cubicBezTo>
                    <a:pt x="49" y="13"/>
                    <a:pt x="22" y="33"/>
                    <a:pt x="0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0" y="38"/>
                    <a:pt x="69" y="19"/>
                    <a:pt x="7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4E02589-96C3-4189-83C7-F28AA5AFADA2}"/>
                </a:ext>
              </a:extLst>
            </p:cNvPr>
            <p:cNvSpPr/>
            <p:nvPr/>
          </p:nvSpPr>
          <p:spPr bwMode="auto">
            <a:xfrm>
              <a:off x="956818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0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31" y="47"/>
                    <a:pt x="17" y="22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D4DFD09-0DF1-4BD8-836B-045C9F741660}"/>
                </a:ext>
              </a:extLst>
            </p:cNvPr>
            <p:cNvSpPr/>
            <p:nvPr/>
          </p:nvSpPr>
          <p:spPr bwMode="auto">
            <a:xfrm>
              <a:off x="1020426" y="399796"/>
              <a:ext cx="59238" cy="49527"/>
            </a:xfrm>
            <a:custGeom>
              <a:avLst/>
              <a:gdLst>
                <a:gd name="T0" fmla="*/ 11 w 89"/>
                <a:gd name="T1" fmla="*/ 75 h 75"/>
                <a:gd name="T2" fmla="*/ 89 w 89"/>
                <a:gd name="T3" fmla="*/ 75 h 75"/>
                <a:gd name="T4" fmla="*/ 67 w 89"/>
                <a:gd name="T5" fmla="*/ 0 h 75"/>
                <a:gd name="T6" fmla="*/ 0 w 89"/>
                <a:gd name="T7" fmla="*/ 0 h 75"/>
                <a:gd name="T8" fmla="*/ 11 w 8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11" y="75"/>
                  </a:moveTo>
                  <a:cubicBezTo>
                    <a:pt x="89" y="75"/>
                    <a:pt x="89" y="75"/>
                    <a:pt x="89" y="75"/>
                  </a:cubicBezTo>
                  <a:cubicBezTo>
                    <a:pt x="86" y="48"/>
                    <a:pt x="78" y="23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4"/>
                    <a:pt x="9" y="49"/>
                    <a:pt x="11" y="7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3B47ABA-6696-4905-AA6F-ECAE729A9829}"/>
                </a:ext>
              </a:extLst>
            </p:cNvPr>
            <p:cNvSpPr/>
            <p:nvPr/>
          </p:nvSpPr>
          <p:spPr bwMode="auto">
            <a:xfrm>
              <a:off x="998090" y="333275"/>
              <a:ext cx="51469" cy="38359"/>
            </a:xfrm>
            <a:custGeom>
              <a:avLst/>
              <a:gdLst>
                <a:gd name="T0" fmla="*/ 78 w 78"/>
                <a:gd name="T1" fmla="*/ 58 h 58"/>
                <a:gd name="T2" fmla="*/ 0 w 78"/>
                <a:gd name="T3" fmla="*/ 0 h 58"/>
                <a:gd name="T4" fmla="*/ 27 w 78"/>
                <a:gd name="T5" fmla="*/ 58 h 58"/>
                <a:gd name="T6" fmla="*/ 78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57" y="33"/>
                    <a:pt x="30" y="13"/>
                    <a:pt x="0" y="0"/>
                  </a:cubicBezTo>
                  <a:cubicBezTo>
                    <a:pt x="10" y="19"/>
                    <a:pt x="19" y="38"/>
                    <a:pt x="27" y="58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3972BA8-AE24-41D4-95E1-1C5DD756D92C}"/>
                </a:ext>
              </a:extLst>
            </p:cNvPr>
            <p:cNvSpPr/>
            <p:nvPr/>
          </p:nvSpPr>
          <p:spPr bwMode="auto">
            <a:xfrm>
              <a:off x="897095" y="554689"/>
              <a:ext cx="28162" cy="48556"/>
            </a:xfrm>
            <a:custGeom>
              <a:avLst/>
              <a:gdLst>
                <a:gd name="T0" fmla="*/ 0 w 42"/>
                <a:gd name="T1" fmla="*/ 0 h 73"/>
                <a:gd name="T2" fmla="*/ 42 w 42"/>
                <a:gd name="T3" fmla="*/ 73 h 73"/>
                <a:gd name="T4" fmla="*/ 42 w 42"/>
                <a:gd name="T5" fmla="*/ 0 h 73"/>
                <a:gd name="T6" fmla="*/ 0 w 42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0"/>
                  </a:moveTo>
                  <a:cubicBezTo>
                    <a:pt x="11" y="27"/>
                    <a:pt x="26" y="51"/>
                    <a:pt x="42" y="73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34A4CFE-8F68-435A-BE26-087FB67A05B2}"/>
                </a:ext>
              </a:extLst>
            </p:cNvPr>
            <p:cNvSpPr/>
            <p:nvPr/>
          </p:nvSpPr>
          <p:spPr bwMode="auto">
            <a:xfrm>
              <a:off x="799012" y="477000"/>
              <a:ext cx="59238" cy="50498"/>
            </a:xfrm>
            <a:custGeom>
              <a:avLst/>
              <a:gdLst>
                <a:gd name="T0" fmla="*/ 78 w 89"/>
                <a:gd name="T1" fmla="*/ 0 h 76"/>
                <a:gd name="T2" fmla="*/ 0 w 89"/>
                <a:gd name="T3" fmla="*/ 0 h 76"/>
                <a:gd name="T4" fmla="*/ 22 w 89"/>
                <a:gd name="T5" fmla="*/ 76 h 76"/>
                <a:gd name="T6" fmla="*/ 89 w 89"/>
                <a:gd name="T7" fmla="*/ 76 h 76"/>
                <a:gd name="T8" fmla="*/ 78 w 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7"/>
                    <a:pt x="10" y="53"/>
                    <a:pt x="22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51"/>
                    <a:pt x="79" y="26"/>
                    <a:pt x="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043581A-1902-4AEE-B699-B356ABC0729F}"/>
                </a:ext>
              </a:extLst>
            </p:cNvPr>
            <p:cNvSpPr/>
            <p:nvPr/>
          </p:nvSpPr>
          <p:spPr bwMode="auto">
            <a:xfrm>
              <a:off x="832030" y="554689"/>
              <a:ext cx="52440" cy="38359"/>
            </a:xfrm>
            <a:custGeom>
              <a:avLst/>
              <a:gdLst>
                <a:gd name="T0" fmla="*/ 0 w 79"/>
                <a:gd name="T1" fmla="*/ 0 h 58"/>
                <a:gd name="T2" fmla="*/ 79 w 79"/>
                <a:gd name="T3" fmla="*/ 58 h 58"/>
                <a:gd name="T4" fmla="*/ 52 w 79"/>
                <a:gd name="T5" fmla="*/ 0 h 58"/>
                <a:gd name="T6" fmla="*/ 0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0" y="0"/>
                  </a:moveTo>
                  <a:cubicBezTo>
                    <a:pt x="22" y="25"/>
                    <a:pt x="49" y="45"/>
                    <a:pt x="79" y="58"/>
                  </a:cubicBezTo>
                  <a:cubicBezTo>
                    <a:pt x="69" y="40"/>
                    <a:pt x="60" y="20"/>
                    <a:pt x="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D405BDD-DD44-4284-A98D-D3AF3048415B}"/>
                </a:ext>
              </a:extLst>
            </p:cNvPr>
            <p:cNvSpPr/>
            <p:nvPr/>
          </p:nvSpPr>
          <p:spPr bwMode="auto">
            <a:xfrm>
              <a:off x="952934" y="554689"/>
              <a:ext cx="27677" cy="48556"/>
            </a:xfrm>
            <a:custGeom>
              <a:avLst/>
              <a:gdLst>
                <a:gd name="T0" fmla="*/ 0 w 42"/>
                <a:gd name="T1" fmla="*/ 73 h 73"/>
                <a:gd name="T2" fmla="*/ 42 w 42"/>
                <a:gd name="T3" fmla="*/ 0 h 73"/>
                <a:gd name="T4" fmla="*/ 0 w 42"/>
                <a:gd name="T5" fmla="*/ 0 h 73"/>
                <a:gd name="T6" fmla="*/ 0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73"/>
                  </a:moveTo>
                  <a:cubicBezTo>
                    <a:pt x="17" y="51"/>
                    <a:pt x="31" y="2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763E5E8-96DC-493A-9345-6210415C2D52}"/>
                </a:ext>
              </a:extLst>
            </p:cNvPr>
            <p:cNvSpPr/>
            <p:nvPr/>
          </p:nvSpPr>
          <p:spPr bwMode="auto">
            <a:xfrm>
              <a:off x="1020426" y="477000"/>
              <a:ext cx="59238" cy="50498"/>
            </a:xfrm>
            <a:custGeom>
              <a:avLst/>
              <a:gdLst>
                <a:gd name="T0" fmla="*/ 0 w 89"/>
                <a:gd name="T1" fmla="*/ 76 h 76"/>
                <a:gd name="T2" fmla="*/ 67 w 89"/>
                <a:gd name="T3" fmla="*/ 76 h 76"/>
                <a:gd name="T4" fmla="*/ 89 w 89"/>
                <a:gd name="T5" fmla="*/ 0 h 76"/>
                <a:gd name="T6" fmla="*/ 11 w 89"/>
                <a:gd name="T7" fmla="*/ 0 h 76"/>
                <a:gd name="T8" fmla="*/ 0 w 8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0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8" y="53"/>
                    <a:pt x="86" y="27"/>
                    <a:pt x="8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6"/>
                    <a:pt x="6" y="51"/>
                    <a:pt x="0" y="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FF126BB-43FA-4F79-837B-F2C9FEC27D1D}"/>
                </a:ext>
              </a:extLst>
            </p:cNvPr>
            <p:cNvSpPr/>
            <p:nvPr/>
          </p:nvSpPr>
          <p:spPr bwMode="auto">
            <a:xfrm>
              <a:off x="994206" y="554689"/>
              <a:ext cx="51469" cy="38359"/>
            </a:xfrm>
            <a:custGeom>
              <a:avLst/>
              <a:gdLst>
                <a:gd name="T0" fmla="*/ 0 w 78"/>
                <a:gd name="T1" fmla="*/ 58 h 58"/>
                <a:gd name="T2" fmla="*/ 78 w 78"/>
                <a:gd name="T3" fmla="*/ 0 h 58"/>
                <a:gd name="T4" fmla="*/ 27 w 78"/>
                <a:gd name="T5" fmla="*/ 0 h 58"/>
                <a:gd name="T6" fmla="*/ 0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0" y="58"/>
                  </a:moveTo>
                  <a:cubicBezTo>
                    <a:pt x="30" y="45"/>
                    <a:pt x="57" y="25"/>
                    <a:pt x="7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20"/>
                    <a:pt x="10" y="40"/>
                    <a:pt x="0" y="5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A9AA196-7EF0-4B37-9EAF-05A363FBF6F3}"/>
                </a:ext>
              </a:extLst>
            </p:cNvPr>
            <p:cNvSpPr/>
            <p:nvPr/>
          </p:nvSpPr>
          <p:spPr bwMode="auto">
            <a:xfrm>
              <a:off x="874759" y="399796"/>
              <a:ext cx="136441" cy="126245"/>
            </a:xfrm>
            <a:custGeom>
              <a:avLst/>
              <a:gdLst>
                <a:gd name="T0" fmla="*/ 206 w 206"/>
                <a:gd name="T1" fmla="*/ 13 h 191"/>
                <a:gd name="T2" fmla="*/ 198 w 206"/>
                <a:gd name="T3" fmla="*/ 0 h 191"/>
                <a:gd name="T4" fmla="*/ 7 w 206"/>
                <a:gd name="T5" fmla="*/ 0 h 191"/>
                <a:gd name="T6" fmla="*/ 0 w 206"/>
                <a:gd name="T7" fmla="*/ 13 h 191"/>
                <a:gd name="T8" fmla="*/ 0 w 206"/>
                <a:gd name="T9" fmla="*/ 178 h 191"/>
                <a:gd name="T10" fmla="*/ 7 w 206"/>
                <a:gd name="T11" fmla="*/ 191 h 191"/>
                <a:gd name="T12" fmla="*/ 198 w 206"/>
                <a:gd name="T13" fmla="*/ 191 h 191"/>
                <a:gd name="T14" fmla="*/ 206 w 206"/>
                <a:gd name="T15" fmla="*/ 178 h 191"/>
                <a:gd name="T16" fmla="*/ 206 w 206"/>
                <a:gd name="T17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91">
                  <a:moveTo>
                    <a:pt x="206" y="13"/>
                  </a:moveTo>
                  <a:cubicBezTo>
                    <a:pt x="206" y="6"/>
                    <a:pt x="203" y="0"/>
                    <a:pt x="19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6"/>
                    <a:pt x="0" y="1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5"/>
                    <a:pt x="3" y="191"/>
                    <a:pt x="7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203" y="191"/>
                    <a:pt x="206" y="185"/>
                    <a:pt x="206" y="178"/>
                  </a:cubicBezTo>
                  <a:lnTo>
                    <a:pt x="206" y="1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75CA4FF-6C44-4F43-B95A-7F3E051088EE}"/>
                </a:ext>
              </a:extLst>
            </p:cNvPr>
            <p:cNvSpPr/>
            <p:nvPr/>
          </p:nvSpPr>
          <p:spPr bwMode="auto">
            <a:xfrm>
              <a:off x="927685" y="433300"/>
              <a:ext cx="46613" cy="48556"/>
            </a:xfrm>
            <a:custGeom>
              <a:avLst/>
              <a:gdLst>
                <a:gd name="T0" fmla="*/ 66 w 70"/>
                <a:gd name="T1" fmla="*/ 41 h 73"/>
                <a:gd name="T2" fmla="*/ 9 w 70"/>
                <a:gd name="T3" fmla="*/ 71 h 73"/>
                <a:gd name="T4" fmla="*/ 0 w 70"/>
                <a:gd name="T5" fmla="*/ 66 h 73"/>
                <a:gd name="T6" fmla="*/ 0 w 70"/>
                <a:gd name="T7" fmla="*/ 8 h 73"/>
                <a:gd name="T8" fmla="*/ 9 w 70"/>
                <a:gd name="T9" fmla="*/ 3 h 73"/>
                <a:gd name="T10" fmla="*/ 66 w 70"/>
                <a:gd name="T11" fmla="*/ 32 h 73"/>
                <a:gd name="T12" fmla="*/ 66 w 70"/>
                <a:gd name="T13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3">
                  <a:moveTo>
                    <a:pt x="66" y="4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4" y="73"/>
                    <a:pt x="0" y="71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0" y="35"/>
                    <a:pt x="70" y="39"/>
                    <a:pt x="6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8955F42-363D-42F7-A70B-0E4C70642336}"/>
              </a:ext>
            </a:extLst>
          </p:cNvPr>
          <p:cNvSpPr txBox="1"/>
          <p:nvPr/>
        </p:nvSpPr>
        <p:spPr>
          <a:xfrm>
            <a:off x="4506228" y="1477667"/>
            <a:ext cx="307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2E8CE-EF1C-46C8-B77E-D33A05544E53}"/>
              </a:ext>
            </a:extLst>
          </p:cNvPr>
          <p:cNvSpPr txBox="1"/>
          <p:nvPr/>
        </p:nvSpPr>
        <p:spPr>
          <a:xfrm>
            <a:off x="169577" y="2472148"/>
            <a:ext cx="11589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LAO ĐỘNG VÀ VIỆC LÀM.</a:t>
            </a:r>
          </a:p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CHẤT L</a:t>
            </a:r>
            <a:r>
              <a:rPr lang="vi-VN" sz="6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ỢNG CUỘC SỐNG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8136C1A-29CB-4C86-8E6C-478240494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25183"/>
          <a:stretch/>
        </p:blipFill>
        <p:spPr bwMode="auto">
          <a:xfrm>
            <a:off x="-7606" y="4000"/>
            <a:ext cx="4464048" cy="22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F4DA59-AEC1-4FDC-9E89-A89A9EBEB9D1}"/>
              </a:ext>
            </a:extLst>
          </p:cNvPr>
          <p:cNvGrpSpPr/>
          <p:nvPr/>
        </p:nvGrpSpPr>
        <p:grpSpPr>
          <a:xfrm>
            <a:off x="2323780" y="232658"/>
            <a:ext cx="9256194" cy="1200329"/>
            <a:chOff x="1023970" y="28001"/>
            <a:chExt cx="10038109" cy="120032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941912C-8D13-4F7D-86B7-DB38EDE30962}"/>
                </a:ext>
              </a:extLst>
            </p:cNvPr>
            <p:cNvSpPr/>
            <p:nvPr/>
          </p:nvSpPr>
          <p:spPr>
            <a:xfrm>
              <a:off x="1399309" y="41561"/>
              <a:ext cx="9393381" cy="6194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B519FC-0863-48EF-8630-B108576A0C6A}"/>
                </a:ext>
              </a:extLst>
            </p:cNvPr>
            <p:cNvSpPr txBox="1"/>
            <p:nvPr/>
          </p:nvSpPr>
          <p:spPr>
            <a:xfrm>
              <a:off x="1023970" y="28001"/>
              <a:ext cx="100381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I. Nguồn lao động và sử dụng lao động </a:t>
              </a:r>
              <a:endPara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026" name="Picture 2" descr="Covid-19 crisis: 6 pragmatic money tips if you have lost your job ...">
            <a:extLst>
              <a:ext uri="{FF2B5EF4-FFF2-40B4-BE49-F238E27FC236}">
                <a16:creationId xmlns:a16="http://schemas.microsoft.com/office/drawing/2014/main" id="{866FCDF1-3484-4669-ABEA-65A73E1A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0" y="356263"/>
            <a:ext cx="1840716" cy="10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FE8DD004-5E55-4C30-A0C9-16FC01704D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81AA0-9AB3-4215-87AA-26BB66D846C1}"/>
              </a:ext>
            </a:extLst>
          </p:cNvPr>
          <p:cNvSpPr/>
          <p:nvPr/>
        </p:nvSpPr>
        <p:spPr>
          <a:xfrm>
            <a:off x="2815944" y="819196"/>
            <a:ext cx="4421134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3200" smtClean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1. Nguồn lao động</a:t>
            </a:r>
            <a:endParaRPr lang="en-US" sz="3200" dirty="0">
              <a:solidFill>
                <a:srgbClr val="00206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AF0E9-5BE1-4455-87CF-2B70C325137B}"/>
              </a:ext>
            </a:extLst>
          </p:cNvPr>
          <p:cNvSpPr txBox="1"/>
          <p:nvPr/>
        </p:nvSpPr>
        <p:spPr>
          <a:xfrm>
            <a:off x="336884" y="1484681"/>
            <a:ext cx="5689844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ta?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A6E1A6-84D9-4A6B-BF87-E6CB7392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645"/>
            <a:ext cx="5895109" cy="35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F4DA59-AEC1-4FDC-9E89-A89A9EBEB9D1}"/>
              </a:ext>
            </a:extLst>
          </p:cNvPr>
          <p:cNvGrpSpPr/>
          <p:nvPr/>
        </p:nvGrpSpPr>
        <p:grpSpPr>
          <a:xfrm>
            <a:off x="2323780" y="232658"/>
            <a:ext cx="9256194" cy="1200329"/>
            <a:chOff x="1023970" y="28001"/>
            <a:chExt cx="10038109" cy="120032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941912C-8D13-4F7D-86B7-DB38EDE30962}"/>
                </a:ext>
              </a:extLst>
            </p:cNvPr>
            <p:cNvSpPr/>
            <p:nvPr/>
          </p:nvSpPr>
          <p:spPr>
            <a:xfrm>
              <a:off x="1399309" y="41561"/>
              <a:ext cx="9393381" cy="6194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B519FC-0863-48EF-8630-B108576A0C6A}"/>
                </a:ext>
              </a:extLst>
            </p:cNvPr>
            <p:cNvSpPr txBox="1"/>
            <p:nvPr/>
          </p:nvSpPr>
          <p:spPr>
            <a:xfrm>
              <a:off x="1023970" y="28001"/>
              <a:ext cx="100381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I. Nguồn lao động và sử dụng lao động </a:t>
              </a:r>
              <a:endPara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026" name="Picture 2" descr="Covid-19 crisis: 6 pragmatic money tips if you have lost your job ...">
            <a:extLst>
              <a:ext uri="{FF2B5EF4-FFF2-40B4-BE49-F238E27FC236}">
                <a16:creationId xmlns:a16="http://schemas.microsoft.com/office/drawing/2014/main" id="{866FCDF1-3484-4669-ABEA-65A73E1A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0" y="356263"/>
            <a:ext cx="1840716" cy="10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FE8DD004-5E55-4C30-A0C9-16FC01704D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81AA0-9AB3-4215-87AA-26BB66D846C1}"/>
              </a:ext>
            </a:extLst>
          </p:cNvPr>
          <p:cNvSpPr/>
          <p:nvPr/>
        </p:nvSpPr>
        <p:spPr>
          <a:xfrm>
            <a:off x="2520766" y="859105"/>
            <a:ext cx="3704369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00206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93CB8A-5CEF-4C41-8FC8-4D090712CEAE}"/>
              </a:ext>
            </a:extLst>
          </p:cNvPr>
          <p:cNvSpPr txBox="1"/>
          <p:nvPr/>
        </p:nvSpPr>
        <p:spPr>
          <a:xfrm>
            <a:off x="100526" y="5385299"/>
            <a:ext cx="11932148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4.2 SGK.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2005?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BFF45-1A1E-4934-89D9-BAEAD8C31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08" y="1735657"/>
            <a:ext cx="8645028" cy="32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9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E9860-AC2B-49D1-91C4-77515A19F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1" name="Rectangle 10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Shape 158"/>
          <p:cNvSpPr txBox="1">
            <a:spLocks noGrp="1"/>
          </p:cNvSpPr>
          <p:nvPr>
            <p:ph type="ctrTitle" idx="4294967295"/>
          </p:nvPr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</a:p>
        </p:txBody>
      </p:sp>
      <p:sp>
        <p:nvSpPr>
          <p:cNvPr id="162" name="Rectangle: Rounded Corners 10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166</Words>
  <Application>Microsoft Office PowerPoint</Application>
  <PresentationFormat>Widescreen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#9Slide03 Roboto Condensed</vt:lpstr>
      <vt:lpstr>#9Slide07 IcielBaliho Script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Phượng</dc:creator>
  <cp:lastModifiedBy>VTVH</cp:lastModifiedBy>
  <cp:revision>92</cp:revision>
  <dcterms:created xsi:type="dcterms:W3CDTF">2020-07-13T08:22:20Z</dcterms:created>
  <dcterms:modified xsi:type="dcterms:W3CDTF">2022-11-26T01:00:04Z</dcterms:modified>
</cp:coreProperties>
</file>