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61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E52B8-33F4-4AEF-A3E7-5B41B8E78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668475-4EDD-4CC7-AE88-C3F129BFF2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13941-DCD5-4E34-AC81-EEB4A7546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25CA-4B9D-4420-BB9E-C250DB30E421}" type="datetime1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81CF8-C69F-4D6B-84F6-48CF2B8AF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3E29F-62FD-4EF9-8EAC-6BA7707A4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773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12AAF-2E4C-46ED-8BCD-0F47FF698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0E735A-6FE6-4EA0-ABFC-8160AEC840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09790D-A5DB-4C48-8928-1F3069D2E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B861-3779-4E37-8DF0-E9EB3EA96210}" type="datetime1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9F3ECD-6FC6-4A83-B626-F7D42F6FD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4665B5-80E5-4E88-99E5-297B644CD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652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BD3375-7410-4AAB-A650-2DF05B1930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A9F648-478D-44E9-9B4D-379B69DAE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EE8FE-EB79-49F4-AB36-E53A5757C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8388-E864-4553-9937-AE9FC5E50CFC}" type="datetime1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D5C3BA-F54F-408A-BA7F-67E7F95A7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1B145-CB6F-45D0-9756-AF8B8AA0E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098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442B5-6481-44D5-BDA2-A88DE692E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903C7-BE94-4BFC-BE8E-CF034AA74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3650F-43EA-43B9-81DE-D77FEC36B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1E1E-C50D-4FD4-8B1E-ECD78340D9AB}" type="datetime1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B2605-2D76-4A21-8312-852D378DB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E1614-C232-416B-B616-E74D1E599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46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5B7A5-45E6-4A61-9508-6EE20D86A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1C8025-D868-4CBF-B237-2E11C8429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79448-FA8E-41BF-B481-CD054E9EA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83AFB-9E54-459E-8C6D-0913AC3BA5D7}" type="datetime1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F0301-09A1-4D0B-9F69-E71B9914A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F3DF2-A7E8-45B1-9A54-20B709744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961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82742-1703-4942-9B05-65B2C494B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B430A-6C13-4593-9344-FF9FE8E7E5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D09C01-4C02-43E0-9B50-333E309EB1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CB0365-E66F-40A5-B9BA-1898052D7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44B6-0CA7-46BA-A00B-1E68E5C3ED0C}" type="datetime1">
              <a:rPr lang="en-US" smtClean="0"/>
              <a:t>11/26/2022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A2F28C-BE66-4EE0-84B3-D61B8838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4F30A4-BA32-4C1B-AC45-1B9459010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30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BE11E-3C39-46FD-8B36-CB6BEF0D6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631778-3150-4DF5-9FD2-D12F3A6BA7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DAF303-71FC-463B-9136-2CCA08975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1E058D-BD0C-4556-831A-DF8E05A569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213DEA-455C-4F69-AF13-CF63B30F4B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0CCA07-C69F-42FB-8B9F-CEDFE6C1D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F549-537C-41EC-B9CC-5B6A9AC2A6A7}" type="datetime1">
              <a:rPr lang="en-US" smtClean="0"/>
              <a:t>11/26/2022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3234B4-A491-4E53-A2C6-FA0CC5BD0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425F51-7FAF-4D65-9858-99098B4ED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79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40F7D-FC8B-4C83-BD50-B38A43AE5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B3F4EF-C88B-4ED8-899F-A9CFCA46F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8D56-3D0E-48B8-8218-1F3A06A96C62}" type="datetime1">
              <a:rPr lang="en-US" smtClean="0"/>
              <a:t>11/26/2022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346B38-F251-4684-8546-55BA1DC07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30D692-A683-4EB5-8B37-7CE5AA2BC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8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775D14-6910-4FFB-9624-A51B7A255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C309E-27D4-401F-A74A-DEA16C7B51DC}" type="datetime1">
              <a:rPr lang="en-US" smtClean="0"/>
              <a:t>11/26/2022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293929-D41E-412A-B9B7-5C13D5C44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756193-5677-44F3-A951-B5758E1EB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508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30769-4D86-4E2A-B622-AC0F64928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B5320-97A6-4B29-9A88-2A6CAAC7F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ED82B3-96E5-4A61-B049-F0F5BA5E20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5EBF5B-D5CD-4484-AD3C-126F523B5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2B81-2BC3-42D7-B67D-05C685AA80AD}" type="datetime1">
              <a:rPr lang="en-US" smtClean="0"/>
              <a:t>11/26/2022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C65D1C-E7A4-4288-BACF-A62DE022E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3CBAA8-5CFF-450A-99BA-DADB4B8C5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3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116C1-618B-49FF-844C-8F7F36233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99681D-F58A-4A04-9099-0C6E02A2B3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5EF006-791A-4EB4-AAEA-B4BAAE44A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B62941-85E4-4A55-B2A5-8986890CB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B8F2B-E487-4905-B553-FB649F2B6F23}" type="datetime1">
              <a:rPr lang="en-US" smtClean="0"/>
              <a:t>11/26/2022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13EB55-B5D3-413C-BABC-F97451460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C250B4-F922-4C42-ACB5-FDD38E8C5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73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4F3866-87C2-453B-8C62-ABB120A3D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B55C5C-5ECB-4009-8EF2-211390D0C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764EE-BBAA-4015-A87B-E26A55918D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7C3A7-D6F6-4D38-A7C3-B72967BB81A6}" type="datetime1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D7FBE-4958-485C-A0DF-E557210422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32FFF5-1FCE-4D99-91A2-316CCB8A6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14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7D7A02-907B-496F-BA7E-AA3780733CA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BA5268-0AE7-4CAD-9537-D0EB09E7640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8D065B-39DA-4077-B9CF-E489CE4C01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C9747B-4E0C-4B71-99C2-87EEEE8508DB}"/>
              </a:ext>
            </a:extLst>
          </p:cNvPr>
          <p:cNvSpPr/>
          <p:nvPr/>
        </p:nvSpPr>
        <p:spPr>
          <a:xfrm>
            <a:off x="685800" y="561703"/>
            <a:ext cx="10820399" cy="56104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 LÝ KINH TẾ</a:t>
            </a:r>
          </a:p>
          <a:p>
            <a:pPr algn="ctr"/>
            <a:r>
              <a:rPr lang="en-US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6: SỰ PHÁT TRIỂN NỀN KINH TẾ VIỆT NAM </a:t>
            </a:r>
          </a:p>
        </p:txBody>
      </p:sp>
    </p:spTree>
    <p:extLst>
      <p:ext uri="{BB962C8B-B14F-4D97-AF65-F5344CB8AC3E}">
        <p14:creationId xmlns:p14="http://schemas.microsoft.com/office/powerpoint/2010/main" val="2121454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7D7A02-907B-496F-BA7E-AA3780733CA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BA5268-0AE7-4CAD-9537-D0EB09E7640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8D065B-39DA-4077-B9CF-E489CE4C01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A54C3A-8865-4E17-9163-F54E66A3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9529" y="2085788"/>
            <a:ext cx="6884895" cy="149664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endParaRPr lang="en-US" sz="3200" kern="12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0A93148D-29E4-4BC1-8809-FB2F15918C14}"/>
              </a:ext>
            </a:extLst>
          </p:cNvPr>
          <p:cNvSpPr txBox="1">
            <a:spLocks/>
          </p:cNvSpPr>
          <p:nvPr/>
        </p:nvSpPr>
        <p:spPr>
          <a:xfrm>
            <a:off x="1351756" y="109918"/>
            <a:ext cx="9488488" cy="13255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 LÝ KINH TẾ</a:t>
            </a:r>
          </a:p>
          <a:p>
            <a:pPr algn="ctr"/>
            <a:r>
              <a:rPr lang="en-US" sz="25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6: SỰ PHÁT TRIỂN NỀN KINH TẾ VIỆT NAM </a:t>
            </a:r>
            <a:endParaRPr lang="en-US" sz="25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F4665CB-E7D5-44DA-A012-D3134748EF67}"/>
              </a:ext>
            </a:extLst>
          </p:cNvPr>
          <p:cNvSpPr/>
          <p:nvPr/>
        </p:nvSpPr>
        <p:spPr>
          <a:xfrm>
            <a:off x="165970" y="1545398"/>
            <a:ext cx="11871542" cy="531260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00050" indent="-400050" algn="just">
              <a:buAutoNum type="romanUcPeriod"/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 KINH TẾ NƯỚC TA TRƯỚC THỜI KÌ ĐỔI MỚI: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Gỉảm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indent="-400050" algn="just">
              <a:buAutoNum type="romanUcPeriod"/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 KINH TẾ NƯỚC TA TRONG THỜI KÌ ĐỔI MỚI:</a:t>
            </a:r>
          </a:p>
          <a:p>
            <a:pPr marL="285750" indent="-285750" algn="just">
              <a:buFontTx/>
              <a:buChar char="-"/>
            </a:pPr>
            <a:r>
              <a:rPr lang="en-US" sz="2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SGK/ </a:t>
            </a:r>
            <a:r>
              <a:rPr lang="en-US" sz="2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152</a:t>
            </a:r>
          </a:p>
          <a:p>
            <a:pPr marL="342900" indent="-3429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Đọc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SGK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20,21,22: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Trả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hỏi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Sự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chuyển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dịch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cơ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cấu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tế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nước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ta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thể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hiện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những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mặt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chủ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yếu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nào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sz="20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0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SGK </a:t>
            </a:r>
            <a:r>
              <a:rPr lang="en-US" sz="20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0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 </a:t>
            </a:r>
            <a:r>
              <a:rPr lang="en-US" sz="20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6.1:</a:t>
            </a:r>
          </a:p>
          <a:p>
            <a:pPr marL="285750" indent="-285750">
              <a:buFontTx/>
              <a:buChar char="-"/>
            </a:pPr>
            <a:r>
              <a:rPr lang="en-US" sz="20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0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0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0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thổ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Đọc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SGK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20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6.2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21: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Trả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hỏi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Sự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chuyển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dịch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cơ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cấu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lãnh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thổ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diễn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ra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như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thế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nào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519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54C3A-8865-4E17-9163-F54E66A3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9529" y="2085788"/>
            <a:ext cx="6884895" cy="149664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endParaRPr lang="en-US" sz="3200" kern="12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0A93148D-29E4-4BC1-8809-FB2F15918C14}"/>
              </a:ext>
            </a:extLst>
          </p:cNvPr>
          <p:cNvSpPr txBox="1">
            <a:spLocks/>
          </p:cNvSpPr>
          <p:nvPr/>
        </p:nvSpPr>
        <p:spPr>
          <a:xfrm>
            <a:off x="1099159" y="212942"/>
            <a:ext cx="9488488" cy="13255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 LÝ KINH TẾ</a:t>
            </a:r>
          </a:p>
          <a:p>
            <a:pPr algn="ctr"/>
            <a:r>
              <a:rPr lang="en-US" sz="25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6: SỰ PHÁT TRIỂN NỀN KINH TẾ VIỆT NAM </a:t>
            </a:r>
            <a:endParaRPr lang="en-US" sz="25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F4665CB-E7D5-44DA-A012-D3134748EF67}"/>
              </a:ext>
            </a:extLst>
          </p:cNvPr>
          <p:cNvSpPr/>
          <p:nvPr/>
        </p:nvSpPr>
        <p:spPr>
          <a:xfrm>
            <a:off x="300625" y="1653436"/>
            <a:ext cx="11047956" cy="52045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00050" indent="-400050" algn="just">
              <a:buAutoNum type="romanUcPeriod"/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 KINH TẾ NƯỚC TA TRƯỚC THỜI KÌ ĐỔI MỚI: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Gỉam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indent="-400050" algn="just">
              <a:buAutoNum type="romanUcPeriod"/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 KINH TẾ NƯỚC TA TRONG THỜI KÌ ĐỔI MỚI:</a:t>
            </a:r>
          </a:p>
          <a:p>
            <a:pPr marL="342900" indent="-342900" algn="just">
              <a:buAutoNum type="arabicPeriod"/>
            </a:pP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Đọc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SGK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22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bảng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6.1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23: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Trả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lời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hỏi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Những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thành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tựu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thách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Đọc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SGK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mục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II.2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22,23: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Trả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lời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hỏi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 Sau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đổi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mới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nước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ta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đã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đạt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những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thành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tựu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nào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744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331</Words>
  <Application>Microsoft Office PowerPoint</Application>
  <PresentationFormat>Widescreen</PresentationFormat>
  <Paragraphs>35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PHÒNG GIÁO DỤC VÀ ĐÀO TẠO QUẬN GÒ VẤP BÀI GIẢNG HƯỚNG DẪN NỘI DUNG HỌC TẬP CHO HỌC SINH ĐỊA LÝ LỚP 9</dc:title>
  <dc:creator>Bao Pham</dc:creator>
  <cp:lastModifiedBy>VTVH</cp:lastModifiedBy>
  <cp:revision>7</cp:revision>
  <dcterms:created xsi:type="dcterms:W3CDTF">2021-09-02T03:01:24Z</dcterms:created>
  <dcterms:modified xsi:type="dcterms:W3CDTF">2022-11-26T01:04:07Z</dcterms:modified>
</cp:coreProperties>
</file>