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14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788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76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051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20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514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95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11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99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73E3-8AF8-4992-ADB9-6506147AC169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06D99-6D33-45F2-B55A-5142E54994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248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moitruong.vn/public/media/media/picture/canh-bao-xau-ve-bien-doi-khi-hau-viet-nam-12_tinmoitruong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187" y="809469"/>
            <a:ext cx="9988446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CHUẨN BỊ BÀI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725" y="2927480"/>
            <a:ext cx="11557416" cy="1655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  <a:r>
              <a:rPr 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NHÂN TỐ ẢNH HƯỞNG ĐẾN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VÀ PHÂN BỐ CÔNG NGHIỆP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-1" y="1269362"/>
            <a:ext cx="111113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I.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(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Học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sinh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dựa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kênh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thông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tin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SGK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ảnh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sau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trả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latin typeface="Times New Roman" panose="02020603050405020304" pitchFamily="18" charset="0"/>
              </a:rPr>
              <a:t>lời</a:t>
            </a:r>
            <a:r>
              <a:rPr lang="en-US" altLang="vi-VN" sz="2600" dirty="0" smtClean="0">
                <a:latin typeface="Times New Roman" panose="02020603050405020304" pitchFamily="18" charset="0"/>
              </a:rPr>
              <a:t>)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2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89531" y="304799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7: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2057400" y="47244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96563" y="1998478"/>
            <a:ext cx="1161787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alt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Tài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endParaRPr lang="en-US" altLang="vi-VN" sz="2600" b="1" u="sng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altLang="vi-VN" sz="2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vi-VN" sz="2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vi-VN" sz="2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Tài </a:t>
            </a:r>
            <a:r>
              <a:rPr lang="vi-VN" altLang="vi-VN" sz="2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 sinh vật nước ta có những thuận lợi gì đối với sản xuất nông nghiệp ?</a:t>
            </a:r>
            <a:r>
              <a:rPr lang="vi-VN" altLang="vi-VN" sz="2600" dirty="0">
                <a:solidFill>
                  <a:srgbClr val="0000FF"/>
                </a:solidFill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endParaRPr lang="en-US" altLang="vi-VN" sz="2600" dirty="0" smtClean="0"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altLang="vi-VN" sz="2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0" y="261301"/>
            <a:ext cx="93331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 NHÂN TỐ ẢNH HƯỞNG ĐẾN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 PHÁT TRIỂN VÀ PHÂN BỐ NÔNG NGHIỆP</a:t>
            </a:r>
            <a:endParaRPr lang="en-US" altLang="vi-VN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71817"/>
            <a:ext cx="184731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5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ym typeface="Wingdings" panose="05000000000000000000" pitchFamily="2" charset="2"/>
              </a:rPr>
              <a:t>                 </a:t>
            </a:r>
            <a:endParaRPr lang="en-US" altLang="vi-VN" sz="2400" b="1">
              <a:solidFill>
                <a:srgbClr val="0000CC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6152" name="Picture 7" descr="11DOOL110811ThangTT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 descr="u125_rauant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KT%20Sin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94c89d111465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657600" y="15240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LÚA GẠO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620000" y="1524001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NGÔ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467600" y="5181601"/>
            <a:ext cx="1447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KHOAI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733800" y="5029201"/>
            <a:ext cx="990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RAU</a:t>
            </a:r>
          </a:p>
        </p:txBody>
      </p:sp>
    </p:spTree>
    <p:extLst>
      <p:ext uri="{BB962C8B-B14F-4D97-AF65-F5344CB8AC3E}">
        <p14:creationId xmlns:p14="http://schemas.microsoft.com/office/powerpoint/2010/main" val="39493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59" grpId="0" animBg="1"/>
      <p:bldP spid="6160" grpId="0" animBg="1"/>
      <p:bldP spid="6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14600" y="3124201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00400" y="54864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ym typeface="Wingdings" panose="05000000000000000000" pitchFamily="2" charset="2"/>
              </a:rPr>
              <a:t>                 </a:t>
            </a:r>
            <a:endParaRPr lang="en-US" altLang="vi-VN" sz="2400" b="1">
              <a:solidFill>
                <a:srgbClr val="0000CC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8197" name="Picture 5" descr="thanh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8050"/>
            <a:ext cx="4495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2" descr="canh-bao-xau-ve-bien-doi-khi-hau-viet-nam-12_tinmoitruo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"/>
            <a:ext cx="449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9" descr="http://images.danviet.vn/CMSImage/Resources/Uploaded/baogiay2/139_11_han-h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90914"/>
            <a:ext cx="449580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attach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581400" y="3124201"/>
            <a:ext cx="4953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DIỆN TÍCH ĐẤT XẤU TĂNG</a:t>
            </a:r>
          </a:p>
        </p:txBody>
      </p:sp>
    </p:spTree>
    <p:extLst>
      <p:ext uri="{BB962C8B-B14F-4D97-AF65-F5344CB8AC3E}">
        <p14:creationId xmlns:p14="http://schemas.microsoft.com/office/powerpoint/2010/main" val="14751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80899" name="Picture 12" descr="http://baogialai.com.vn/dataimages/201308/original/images871415_1_trang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http://images.danviet.vn/Images/Uploaded/Share/2013/07/29/che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ky-thuat-trong-bap-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http://images.baoninhthuan.com.vn/CMSImage/Resources/Uploaded/phuongphuong/anh1cach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457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6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200400" y="63246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52226" name="Picture 2" descr="http://media.tinmoi.vn/2012/09/12/36_7_1347426037_37_89Chan_b80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http://congly.com.vn/resize.550x-/data/news/2014/5/31/43/dejpg1401521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6" y="0"/>
            <a:ext cx="4486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http://sinhhocvietnam.vn/wp-content/uploads/2014/08/trieu-phu-nuoi-trau-giua-pho-ha-no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5433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http://khcnthainguyen.vn/Portals/0/ThongtinKHCN/8_10_2014/Anh/TRAUBOLUONQUAYDAUVEMOTHU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581400"/>
            <a:ext cx="4591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371850" y="501651"/>
            <a:ext cx="120015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CỪU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8424864" y="577851"/>
            <a:ext cx="87153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DÊ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756525" y="5965825"/>
            <a:ext cx="1422400" cy="52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TRÂU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62301" y="6062664"/>
            <a:ext cx="809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BÒ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818064" y="3167064"/>
            <a:ext cx="2174875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VẬT NUÔI</a:t>
            </a:r>
          </a:p>
        </p:txBody>
      </p:sp>
    </p:spTree>
    <p:extLst>
      <p:ext uri="{BB962C8B-B14F-4D97-AF65-F5344CB8AC3E}">
        <p14:creationId xmlns:p14="http://schemas.microsoft.com/office/powerpoint/2010/main" val="29334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HƯỚNG DẪN HỌC SINH CHUẨN BỊ BÀI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BewareNha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VTVH</cp:lastModifiedBy>
  <cp:revision>8</cp:revision>
  <dcterms:created xsi:type="dcterms:W3CDTF">2021-09-02T07:34:41Z</dcterms:created>
  <dcterms:modified xsi:type="dcterms:W3CDTF">2022-11-26T01:10:08Z</dcterms:modified>
</cp:coreProperties>
</file>